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7"/>
  </p:normalViewPr>
  <p:slideViewPr>
    <p:cSldViewPr snapToGrid="0" snapToObjects="1">
      <p:cViewPr varScale="1">
        <p:scale>
          <a:sx n="104" d="100"/>
          <a:sy n="104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B412806-78CE-2443-B61A-BBC0B97E0A4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7D62D56-6658-9C44-B247-16F97425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5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the most efficient marketing channel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Ngoc 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tuning (parameter tuning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Normalize data</a:t>
            </a:r>
          </a:p>
          <a:p>
            <a:r>
              <a:rPr lang="en-US" dirty="0" smtClean="0"/>
              <a:t>Eliminate not-important-variables</a:t>
            </a:r>
          </a:p>
          <a:p>
            <a:r>
              <a:rPr lang="en-US" dirty="0"/>
              <a:t>Apply different predictive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predict the number of clicks that each marketing channel get for the following month based on past performance</a:t>
            </a:r>
          </a:p>
          <a:p>
            <a:r>
              <a:rPr lang="en-US" dirty="0" smtClean="0"/>
              <a:t>To identify opportunities to invest on the most efficient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clicks come from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from 2013</a:t>
            </a:r>
          </a:p>
          <a:p>
            <a:r>
              <a:rPr lang="en-US" dirty="0" smtClean="0"/>
              <a:t>Data collected by applications in which we use to run marketing ad campaigns (which we refer to as the UIs)</a:t>
            </a:r>
          </a:p>
          <a:p>
            <a:r>
              <a:rPr lang="en-US" dirty="0" smtClean="0"/>
              <a:t>3 different channels: search (Google and Bing), video (</a:t>
            </a:r>
            <a:r>
              <a:rPr lang="en-US" dirty="0" err="1" smtClean="0"/>
              <a:t>Youtube</a:t>
            </a:r>
            <a:r>
              <a:rPr lang="en-US" dirty="0" smtClean="0"/>
              <a:t>) and display (GDN)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was transformed for the purpose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Variable: Clicks</a:t>
            </a:r>
          </a:p>
          <a:p>
            <a:r>
              <a:rPr lang="en-US" dirty="0" smtClean="0"/>
              <a:t>Independent Variables: Month, Year, Device, Channel (Vendor), Campaign Type, Media Type, Region, Targeting, Cost</a:t>
            </a:r>
          </a:p>
          <a:p>
            <a:r>
              <a:rPr lang="en-US" i="1" dirty="0" smtClean="0"/>
              <a:t>Cost is the only continuous variable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793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Predictive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Low accuracy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7903" y="6005384"/>
            <a:ext cx="1065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clicks for Search will not be as good as last December</a:t>
            </a:r>
          </a:p>
          <a:p>
            <a:r>
              <a:rPr lang="en-US" dirty="0" smtClean="0"/>
              <a:t>Search will be expensive to invest on.  Should look at the other 2 channels instead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575" y="2638425"/>
            <a:ext cx="4390851" cy="3101975"/>
          </a:xfrm>
        </p:spPr>
      </p:pic>
    </p:spTree>
    <p:extLst>
      <p:ext uri="{BB962C8B-B14F-4D97-AF65-F5344CB8AC3E}">
        <p14:creationId xmlns:p14="http://schemas.microsoft.com/office/powerpoint/2010/main" val="8218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66" y="2654428"/>
            <a:ext cx="4995391" cy="2032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03" y="2654428"/>
            <a:ext cx="5150708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functions to reuse repeat code</a:t>
            </a:r>
          </a:p>
          <a:p>
            <a:r>
              <a:rPr lang="en-US" dirty="0" smtClean="0"/>
              <a:t>Creating predictive models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train_test_split</a:t>
            </a:r>
            <a:r>
              <a:rPr lang="en-US" dirty="0" smtClean="0"/>
              <a:t> to avoid overfitting</a:t>
            </a:r>
          </a:p>
          <a:p>
            <a:r>
              <a:rPr lang="en-US" dirty="0" smtClean="0"/>
              <a:t>Log transform the dependent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332</TotalTime>
  <Words>221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Mangal</vt:lpstr>
      <vt:lpstr>Arial</vt:lpstr>
      <vt:lpstr>Parcel</vt:lpstr>
      <vt:lpstr>Finding the most efficient marketing channel</vt:lpstr>
      <vt:lpstr>Objective</vt:lpstr>
      <vt:lpstr>Hypothesis</vt:lpstr>
      <vt:lpstr>Data Origin</vt:lpstr>
      <vt:lpstr>What are the variables?</vt:lpstr>
      <vt:lpstr>Creating the Predictive models</vt:lpstr>
      <vt:lpstr>Finding</vt:lpstr>
      <vt:lpstr>Finding</vt:lpstr>
      <vt:lpstr>Things I learned</vt:lpstr>
      <vt:lpstr>Room for improvements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most efficient marketing channel</dc:title>
  <dc:creator>Ngoc Hoang</dc:creator>
  <cp:lastModifiedBy>Ngoc Hoang</cp:lastModifiedBy>
  <cp:revision>9</cp:revision>
  <dcterms:created xsi:type="dcterms:W3CDTF">2016-11-29T02:58:56Z</dcterms:created>
  <dcterms:modified xsi:type="dcterms:W3CDTF">2016-11-29T08:31:44Z</dcterms:modified>
</cp:coreProperties>
</file>