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823316-30F9-476A-A10C-52495BBF68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E27A94-30D9-460F-B799-073D4846A3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7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3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372A2-0232-491B-B485-B4C48E1F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27458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ART GALLERY TRACKING SYSTEM </a:t>
            </a:r>
            <a:r>
              <a:rPr lang="en-US" sz="4000" dirty="0">
                <a:solidFill>
                  <a:srgbClr val="FFFFFF"/>
                </a:solidFill>
              </a:rPr>
              <a:t>PROJECT</a:t>
            </a:r>
            <a:endParaRPr lang="en-US" sz="40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56DE-ABAA-4133-A29D-58FC53235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1" y="3607679"/>
            <a:ext cx="3084844" cy="238164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+mn-lt"/>
              </a:rPr>
              <a:t>Team: Hawkgirl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TRAM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ngoc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LE (Jennie)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Bao Ngoc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Dinh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(Jane)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Annuo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qian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(Alice)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Haoyan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ou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 (Amy)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53355-1FC4-40C9-9753-442DCB487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r="9478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35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1E-C9DB-4760-BF70-1EEB1D8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 – How to generate a report to track sale performance?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5A97D-EEFE-4755-A807-5A352E864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230041"/>
            <a:ext cx="11155363" cy="3627834"/>
          </a:xfrm>
        </p:spPr>
      </p:pic>
    </p:spTree>
    <p:extLst>
      <p:ext uri="{BB962C8B-B14F-4D97-AF65-F5344CB8AC3E}">
        <p14:creationId xmlns:p14="http://schemas.microsoft.com/office/powerpoint/2010/main" val="25059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B38568-62F8-4D2D-AC4F-17C1818B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369"/>
            <a:ext cx="11164410" cy="833360"/>
          </a:xfrm>
        </p:spPr>
        <p:txBody>
          <a:bodyPr>
            <a:normAutofit/>
          </a:bodyPr>
          <a:lstStyle/>
          <a:p>
            <a:r>
              <a:rPr lang="en-US" sz="3500" dirty="0"/>
              <a:t>	The Art Gallery Tracking </a:t>
            </a:r>
            <a:r>
              <a:rPr lang="en-US" sz="3500"/>
              <a:t>System Entity </a:t>
            </a:r>
            <a:r>
              <a:rPr lang="en-US" sz="3500" dirty="0"/>
              <a:t>Relationship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0B0B84-0AA4-4B9B-A54F-EC5693E9B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3" y="941033"/>
            <a:ext cx="8993080" cy="5291091"/>
          </a:xfrm>
        </p:spPr>
      </p:pic>
    </p:spTree>
    <p:extLst>
      <p:ext uri="{BB962C8B-B14F-4D97-AF65-F5344CB8AC3E}">
        <p14:creationId xmlns:p14="http://schemas.microsoft.com/office/powerpoint/2010/main" val="35766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A97D-7BAB-4DA2-8866-A50F35A2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34500"/>
          </a:xfrm>
        </p:spPr>
        <p:txBody>
          <a:bodyPr>
            <a:normAutofit/>
          </a:bodyPr>
          <a:lstStyle/>
          <a:p>
            <a:r>
              <a:rPr lang="en-US" sz="3500" dirty="0"/>
              <a:t>	The Art Gallery Tracking System Normalized Relational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5836F-F8D6-4A6A-9A0E-558B6261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706000"/>
            <a:ext cx="10315853" cy="5517248"/>
          </a:xfrm>
        </p:spPr>
      </p:pic>
    </p:spTree>
    <p:extLst>
      <p:ext uri="{BB962C8B-B14F-4D97-AF65-F5344CB8AC3E}">
        <p14:creationId xmlns:p14="http://schemas.microsoft.com/office/powerpoint/2010/main" val="39357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1C4A7-38D7-4734-B60D-FACB60A7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ARTWORK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1DCB24-80D2-4984-8A8B-12C91E20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933455"/>
            <a:ext cx="11858625" cy="325355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E8508-4E02-412B-A138-28E5901A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 TABLE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A009FC-F46A-4E35-8B6F-0B14394C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171589"/>
            <a:ext cx="11982450" cy="29214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17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6CA-5166-46E6-BDB1-C47321CD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QUERY 1: List the show title, show theme, show open date, and the artwork ID in the show by combining SHOW and SHOW_ARTWORK tables from left to right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AC485A-07AC-44EC-B124-FFEBA7AE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737360"/>
            <a:ext cx="10058400" cy="4101465"/>
          </a:xfrm>
        </p:spPr>
      </p:pic>
    </p:spTree>
    <p:extLst>
      <p:ext uri="{BB962C8B-B14F-4D97-AF65-F5344CB8AC3E}">
        <p14:creationId xmlns:p14="http://schemas.microsoft.com/office/powerpoint/2010/main" val="30201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6CA-5166-46E6-BDB1-C47321CD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QUERY 2:Find all information on the shows the museum has run, their open and end date, theme, artworks that were showcased and their type, medium and size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7D4AF83-0C3E-41C3-A626-66FF21B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33575"/>
            <a:ext cx="10058400" cy="3810000"/>
          </a:xfrm>
        </p:spPr>
      </p:pic>
    </p:spTree>
    <p:extLst>
      <p:ext uri="{BB962C8B-B14F-4D97-AF65-F5344CB8AC3E}">
        <p14:creationId xmlns:p14="http://schemas.microsoft.com/office/powerpoint/2010/main" val="54687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6CA-5166-46E6-BDB1-C47321CD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QUERY 3: List the artwork that is created by an artist and currently owned by one of the collectors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BEB8C-26EE-450F-ABFE-ADFC859D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07800"/>
            <a:ext cx="10058400" cy="3516749"/>
          </a:xfrm>
        </p:spPr>
      </p:pic>
    </p:spTree>
    <p:extLst>
      <p:ext uri="{BB962C8B-B14F-4D97-AF65-F5344CB8AC3E}">
        <p14:creationId xmlns:p14="http://schemas.microsoft.com/office/powerpoint/2010/main" val="40501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6CA-5166-46E6-BDB1-C47321CD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QUERY 4: List the IDs of all artworks, which belong to an artist with ID 00002, and the sale prices of those artwork whenever they were sold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6E7B0A-C40B-4C3B-8A60-5738931F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28850"/>
            <a:ext cx="10058400" cy="3714750"/>
          </a:xfrm>
        </p:spPr>
      </p:pic>
    </p:spTree>
    <p:extLst>
      <p:ext uri="{BB962C8B-B14F-4D97-AF65-F5344CB8AC3E}">
        <p14:creationId xmlns:p14="http://schemas.microsoft.com/office/powerpoint/2010/main" val="121721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THE ART GALLERY TRACKING SYSTEM PROJECT</vt:lpstr>
      <vt:lpstr> The Art Gallery Tracking System Entity Relationship Model</vt:lpstr>
      <vt:lpstr> The Art Gallery Tracking System Normalized Relational Model</vt:lpstr>
      <vt:lpstr>ARTWORK TABLE</vt:lpstr>
      <vt:lpstr>SALE TABLE </vt:lpstr>
      <vt:lpstr>    QUERY 1: List the show title, show theme, show open date, and the artwork ID in the show by combining SHOW and SHOW_ARTWORK tables from left to right</vt:lpstr>
      <vt:lpstr>QUERY 2:Find all information on the shows the museum has run, their open and end date, theme, artworks that were showcased and their type, medium and size</vt:lpstr>
      <vt:lpstr>QUERY 3: List the artwork that is created by an artist and currently owned by one of the collectors</vt:lpstr>
      <vt:lpstr>QUERY 4: List the IDs of all artworks, which belong to an artist with ID 00002, and the sale prices of those artwork whenever they were sold</vt:lpstr>
      <vt:lpstr>Database Application – How to generate a report to track sale performance?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GALLERY TRACKING SYSTEM </dc:title>
  <dc:creator>Tram N Le</dc:creator>
  <cp:lastModifiedBy>Tram N Le</cp:lastModifiedBy>
  <cp:revision>10</cp:revision>
  <dcterms:created xsi:type="dcterms:W3CDTF">2019-11-29T22:51:59Z</dcterms:created>
  <dcterms:modified xsi:type="dcterms:W3CDTF">2019-11-30T00:13:58Z</dcterms:modified>
</cp:coreProperties>
</file>