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4B96F-FDEF-4905-B66A-E670D1FA35FD}" v="572" dt="2019-10-03T09:31:3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1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4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8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1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7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1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3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8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E5525-68B4-4A38-B06D-E9F252C6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94" y="1212183"/>
            <a:ext cx="7056444" cy="9836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 dirty="0">
                <a:solidFill>
                  <a:schemeClr val="accent1"/>
                </a:solidFill>
                <a:latin typeface="Times New Roman"/>
                <a:cs typeface="Times New Roman"/>
              </a:rPr>
              <a:t>GAME PACMAN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9E750-8CD4-4576-BEFB-2427EE0D2131}"/>
              </a:ext>
            </a:extLst>
          </p:cNvPr>
          <p:cNvSpPr txBox="1"/>
          <p:nvPr/>
        </p:nvSpPr>
        <p:spPr>
          <a:xfrm>
            <a:off x="4163684" y="2955985"/>
            <a:ext cx="41521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Nhóm</a:t>
            </a:r>
            <a:r>
              <a:rPr lang="en-US" sz="2000" dirty="0">
                <a:latin typeface="Times New Roman"/>
                <a:cs typeface="Times New Roman"/>
              </a:rPr>
              <a:t> 3:     </a:t>
            </a:r>
            <a:r>
              <a:rPr lang="en-US" sz="2000" dirty="0" err="1">
                <a:latin typeface="Times New Roman"/>
                <a:cs typeface="Times New Roman"/>
              </a:rPr>
              <a:t>Trần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Hữu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Ngọc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                  </a:t>
            </a:r>
            <a:r>
              <a:rPr lang="en-US" sz="2000" dirty="0" err="1">
                <a:latin typeface="Times New Roman"/>
                <a:cs typeface="Times New Roman"/>
              </a:rPr>
              <a:t>Dương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Trọng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Nghĩa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                  </a:t>
            </a:r>
            <a:r>
              <a:rPr lang="en-US" sz="2000" dirty="0" err="1">
                <a:latin typeface="Times New Roman"/>
                <a:cs typeface="Times New Roman"/>
              </a:rPr>
              <a:t>Trịnh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Văn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Thọ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Lộc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                  </a:t>
            </a:r>
            <a:r>
              <a:rPr lang="en-US" sz="2000" dirty="0" err="1">
                <a:latin typeface="Times New Roman"/>
                <a:cs typeface="Times New Roman"/>
              </a:rPr>
              <a:t>Hoàng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Ngọc</a:t>
            </a:r>
            <a:r>
              <a:rPr lang="en-US" sz="2000" dirty="0">
                <a:latin typeface="Times New Roman"/>
                <a:cs typeface="Times New Roman"/>
              </a:rPr>
              <a:t> Huy </a:t>
            </a:r>
            <a:r>
              <a:rPr lang="en-US" sz="2000" dirty="0" err="1">
                <a:latin typeface="Times New Roman"/>
                <a:cs typeface="Times New Roman"/>
              </a:rPr>
              <a:t>Phương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05817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Frame</vt:lpstr>
      <vt:lpstr>GAME PACMAN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102</cp:revision>
  <dcterms:created xsi:type="dcterms:W3CDTF">2013-07-15T20:26:40Z</dcterms:created>
  <dcterms:modified xsi:type="dcterms:W3CDTF">2019-10-03T09:31:44Z</dcterms:modified>
</cp:coreProperties>
</file>