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5"/>
    <p:restoredTop sz="93134"/>
  </p:normalViewPr>
  <p:slideViewPr>
    <p:cSldViewPr>
      <p:cViewPr>
        <p:scale>
          <a:sx n="82" d="100"/>
          <a:sy n="82" d="100"/>
        </p:scale>
        <p:origin x="1440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6876F0-D35A-4359-90B5-E843691E6C4D}" type="datetimeFigureOut">
              <a:rPr lang="en-US" smtClean="0"/>
              <a:t>12/3/16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0A5866-96ED-4EE2-8978-1F51F3BF0C3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NetSuite – Sales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default form for Sales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Navigate </a:t>
            </a:r>
            <a:r>
              <a:rPr lang="en-US" b="1" dirty="0" smtClean="0"/>
              <a:t>Customization</a:t>
            </a:r>
            <a:r>
              <a:rPr lang="en-US" dirty="0" smtClean="0"/>
              <a:t> &gt; </a:t>
            </a:r>
            <a:r>
              <a:rPr lang="en-US" b="1" dirty="0" smtClean="0"/>
              <a:t>Forms</a:t>
            </a:r>
            <a:r>
              <a:rPr lang="en-US" dirty="0" smtClean="0"/>
              <a:t> &gt; </a:t>
            </a:r>
            <a:r>
              <a:rPr lang="en-US" b="1" dirty="0" smtClean="0"/>
              <a:t>Transaction Forms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Custom Transaction Forms page opens.</a:t>
            </a:r>
          </a:p>
          <a:p>
            <a:r>
              <a:rPr lang="en-US" dirty="0" smtClean="0"/>
              <a:t>Scroll down the list and find the group of </a:t>
            </a:r>
            <a:r>
              <a:rPr lang="en-US" b="1" dirty="0" smtClean="0"/>
              <a:t>Sales Order</a:t>
            </a:r>
            <a:r>
              <a:rPr lang="en-US" dirty="0" smtClean="0"/>
              <a:t> forms.</a:t>
            </a:r>
          </a:p>
          <a:p>
            <a:r>
              <a:rPr lang="en-US" dirty="0" smtClean="0"/>
              <a:t>Can set </a:t>
            </a:r>
            <a:r>
              <a:rPr lang="en-US" b="1" dirty="0" smtClean="0"/>
              <a:t>Preferred</a:t>
            </a:r>
            <a:r>
              <a:rPr lang="en-US" dirty="0" smtClean="0"/>
              <a:t> form (checkbox)</a:t>
            </a:r>
          </a:p>
          <a:p>
            <a:r>
              <a:rPr lang="en-US" dirty="0" smtClean="0"/>
              <a:t>Can customize forms (by clicking ‘Edit’)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Sales Process</a:t>
            </a:r>
          </a:p>
          <a:p>
            <a:pPr lvl="1"/>
            <a:r>
              <a:rPr lang="en-US" dirty="0" smtClean="0"/>
              <a:t>Create a sales order</a:t>
            </a:r>
          </a:p>
          <a:p>
            <a:pPr lvl="2"/>
            <a:r>
              <a:rPr lang="en-US" dirty="0" smtClean="0"/>
              <a:t>Sales/Marketing</a:t>
            </a:r>
          </a:p>
          <a:p>
            <a:pPr lvl="1"/>
            <a:r>
              <a:rPr lang="en-US" dirty="0" smtClean="0"/>
              <a:t>Fulfill the order and create a packing slip</a:t>
            </a:r>
          </a:p>
          <a:p>
            <a:pPr lvl="2"/>
            <a:r>
              <a:rPr lang="en-US" dirty="0" smtClean="0"/>
              <a:t>Operations/Warehouse</a:t>
            </a:r>
          </a:p>
          <a:p>
            <a:pPr lvl="1"/>
            <a:r>
              <a:rPr lang="en-US" dirty="0" smtClean="0"/>
              <a:t>Bill the order and create an invoice</a:t>
            </a:r>
          </a:p>
          <a:p>
            <a:pPr lvl="2"/>
            <a:r>
              <a:rPr lang="en-US" dirty="0" smtClean="0"/>
              <a:t>Accounting/Finance</a:t>
            </a:r>
          </a:p>
          <a:p>
            <a:pPr lvl="1"/>
            <a:r>
              <a:rPr lang="en-US" dirty="0" smtClean="0"/>
              <a:t>Process a payment receipt</a:t>
            </a:r>
          </a:p>
          <a:p>
            <a:pPr lvl="2"/>
            <a:r>
              <a:rPr lang="en-US" dirty="0" smtClean="0"/>
              <a:t>Accounting/Finance </a:t>
            </a:r>
          </a:p>
          <a:p>
            <a:r>
              <a:rPr lang="en-US" dirty="0" smtClean="0"/>
              <a:t>Enterprise Systems permeate all areas: allows us to execute the process,  capture the data and monitor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44" y="792480"/>
            <a:ext cx="8229600" cy="1143000"/>
          </a:xfrm>
        </p:spPr>
        <p:txBody>
          <a:bodyPr/>
          <a:lstStyle/>
          <a:p>
            <a:r>
              <a:rPr lang="en-US" dirty="0" smtClean="0"/>
              <a:t>Sales Order: Sales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Navigate to </a:t>
            </a:r>
            <a:r>
              <a:rPr lang="en-US" b="1" dirty="0" smtClean="0"/>
              <a:t>Transactions</a:t>
            </a:r>
            <a:r>
              <a:rPr lang="en-US" dirty="0" smtClean="0"/>
              <a:t> &gt; </a:t>
            </a:r>
            <a:r>
              <a:rPr lang="en-US" b="1" dirty="0" smtClean="0"/>
              <a:t>Sales</a:t>
            </a:r>
            <a:r>
              <a:rPr lang="en-US" dirty="0" smtClean="0"/>
              <a:t> &gt; </a:t>
            </a:r>
            <a:r>
              <a:rPr lang="en-US" b="1" dirty="0" smtClean="0"/>
              <a:t>Enter Sales Orders</a:t>
            </a:r>
            <a:r>
              <a:rPr lang="en-US" dirty="0" smtClean="0"/>
              <a:t>. The New Sales Order page opens</a:t>
            </a:r>
          </a:p>
          <a:p>
            <a:r>
              <a:rPr lang="en-US" dirty="0" smtClean="0"/>
              <a:t>Change the </a:t>
            </a:r>
            <a:r>
              <a:rPr lang="en-US" b="1" dirty="0" smtClean="0"/>
              <a:t>Form</a:t>
            </a:r>
            <a:r>
              <a:rPr lang="en-US" dirty="0" smtClean="0"/>
              <a:t> from SMB to Primary Sales Order Form </a:t>
            </a:r>
          </a:p>
          <a:p>
            <a:pPr lvl="1"/>
            <a:r>
              <a:rPr lang="en-US" dirty="0"/>
              <a:t>Note that </a:t>
            </a:r>
            <a:r>
              <a:rPr lang="en-US" dirty="0" smtClean="0"/>
              <a:t>‘</a:t>
            </a:r>
            <a:r>
              <a:rPr lang="en-US" b="1" dirty="0" smtClean="0"/>
              <a:t>SMB</a:t>
            </a:r>
            <a:r>
              <a:rPr lang="en-US" dirty="0" smtClean="0"/>
              <a:t>’ </a:t>
            </a:r>
            <a:r>
              <a:rPr lang="en-US" dirty="0"/>
              <a:t>is selected by default</a:t>
            </a:r>
          </a:p>
          <a:p>
            <a:pPr lvl="2"/>
            <a:r>
              <a:rPr lang="en-US" dirty="0"/>
              <a:t>See ‘Setting default form for sales order’ slide for changing this default (at the end of these slides)</a:t>
            </a:r>
          </a:p>
          <a:p>
            <a:r>
              <a:rPr lang="en-US" dirty="0" smtClean="0"/>
              <a:t>Enter or select the following information:</a:t>
            </a:r>
          </a:p>
          <a:p>
            <a:pPr lvl="1"/>
            <a:r>
              <a:rPr lang="en-US" b="1" dirty="0" smtClean="0"/>
              <a:t>Customer – 3M</a:t>
            </a:r>
          </a:p>
          <a:p>
            <a:pPr lvl="1"/>
            <a:r>
              <a:rPr lang="en-US" b="1" dirty="0" smtClean="0"/>
              <a:t>Terms</a:t>
            </a:r>
            <a:r>
              <a:rPr lang="en-US" dirty="0" smtClean="0"/>
              <a:t> (i.e. Payment terms) ~ 1% 10 Net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Order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Enter the following on </a:t>
            </a:r>
            <a:r>
              <a:rPr lang="en-US" b="1" dirty="0" smtClean="0"/>
              <a:t>Items</a:t>
            </a:r>
            <a:r>
              <a:rPr lang="en-US" dirty="0" smtClean="0"/>
              <a:t> Tab</a:t>
            </a:r>
          </a:p>
          <a:p>
            <a:pPr lvl="1"/>
            <a:r>
              <a:rPr lang="en-US" b="1" dirty="0" smtClean="0"/>
              <a:t>Item – Choose ‘Inventory Item’, (any oxbow shirt)</a:t>
            </a:r>
          </a:p>
          <a:p>
            <a:pPr lvl="1"/>
            <a:r>
              <a:rPr lang="en-US" b="1" dirty="0" smtClean="0"/>
              <a:t>Quantity - 2</a:t>
            </a:r>
          </a:p>
          <a:p>
            <a:pPr lvl="1"/>
            <a:r>
              <a:rPr lang="en-US" b="1" dirty="0" smtClean="0"/>
              <a:t>Base Price</a:t>
            </a:r>
          </a:p>
          <a:p>
            <a:pPr lvl="1"/>
            <a:r>
              <a:rPr lang="en-US" b="1" dirty="0" smtClean="0"/>
              <a:t>Tax Code </a:t>
            </a:r>
            <a:r>
              <a:rPr lang="en-US" dirty="0" smtClean="0"/>
              <a:t>– Not Taxable</a:t>
            </a:r>
          </a:p>
          <a:p>
            <a:r>
              <a:rPr lang="en-US" dirty="0" smtClean="0"/>
              <a:t>Check </a:t>
            </a:r>
            <a:r>
              <a:rPr lang="en-US" b="1" dirty="0" smtClean="0"/>
              <a:t>Billing </a:t>
            </a:r>
            <a:r>
              <a:rPr lang="en-US" dirty="0" smtClean="0"/>
              <a:t>Tab to ensure billing address (add new address if need be)</a:t>
            </a:r>
          </a:p>
          <a:p>
            <a:r>
              <a:rPr lang="en-US" dirty="0" smtClean="0"/>
              <a:t>On </a:t>
            </a:r>
            <a:r>
              <a:rPr lang="en-US" b="1" dirty="0" smtClean="0"/>
              <a:t>Shipping</a:t>
            </a:r>
            <a:r>
              <a:rPr lang="en-US" dirty="0" smtClean="0"/>
              <a:t> Tab enter shipping method</a:t>
            </a:r>
          </a:p>
          <a:p>
            <a:pPr lvl="1"/>
            <a:r>
              <a:rPr lang="en-US" dirty="0" smtClean="0"/>
              <a:t>Shipping Carrier: </a:t>
            </a:r>
            <a:r>
              <a:rPr lang="en-US" b="1" dirty="0" smtClean="0"/>
              <a:t>UPS</a:t>
            </a:r>
          </a:p>
          <a:p>
            <a:pPr lvl="1"/>
            <a:r>
              <a:rPr lang="en-US" dirty="0" smtClean="0"/>
              <a:t>Shipping Method: </a:t>
            </a:r>
            <a:r>
              <a:rPr lang="en-US" b="1" dirty="0" smtClean="0"/>
              <a:t>UPS Ground</a:t>
            </a:r>
          </a:p>
          <a:p>
            <a:pPr lvl="1"/>
            <a:r>
              <a:rPr lang="en-US" dirty="0" smtClean="0"/>
              <a:t>Shipping Cost: </a:t>
            </a:r>
            <a:r>
              <a:rPr lang="en-US" b="1" dirty="0" smtClean="0"/>
              <a:t>10.00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Save </a:t>
            </a:r>
            <a:r>
              <a:rPr lang="en-US" dirty="0" smtClean="0"/>
              <a:t>button </a:t>
            </a:r>
            <a:r>
              <a:rPr lang="en-US" b="1" dirty="0" smtClean="0"/>
              <a:t>– </a:t>
            </a:r>
            <a:r>
              <a:rPr lang="en-US" dirty="0" smtClean="0"/>
              <a:t>this will create the sales order</a:t>
            </a:r>
          </a:p>
          <a:p>
            <a:r>
              <a:rPr lang="en-US" b="1" u="sng" dirty="0" smtClean="0"/>
              <a:t>Use the ‘Print’ Button to show the Sales Order in PDF format (Save it)</a:t>
            </a:r>
          </a:p>
        </p:txBody>
      </p:sp>
    </p:spTree>
    <p:extLst>
      <p:ext uri="{BB962C8B-B14F-4D97-AF65-F5344CB8AC3E}">
        <p14:creationId xmlns:p14="http://schemas.microsoft.com/office/powerpoint/2010/main" val="9201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Order Print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 of your company, your address</a:t>
            </a:r>
          </a:p>
          <a:p>
            <a:r>
              <a:rPr lang="en-US" b="1" dirty="0" smtClean="0"/>
              <a:t>Bill to </a:t>
            </a:r>
            <a:r>
              <a:rPr lang="en-US" dirty="0" smtClean="0"/>
              <a:t>and </a:t>
            </a:r>
            <a:r>
              <a:rPr lang="en-US" b="1" dirty="0" smtClean="0"/>
              <a:t>Ship to </a:t>
            </a:r>
            <a:r>
              <a:rPr lang="en-US" dirty="0" smtClean="0"/>
              <a:t>fields should not be empty</a:t>
            </a:r>
          </a:p>
          <a:p>
            <a:r>
              <a:rPr lang="en-US" b="1" dirty="0" smtClean="0"/>
              <a:t>Terms</a:t>
            </a:r>
          </a:p>
          <a:p>
            <a:r>
              <a:rPr lang="en-US" b="1" dirty="0" smtClean="0"/>
              <a:t>Shipping Method</a:t>
            </a:r>
          </a:p>
          <a:p>
            <a:r>
              <a:rPr lang="en-US" dirty="0" smtClean="0"/>
              <a:t>Item details (</a:t>
            </a:r>
            <a:r>
              <a:rPr lang="en-US" b="1" dirty="0" smtClean="0"/>
              <a:t>Description</a:t>
            </a:r>
            <a:r>
              <a:rPr lang="en-US" dirty="0" smtClean="0"/>
              <a:t>, </a:t>
            </a:r>
            <a:r>
              <a:rPr lang="en-US" b="1" dirty="0" smtClean="0"/>
              <a:t>price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the order: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Navigate to </a:t>
            </a:r>
            <a:r>
              <a:rPr lang="en-US" b="1" dirty="0" smtClean="0"/>
              <a:t>Transactions</a:t>
            </a:r>
            <a:r>
              <a:rPr lang="en-US" dirty="0" smtClean="0"/>
              <a:t> &gt; </a:t>
            </a:r>
            <a:r>
              <a:rPr lang="en-US" b="1" dirty="0" smtClean="0"/>
              <a:t>Sales</a:t>
            </a:r>
            <a:r>
              <a:rPr lang="en-US" dirty="0" smtClean="0"/>
              <a:t> &gt; </a:t>
            </a:r>
            <a:r>
              <a:rPr lang="en-US" b="1" dirty="0" smtClean="0"/>
              <a:t>Fulfill Orders</a:t>
            </a:r>
            <a:r>
              <a:rPr lang="en-US" dirty="0" smtClean="0"/>
              <a:t>. The Fulfill Orders page opens.</a:t>
            </a:r>
          </a:p>
          <a:p>
            <a:r>
              <a:rPr lang="en-US" dirty="0" smtClean="0"/>
              <a:t>Locate the sales order you created and click the </a:t>
            </a:r>
            <a:r>
              <a:rPr lang="en-US" b="1" dirty="0" smtClean="0"/>
              <a:t>Fulfill</a:t>
            </a:r>
            <a:r>
              <a:rPr lang="en-US" dirty="0" smtClean="0"/>
              <a:t> link under the </a:t>
            </a:r>
            <a:r>
              <a:rPr lang="en-US" b="1" dirty="0" smtClean="0"/>
              <a:t>Process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Ensure following are correctly captured</a:t>
            </a:r>
          </a:p>
          <a:p>
            <a:pPr lvl="1"/>
            <a:r>
              <a:rPr lang="en-US" dirty="0" smtClean="0"/>
              <a:t>Shipping Carrier, Shipping Via, Shipping Cost</a:t>
            </a:r>
          </a:p>
          <a:p>
            <a:pPr lvl="1"/>
            <a:r>
              <a:rPr lang="en-US" dirty="0" smtClean="0"/>
              <a:t>Quantity, Location</a:t>
            </a:r>
          </a:p>
          <a:p>
            <a:r>
              <a:rPr lang="en-US" dirty="0" smtClean="0"/>
              <a:t>Check </a:t>
            </a:r>
          </a:p>
          <a:p>
            <a:pPr lvl="1"/>
            <a:r>
              <a:rPr lang="en-US" b="1" dirty="0" err="1" smtClean="0"/>
              <a:t>Fullfill</a:t>
            </a:r>
            <a:r>
              <a:rPr lang="en-US" dirty="0" smtClean="0"/>
              <a:t> box</a:t>
            </a:r>
          </a:p>
          <a:p>
            <a:r>
              <a:rPr lang="en-US" b="1" dirty="0" smtClean="0"/>
              <a:t>Save &amp; Print Label</a:t>
            </a:r>
            <a:r>
              <a:rPr lang="en-US" dirty="0" smtClean="0"/>
              <a:t> to create ‘</a:t>
            </a:r>
            <a:r>
              <a:rPr lang="en-US" b="1" dirty="0" smtClean="0"/>
              <a:t>Packaging Slip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You will get error if there is no proper ‘shipping address’</a:t>
            </a:r>
          </a:p>
          <a:p>
            <a:r>
              <a:rPr lang="en-US" b="1" u="sng" dirty="0" smtClean="0"/>
              <a:t>Use the ‘Print’ Button to show the Packaging Slip in PDF format</a:t>
            </a:r>
          </a:p>
        </p:txBody>
      </p:sp>
    </p:spTree>
    <p:extLst>
      <p:ext uri="{BB962C8B-B14F-4D97-AF65-F5344CB8AC3E}">
        <p14:creationId xmlns:p14="http://schemas.microsoft.com/office/powerpoint/2010/main" val="37621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Bill customer : Accounts Receivable(SEND THE BILL)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b="1" dirty="0"/>
              <a:t>Transactions</a:t>
            </a:r>
            <a:r>
              <a:rPr lang="en-US" dirty="0"/>
              <a:t> &gt; </a:t>
            </a:r>
            <a:r>
              <a:rPr lang="en-US" b="1" dirty="0"/>
              <a:t>Sales</a:t>
            </a:r>
            <a:r>
              <a:rPr lang="en-US" dirty="0"/>
              <a:t> &gt; </a:t>
            </a:r>
            <a:r>
              <a:rPr lang="en-US" b="1" dirty="0" smtClean="0"/>
              <a:t>Invoice </a:t>
            </a:r>
            <a:r>
              <a:rPr lang="en-US" b="1" dirty="0"/>
              <a:t>Sales </a:t>
            </a:r>
            <a:r>
              <a:rPr lang="en-US" b="1" dirty="0" smtClean="0"/>
              <a:t>Orders</a:t>
            </a:r>
          </a:p>
          <a:p>
            <a:r>
              <a:rPr lang="en-US" dirty="0"/>
              <a:t>Locate the sales order you created and click the </a:t>
            </a:r>
            <a:r>
              <a:rPr lang="en-US" b="1" dirty="0" smtClean="0"/>
              <a:t>Invoice </a:t>
            </a:r>
            <a:r>
              <a:rPr lang="en-US" dirty="0" smtClean="0"/>
              <a:t>link </a:t>
            </a:r>
            <a:r>
              <a:rPr lang="en-US" dirty="0"/>
              <a:t>under the </a:t>
            </a:r>
            <a:r>
              <a:rPr lang="en-US" b="1" dirty="0"/>
              <a:t>Process</a:t>
            </a:r>
            <a:r>
              <a:rPr lang="en-US" dirty="0"/>
              <a:t> </a:t>
            </a:r>
            <a:r>
              <a:rPr lang="en-US" dirty="0" smtClean="0"/>
              <a:t>column</a:t>
            </a:r>
          </a:p>
          <a:p>
            <a:r>
              <a:rPr lang="en-US" b="1" dirty="0" smtClean="0"/>
              <a:t>Save</a:t>
            </a:r>
            <a:r>
              <a:rPr lang="en-US" dirty="0" smtClean="0"/>
              <a:t> to create invoice </a:t>
            </a:r>
          </a:p>
          <a:p>
            <a:r>
              <a:rPr lang="en-US" dirty="0" smtClean="0"/>
              <a:t>You can look(and print) at the invoice created by navigating to </a:t>
            </a:r>
            <a:r>
              <a:rPr lang="en-US" b="1" dirty="0" smtClean="0"/>
              <a:t>Transactions</a:t>
            </a:r>
            <a:r>
              <a:rPr lang="en-US" dirty="0" smtClean="0"/>
              <a:t> &gt; </a:t>
            </a:r>
            <a:r>
              <a:rPr lang="en-US" b="1" dirty="0" smtClean="0"/>
              <a:t>Sales</a:t>
            </a:r>
            <a:r>
              <a:rPr lang="en-US" dirty="0" smtClean="0"/>
              <a:t> &gt; </a:t>
            </a:r>
            <a:r>
              <a:rPr lang="en-US" b="1" dirty="0" smtClean="0"/>
              <a:t>Create Invoices </a:t>
            </a:r>
            <a:r>
              <a:rPr lang="en-US" dirty="0" smtClean="0"/>
              <a:t>&gt; </a:t>
            </a:r>
            <a:r>
              <a:rPr lang="en-US" b="1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8719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 payment: Accounts Receivable (COLLECT PAYMENT)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Navigate to </a:t>
            </a:r>
            <a:r>
              <a:rPr lang="en-US" b="1" dirty="0" smtClean="0"/>
              <a:t>Transactions</a:t>
            </a:r>
            <a:r>
              <a:rPr lang="en-US" dirty="0" smtClean="0"/>
              <a:t> &gt; </a:t>
            </a:r>
            <a:r>
              <a:rPr lang="en-US" b="1" dirty="0" smtClean="0"/>
              <a:t>Customers</a:t>
            </a:r>
            <a:r>
              <a:rPr lang="en-US" dirty="0" smtClean="0"/>
              <a:t> &gt; </a:t>
            </a:r>
            <a:r>
              <a:rPr lang="en-US" b="1" dirty="0" smtClean="0"/>
              <a:t>Accept Customer Payments</a:t>
            </a:r>
            <a:r>
              <a:rPr lang="en-US" dirty="0" smtClean="0"/>
              <a:t>. The </a:t>
            </a:r>
            <a:r>
              <a:rPr lang="en-US" b="1" dirty="0" smtClean="0"/>
              <a:t>New Payment</a:t>
            </a:r>
            <a:r>
              <a:rPr lang="en-US" dirty="0" smtClean="0"/>
              <a:t> page opens</a:t>
            </a:r>
          </a:p>
          <a:p>
            <a:r>
              <a:rPr lang="en-US" b="1" dirty="0" smtClean="0"/>
              <a:t>Customer</a:t>
            </a:r>
            <a:r>
              <a:rPr lang="en-US" dirty="0" smtClean="0"/>
              <a:t> field – select the customer who is paying</a:t>
            </a:r>
          </a:p>
          <a:p>
            <a:r>
              <a:rPr lang="en-US" dirty="0" smtClean="0"/>
              <a:t>On </a:t>
            </a:r>
            <a:r>
              <a:rPr lang="en-US" b="1" dirty="0" smtClean="0"/>
              <a:t>Apply</a:t>
            </a:r>
            <a:r>
              <a:rPr lang="en-US" dirty="0" smtClean="0"/>
              <a:t> Tab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Apply</a:t>
            </a:r>
            <a:r>
              <a:rPr lang="en-US" dirty="0" smtClean="0"/>
              <a:t> Select the appropriate invoice (if more than one invoice exists)</a:t>
            </a:r>
          </a:p>
          <a:p>
            <a:pPr lvl="1"/>
            <a:r>
              <a:rPr lang="en-US" dirty="0" smtClean="0"/>
              <a:t>Give the discount according to payment terms </a:t>
            </a:r>
          </a:p>
          <a:p>
            <a:r>
              <a:rPr lang="en-US" dirty="0" smtClean="0"/>
              <a:t>Save to create </a:t>
            </a:r>
            <a:r>
              <a:rPr lang="en-US" b="1" dirty="0" smtClean="0"/>
              <a:t>payment receipt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Print</a:t>
            </a:r>
            <a:r>
              <a:rPr lang="en-US" dirty="0" smtClean="0"/>
              <a:t> option create pdf of </a:t>
            </a:r>
            <a:r>
              <a:rPr lang="en-US" b="1" dirty="0" smtClean="0"/>
              <a:t>payment receipt </a:t>
            </a:r>
            <a:r>
              <a:rPr lang="en-US" dirty="0" smtClean="0"/>
              <a:t>to show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Blackboard for Assignment</a:t>
            </a:r>
          </a:p>
          <a:p>
            <a:r>
              <a:rPr lang="en-US" dirty="0" smtClean="0"/>
              <a:t>Show Sales Order</a:t>
            </a:r>
          </a:p>
          <a:p>
            <a:r>
              <a:rPr lang="en-US" dirty="0" smtClean="0"/>
              <a:t>Show Invoice</a:t>
            </a:r>
          </a:p>
          <a:p>
            <a:r>
              <a:rPr lang="en-US" dirty="0" smtClean="0"/>
              <a:t>Show Payment Receipt </a:t>
            </a:r>
          </a:p>
        </p:txBody>
      </p:sp>
    </p:spTree>
    <p:extLst>
      <p:ext uri="{BB962C8B-B14F-4D97-AF65-F5344CB8AC3E}">
        <p14:creationId xmlns:p14="http://schemas.microsoft.com/office/powerpoint/2010/main" val="18356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1814</TotalTime>
  <Words>556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NetSuite – Sales Process</vt:lpstr>
      <vt:lpstr>Sales Process</vt:lpstr>
      <vt:lpstr>Sales Order: Sales Person</vt:lpstr>
      <vt:lpstr>Sales Order Contd..</vt:lpstr>
      <vt:lpstr>Sales Order Print Checklist</vt:lpstr>
      <vt:lpstr>Ship the order: Warehouse</vt:lpstr>
      <vt:lpstr>Bill customer : Accounts Receivable(SEND THE BILL)</vt:lpstr>
      <vt:lpstr>Collect payment: Accounts Receivable (COLLECT PAYMENT)</vt:lpstr>
      <vt:lpstr>Sales Process Assignment</vt:lpstr>
      <vt:lpstr>Setting default form for Sales Order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Netsuite – Sales Process</dc:title>
  <dc:creator>Rama</dc:creator>
  <cp:lastModifiedBy>Duong N Le</cp:lastModifiedBy>
  <cp:revision>32</cp:revision>
  <dcterms:created xsi:type="dcterms:W3CDTF">2013-12-02T12:13:51Z</dcterms:created>
  <dcterms:modified xsi:type="dcterms:W3CDTF">2016-12-03T22:55:55Z</dcterms:modified>
</cp:coreProperties>
</file>