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7"/>
  </p:notesMasterIdLst>
  <p:sldIdLst>
    <p:sldId id="256" r:id="rId2"/>
    <p:sldId id="273" r:id="rId3"/>
    <p:sldId id="258" r:id="rId4"/>
    <p:sldId id="259" r:id="rId5"/>
    <p:sldId id="299" r:id="rId6"/>
    <p:sldId id="296" r:id="rId7"/>
    <p:sldId id="300" r:id="rId8"/>
    <p:sldId id="301" r:id="rId9"/>
    <p:sldId id="297" r:id="rId10"/>
    <p:sldId id="302" r:id="rId11"/>
    <p:sldId id="303" r:id="rId12"/>
    <p:sldId id="307" r:id="rId13"/>
    <p:sldId id="305" r:id="rId14"/>
    <p:sldId id="298" r:id="rId15"/>
    <p:sldId id="306" r:id="rId16"/>
  </p:sldIdLst>
  <p:sldSz cx="9144000" cy="5143500" type="screen16x9"/>
  <p:notesSz cx="6858000" cy="9144000"/>
  <p:embeddedFontLst>
    <p:embeddedFont>
      <p:font typeface="Playfair Display SemiBold" panose="020B0604020202020204" charset="0"/>
      <p:regular r:id="rId18"/>
      <p:bold r:id="rId19"/>
      <p:italic r:id="rId20"/>
      <p:boldItalic r:id="rId21"/>
    </p:embeddedFont>
    <p:embeddedFont>
      <p:font typeface="Arimo" panose="020B0604020202020204" charset="0"/>
      <p:regular r:id="rId22"/>
      <p:bold r:id="rId23"/>
      <p:italic r:id="rId24"/>
      <p:boldItalic r:id="rId25"/>
    </p:embeddedFont>
    <p:embeddedFont>
      <p:font typeface="Press Start 2P" panose="020B0604020202020204" charset="0"/>
      <p:regular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C0ED60-9867-4636-9B48-6ACDE88AD7DC}">
  <a:tblStyle styleId="{6EC0ED60-9867-4636-9B48-6ACDE88AD7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3485C43-E98B-404F-8233-A00AB2B0C19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1773" autoAdjust="0"/>
  </p:normalViewPr>
  <p:slideViewPr>
    <p:cSldViewPr snapToGrid="0">
      <p:cViewPr varScale="1">
        <p:scale>
          <a:sx n="113" d="100"/>
          <a:sy n="113" d="100"/>
        </p:scale>
        <p:origin x="581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e7cd982bd3_2_2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e7cd982bd3_2_2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75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e7cd982bd3_2_2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e7cd982bd3_2_2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800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e7cd982bd3_2_2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e7cd982bd3_2_2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400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e7cd982bd3_2_2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e7cd982bd3_2_2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293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058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35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1e7cd982bd3_2_22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1e7cd982bd3_2_22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e7cd982bd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e7cd982bd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e7cd982bd3_2_21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e7cd982bd3_2_21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199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48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8115bb377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8115bb377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854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8115bb377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8115bb377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251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98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42550" y="1570350"/>
            <a:ext cx="68589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142550" y="3092550"/>
            <a:ext cx="68589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74950" y="-375"/>
            <a:ext cx="238275" cy="940500"/>
            <a:chOff x="474950" y="-375"/>
            <a:chExt cx="238275" cy="9405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6" name="Google Shape;16;p2"/>
          <p:cNvCxnSpPr/>
          <p:nvPr/>
        </p:nvCxnSpPr>
        <p:spPr>
          <a:xfrm>
            <a:off x="4572000" y="-12850"/>
            <a:ext cx="0" cy="497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17;p2"/>
          <p:cNvGrpSpPr/>
          <p:nvPr/>
        </p:nvGrpSpPr>
        <p:grpSpPr>
          <a:xfrm>
            <a:off x="359296" y="1808220"/>
            <a:ext cx="369304" cy="554077"/>
            <a:chOff x="3119125" y="3168075"/>
            <a:chExt cx="419425" cy="629275"/>
          </a:xfrm>
        </p:grpSpPr>
        <p:sp>
          <p:nvSpPr>
            <p:cNvPr id="18" name="Google Shape;18;p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7923500" y="-375"/>
            <a:ext cx="238275" cy="785223"/>
            <a:chOff x="474950" y="-375"/>
            <a:chExt cx="238275" cy="940500"/>
          </a:xfrm>
        </p:grpSpPr>
        <p:cxnSp>
          <p:nvCxnSpPr>
            <p:cNvPr id="30" name="Google Shape;30;p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" name="Google Shape;32;p2"/>
          <p:cNvGrpSpPr/>
          <p:nvPr/>
        </p:nvGrpSpPr>
        <p:grpSpPr>
          <a:xfrm flipH="1">
            <a:off x="8415446" y="1808220"/>
            <a:ext cx="369304" cy="554077"/>
            <a:chOff x="3119125" y="3168075"/>
            <a:chExt cx="419425" cy="629275"/>
          </a:xfrm>
        </p:grpSpPr>
        <p:sp>
          <p:nvSpPr>
            <p:cNvPr id="33" name="Google Shape;33;p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2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22"/>
          <p:cNvSpPr txBox="1">
            <a:spLocks noGrp="1"/>
          </p:cNvSpPr>
          <p:nvPr>
            <p:ph type="subTitle" idx="1"/>
          </p:nvPr>
        </p:nvSpPr>
        <p:spPr>
          <a:xfrm>
            <a:off x="714975" y="1353850"/>
            <a:ext cx="3114300" cy="8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3" name="Google Shape;413;p22"/>
          <p:cNvSpPr txBox="1">
            <a:spLocks noGrp="1"/>
          </p:cNvSpPr>
          <p:nvPr>
            <p:ph type="subTitle" idx="2"/>
          </p:nvPr>
        </p:nvSpPr>
        <p:spPr>
          <a:xfrm>
            <a:off x="3829175" y="1353850"/>
            <a:ext cx="45642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2"/>
          <p:cNvSpPr txBox="1">
            <a:spLocks noGrp="1"/>
          </p:cNvSpPr>
          <p:nvPr>
            <p:ph type="subTitle" idx="3"/>
          </p:nvPr>
        </p:nvSpPr>
        <p:spPr>
          <a:xfrm>
            <a:off x="3829175" y="2350775"/>
            <a:ext cx="45642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2"/>
          <p:cNvSpPr txBox="1">
            <a:spLocks noGrp="1"/>
          </p:cNvSpPr>
          <p:nvPr>
            <p:ph type="subTitle" idx="4"/>
          </p:nvPr>
        </p:nvSpPr>
        <p:spPr>
          <a:xfrm>
            <a:off x="3829175" y="3347700"/>
            <a:ext cx="45642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2"/>
          <p:cNvSpPr txBox="1">
            <a:spLocks noGrp="1"/>
          </p:cNvSpPr>
          <p:nvPr>
            <p:ph type="subTitle" idx="5"/>
          </p:nvPr>
        </p:nvSpPr>
        <p:spPr>
          <a:xfrm>
            <a:off x="714975" y="2350775"/>
            <a:ext cx="3114300" cy="8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7" name="Google Shape;417;p22"/>
          <p:cNvSpPr txBox="1">
            <a:spLocks noGrp="1"/>
          </p:cNvSpPr>
          <p:nvPr>
            <p:ph type="subTitle" idx="6"/>
          </p:nvPr>
        </p:nvSpPr>
        <p:spPr>
          <a:xfrm>
            <a:off x="714975" y="3347700"/>
            <a:ext cx="3114300" cy="8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418" name="Google Shape;418;p22"/>
          <p:cNvGrpSpPr/>
          <p:nvPr/>
        </p:nvGrpSpPr>
        <p:grpSpPr>
          <a:xfrm>
            <a:off x="390439" y="425295"/>
            <a:ext cx="369304" cy="554077"/>
            <a:chOff x="3119125" y="3168075"/>
            <a:chExt cx="419425" cy="629275"/>
          </a:xfrm>
        </p:grpSpPr>
        <p:sp>
          <p:nvSpPr>
            <p:cNvPr id="419" name="Google Shape;419;p2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2"/>
          <p:cNvGrpSpPr/>
          <p:nvPr/>
        </p:nvGrpSpPr>
        <p:grpSpPr>
          <a:xfrm flipH="1">
            <a:off x="8387850" y="-375"/>
            <a:ext cx="238275" cy="1531604"/>
            <a:chOff x="474950" y="-375"/>
            <a:chExt cx="238275" cy="940500"/>
          </a:xfrm>
        </p:grpSpPr>
        <p:cxnSp>
          <p:nvCxnSpPr>
            <p:cNvPr id="431" name="Google Shape;431;p2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2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3" name="Google Shape;433;p22"/>
          <p:cNvCxnSpPr/>
          <p:nvPr/>
        </p:nvCxnSpPr>
        <p:spPr>
          <a:xfrm>
            <a:off x="3314050" y="4608575"/>
            <a:ext cx="0" cy="528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4" name="Google Shape;434;p22"/>
          <p:cNvGrpSpPr/>
          <p:nvPr/>
        </p:nvGrpSpPr>
        <p:grpSpPr>
          <a:xfrm>
            <a:off x="8301274" y="1619343"/>
            <a:ext cx="651756" cy="651514"/>
            <a:chOff x="2814625" y="1652725"/>
            <a:chExt cx="2428300" cy="2427400"/>
          </a:xfrm>
        </p:grpSpPr>
        <p:sp>
          <p:nvSpPr>
            <p:cNvPr id="435" name="Google Shape;435;p2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3" name="Google Shape;453;p22"/>
          <p:cNvCxnSpPr/>
          <p:nvPr/>
        </p:nvCxnSpPr>
        <p:spPr>
          <a:xfrm>
            <a:off x="352650" y="3166900"/>
            <a:ext cx="0" cy="2005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3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3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23"/>
          <p:cNvSpPr txBox="1">
            <a:spLocks noGrp="1"/>
          </p:cNvSpPr>
          <p:nvPr>
            <p:ph type="subTitle" idx="1"/>
          </p:nvPr>
        </p:nvSpPr>
        <p:spPr>
          <a:xfrm>
            <a:off x="1987150" y="1821512"/>
            <a:ext cx="5340900" cy="38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9" name="Google Shape;459;p23"/>
          <p:cNvSpPr txBox="1">
            <a:spLocks noGrp="1"/>
          </p:cNvSpPr>
          <p:nvPr>
            <p:ph type="subTitle" idx="2"/>
          </p:nvPr>
        </p:nvSpPr>
        <p:spPr>
          <a:xfrm>
            <a:off x="1987150" y="2902738"/>
            <a:ext cx="5340900" cy="38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0" name="Google Shape;460;p23"/>
          <p:cNvSpPr txBox="1">
            <a:spLocks noGrp="1"/>
          </p:cNvSpPr>
          <p:nvPr>
            <p:ph type="subTitle" idx="3"/>
          </p:nvPr>
        </p:nvSpPr>
        <p:spPr>
          <a:xfrm>
            <a:off x="1987150" y="3983963"/>
            <a:ext cx="5340900" cy="38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1" name="Google Shape;461;p23"/>
          <p:cNvSpPr txBox="1">
            <a:spLocks noGrp="1"/>
          </p:cNvSpPr>
          <p:nvPr>
            <p:ph type="subTitle" idx="4"/>
          </p:nvPr>
        </p:nvSpPr>
        <p:spPr>
          <a:xfrm>
            <a:off x="1987150" y="1362813"/>
            <a:ext cx="5340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23"/>
          <p:cNvSpPr txBox="1">
            <a:spLocks noGrp="1"/>
          </p:cNvSpPr>
          <p:nvPr>
            <p:ph type="subTitle" idx="5"/>
          </p:nvPr>
        </p:nvSpPr>
        <p:spPr>
          <a:xfrm>
            <a:off x="1987150" y="2444043"/>
            <a:ext cx="5340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3"/>
          <p:cNvSpPr txBox="1">
            <a:spLocks noGrp="1"/>
          </p:cNvSpPr>
          <p:nvPr>
            <p:ph type="subTitle" idx="6"/>
          </p:nvPr>
        </p:nvSpPr>
        <p:spPr>
          <a:xfrm>
            <a:off x="1987150" y="3525273"/>
            <a:ext cx="5340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64" name="Google Shape;464;p23"/>
          <p:cNvGrpSpPr/>
          <p:nvPr/>
        </p:nvGrpSpPr>
        <p:grpSpPr>
          <a:xfrm rot="10800000">
            <a:off x="223275" y="3795575"/>
            <a:ext cx="238275" cy="1347925"/>
            <a:chOff x="474950" y="-375"/>
            <a:chExt cx="238275" cy="940500"/>
          </a:xfrm>
        </p:grpSpPr>
        <p:cxnSp>
          <p:nvCxnSpPr>
            <p:cNvPr id="465" name="Google Shape;465;p23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23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7" name="Google Shape;467;p23"/>
          <p:cNvGrpSpPr/>
          <p:nvPr/>
        </p:nvGrpSpPr>
        <p:grpSpPr>
          <a:xfrm>
            <a:off x="343921" y="426045"/>
            <a:ext cx="369304" cy="554077"/>
            <a:chOff x="3119125" y="3168075"/>
            <a:chExt cx="419425" cy="629275"/>
          </a:xfrm>
        </p:grpSpPr>
        <p:sp>
          <p:nvSpPr>
            <p:cNvPr id="468" name="Google Shape;468;p23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27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5" name="Google Shape;595;p27"/>
          <p:cNvGrpSpPr/>
          <p:nvPr/>
        </p:nvGrpSpPr>
        <p:grpSpPr>
          <a:xfrm>
            <a:off x="627350" y="-375"/>
            <a:ext cx="238275" cy="1523704"/>
            <a:chOff x="474950" y="-375"/>
            <a:chExt cx="238275" cy="940500"/>
          </a:xfrm>
        </p:grpSpPr>
        <p:cxnSp>
          <p:nvCxnSpPr>
            <p:cNvPr id="596" name="Google Shape;596;p2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2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98" name="Google Shape;598;p27"/>
          <p:cNvCxnSpPr/>
          <p:nvPr/>
        </p:nvCxnSpPr>
        <p:spPr>
          <a:xfrm>
            <a:off x="7790475" y="-375"/>
            <a:ext cx="0" cy="81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9" name="Google Shape;599;p27"/>
          <p:cNvGrpSpPr/>
          <p:nvPr/>
        </p:nvGrpSpPr>
        <p:grpSpPr>
          <a:xfrm>
            <a:off x="7464599" y="926493"/>
            <a:ext cx="651756" cy="651514"/>
            <a:chOff x="2814625" y="1652725"/>
            <a:chExt cx="2428300" cy="2427400"/>
          </a:xfrm>
        </p:grpSpPr>
        <p:sp>
          <p:nvSpPr>
            <p:cNvPr id="600" name="Google Shape;600;p27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27"/>
          <p:cNvGrpSpPr/>
          <p:nvPr/>
        </p:nvGrpSpPr>
        <p:grpSpPr>
          <a:xfrm>
            <a:off x="789414" y="806295"/>
            <a:ext cx="369304" cy="554077"/>
            <a:chOff x="3119125" y="3168075"/>
            <a:chExt cx="419425" cy="629275"/>
          </a:xfrm>
        </p:grpSpPr>
        <p:sp>
          <p:nvSpPr>
            <p:cNvPr id="619" name="Google Shape;619;p27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7"/>
          <p:cNvGrpSpPr/>
          <p:nvPr/>
        </p:nvGrpSpPr>
        <p:grpSpPr>
          <a:xfrm rot="10800000" flipH="1">
            <a:off x="409871" y="1638626"/>
            <a:ext cx="455742" cy="385444"/>
            <a:chOff x="4052875" y="1592600"/>
            <a:chExt cx="737925" cy="624200"/>
          </a:xfrm>
        </p:grpSpPr>
        <p:sp>
          <p:nvSpPr>
            <p:cNvPr id="631" name="Google Shape;631;p27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27"/>
          <p:cNvGrpSpPr/>
          <p:nvPr/>
        </p:nvGrpSpPr>
        <p:grpSpPr>
          <a:xfrm rot="10800000">
            <a:off x="7552200" y="3795575"/>
            <a:ext cx="238275" cy="1347925"/>
            <a:chOff x="474950" y="-375"/>
            <a:chExt cx="238275" cy="940500"/>
          </a:xfrm>
        </p:grpSpPr>
        <p:cxnSp>
          <p:nvCxnSpPr>
            <p:cNvPr id="649" name="Google Shape;649;p2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2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28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4" name="Google Shape;654;p28"/>
          <p:cNvCxnSpPr/>
          <p:nvPr/>
        </p:nvCxnSpPr>
        <p:spPr>
          <a:xfrm>
            <a:off x="673450" y="-375"/>
            <a:ext cx="0" cy="206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5" name="Google Shape;655;p28"/>
          <p:cNvGrpSpPr/>
          <p:nvPr/>
        </p:nvGrpSpPr>
        <p:grpSpPr>
          <a:xfrm>
            <a:off x="347574" y="2162143"/>
            <a:ext cx="651756" cy="651514"/>
            <a:chOff x="2814625" y="1652725"/>
            <a:chExt cx="2428300" cy="2427400"/>
          </a:xfrm>
        </p:grpSpPr>
        <p:sp>
          <p:nvSpPr>
            <p:cNvPr id="656" name="Google Shape;656;p28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4" name="Google Shape;674;p28"/>
          <p:cNvCxnSpPr/>
          <p:nvPr/>
        </p:nvCxnSpPr>
        <p:spPr>
          <a:xfrm>
            <a:off x="7790475" y="-375"/>
            <a:ext cx="0" cy="114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5" name="Google Shape;675;p28"/>
          <p:cNvSpPr/>
          <p:nvPr/>
        </p:nvSpPr>
        <p:spPr>
          <a:xfrm>
            <a:off x="7485850" y="120989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49" name="Google Shape;49;p3"/>
          <p:cNvCxnSpPr/>
          <p:nvPr/>
        </p:nvCxnSpPr>
        <p:spPr>
          <a:xfrm>
            <a:off x="4572000" y="4465700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1"/>
          </p:nvPr>
        </p:nvSpPr>
        <p:spPr>
          <a:xfrm>
            <a:off x="750751" y="1767000"/>
            <a:ext cx="35769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2"/>
          </p:nvPr>
        </p:nvSpPr>
        <p:spPr>
          <a:xfrm>
            <a:off x="4816349" y="1767000"/>
            <a:ext cx="35769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3"/>
          </p:nvPr>
        </p:nvSpPr>
        <p:spPr>
          <a:xfrm>
            <a:off x="750751" y="2431125"/>
            <a:ext cx="3576900" cy="14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4"/>
          </p:nvPr>
        </p:nvSpPr>
        <p:spPr>
          <a:xfrm>
            <a:off x="4816349" y="2431125"/>
            <a:ext cx="3576900" cy="14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5"/>
          <p:cNvGrpSpPr/>
          <p:nvPr/>
        </p:nvGrpSpPr>
        <p:grpSpPr>
          <a:xfrm>
            <a:off x="444850" y="-375"/>
            <a:ext cx="238275" cy="1216255"/>
            <a:chOff x="474950" y="-375"/>
            <a:chExt cx="238275" cy="940500"/>
          </a:xfrm>
        </p:grpSpPr>
        <p:cxnSp>
          <p:nvCxnSpPr>
            <p:cNvPr id="64" name="Google Shape;64;p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6" name="Google Shape;66;p5"/>
          <p:cNvCxnSpPr/>
          <p:nvPr/>
        </p:nvCxnSpPr>
        <p:spPr>
          <a:xfrm rot="10800000">
            <a:off x="4590800" y="4733100"/>
            <a:ext cx="0" cy="41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5"/>
          <p:cNvCxnSpPr/>
          <p:nvPr/>
        </p:nvCxnSpPr>
        <p:spPr>
          <a:xfrm>
            <a:off x="8701025" y="0"/>
            <a:ext cx="0" cy="762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68;p5"/>
          <p:cNvGrpSpPr/>
          <p:nvPr/>
        </p:nvGrpSpPr>
        <p:grpSpPr>
          <a:xfrm rot="10800000" flipH="1">
            <a:off x="8473146" y="860389"/>
            <a:ext cx="455742" cy="385444"/>
            <a:chOff x="4052875" y="1592600"/>
            <a:chExt cx="737925" cy="624200"/>
          </a:xfrm>
        </p:grpSpPr>
        <p:sp>
          <p:nvSpPr>
            <p:cNvPr id="69" name="Google Shape;69;p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5"/>
          <p:cNvSpPr/>
          <p:nvPr/>
        </p:nvSpPr>
        <p:spPr>
          <a:xfrm>
            <a:off x="141500" y="13318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9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30" name="Google Shape;130;p9"/>
          <p:cNvGrpSpPr/>
          <p:nvPr/>
        </p:nvGrpSpPr>
        <p:grpSpPr>
          <a:xfrm>
            <a:off x="474950" y="-375"/>
            <a:ext cx="238275" cy="1523704"/>
            <a:chOff x="474950" y="-375"/>
            <a:chExt cx="238275" cy="940500"/>
          </a:xfrm>
        </p:grpSpPr>
        <p:cxnSp>
          <p:nvCxnSpPr>
            <p:cNvPr id="131" name="Google Shape;131;p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3" name="Google Shape;133;p9"/>
          <p:cNvGrpSpPr/>
          <p:nvPr/>
        </p:nvGrpSpPr>
        <p:grpSpPr>
          <a:xfrm rot="10800000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134" name="Google Shape;134;p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9"/>
          <p:cNvSpPr/>
          <p:nvPr/>
        </p:nvSpPr>
        <p:spPr>
          <a:xfrm>
            <a:off x="8325463" y="344405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9"/>
          <p:cNvGrpSpPr/>
          <p:nvPr/>
        </p:nvGrpSpPr>
        <p:grpSpPr>
          <a:xfrm rot="10800000" flipH="1">
            <a:off x="257471" y="1641226"/>
            <a:ext cx="455742" cy="385444"/>
            <a:chOff x="4052875" y="1592600"/>
            <a:chExt cx="737925" cy="624200"/>
          </a:xfrm>
        </p:grpSpPr>
        <p:sp>
          <p:nvSpPr>
            <p:cNvPr id="138" name="Google Shape;138;p9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>
            <a:spLocks noGrp="1"/>
          </p:cNvSpPr>
          <p:nvPr>
            <p:ph type="pic" idx="2"/>
          </p:nvPr>
        </p:nvSpPr>
        <p:spPr>
          <a:xfrm>
            <a:off x="0" y="1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1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cxnSp>
        <p:nvCxnSpPr>
          <p:cNvPr id="163" name="Google Shape;163;p11"/>
          <p:cNvCxnSpPr/>
          <p:nvPr/>
        </p:nvCxnSpPr>
        <p:spPr>
          <a:xfrm>
            <a:off x="652325" y="358075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" name="Google Shape;164;p11"/>
          <p:cNvGrpSpPr/>
          <p:nvPr/>
        </p:nvGrpSpPr>
        <p:grpSpPr>
          <a:xfrm>
            <a:off x="326449" y="2791143"/>
            <a:ext cx="651756" cy="651514"/>
            <a:chOff x="2814625" y="1652725"/>
            <a:chExt cx="2428300" cy="2427400"/>
          </a:xfrm>
        </p:grpSpPr>
        <p:sp>
          <p:nvSpPr>
            <p:cNvPr id="165" name="Google Shape;165;p11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1"/>
          <p:cNvGrpSpPr/>
          <p:nvPr/>
        </p:nvGrpSpPr>
        <p:grpSpPr>
          <a:xfrm>
            <a:off x="8399750" y="-375"/>
            <a:ext cx="238275" cy="1224437"/>
            <a:chOff x="474950" y="-375"/>
            <a:chExt cx="238275" cy="940500"/>
          </a:xfrm>
        </p:grpSpPr>
        <p:cxnSp>
          <p:nvCxnSpPr>
            <p:cNvPr id="184" name="Google Shape;184;p11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6" name="Google Shape;186;p11"/>
          <p:cNvSpPr/>
          <p:nvPr/>
        </p:nvSpPr>
        <p:spPr>
          <a:xfrm>
            <a:off x="8097025" y="12899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3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2" hasCustomPrompt="1"/>
          </p:nvPr>
        </p:nvSpPr>
        <p:spPr>
          <a:xfrm>
            <a:off x="2083563" y="13736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044637" y="13736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3" hasCustomPrompt="1"/>
          </p:nvPr>
        </p:nvSpPr>
        <p:spPr>
          <a:xfrm>
            <a:off x="2083563" y="18974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3044637" y="18974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5" hasCustomPrompt="1"/>
          </p:nvPr>
        </p:nvSpPr>
        <p:spPr>
          <a:xfrm>
            <a:off x="2083563" y="24212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3044637" y="24212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7" hasCustomPrompt="1"/>
          </p:nvPr>
        </p:nvSpPr>
        <p:spPr>
          <a:xfrm>
            <a:off x="2083563" y="29450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3044637" y="29450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9" hasCustomPrompt="1"/>
          </p:nvPr>
        </p:nvSpPr>
        <p:spPr>
          <a:xfrm>
            <a:off x="2083563" y="34688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3044637" y="34688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14" hasCustomPrompt="1"/>
          </p:nvPr>
        </p:nvSpPr>
        <p:spPr>
          <a:xfrm>
            <a:off x="2083563" y="39926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3044637" y="39926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grpSp>
        <p:nvGrpSpPr>
          <p:cNvPr id="204" name="Google Shape;204;p13"/>
          <p:cNvGrpSpPr/>
          <p:nvPr/>
        </p:nvGrpSpPr>
        <p:grpSpPr>
          <a:xfrm flipH="1">
            <a:off x="8246114" y="1048720"/>
            <a:ext cx="369304" cy="554077"/>
            <a:chOff x="3119125" y="3168075"/>
            <a:chExt cx="419425" cy="629275"/>
          </a:xfrm>
        </p:grpSpPr>
        <p:sp>
          <p:nvSpPr>
            <p:cNvPr id="205" name="Google Shape;205;p13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6" name="Google Shape;216;p13"/>
          <p:cNvCxnSpPr/>
          <p:nvPr/>
        </p:nvCxnSpPr>
        <p:spPr>
          <a:xfrm>
            <a:off x="87358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grpSp>
        <p:nvGrpSpPr>
          <p:cNvPr id="315" name="Google Shape;315;p18"/>
          <p:cNvGrpSpPr/>
          <p:nvPr/>
        </p:nvGrpSpPr>
        <p:grpSpPr>
          <a:xfrm>
            <a:off x="301401" y="882495"/>
            <a:ext cx="369304" cy="554077"/>
            <a:chOff x="3119125" y="3168075"/>
            <a:chExt cx="419425" cy="629275"/>
          </a:xfrm>
        </p:grpSpPr>
        <p:sp>
          <p:nvSpPr>
            <p:cNvPr id="316" name="Google Shape;316;p18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18"/>
          <p:cNvGrpSpPr/>
          <p:nvPr/>
        </p:nvGrpSpPr>
        <p:grpSpPr>
          <a:xfrm>
            <a:off x="307800" y="3868925"/>
            <a:ext cx="356529" cy="1274575"/>
            <a:chOff x="307800" y="3868925"/>
            <a:chExt cx="356529" cy="1274575"/>
          </a:xfrm>
        </p:grpSpPr>
        <p:cxnSp>
          <p:nvCxnSpPr>
            <p:cNvPr id="328" name="Google Shape;328;p18"/>
            <p:cNvCxnSpPr/>
            <p:nvPr/>
          </p:nvCxnSpPr>
          <p:spPr>
            <a:xfrm>
              <a:off x="486075" y="4331100"/>
              <a:ext cx="0" cy="812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9" name="Google Shape;329;p18"/>
            <p:cNvSpPr/>
            <p:nvPr/>
          </p:nvSpPr>
          <p:spPr>
            <a:xfrm>
              <a:off x="307800" y="3868925"/>
              <a:ext cx="356529" cy="356529"/>
            </a:xfrm>
            <a:custGeom>
              <a:avLst/>
              <a:gdLst/>
              <a:ahLst/>
              <a:cxnLst/>
              <a:rect l="l" t="t" r="r" b="b"/>
              <a:pathLst>
                <a:path w="18914" h="18914" extrusionOk="0">
                  <a:moveTo>
                    <a:pt x="7030" y="0"/>
                  </a:moveTo>
                  <a:lnTo>
                    <a:pt x="7030" y="3141"/>
                  </a:lnTo>
                  <a:lnTo>
                    <a:pt x="3141" y="3141"/>
                  </a:lnTo>
                  <a:lnTo>
                    <a:pt x="3141" y="7030"/>
                  </a:lnTo>
                  <a:lnTo>
                    <a:pt x="0" y="7030"/>
                  </a:lnTo>
                  <a:lnTo>
                    <a:pt x="0" y="11883"/>
                  </a:lnTo>
                  <a:lnTo>
                    <a:pt x="3141" y="11883"/>
                  </a:lnTo>
                  <a:lnTo>
                    <a:pt x="3141" y="15773"/>
                  </a:lnTo>
                  <a:lnTo>
                    <a:pt x="7030" y="15773"/>
                  </a:lnTo>
                  <a:lnTo>
                    <a:pt x="7030" y="18913"/>
                  </a:lnTo>
                  <a:lnTo>
                    <a:pt x="11884" y="18913"/>
                  </a:lnTo>
                  <a:lnTo>
                    <a:pt x="11884" y="15773"/>
                  </a:lnTo>
                  <a:lnTo>
                    <a:pt x="15773" y="15773"/>
                  </a:lnTo>
                  <a:lnTo>
                    <a:pt x="15773" y="11883"/>
                  </a:lnTo>
                  <a:lnTo>
                    <a:pt x="18914" y="11883"/>
                  </a:lnTo>
                  <a:lnTo>
                    <a:pt x="18914" y="7030"/>
                  </a:lnTo>
                  <a:lnTo>
                    <a:pt x="15773" y="7030"/>
                  </a:lnTo>
                  <a:lnTo>
                    <a:pt x="15773" y="3141"/>
                  </a:lnTo>
                  <a:lnTo>
                    <a:pt x="11884" y="3141"/>
                  </a:lnTo>
                  <a:lnTo>
                    <a:pt x="118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18"/>
          <p:cNvGrpSpPr/>
          <p:nvPr/>
        </p:nvGrpSpPr>
        <p:grpSpPr>
          <a:xfrm rot="10800000">
            <a:off x="8649400" y="4330103"/>
            <a:ext cx="238275" cy="812404"/>
            <a:chOff x="474950" y="-375"/>
            <a:chExt cx="238275" cy="940500"/>
          </a:xfrm>
        </p:grpSpPr>
        <p:cxnSp>
          <p:nvCxnSpPr>
            <p:cNvPr id="331" name="Google Shape;331;p18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8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3" name="Google Shape;333;p18"/>
          <p:cNvGrpSpPr/>
          <p:nvPr/>
        </p:nvGrpSpPr>
        <p:grpSpPr>
          <a:xfrm>
            <a:off x="8461296" y="0"/>
            <a:ext cx="455742" cy="2026570"/>
            <a:chOff x="8461296" y="0"/>
            <a:chExt cx="455742" cy="2026570"/>
          </a:xfrm>
        </p:grpSpPr>
        <p:cxnSp>
          <p:nvCxnSpPr>
            <p:cNvPr id="334" name="Google Shape;334;p18"/>
            <p:cNvCxnSpPr/>
            <p:nvPr/>
          </p:nvCxnSpPr>
          <p:spPr>
            <a:xfrm>
              <a:off x="8689175" y="0"/>
              <a:ext cx="0" cy="1531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35" name="Google Shape;335;p18"/>
            <p:cNvGrpSpPr/>
            <p:nvPr/>
          </p:nvGrpSpPr>
          <p:grpSpPr>
            <a:xfrm rot="10800000" flipH="1">
              <a:off x="8461296" y="1641126"/>
              <a:ext cx="455742" cy="385444"/>
              <a:chOff x="4052875" y="1592600"/>
              <a:chExt cx="737925" cy="624200"/>
            </a:xfrm>
          </p:grpSpPr>
          <p:sp>
            <p:nvSpPr>
              <p:cNvPr id="336" name="Google Shape;336;p18"/>
              <p:cNvSpPr/>
              <p:nvPr/>
            </p:nvSpPr>
            <p:spPr>
              <a:xfrm>
                <a:off x="4052875" y="1592600"/>
                <a:ext cx="737925" cy="624200"/>
              </a:xfrm>
              <a:custGeom>
                <a:avLst/>
                <a:gdLst/>
                <a:ahLst/>
                <a:cxnLst/>
                <a:rect l="l" t="t" r="r" b="b"/>
                <a:pathLst>
                  <a:path w="29517" h="24968" extrusionOk="0">
                    <a:moveTo>
                      <a:pt x="13621" y="0"/>
                    </a:moveTo>
                    <a:lnTo>
                      <a:pt x="13621" y="2262"/>
                    </a:lnTo>
                    <a:lnTo>
                      <a:pt x="11359" y="2262"/>
                    </a:lnTo>
                    <a:lnTo>
                      <a:pt x="11359" y="4548"/>
                    </a:lnTo>
                    <a:lnTo>
                      <a:pt x="9085" y="4548"/>
                    </a:lnTo>
                    <a:lnTo>
                      <a:pt x="9085" y="6810"/>
                    </a:lnTo>
                    <a:lnTo>
                      <a:pt x="6823" y="6810"/>
                    </a:lnTo>
                    <a:lnTo>
                      <a:pt x="6823" y="9061"/>
                    </a:lnTo>
                    <a:lnTo>
                      <a:pt x="4549" y="9061"/>
                    </a:lnTo>
                    <a:lnTo>
                      <a:pt x="4549" y="11347"/>
                    </a:lnTo>
                    <a:lnTo>
                      <a:pt x="2275" y="11347"/>
                    </a:lnTo>
                    <a:lnTo>
                      <a:pt x="2275" y="13609"/>
                    </a:lnTo>
                    <a:lnTo>
                      <a:pt x="1" y="13609"/>
                    </a:lnTo>
                    <a:lnTo>
                      <a:pt x="1" y="15883"/>
                    </a:lnTo>
                    <a:lnTo>
                      <a:pt x="9085" y="15883"/>
                    </a:lnTo>
                    <a:lnTo>
                      <a:pt x="9085" y="24967"/>
                    </a:lnTo>
                    <a:lnTo>
                      <a:pt x="20432" y="24967"/>
                    </a:lnTo>
                    <a:lnTo>
                      <a:pt x="20432" y="15883"/>
                    </a:lnTo>
                    <a:lnTo>
                      <a:pt x="29516" y="15883"/>
                    </a:lnTo>
                    <a:lnTo>
                      <a:pt x="29516" y="13609"/>
                    </a:lnTo>
                    <a:lnTo>
                      <a:pt x="27242" y="13609"/>
                    </a:lnTo>
                    <a:lnTo>
                      <a:pt x="27242" y="11347"/>
                    </a:lnTo>
                    <a:lnTo>
                      <a:pt x="24980" y="11347"/>
                    </a:lnTo>
                    <a:lnTo>
                      <a:pt x="24980" y="9061"/>
                    </a:lnTo>
                    <a:lnTo>
                      <a:pt x="22706" y="9061"/>
                    </a:lnTo>
                    <a:lnTo>
                      <a:pt x="22706" y="6810"/>
                    </a:lnTo>
                    <a:lnTo>
                      <a:pt x="20432" y="6810"/>
                    </a:lnTo>
                    <a:lnTo>
                      <a:pt x="20432" y="4548"/>
                    </a:lnTo>
                    <a:lnTo>
                      <a:pt x="18158" y="4548"/>
                    </a:lnTo>
                    <a:lnTo>
                      <a:pt x="18158" y="2262"/>
                    </a:lnTo>
                    <a:lnTo>
                      <a:pt x="15895" y="2262"/>
                    </a:lnTo>
                    <a:lnTo>
                      <a:pt x="158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4336850" y="16494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0" y="0"/>
                    </a:moveTo>
                    <a:lnTo>
                      <a:pt x="0" y="2262"/>
                    </a:lnTo>
                    <a:lnTo>
                      <a:pt x="2262" y="2262"/>
                    </a:lnTo>
                    <a:lnTo>
                      <a:pt x="2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4393700" y="1592875"/>
                <a:ext cx="5657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4" extrusionOk="0">
                    <a:moveTo>
                      <a:pt x="0" y="1"/>
                    </a:moveTo>
                    <a:lnTo>
                      <a:pt x="0" y="2263"/>
                    </a:lnTo>
                    <a:lnTo>
                      <a:pt x="2262" y="2263"/>
                    </a:lnTo>
                    <a:lnTo>
                      <a:pt x="22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4280275" y="1706300"/>
                <a:ext cx="566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2263" extrusionOk="0">
                    <a:moveTo>
                      <a:pt x="1" y="0"/>
                    </a:moveTo>
                    <a:lnTo>
                      <a:pt x="1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4470187" y="17628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4166275" y="181970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4109725" y="18762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4052875" y="1933100"/>
                <a:ext cx="2837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1348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11347" y="2263"/>
                    </a:lnTo>
                    <a:lnTo>
                      <a:pt x="113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4279975" y="2160225"/>
                <a:ext cx="2834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2263" extrusionOk="0">
                    <a:moveTo>
                      <a:pt x="1" y="0"/>
                    </a:moveTo>
                    <a:lnTo>
                      <a:pt x="1" y="2262"/>
                    </a:lnTo>
                    <a:lnTo>
                      <a:pt x="11336" y="2262"/>
                    </a:lnTo>
                    <a:lnTo>
                      <a:pt x="113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4280275" y="1989350"/>
                <a:ext cx="56600" cy="227150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9086" extrusionOk="0">
                    <a:moveTo>
                      <a:pt x="1" y="1"/>
                    </a:moveTo>
                    <a:lnTo>
                      <a:pt x="1" y="9085"/>
                    </a:lnTo>
                    <a:lnTo>
                      <a:pt x="2263" y="9085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4450250" y="16494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0" y="0"/>
                    </a:moveTo>
                    <a:lnTo>
                      <a:pt x="0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4507100" y="170630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0" y="0"/>
                    </a:moveTo>
                    <a:lnTo>
                      <a:pt x="0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4563650" y="17628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4620200" y="181970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8"/>
              <p:cNvSpPr/>
              <p:nvPr/>
            </p:nvSpPr>
            <p:spPr>
              <a:xfrm>
                <a:off x="4677050" y="1876250"/>
                <a:ext cx="566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8"/>
              <p:cNvSpPr/>
              <p:nvPr/>
            </p:nvSpPr>
            <p:spPr>
              <a:xfrm>
                <a:off x="4506800" y="1933100"/>
                <a:ext cx="2834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11335" y="2263"/>
                    </a:lnTo>
                    <a:lnTo>
                      <a:pt x="113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>
                <a:off x="4507100" y="1989650"/>
                <a:ext cx="56575" cy="2271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9086" extrusionOk="0">
                    <a:moveTo>
                      <a:pt x="0" y="1"/>
                    </a:moveTo>
                    <a:lnTo>
                      <a:pt x="0" y="9085"/>
                    </a:lnTo>
                    <a:lnTo>
                      <a:pt x="2263" y="9085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5050" y="445025"/>
            <a:ext cx="777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65050" y="1152475"/>
            <a:ext cx="777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4" r:id="rId9"/>
    <p:sldLayoutId id="2147483668" r:id="rId10"/>
    <p:sldLayoutId id="2147483669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2"/>
          <p:cNvSpPr txBox="1">
            <a:spLocks noGrp="1"/>
          </p:cNvSpPr>
          <p:nvPr>
            <p:ph type="ctrTitle"/>
          </p:nvPr>
        </p:nvSpPr>
        <p:spPr>
          <a:xfrm>
            <a:off x="2005508" y="1165916"/>
            <a:ext cx="5132975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latin typeface="SVN-Coder's Crux" panose="00000400000000000000" pitchFamily="50" charset="-79"/>
                <a:cs typeface="SVN-Coder's Crux" panose="00000400000000000000" pitchFamily="50" charset="-79"/>
              </a:rPr>
              <a:t>Ô ĂN QUAN </a:t>
            </a:r>
            <a:endParaRPr sz="9600" b="1" dirty="0"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687" name="Google Shape;687;p32"/>
          <p:cNvSpPr txBox="1">
            <a:spLocks noGrp="1"/>
          </p:cNvSpPr>
          <p:nvPr>
            <p:ph type="subTitle" idx="1"/>
          </p:nvPr>
        </p:nvSpPr>
        <p:spPr>
          <a:xfrm>
            <a:off x="1160398" y="2937025"/>
            <a:ext cx="6852069" cy="768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vi-V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Nhóm 39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8" name="Google Shape;688;p32"/>
          <p:cNvSpPr/>
          <p:nvPr/>
        </p:nvSpPr>
        <p:spPr>
          <a:xfrm>
            <a:off x="4393738" y="58360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4207974" y="4153488"/>
            <a:ext cx="728045" cy="662104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2"/>
          <p:cNvGrpSpPr/>
          <p:nvPr/>
        </p:nvGrpSpPr>
        <p:grpSpPr>
          <a:xfrm rot="10800000">
            <a:off x="7774725" y="3795575"/>
            <a:ext cx="238275" cy="1347925"/>
            <a:chOff x="474950" y="-375"/>
            <a:chExt cx="238275" cy="940500"/>
          </a:xfrm>
        </p:grpSpPr>
        <p:cxnSp>
          <p:nvCxnSpPr>
            <p:cNvPr id="691" name="Google Shape;691;p3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3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3" name="Google Shape;693;p32"/>
          <p:cNvGrpSpPr/>
          <p:nvPr/>
        </p:nvGrpSpPr>
        <p:grpSpPr>
          <a:xfrm>
            <a:off x="7784696" y="3295589"/>
            <a:ext cx="455742" cy="385443"/>
            <a:chOff x="4052875" y="1592600"/>
            <a:chExt cx="737925" cy="624200"/>
          </a:xfrm>
        </p:grpSpPr>
        <p:sp>
          <p:nvSpPr>
            <p:cNvPr id="694" name="Google Shape;694;p32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11" name="Google Shape;711;p32"/>
          <p:cNvCxnSpPr/>
          <p:nvPr/>
        </p:nvCxnSpPr>
        <p:spPr>
          <a:xfrm>
            <a:off x="2176325" y="4426175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2" name="Google Shape;712;p32"/>
          <p:cNvGrpSpPr/>
          <p:nvPr/>
        </p:nvGrpSpPr>
        <p:grpSpPr>
          <a:xfrm>
            <a:off x="1617778" y="350204"/>
            <a:ext cx="728004" cy="727735"/>
            <a:chOff x="2814625" y="1652725"/>
            <a:chExt cx="2428300" cy="2427400"/>
          </a:xfrm>
        </p:grpSpPr>
        <p:sp>
          <p:nvSpPr>
            <p:cNvPr id="713" name="Google Shape;713;p3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52" y="354024"/>
            <a:ext cx="5158170" cy="412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2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8" y="284479"/>
            <a:ext cx="7800005" cy="456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10" y="1432275"/>
            <a:ext cx="8535701" cy="223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266" y="567568"/>
            <a:ext cx="6055360" cy="390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6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1823265" y="1924588"/>
            <a:ext cx="5499793" cy="2126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 b="1" dirty="0" smtClean="0">
                <a:latin typeface="SVN-Coder's Crux" panose="00000400000000000000" pitchFamily="50" charset="-79"/>
                <a:cs typeface="SVN-Coder's Crux" panose="00000400000000000000" pitchFamily="50" charset="-79"/>
              </a:rPr>
              <a:t>Demo</a:t>
            </a:r>
            <a:endParaRPr sz="7200" b="1" dirty="0"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04</a:t>
            </a:r>
            <a:endParaRPr dirty="0"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1823265" y="1095532"/>
            <a:ext cx="5499793" cy="2126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8800" b="1" dirty="0" smtClean="0">
                <a:latin typeface="SVN-Coder's Crux" panose="00000400000000000000" pitchFamily="50" charset="-79"/>
                <a:cs typeface="SVN-Coder's Crux" panose="00000400000000000000" pitchFamily="50" charset="-79"/>
              </a:rPr>
              <a:t>THANK YOU</a:t>
            </a:r>
            <a:endParaRPr sz="8800" b="1" dirty="0"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1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49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Thành viên nhóm</a:t>
            </a:r>
            <a:endParaRPr dirty="0"/>
          </a:p>
        </p:txBody>
      </p:sp>
      <p:sp>
        <p:nvSpPr>
          <p:cNvPr id="1245" name="Google Shape;1245;p49"/>
          <p:cNvSpPr txBox="1">
            <a:spLocks noGrp="1"/>
          </p:cNvSpPr>
          <p:nvPr>
            <p:ph type="subTitle" idx="1"/>
          </p:nvPr>
        </p:nvSpPr>
        <p:spPr>
          <a:xfrm>
            <a:off x="1987150" y="1605831"/>
            <a:ext cx="53409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Bui Ngoc Duy</a:t>
            </a:r>
            <a:endParaRPr dirty="0"/>
          </a:p>
        </p:txBody>
      </p:sp>
      <p:sp>
        <p:nvSpPr>
          <p:cNvPr id="1246" name="Google Shape;1246;p49"/>
          <p:cNvSpPr txBox="1">
            <a:spLocks noGrp="1"/>
          </p:cNvSpPr>
          <p:nvPr>
            <p:ph type="subTitle" idx="2"/>
          </p:nvPr>
        </p:nvSpPr>
        <p:spPr>
          <a:xfrm>
            <a:off x="1901525" y="2719028"/>
            <a:ext cx="53409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Chu </a:t>
            </a:r>
            <a:r>
              <a:rPr lang="en" dirty="0" smtClean="0"/>
              <a:t>Van</a:t>
            </a:r>
            <a:r>
              <a:rPr lang="vi-VN" dirty="0" smtClean="0"/>
              <a:t> Thanh</a:t>
            </a:r>
            <a:endParaRPr dirty="0"/>
          </a:p>
        </p:txBody>
      </p:sp>
      <p:sp>
        <p:nvSpPr>
          <p:cNvPr id="1247" name="Google Shape;1247;p49"/>
          <p:cNvSpPr txBox="1">
            <a:spLocks noGrp="1"/>
          </p:cNvSpPr>
          <p:nvPr>
            <p:ph type="subTitle" idx="3"/>
          </p:nvPr>
        </p:nvSpPr>
        <p:spPr>
          <a:xfrm>
            <a:off x="2027868" y="3782446"/>
            <a:ext cx="53409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Vu Anh Minh</a:t>
            </a:r>
            <a:endParaRPr dirty="0"/>
          </a:p>
        </p:txBody>
      </p:sp>
      <p:pic>
        <p:nvPicPr>
          <p:cNvPr id="1251" name="Google Shape;1251;p4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386443"/>
            <a:ext cx="958476" cy="95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2" name="Google Shape;1252;p49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3467672"/>
            <a:ext cx="958476" cy="95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3" name="Google Shape;1253;p49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305215"/>
            <a:ext cx="958476" cy="958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4" name="Google Shape;1254;p49"/>
          <p:cNvGrpSpPr/>
          <p:nvPr/>
        </p:nvGrpSpPr>
        <p:grpSpPr>
          <a:xfrm flipH="1">
            <a:off x="8300550" y="-375"/>
            <a:ext cx="238275" cy="1935643"/>
            <a:chOff x="474950" y="-375"/>
            <a:chExt cx="238275" cy="940500"/>
          </a:xfrm>
        </p:grpSpPr>
        <p:cxnSp>
          <p:nvCxnSpPr>
            <p:cNvPr id="1255" name="Google Shape;1255;p4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6" name="Google Shape;1256;p4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57" name="Google Shape;1257;p49"/>
          <p:cNvCxnSpPr/>
          <p:nvPr/>
        </p:nvCxnSpPr>
        <p:spPr>
          <a:xfrm>
            <a:off x="7842050" y="4426175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58" name="Google Shape;1258;p49"/>
          <p:cNvGrpSpPr/>
          <p:nvPr/>
        </p:nvGrpSpPr>
        <p:grpSpPr>
          <a:xfrm>
            <a:off x="7614171" y="3957101"/>
            <a:ext cx="455742" cy="385443"/>
            <a:chOff x="4052875" y="1592600"/>
            <a:chExt cx="737925" cy="624200"/>
          </a:xfrm>
        </p:grpSpPr>
        <p:sp>
          <p:nvSpPr>
            <p:cNvPr id="1259" name="Google Shape;1259;p49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9"/>
          <p:cNvSpPr/>
          <p:nvPr/>
        </p:nvSpPr>
        <p:spPr>
          <a:xfrm>
            <a:off x="8237625" y="201769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4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46" name="Google Shape;746;p34"/>
          <p:cNvSpPr txBox="1">
            <a:spLocks noGrp="1"/>
          </p:cNvSpPr>
          <p:nvPr>
            <p:ph type="title" idx="2"/>
          </p:nvPr>
        </p:nvSpPr>
        <p:spPr>
          <a:xfrm>
            <a:off x="2083563" y="13736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7" name="Google Shape;747;p34"/>
          <p:cNvSpPr txBox="1">
            <a:spLocks noGrp="1"/>
          </p:cNvSpPr>
          <p:nvPr>
            <p:ph type="subTitle" idx="1"/>
          </p:nvPr>
        </p:nvSpPr>
        <p:spPr>
          <a:xfrm>
            <a:off x="3044637" y="1272593"/>
            <a:ext cx="4015800" cy="4970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b="1" dirty="0" smtClean="0">
                <a:latin typeface="SVN-Coder's Crux" panose="00000400000000000000" pitchFamily="50" charset="-79"/>
                <a:cs typeface="SVN-Coder's Crux" panose="00000400000000000000" pitchFamily="50" charset="-79"/>
              </a:rPr>
              <a:t>Mô tả bài toán</a:t>
            </a:r>
            <a:endParaRPr sz="4000" b="1" dirty="0"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748" name="Google Shape;748;p34"/>
          <p:cNvSpPr txBox="1">
            <a:spLocks noGrp="1"/>
          </p:cNvSpPr>
          <p:nvPr>
            <p:ph type="title" idx="3"/>
          </p:nvPr>
        </p:nvSpPr>
        <p:spPr>
          <a:xfrm>
            <a:off x="2083563" y="18974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50" name="Google Shape;750;p34"/>
          <p:cNvSpPr txBox="1">
            <a:spLocks noGrp="1"/>
          </p:cNvSpPr>
          <p:nvPr>
            <p:ph type="title" idx="5"/>
          </p:nvPr>
        </p:nvSpPr>
        <p:spPr>
          <a:xfrm>
            <a:off x="2083563" y="24212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title" idx="7"/>
          </p:nvPr>
        </p:nvSpPr>
        <p:spPr>
          <a:xfrm>
            <a:off x="2083563" y="29450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758" name="Google Shape;758;p34"/>
          <p:cNvGrpSpPr/>
          <p:nvPr/>
        </p:nvGrpSpPr>
        <p:grpSpPr>
          <a:xfrm rot="10800000" flipH="1">
            <a:off x="855950" y="3419658"/>
            <a:ext cx="238275" cy="1723842"/>
            <a:chOff x="474950" y="-375"/>
            <a:chExt cx="238275" cy="940500"/>
          </a:xfrm>
        </p:grpSpPr>
        <p:cxnSp>
          <p:nvCxnSpPr>
            <p:cNvPr id="759" name="Google Shape;759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1" name="Google Shape;761;p34"/>
          <p:cNvGrpSpPr/>
          <p:nvPr/>
        </p:nvGrpSpPr>
        <p:grpSpPr>
          <a:xfrm rot="10800000">
            <a:off x="8079525" y="3795575"/>
            <a:ext cx="238275" cy="1347925"/>
            <a:chOff x="474950" y="-375"/>
            <a:chExt cx="238275" cy="940500"/>
          </a:xfrm>
        </p:grpSpPr>
        <p:cxnSp>
          <p:nvCxnSpPr>
            <p:cNvPr id="762" name="Google Shape;762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4" name="Google Shape;764;p34"/>
          <p:cNvSpPr/>
          <p:nvPr/>
        </p:nvSpPr>
        <p:spPr>
          <a:xfrm>
            <a:off x="8140513" y="334267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4"/>
          <p:cNvGrpSpPr/>
          <p:nvPr/>
        </p:nvGrpSpPr>
        <p:grpSpPr>
          <a:xfrm>
            <a:off x="480128" y="2519779"/>
            <a:ext cx="728004" cy="727735"/>
            <a:chOff x="2814625" y="1652725"/>
            <a:chExt cx="2428300" cy="2427400"/>
          </a:xfrm>
        </p:grpSpPr>
        <p:sp>
          <p:nvSpPr>
            <p:cNvPr id="766" name="Google Shape;766;p34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747;p34"/>
          <p:cNvSpPr txBox="1">
            <a:spLocks noGrp="1"/>
          </p:cNvSpPr>
          <p:nvPr>
            <p:ph type="subTitle" idx="1"/>
          </p:nvPr>
        </p:nvSpPr>
        <p:spPr>
          <a:xfrm>
            <a:off x="3044637" y="1795672"/>
            <a:ext cx="4015800" cy="4970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b="1" dirty="0" smtClean="0">
                <a:latin typeface="SVN-Coder's Crux" panose="00000400000000000000" pitchFamily="50" charset="-79"/>
                <a:cs typeface="SVN-Coder's Crux" panose="00000400000000000000" pitchFamily="50" charset="-79"/>
              </a:rPr>
              <a:t>Ý tưởng thiết kế</a:t>
            </a:r>
            <a:endParaRPr sz="4000" b="1" dirty="0"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45" name="Google Shape;747;p34"/>
          <p:cNvSpPr txBox="1">
            <a:spLocks noGrp="1"/>
          </p:cNvSpPr>
          <p:nvPr>
            <p:ph type="subTitle" idx="1"/>
          </p:nvPr>
        </p:nvSpPr>
        <p:spPr>
          <a:xfrm>
            <a:off x="3044637" y="2308457"/>
            <a:ext cx="4015800" cy="4970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b="1" dirty="0" smtClean="0">
                <a:latin typeface="SVN-Coder's Crux" panose="00000400000000000000" pitchFamily="50" charset="-79"/>
                <a:cs typeface="SVN-Coder's Crux" panose="00000400000000000000" pitchFamily="50" charset="-79"/>
              </a:rPr>
              <a:t>Thiết kế</a:t>
            </a:r>
            <a:endParaRPr sz="4000" b="1" dirty="0"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46" name="Google Shape;747;p34"/>
          <p:cNvSpPr txBox="1">
            <a:spLocks noGrp="1"/>
          </p:cNvSpPr>
          <p:nvPr>
            <p:ph type="subTitle" idx="1"/>
          </p:nvPr>
        </p:nvSpPr>
        <p:spPr>
          <a:xfrm>
            <a:off x="3082650" y="2821242"/>
            <a:ext cx="4015800" cy="4970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b="1" dirty="0">
                <a:latin typeface="SVN-Coder's Crux" panose="00000400000000000000" pitchFamily="50" charset="-79"/>
                <a:cs typeface="SVN-Coder's Crux" panose="00000400000000000000" pitchFamily="50" charset="-79"/>
              </a:rPr>
              <a:t>Demo</a:t>
            </a:r>
            <a:endParaRPr sz="4000" b="1" dirty="0"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1823265" y="1924588"/>
            <a:ext cx="5499793" cy="2126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 b="1" dirty="0" smtClean="0">
                <a:latin typeface="SVN-Coder's Crux" panose="00000400000000000000" pitchFamily="50" charset="-79"/>
                <a:cs typeface="SVN-Coder's Crux" panose="00000400000000000000" pitchFamily="50" charset="-79"/>
              </a:rPr>
              <a:t>Mô tả bài toán</a:t>
            </a:r>
            <a:endParaRPr sz="7200" b="1" dirty="0"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7"/>
          <p:cNvSpPr/>
          <p:nvPr/>
        </p:nvSpPr>
        <p:spPr>
          <a:xfrm>
            <a:off x="4415925" y="42977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999" y="-220378"/>
            <a:ext cx="2533512" cy="25335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755" y="348655"/>
            <a:ext cx="1395446" cy="13954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38937" y="1664339"/>
            <a:ext cx="1395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smtClean="0">
                <a:solidFill>
                  <a:schemeClr val="tx1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PLAYER 1</a:t>
            </a:r>
            <a:endParaRPr lang="en-US" sz="2800" b="1" dirty="0">
              <a:solidFill>
                <a:schemeClr val="tx1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0181" y="1684895"/>
            <a:ext cx="1354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smtClean="0">
                <a:solidFill>
                  <a:schemeClr val="tx1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PLAYER 2</a:t>
            </a:r>
            <a:endParaRPr lang="en-US" sz="2800" b="1" dirty="0">
              <a:solidFill>
                <a:schemeClr val="tx1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986" y="-88847"/>
            <a:ext cx="2276406" cy="22764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1019" y="2313134"/>
            <a:ext cx="7913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000" dirty="0" smtClean="0">
                <a:solidFill>
                  <a:schemeClr val="tx1"/>
                </a:solidFill>
                <a:latin typeface="+mn-lt"/>
                <a:cs typeface="SVN-Coder's Crux" panose="00000400000000000000" pitchFamily="50" charset="-79"/>
              </a:rPr>
              <a:t>Điều kiện dừng </a:t>
            </a:r>
            <a:r>
              <a:rPr lang="vi-VN" sz="2000" dirty="0">
                <a:solidFill>
                  <a:schemeClr val="tx1"/>
                </a:solidFill>
                <a:latin typeface="+mn-lt"/>
                <a:cs typeface="SVN-Coder's Crux" panose="00000400000000000000" pitchFamily="50" charset="-79"/>
              </a:rPr>
              <a:t>r</a:t>
            </a:r>
            <a:r>
              <a:rPr lang="vi-VN" sz="2000" dirty="0" smtClean="0">
                <a:solidFill>
                  <a:schemeClr val="tx1"/>
                </a:solidFill>
                <a:latin typeface="+mn-lt"/>
                <a:cs typeface="SVN-Coder's Crux" panose="00000400000000000000" pitchFamily="50" charset="-79"/>
              </a:rPr>
              <a:t>ải đá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000" dirty="0" smtClean="0">
                <a:solidFill>
                  <a:schemeClr val="tx1"/>
                </a:solidFill>
                <a:latin typeface="+mn-lt"/>
                <a:cs typeface="SVN-Coder's Crux" panose="00000400000000000000" pitchFamily="50" charset="-79"/>
              </a:rPr>
              <a:t>Điều kiện ăn ô dân, ô quan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000" dirty="0" smtClean="0">
                <a:solidFill>
                  <a:schemeClr val="tx1"/>
                </a:solidFill>
                <a:latin typeface="+mn-lt"/>
                <a:cs typeface="SVN-Coder's Crux" panose="00000400000000000000" pitchFamily="50" charset="-79"/>
              </a:rPr>
              <a:t>Điều kiện rải thêm đá vào ô dân và vay mượn đá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000" dirty="0" smtClean="0">
                <a:solidFill>
                  <a:schemeClr val="tx1"/>
                </a:solidFill>
                <a:latin typeface="+mn-lt"/>
                <a:cs typeface="SVN-Coder's Crux" panose="00000400000000000000" pitchFamily="50" charset="-79"/>
              </a:rPr>
              <a:t>Điều kiện kết thúc ván đấu</a:t>
            </a:r>
          </a:p>
        </p:txBody>
      </p:sp>
    </p:spTree>
    <p:extLst>
      <p:ext uri="{BB962C8B-B14F-4D97-AF65-F5344CB8AC3E}">
        <p14:creationId xmlns:p14="http://schemas.microsoft.com/office/powerpoint/2010/main" val="21907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1408303" y="1935209"/>
            <a:ext cx="6327394" cy="2126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 b="1" smtClean="0">
                <a:latin typeface="SVN-Coder's Crux" panose="00000400000000000000" pitchFamily="50" charset="-79"/>
                <a:cs typeface="SVN-Coder's Crux" panose="00000400000000000000" pitchFamily="50" charset="-79"/>
              </a:rPr>
              <a:t>Ý tưởng thiết kế</a:t>
            </a:r>
            <a:endParaRPr sz="7200" b="1" dirty="0"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02</a:t>
            </a:r>
            <a:endParaRPr dirty="0"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664144" y="2833503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566469" y="1374218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2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38"/>
          <p:cNvGrpSpPr/>
          <p:nvPr/>
        </p:nvGrpSpPr>
        <p:grpSpPr>
          <a:xfrm>
            <a:off x="3086171" y="4140889"/>
            <a:ext cx="455742" cy="385443"/>
            <a:chOff x="4052875" y="1592600"/>
            <a:chExt cx="737925" cy="624200"/>
          </a:xfrm>
        </p:grpSpPr>
        <p:sp>
          <p:nvSpPr>
            <p:cNvPr id="905" name="Google Shape;905;p38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Box, game, pixel art, pixelated, rectangle, square icon - Download on  Iconfi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447" y="403842"/>
            <a:ext cx="1530159" cy="167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93" y="609547"/>
            <a:ext cx="1262469" cy="126246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316789" y="2052465"/>
            <a:ext cx="1079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>
                <a:solidFill>
                  <a:schemeClr val="tx1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PLAYER</a:t>
            </a:r>
            <a:endParaRPr lang="en-US" sz="2800" dirty="0">
              <a:solidFill>
                <a:schemeClr val="tx1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54653" y="2050772"/>
            <a:ext cx="1164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chemeClr val="tx1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SQUARE</a:t>
            </a:r>
            <a:endParaRPr lang="en-US" sz="2800" dirty="0">
              <a:solidFill>
                <a:schemeClr val="tx1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7537" y="2575685"/>
            <a:ext cx="1769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1742" y="2728138"/>
            <a:ext cx="19061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 smtClean="0">
                <a:solidFill>
                  <a:schemeClr val="tx1"/>
                </a:solidFill>
              </a:rPr>
              <a:t>Định </a:t>
            </a:r>
            <a:r>
              <a:rPr lang="vi-VN" dirty="0" smtClean="0">
                <a:solidFill>
                  <a:schemeClr val="tx1"/>
                </a:solidFill>
              </a:rPr>
              <a:t>danh nhân vật</a:t>
            </a:r>
            <a:br>
              <a:rPr lang="vi-VN" dirty="0" smtClean="0">
                <a:solidFill>
                  <a:schemeClr val="tx1"/>
                </a:solidFill>
              </a:rPr>
            </a:br>
            <a:r>
              <a:rPr lang="vi-VN" dirty="0" smtClean="0">
                <a:solidFill>
                  <a:schemeClr val="tx1"/>
                </a:solidFill>
              </a:rPr>
              <a:t>- Các đá sở </a:t>
            </a:r>
            <a:r>
              <a:rPr lang="vi-VN" dirty="0" smtClean="0">
                <a:solidFill>
                  <a:schemeClr val="tx1"/>
                </a:solidFill>
              </a:rPr>
              <a:t>hữu</a:t>
            </a:r>
            <a:r>
              <a:rPr lang="vi-VN" dirty="0" smtClean="0">
                <a:solidFill>
                  <a:schemeClr val="tx1"/>
                </a:solidFill>
              </a:rPr>
              <a:t/>
            </a:r>
            <a:br>
              <a:rPr lang="vi-VN" dirty="0" smtClean="0">
                <a:solidFill>
                  <a:schemeClr val="tx1"/>
                </a:solidFill>
              </a:rPr>
            </a:br>
            <a:r>
              <a:rPr lang="vi-VN" dirty="0" smtClean="0">
                <a:solidFill>
                  <a:schemeClr val="tx1"/>
                </a:solidFill>
              </a:rPr>
              <a:t>- Chọn ô dân và </a:t>
            </a:r>
            <a:r>
              <a:rPr lang="vi-VN" dirty="0" smtClean="0">
                <a:solidFill>
                  <a:schemeClr val="tx1"/>
                </a:solidFill>
              </a:rPr>
              <a:t>rải</a:t>
            </a:r>
          </a:p>
          <a:p>
            <a:pPr marL="285750" indent="-285750">
              <a:buFontTx/>
              <a:buChar char="-"/>
            </a:pPr>
            <a:r>
              <a:rPr lang="vi-VN" dirty="0" smtClean="0">
                <a:solidFill>
                  <a:schemeClr val="tx1"/>
                </a:solidFill>
              </a:rPr>
              <a:t>- Vay mượn đá</a:t>
            </a:r>
            <a:endParaRPr lang="vi-VN" dirty="0" smtClean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6656" y="2728138"/>
            <a:ext cx="1633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solidFill>
                  <a:schemeClr val="tx1"/>
                </a:solidFill>
              </a:rPr>
              <a:t>- Định danh các ô</a:t>
            </a:r>
            <a:br>
              <a:rPr lang="vi-VN" dirty="0" smtClean="0">
                <a:solidFill>
                  <a:schemeClr val="tx1"/>
                </a:solidFill>
              </a:rPr>
            </a:br>
            <a:r>
              <a:rPr lang="vi-VN" dirty="0" smtClean="0">
                <a:solidFill>
                  <a:schemeClr val="tx1"/>
                </a:solidFill>
              </a:rPr>
              <a:t>- Đá có trong ô </a:t>
            </a:r>
          </a:p>
        </p:txBody>
      </p:sp>
      <p:pic>
        <p:nvPicPr>
          <p:cNvPr id="42" name="Picture 2" descr="Gem Icons | OpenGameArt.or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855" y="745000"/>
            <a:ext cx="1307465" cy="130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940694" y="2052465"/>
            <a:ext cx="729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GEMS</a:t>
            </a:r>
            <a:endParaRPr lang="en-US" sz="2800" dirty="0">
              <a:solidFill>
                <a:schemeClr val="tx1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92027" y="2728138"/>
            <a:ext cx="1866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>
                <a:solidFill>
                  <a:schemeClr val="tx1"/>
                </a:solidFill>
              </a:rPr>
              <a:t>- SmallGem = 1 điểm</a:t>
            </a:r>
            <a:endParaRPr lang="vi-VN" dirty="0" smtClean="0">
              <a:solidFill>
                <a:schemeClr val="tx1"/>
              </a:solidFill>
            </a:endParaRPr>
          </a:p>
          <a:p>
            <a:r>
              <a:rPr lang="vi-VN" dirty="0" smtClean="0">
                <a:solidFill>
                  <a:schemeClr val="tx1"/>
                </a:solidFill>
              </a:rPr>
              <a:t>- BigGem = 5 điểm</a:t>
            </a:r>
          </a:p>
        </p:txBody>
      </p:sp>
    </p:spTree>
    <p:extLst>
      <p:ext uri="{BB962C8B-B14F-4D97-AF65-F5344CB8AC3E}">
        <p14:creationId xmlns:p14="http://schemas.microsoft.com/office/powerpoint/2010/main" val="129188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38"/>
          <p:cNvGrpSpPr/>
          <p:nvPr/>
        </p:nvGrpSpPr>
        <p:grpSpPr>
          <a:xfrm>
            <a:off x="3086171" y="4140889"/>
            <a:ext cx="455742" cy="385443"/>
            <a:chOff x="4052875" y="1592600"/>
            <a:chExt cx="737925" cy="624200"/>
          </a:xfrm>
        </p:grpSpPr>
        <p:sp>
          <p:nvSpPr>
            <p:cNvPr id="905" name="Google Shape;905;p38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77537" y="2575685"/>
            <a:ext cx="1769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407014" y="880997"/>
            <a:ext cx="1310640" cy="847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smtClean="0">
                <a:solidFill>
                  <a:schemeClr val="bg1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VIEW</a:t>
            </a:r>
            <a:endParaRPr lang="en-US" sz="3200" dirty="0">
              <a:solidFill>
                <a:schemeClr val="bg1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1478" y="880997"/>
            <a:ext cx="1408409" cy="847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smtClean="0">
                <a:solidFill>
                  <a:schemeClr val="bg1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HANDLER</a:t>
            </a:r>
            <a:endParaRPr lang="en-US" sz="3200" dirty="0">
              <a:solidFill>
                <a:schemeClr val="bg1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273711" y="880997"/>
            <a:ext cx="1829962" cy="847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smtClean="0">
                <a:solidFill>
                  <a:schemeClr val="bg1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CONTROLLER</a:t>
            </a:r>
            <a:endParaRPr lang="en-US" sz="3200" dirty="0">
              <a:solidFill>
                <a:schemeClr val="bg1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0646" y="2201150"/>
            <a:ext cx="1293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solidFill>
                  <a:schemeClr val="tx1"/>
                </a:solidFill>
              </a:rPr>
              <a:t>- Giao diện được thiết kế bởi JavaFX (fxml file)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51508" y="2177260"/>
            <a:ext cx="14763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>
                <a:solidFill>
                  <a:schemeClr val="tx1"/>
                </a:solidFill>
              </a:rPr>
              <a:t>- Xử lý hiển thị các fxml và hiển thị kết quả do Controller đưa tới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94710" y="2177260"/>
            <a:ext cx="12935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solidFill>
                  <a:schemeClr val="tx1"/>
                </a:solidFill>
              </a:rPr>
              <a:t>- Xử lý các Logic, gửi các kết quả cho bên Handler hiển thị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2" idx="3"/>
            <a:endCxn id="30" idx="1"/>
          </p:cNvCxnSpPr>
          <p:nvPr/>
        </p:nvCxnSpPr>
        <p:spPr>
          <a:xfrm>
            <a:off x="2717654" y="1304669"/>
            <a:ext cx="1073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0" idx="3"/>
            <a:endCxn id="31" idx="1"/>
          </p:cNvCxnSpPr>
          <p:nvPr/>
        </p:nvCxnSpPr>
        <p:spPr>
          <a:xfrm>
            <a:off x="5199887" y="1304669"/>
            <a:ext cx="1073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1" idx="1"/>
            <a:endCxn id="30" idx="3"/>
          </p:cNvCxnSpPr>
          <p:nvPr/>
        </p:nvCxnSpPr>
        <p:spPr>
          <a:xfrm flipH="1">
            <a:off x="5199887" y="1304669"/>
            <a:ext cx="1073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95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1823265" y="1924588"/>
            <a:ext cx="5499793" cy="2126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200" b="1" dirty="0" smtClean="0">
                <a:latin typeface="SVN-Coder's Crux" panose="00000400000000000000" pitchFamily="50" charset="-79"/>
                <a:cs typeface="SVN-Coder's Crux" panose="00000400000000000000" pitchFamily="50" charset="-79"/>
              </a:rPr>
              <a:t>Thiết kế</a:t>
            </a:r>
            <a:endParaRPr sz="7200" b="1" dirty="0"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03</a:t>
            </a:r>
            <a:endParaRPr dirty="0"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03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ade Effect Newsletter by Slidesgo">
  <a:themeElements>
    <a:clrScheme name="Simple Light">
      <a:dk1>
        <a:srgbClr val="FCFCFC"/>
      </a:dk1>
      <a:lt1>
        <a:srgbClr val="0F0858"/>
      </a:lt1>
      <a:dk2>
        <a:srgbClr val="BD6DFF"/>
      </a:dk2>
      <a:lt2>
        <a:srgbClr val="3730FD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CFC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155</Words>
  <Application>Microsoft Office PowerPoint</Application>
  <PresentationFormat>On-screen Show (16:9)</PresentationFormat>
  <Paragraphs>44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SVN-Coder's Crux</vt:lpstr>
      <vt:lpstr>Playfair Display SemiBold</vt:lpstr>
      <vt:lpstr>Arial</vt:lpstr>
      <vt:lpstr>Arimo</vt:lpstr>
      <vt:lpstr>Press Start 2P</vt:lpstr>
      <vt:lpstr>Raleway</vt:lpstr>
      <vt:lpstr>Wingdings</vt:lpstr>
      <vt:lpstr>Arcade Effect Newsletter by Slidesgo</vt:lpstr>
      <vt:lpstr>Ô ĂN QUAN </vt:lpstr>
      <vt:lpstr>Thành viên nhóm</vt:lpstr>
      <vt:lpstr>TABLE OF CONTENTS</vt:lpstr>
      <vt:lpstr>Mô tả bài toán</vt:lpstr>
      <vt:lpstr>PowerPoint Presentation</vt:lpstr>
      <vt:lpstr>Ý tưởng thiết kế</vt:lpstr>
      <vt:lpstr>PowerPoint Presentation</vt:lpstr>
      <vt:lpstr>PowerPoint Presentation</vt:lpstr>
      <vt:lpstr>Thiết kế</vt:lpstr>
      <vt:lpstr>PowerPoint Presentation</vt:lpstr>
      <vt:lpstr>PowerPoint Presentation</vt:lpstr>
      <vt:lpstr>PowerPoint Presentation</vt:lpstr>
      <vt:lpstr>PowerPoint Presentation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Ô ĂN QUAN </dc:title>
  <cp:lastModifiedBy>duyngocbui9@outlook.com</cp:lastModifiedBy>
  <cp:revision>16</cp:revision>
  <dcterms:modified xsi:type="dcterms:W3CDTF">2024-01-14T03:36:24Z</dcterms:modified>
</cp:coreProperties>
</file>