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99" r:id="rId6"/>
    <p:sldId id="296" r:id="rId7"/>
    <p:sldId id="300" r:id="rId8"/>
    <p:sldId id="301" r:id="rId9"/>
    <p:sldId id="297" r:id="rId10"/>
    <p:sldId id="302" r:id="rId11"/>
    <p:sldId id="303" r:id="rId12"/>
    <p:sldId id="307" r:id="rId13"/>
    <p:sldId id="305" r:id="rId14"/>
    <p:sldId id="298" r:id="rId15"/>
    <p:sldId id="306" r:id="rId16"/>
  </p:sldIdLst>
  <p:sldSz cx="9144000" cy="5143500" type="screen16x9"/>
  <p:notesSz cx="6858000" cy="9144000"/>
  <p:embeddedFontLst>
    <p:embeddedFont>
      <p:font typeface="Press Start 2P" panose="020B0604020202020204" charset="0"/>
      <p:regular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Playfair Display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0ED60-9867-4636-9B48-6ACDE88AD7DC}">
  <a:tblStyle styleId="{6EC0ED60-9867-4636-9B48-6ACDE88AD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485C43-E98B-404F-8233-A00AB2B0C1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773" autoAdjust="0"/>
  </p:normalViewPr>
  <p:slideViewPr>
    <p:cSldViewPr snapToGrid="0">
      <p:cViewPr varScale="1">
        <p:scale>
          <a:sx n="113" d="100"/>
          <a:sy n="113" d="100"/>
        </p:scale>
        <p:origin x="58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0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4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93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5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35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7cd982bd3_2_2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7cd982bd3_2_2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9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5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5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2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subTitle" idx="3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4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5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6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3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68" name="Google Shape;468;p2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2005508" y="1165916"/>
            <a:ext cx="5132975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Ô ĂN QUAN </a:t>
            </a:r>
            <a:endParaRPr sz="96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60398" y="2937025"/>
            <a:ext cx="6852069" cy="768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 39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2" y="354024"/>
            <a:ext cx="5158170" cy="41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5" y="447039"/>
            <a:ext cx="7163859" cy="41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1438117"/>
            <a:ext cx="835459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6" y="567568"/>
            <a:ext cx="6055360" cy="39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095532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8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THANK YOU</a:t>
            </a:r>
            <a:endParaRPr sz="88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Thành viên nhóm</a:t>
            </a:r>
            <a:endParaRPr dirty="0"/>
          </a:p>
        </p:txBody>
      </p:sp>
      <p:sp>
        <p:nvSpPr>
          <p:cNvPr id="1245" name="Google Shape;1245;p49"/>
          <p:cNvSpPr txBox="1">
            <a:spLocks noGrp="1"/>
          </p:cNvSpPr>
          <p:nvPr>
            <p:ph type="subTitle" idx="1"/>
          </p:nvPr>
        </p:nvSpPr>
        <p:spPr>
          <a:xfrm>
            <a:off x="1987150" y="1605831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Bui Ngoc Duy</a:t>
            </a:r>
            <a:endParaRPr dirty="0"/>
          </a:p>
        </p:txBody>
      </p:sp>
      <p:sp>
        <p:nvSpPr>
          <p:cNvPr id="1246" name="Google Shape;1246;p49"/>
          <p:cNvSpPr txBox="1">
            <a:spLocks noGrp="1"/>
          </p:cNvSpPr>
          <p:nvPr>
            <p:ph type="subTitle" idx="2"/>
          </p:nvPr>
        </p:nvSpPr>
        <p:spPr>
          <a:xfrm>
            <a:off x="1901525" y="2719028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 Thanh Van</a:t>
            </a:r>
            <a:endParaRPr dirty="0"/>
          </a:p>
        </p:txBody>
      </p:sp>
      <p:sp>
        <p:nvSpPr>
          <p:cNvPr id="1247" name="Google Shape;1247;p49"/>
          <p:cNvSpPr txBox="1">
            <a:spLocks noGrp="1"/>
          </p:cNvSpPr>
          <p:nvPr>
            <p:ph type="subTitle" idx="3"/>
          </p:nvPr>
        </p:nvSpPr>
        <p:spPr>
          <a:xfrm>
            <a:off x="2027868" y="3782446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Vu Anh Minh</a:t>
            </a:r>
            <a:endParaRPr dirty="0"/>
          </a:p>
        </p:txBody>
      </p:sp>
      <p:pic>
        <p:nvPicPr>
          <p:cNvPr id="1251" name="Google Shape;1251;p4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386443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467672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4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05215"/>
            <a:ext cx="958476" cy="95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4" name="Google Shape;1254;p49"/>
          <p:cNvGrpSpPr/>
          <p:nvPr/>
        </p:nvGrpSpPr>
        <p:grpSpPr>
          <a:xfrm flipH="1">
            <a:off x="8300550" y="-375"/>
            <a:ext cx="238275" cy="1935643"/>
            <a:chOff x="474950" y="-375"/>
            <a:chExt cx="238275" cy="940500"/>
          </a:xfrm>
        </p:grpSpPr>
        <p:cxnSp>
          <p:nvCxnSpPr>
            <p:cNvPr id="1255" name="Google Shape;1255;p4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57" name="Google Shape;1257;p49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8" name="Google Shape;1258;p49"/>
          <p:cNvGrpSpPr/>
          <p:nvPr/>
        </p:nvGrpSpPr>
        <p:grpSpPr>
          <a:xfrm>
            <a:off x="7614171" y="3957101"/>
            <a:ext cx="455742" cy="385443"/>
            <a:chOff x="4052875" y="1592600"/>
            <a:chExt cx="737925" cy="624200"/>
          </a:xfrm>
        </p:grpSpPr>
        <p:sp>
          <p:nvSpPr>
            <p:cNvPr id="1259" name="Google Shape;1259;p4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9"/>
          <p:cNvSpPr/>
          <p:nvPr/>
        </p:nvSpPr>
        <p:spPr>
          <a:xfrm>
            <a:off x="8237625" y="20176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272593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79567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5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2308457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6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82650" y="282124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99" y="-220378"/>
            <a:ext cx="2533512" cy="2533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55" y="348655"/>
            <a:ext cx="1395446" cy="1395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8937" y="1664339"/>
            <a:ext cx="139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1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0181" y="1684895"/>
            <a:ext cx="135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2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6" y="-88847"/>
            <a:ext cx="2276406" cy="2276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019" y="2313134"/>
            <a:ext cx="791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dừng </a:t>
            </a:r>
            <a:r>
              <a:rPr lang="vi-VN" sz="2000" dirty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r</a:t>
            </a: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ải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ăn ô dân, ô quan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rải thêm đá vào ô dân và vay mượn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kết thúc ván đấu</a:t>
            </a:r>
          </a:p>
        </p:txBody>
      </p:sp>
    </p:spTree>
    <p:extLst>
      <p:ext uri="{BB962C8B-B14F-4D97-AF65-F5344CB8AC3E}">
        <p14:creationId xmlns:p14="http://schemas.microsoft.com/office/powerpoint/2010/main" val="219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408303" y="1935209"/>
            <a:ext cx="6327394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664144" y="2833503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566469" y="1374218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ox, game, pixel art, pixelated, rectangle, squar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47" y="403842"/>
            <a:ext cx="1530159" cy="16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3" y="609547"/>
            <a:ext cx="1262469" cy="126246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16789" y="2052465"/>
            <a:ext cx="10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4653" y="2050772"/>
            <a:ext cx="11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SQUARE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561" y="2728138"/>
            <a:ext cx="1633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Định danh nhân vật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</a:t>
            </a:r>
            <a:r>
              <a:rPr lang="vi-VN" dirty="0" smtClean="0">
                <a:solidFill>
                  <a:schemeClr val="tx1"/>
                </a:solidFill>
              </a:rPr>
              <a:t>Các đá sở hữ</a:t>
            </a:r>
            <a:r>
              <a:rPr lang="vi-VN" dirty="0" smtClean="0">
                <a:solidFill>
                  <a:schemeClr val="tx1"/>
                </a:solidFill>
              </a:rPr>
              <a:t/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Chọn ô dân và rải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6656" y="2728138"/>
            <a:ext cx="163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Định danh các ô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Đá có trong ô </a:t>
            </a:r>
          </a:p>
        </p:txBody>
      </p:sp>
      <p:pic>
        <p:nvPicPr>
          <p:cNvPr id="42" name="Picture 2" descr="Gem Icons | OpenGameArt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745000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40694" y="2052465"/>
            <a:ext cx="72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GEMS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2027" y="2728138"/>
            <a:ext cx="186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tx1"/>
                </a:solidFill>
              </a:rPr>
              <a:t>- </a:t>
            </a:r>
            <a:r>
              <a:rPr lang="vi-VN" smtClean="0">
                <a:solidFill>
                  <a:schemeClr val="tx1"/>
                </a:solidFill>
              </a:rPr>
              <a:t>SmallGem </a:t>
            </a:r>
            <a:r>
              <a:rPr lang="vi-VN" smtClean="0">
                <a:solidFill>
                  <a:schemeClr val="tx1"/>
                </a:solidFill>
              </a:rPr>
              <a:t>= </a:t>
            </a:r>
            <a:r>
              <a:rPr lang="vi-VN" smtClean="0">
                <a:solidFill>
                  <a:schemeClr val="tx1"/>
                </a:solidFill>
              </a:rPr>
              <a:t>1 điểm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- BigGem = 5 điểm</a:t>
            </a:r>
          </a:p>
        </p:txBody>
      </p:sp>
    </p:spTree>
    <p:extLst>
      <p:ext uri="{BB962C8B-B14F-4D97-AF65-F5344CB8AC3E}">
        <p14:creationId xmlns:p14="http://schemas.microsoft.com/office/powerpoint/2010/main" val="1291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07014" y="880997"/>
            <a:ext cx="1310640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VIEW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1478" y="880997"/>
            <a:ext cx="1408409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HANDLER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73711" y="880997"/>
            <a:ext cx="1829962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CONTROLLER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646" y="2201150"/>
            <a:ext cx="129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Giao diện được thiết kế bởi JavaFX (fxml file)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508" y="2177260"/>
            <a:ext cx="1476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tx1"/>
                </a:solidFill>
              </a:rPr>
              <a:t>- Xử lý hiển thị các fxml và hiển thị kết quả do Controller đưa tới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4710" y="2177260"/>
            <a:ext cx="1293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Xử lý các Logic, gửi các kết quả cho bên Handler hiển thị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30" idx="1"/>
          </p:cNvCxnSpPr>
          <p:nvPr/>
        </p:nvCxnSpPr>
        <p:spPr>
          <a:xfrm>
            <a:off x="2717654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3"/>
            <a:endCxn id="31" idx="1"/>
          </p:cNvCxnSpPr>
          <p:nvPr/>
        </p:nvCxnSpPr>
        <p:spPr>
          <a:xfrm>
            <a:off x="5199887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156</Words>
  <Application>Microsoft Office PowerPoint</Application>
  <PresentationFormat>On-screen Show (16:9)</PresentationFormat>
  <Paragraphs>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Press Start 2P</vt:lpstr>
      <vt:lpstr>Raleway</vt:lpstr>
      <vt:lpstr>Arimo</vt:lpstr>
      <vt:lpstr>Arial</vt:lpstr>
      <vt:lpstr>SVN-Coder's Crux</vt:lpstr>
      <vt:lpstr>Playfair Display SemiBold</vt:lpstr>
      <vt:lpstr>Wingdings</vt:lpstr>
      <vt:lpstr>Arcade Effect Newsletter by Slidesgo</vt:lpstr>
      <vt:lpstr>Ô ĂN QUAN </vt:lpstr>
      <vt:lpstr>Thành viên nhóm</vt:lpstr>
      <vt:lpstr>TABLE OF CONTENTS</vt:lpstr>
      <vt:lpstr>Mô tả bài toán</vt:lpstr>
      <vt:lpstr>PowerPoint Presentation</vt:lpstr>
      <vt:lpstr>Ý tưởng thiết kế</vt:lpstr>
      <vt:lpstr>PowerPoint Presentation</vt:lpstr>
      <vt:lpstr>PowerPoint Presentation</vt:lpstr>
      <vt:lpstr>Thiết kế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 ĂN QUAN </dc:title>
  <cp:lastModifiedBy>duyngocbui9@outlook.com</cp:lastModifiedBy>
  <cp:revision>12</cp:revision>
  <dcterms:modified xsi:type="dcterms:W3CDTF">2024-01-13T14:52:04Z</dcterms:modified>
</cp:coreProperties>
</file>