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9" r:id="rId6"/>
    <p:sldId id="261" r:id="rId7"/>
    <p:sldId id="3852" r:id="rId8"/>
    <p:sldId id="3853" r:id="rId9"/>
    <p:sldId id="3854" r:id="rId10"/>
    <p:sldId id="38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E054F-F8EB-7AB8-61F3-4E9BB341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4057FB-E0DD-6C50-83BF-82A263ED6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673A9-F1DF-68F2-C814-0BBA5F4F6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D0373-87DC-5377-FAAD-8CD493CED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67F6-720A-2320-C974-E99E2DA9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E7AC2-496F-BE9D-593B-4DC4B771D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88C5F-5292-94B4-E91E-A184C659A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E558-C2FC-5FC3-E9A4-FE7C36B98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4222F-21DA-5B5A-944E-3401BBCB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4C47A-1592-86D7-AE08-E1453E30B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F575B-5DFF-738A-3DCB-DF7B404AF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305C1-9CB6-2F23-FCAC-0A24E1FE0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4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9" y="1455175"/>
            <a:ext cx="7059561" cy="3222656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sz="6000" dirty="0" err="1"/>
              <a:t>Chủ</a:t>
            </a:r>
            <a:r>
              <a:rPr lang="en-US" sz="6000" dirty="0"/>
              <a:t> </a:t>
            </a:r>
            <a:r>
              <a:rPr lang="en-US" sz="6000" dirty="0" err="1"/>
              <a:t>đề</a:t>
            </a:r>
            <a:r>
              <a:rPr lang="en-US" sz="6000" dirty="0"/>
              <a:t>: </a:t>
            </a:r>
            <a:br>
              <a:rPr lang="en-US" sz="6000" dirty="0"/>
            </a:br>
            <a:r>
              <a:rPr lang="en-US" sz="6000" dirty="0"/>
              <a:t>Website </a:t>
            </a:r>
            <a:r>
              <a:rPr lang="en-US" sz="6000" dirty="0" err="1"/>
              <a:t>Quản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điểm</a:t>
            </a:r>
            <a:r>
              <a:rPr lang="en-US" sz="6000" dirty="0"/>
              <a:t> </a:t>
            </a:r>
            <a:r>
              <a:rPr lang="en-US" sz="6000" dirty="0" err="1"/>
              <a:t>sinh</a:t>
            </a:r>
            <a:r>
              <a:rPr lang="en-US" sz="6000" dirty="0"/>
              <a:t> </a:t>
            </a:r>
            <a:r>
              <a:rPr lang="en-US" sz="6000" dirty="0" err="1"/>
              <a:t>viên</a:t>
            </a:r>
            <a:endParaRPr lang="en-US" sz="60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05CF5B7-A829-0BEB-9A79-6D1A9F5641B9}"/>
              </a:ext>
            </a:extLst>
          </p:cNvPr>
          <p:cNvSpPr txBox="1">
            <a:spLocks/>
          </p:cNvSpPr>
          <p:nvPr/>
        </p:nvSpPr>
        <p:spPr>
          <a:xfrm>
            <a:off x="5565057" y="4677831"/>
            <a:ext cx="6371304" cy="161624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: Bùi Ngọc Hải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89" y="1128863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-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67595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C72ED-04FF-FBA5-C947-7E2554D01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81EB-37CE-3221-8C01-BFE6F687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A78A-A3A5-B046-57A2-58ED165571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67595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IntelliJ IDEA, Visual Studio Code</a:t>
            </a:r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PostgreSQL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 ReactJS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Java </a:t>
            </a:r>
            <a:r>
              <a:rPr lang="en-US" dirty="0" err="1"/>
              <a:t>SpringBoot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7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FD8F0-E8B6-385E-32B3-27FBA073C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7C5823-EA25-9734-A5D6-8273B6D3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1" y="187030"/>
            <a:ext cx="5441179" cy="3038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9A641C-3CB6-F5D3-7021-14839F2DF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26" y="1116827"/>
            <a:ext cx="5817996" cy="2870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6F9F72-519E-4610-317A-E9F427F1A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1" y="3800706"/>
            <a:ext cx="5817995" cy="28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8EDC5-6BD4-4592-6087-E200B68D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7A1A-F86F-60A0-2337-7D4640E9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2780071" cy="1472974"/>
          </a:xfrm>
          <a:noFill/>
        </p:spPr>
        <p:txBody>
          <a:bodyPr anchor="ctr"/>
          <a:lstStyle/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C692-5C91-95B2-19A6-128729D3BC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67596"/>
            <a:ext cx="4117258" cy="13082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,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60F506-7E49-F184-4BDD-C4E1B7B8F061}"/>
              </a:ext>
            </a:extLst>
          </p:cNvPr>
          <p:cNvSpPr txBox="1">
            <a:spLocks/>
          </p:cNvSpPr>
          <p:nvPr/>
        </p:nvSpPr>
        <p:spPr>
          <a:xfrm>
            <a:off x="838200" y="2529152"/>
            <a:ext cx="4844845" cy="147297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DEFF16-5389-E824-E35D-10B44AE3A15C}"/>
              </a:ext>
            </a:extLst>
          </p:cNvPr>
          <p:cNvSpPr txBox="1">
            <a:spLocks/>
          </p:cNvSpPr>
          <p:nvPr/>
        </p:nvSpPr>
        <p:spPr>
          <a:xfrm>
            <a:off x="838201" y="4099389"/>
            <a:ext cx="4844844" cy="130822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5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969257"/>
            <a:ext cx="6560142" cy="3063149"/>
          </a:xfrm>
          <a:noFill/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144</TotalTime>
  <Words>135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Chủ đề:  Website Quản lý điểm sinh viên</vt:lpstr>
      <vt:lpstr>Nội dung</vt:lpstr>
      <vt:lpstr>Tổng quan</vt:lpstr>
      <vt:lpstr>Công cụ và công nghệ</vt:lpstr>
      <vt:lpstr>PowerPoint Presentation</vt:lpstr>
      <vt:lpstr>Hạn chế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Bùi Ngọc Hải</dc:creator>
  <cp:lastModifiedBy>Bùi Ngọc Hải</cp:lastModifiedBy>
  <cp:revision>1</cp:revision>
  <dcterms:created xsi:type="dcterms:W3CDTF">2024-10-20T05:05:26Z</dcterms:created>
  <dcterms:modified xsi:type="dcterms:W3CDTF">2024-10-20T07:30:09Z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