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2" r:id="rId6"/>
    <p:sldId id="263" r:id="rId7"/>
    <p:sldId id="268" r:id="rId8"/>
    <p:sldId id="270" r:id="rId9"/>
    <p:sldId id="269" r:id="rId10"/>
    <p:sldId id="272" r:id="rId1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5" name=""/>
        <p:cNvGrpSpPr/>
        <p:nvPr/>
      </p:nvGrpSpPr>
      <p:grpSpPr>
        <a:xfrm>
          <a:off x="0" y="0"/>
          <a:ext cx="0" cy="0"/>
          <a:chOff x="0" y="0"/>
          <a:chExt cx="0" cy="0"/>
        </a:xfrm>
      </p:grpSpPr>
      <p:sp>
        <p:nvSpPr>
          <p:cNvPr id="104864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sp>
        <p:nvSpPr>
          <p:cNvPr id="1048602"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603"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60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5" name="Footer Placeholder 4"/>
          <p:cNvSpPr>
            <a:spLocks noGrp="1"/>
          </p:cNvSpPr>
          <p:nvPr>
            <p:ph type="ftr" sz="quarter" idx="11"/>
          </p:nvPr>
        </p:nvSpPr>
        <p:spPr/>
        <p:txBody>
          <a:bodyPr/>
          <a:p>
            <a:endParaRPr altLang="en-US" lang="zh-CN"/>
          </a:p>
        </p:txBody>
      </p:sp>
      <p:sp>
        <p:nvSpPr>
          <p:cNvPr id="104860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9" name=""/>
        <p:cNvGrpSpPr/>
        <p:nvPr/>
      </p:nvGrpSpPr>
      <p:grpSpPr>
        <a:xfrm>
          <a:off x="0" y="0"/>
          <a:ext cx="0" cy="0"/>
          <a:chOff x="0" y="0"/>
          <a:chExt cx="0" cy="0"/>
        </a:xfrm>
      </p:grpSpPr>
      <p:sp>
        <p:nvSpPr>
          <p:cNvPr id="1048616" name="Title 1"/>
          <p:cNvSpPr>
            <a:spLocks noGrp="1"/>
          </p:cNvSpPr>
          <p:nvPr>
            <p:ph type="title"/>
          </p:nvPr>
        </p:nvSpPr>
        <p:spPr/>
        <p:txBody>
          <a:bodyPr/>
          <a:p>
            <a:r>
              <a:rPr altLang="zh-CN" lang="en-US" smtClean="0"/>
              <a:t>Click to edit Master title style</a:t>
            </a:r>
            <a:endParaRPr dirty="0" lang="en-US"/>
          </a:p>
        </p:txBody>
      </p:sp>
      <p:sp>
        <p:nvSpPr>
          <p:cNvPr id="104861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9" name="Footer Placeholder 4"/>
          <p:cNvSpPr>
            <a:spLocks noGrp="1"/>
          </p:cNvSpPr>
          <p:nvPr>
            <p:ph type="ftr" sz="quarter" idx="11"/>
          </p:nvPr>
        </p:nvSpPr>
        <p:spPr/>
        <p:txBody>
          <a:bodyPr/>
          <a:p>
            <a:endParaRPr altLang="en-US" lang="zh-CN"/>
          </a:p>
        </p:txBody>
      </p:sp>
      <p:sp>
        <p:nvSpPr>
          <p:cNvPr id="104862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8" name=""/>
        <p:cNvGrpSpPr/>
        <p:nvPr/>
      </p:nvGrpSpPr>
      <p:grpSpPr>
        <a:xfrm>
          <a:off x="0" y="0"/>
          <a:ext cx="0" cy="0"/>
          <a:chOff x="0" y="0"/>
          <a:chExt cx="0" cy="0"/>
        </a:xfrm>
      </p:grpSpPr>
      <p:sp>
        <p:nvSpPr>
          <p:cNvPr id="1048611"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2"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4" name="Footer Placeholder 4"/>
          <p:cNvSpPr>
            <a:spLocks noGrp="1"/>
          </p:cNvSpPr>
          <p:nvPr>
            <p:ph type="ftr" sz="quarter" idx="11"/>
          </p:nvPr>
        </p:nvSpPr>
        <p:spPr/>
        <p:txBody>
          <a:bodyPr/>
          <a:p>
            <a:endParaRPr altLang="en-US" lang="zh-CN"/>
          </a:p>
        </p:txBody>
      </p:sp>
      <p:sp>
        <p:nvSpPr>
          <p:cNvPr id="104861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9"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0" name=""/>
        <p:cNvGrpSpPr/>
        <p:nvPr/>
      </p:nvGrpSpPr>
      <p:grpSpPr>
        <a:xfrm>
          <a:off x="0" y="0"/>
          <a:ext cx="0" cy="0"/>
          <a:chOff x="0" y="0"/>
          <a:chExt cx="0" cy="0"/>
        </a:xfrm>
      </p:grpSpPr>
      <p:sp>
        <p:nvSpPr>
          <p:cNvPr id="1048621"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4" name="Footer Placeholder 4"/>
          <p:cNvSpPr>
            <a:spLocks noGrp="1"/>
          </p:cNvSpPr>
          <p:nvPr>
            <p:ph type="ftr" sz="quarter" idx="11"/>
          </p:nvPr>
        </p:nvSpPr>
        <p:spPr/>
        <p:txBody>
          <a:bodyPr/>
          <a:p>
            <a:endParaRPr altLang="en-US" lang="zh-CN"/>
          </a:p>
        </p:txBody>
      </p:sp>
      <p:sp>
        <p:nvSpPr>
          <p:cNvPr id="104862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1" name=""/>
        <p:cNvGrpSpPr/>
        <p:nvPr/>
      </p:nvGrpSpPr>
      <p:grpSpPr>
        <a:xfrm>
          <a:off x="0" y="0"/>
          <a:ext cx="0" cy="0"/>
          <a:chOff x="0" y="0"/>
          <a:chExt cx="0" cy="0"/>
        </a:xfrm>
      </p:grpSpPr>
      <p:sp>
        <p:nvSpPr>
          <p:cNvPr id="1048626" name="Title 1"/>
          <p:cNvSpPr>
            <a:spLocks noGrp="1"/>
          </p:cNvSpPr>
          <p:nvPr>
            <p:ph type="title"/>
          </p:nvPr>
        </p:nvSpPr>
        <p:spPr/>
        <p:txBody>
          <a:bodyPr/>
          <a:p>
            <a:r>
              <a:rPr altLang="zh-CN" lang="en-US" smtClean="0"/>
              <a:t>Click to edit Master title style</a:t>
            </a:r>
            <a:endParaRPr dirty="0" lang="en-US"/>
          </a:p>
        </p:txBody>
      </p:sp>
      <p:sp>
        <p:nvSpPr>
          <p:cNvPr id="1048627"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8"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5"/>
          <p:cNvSpPr>
            <a:spLocks noGrp="1"/>
          </p:cNvSpPr>
          <p:nvPr>
            <p:ph type="ftr" sz="quarter" idx="11"/>
          </p:nvPr>
        </p:nvSpPr>
        <p:spPr/>
        <p:txBody>
          <a:bodyPr/>
          <a:p>
            <a:endParaRPr altLang="en-US" lang="zh-CN"/>
          </a:p>
        </p:txBody>
      </p:sp>
      <p:sp>
        <p:nvSpPr>
          <p:cNvPr id="104863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2" name=""/>
        <p:cNvGrpSpPr/>
        <p:nvPr/>
      </p:nvGrpSpPr>
      <p:grpSpPr>
        <a:xfrm>
          <a:off x="0" y="0"/>
          <a:ext cx="0" cy="0"/>
          <a:chOff x="0" y="0"/>
          <a:chExt cx="0" cy="0"/>
        </a:xfrm>
      </p:grpSpPr>
      <p:sp>
        <p:nvSpPr>
          <p:cNvPr id="1048632"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3"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4"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6"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7"/>
          <p:cNvSpPr>
            <a:spLocks noGrp="1"/>
          </p:cNvSpPr>
          <p:nvPr>
            <p:ph type="ftr" sz="quarter" idx="11"/>
          </p:nvPr>
        </p:nvSpPr>
        <p:spPr/>
        <p:txBody>
          <a:bodyPr/>
          <a:p>
            <a:endParaRPr altLang="en-US" lang="zh-CN"/>
          </a:p>
        </p:txBody>
      </p:sp>
      <p:sp>
        <p:nvSpPr>
          <p:cNvPr id="1048639"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 name=""/>
        <p:cNvGrpSpPr/>
        <p:nvPr/>
      </p:nvGrpSpPr>
      <p:grpSpPr>
        <a:xfrm>
          <a:off x="0" y="0"/>
          <a:ext cx="0" cy="0"/>
          <a:chOff x="0" y="0"/>
          <a:chExt cx="0" cy="0"/>
        </a:xfrm>
      </p:grpSpPr>
      <p:sp>
        <p:nvSpPr>
          <p:cNvPr id="1048607" name="Title 1"/>
          <p:cNvSpPr>
            <a:spLocks noGrp="1"/>
          </p:cNvSpPr>
          <p:nvPr>
            <p:ph type="title"/>
          </p:nvPr>
        </p:nvSpPr>
        <p:spPr/>
        <p:txBody>
          <a:bodyPr/>
          <a:p>
            <a:r>
              <a:rPr altLang="zh-CN" lang="en-US" smtClean="0"/>
              <a:t>Click to edit Master title style</a:t>
            </a:r>
            <a:endParaRPr dirty="0" lang="en-US"/>
          </a:p>
        </p:txBody>
      </p:sp>
      <p:sp>
        <p:nvSpPr>
          <p:cNvPr id="1048608"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9" name="Footer Placeholder 3"/>
          <p:cNvSpPr>
            <a:spLocks noGrp="1"/>
          </p:cNvSpPr>
          <p:nvPr>
            <p:ph type="ftr" sz="quarter" idx="11"/>
          </p:nvPr>
        </p:nvSpPr>
        <p:spPr/>
        <p:txBody>
          <a:bodyPr/>
          <a:p>
            <a:endParaRPr altLang="en-US" lang="zh-CN"/>
          </a:p>
        </p:txBody>
      </p:sp>
      <p:sp>
        <p:nvSpPr>
          <p:cNvPr id="1048610"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3" name=""/>
        <p:cNvGrpSpPr/>
        <p:nvPr/>
      </p:nvGrpSpPr>
      <p:grpSpPr>
        <a:xfrm>
          <a:off x="0" y="0"/>
          <a:ext cx="0" cy="0"/>
          <a:chOff x="0" y="0"/>
          <a:chExt cx="0" cy="0"/>
        </a:xfrm>
      </p:grpSpPr>
      <p:sp>
        <p:nvSpPr>
          <p:cNvPr id="1048640"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1" name="Footer Placeholder 2"/>
          <p:cNvSpPr>
            <a:spLocks noGrp="1"/>
          </p:cNvSpPr>
          <p:nvPr>
            <p:ph type="ftr" sz="quarter" idx="11"/>
          </p:nvPr>
        </p:nvSpPr>
        <p:spPr/>
        <p:txBody>
          <a:bodyPr/>
          <a:p>
            <a:endParaRPr altLang="en-US" lang="zh-CN"/>
          </a:p>
        </p:txBody>
      </p:sp>
      <p:sp>
        <p:nvSpPr>
          <p:cNvPr id="1048642"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4" name=""/>
        <p:cNvGrpSpPr/>
        <p:nvPr/>
      </p:nvGrpSpPr>
      <p:grpSpPr>
        <a:xfrm>
          <a:off x="0" y="0"/>
          <a:ext cx="0" cy="0"/>
          <a:chOff x="0" y="0"/>
          <a:chExt cx="0" cy="0"/>
        </a:xfrm>
      </p:grpSpPr>
      <p:sp>
        <p:nvSpPr>
          <p:cNvPr id="104864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4"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5"/>
          <p:cNvSpPr>
            <a:spLocks noGrp="1"/>
          </p:cNvSpPr>
          <p:nvPr>
            <p:ph type="ftr" sz="quarter" idx="11"/>
          </p:nvPr>
        </p:nvSpPr>
        <p:spPr/>
        <p:txBody>
          <a:bodyPr/>
          <a:p>
            <a:endParaRPr altLang="en-US" lang="zh-CN"/>
          </a:p>
        </p:txBody>
      </p:sp>
      <p:sp>
        <p:nvSpPr>
          <p:cNvPr id="104864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4" name=""/>
        <p:cNvGrpSpPr/>
        <p:nvPr/>
      </p:nvGrpSpPr>
      <p:grpSpPr>
        <a:xfrm>
          <a:off x="0" y="0"/>
          <a:ext cx="0" cy="0"/>
          <a:chOff x="0" y="0"/>
          <a:chExt cx="0" cy="0"/>
        </a:xfrm>
      </p:grpSpPr>
      <p:sp>
        <p:nvSpPr>
          <p:cNvPr id="104859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59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59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59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8" name="Footer Placeholder 5"/>
          <p:cNvSpPr>
            <a:spLocks noGrp="1"/>
          </p:cNvSpPr>
          <p:nvPr>
            <p:ph type="ftr" sz="quarter" idx="11"/>
          </p:nvPr>
        </p:nvSpPr>
        <p:spPr/>
        <p:txBody>
          <a:bodyPr/>
          <a:p>
            <a:endParaRPr altLang="en-US" lang="zh-CN"/>
          </a:p>
        </p:txBody>
      </p:sp>
      <p:sp>
        <p:nvSpPr>
          <p:cNvPr id="104859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0" name=""/>
          <p:cNvSpPr>
            <a:spLocks noGrp="1"/>
          </p:cNvSpPr>
          <p:nvPr>
            <p:ph type="title"/>
          </p:nvPr>
        </p:nvSpPr>
        <p:spPr>
          <a:xfrm rot="22593">
            <a:off x="349474" y="-1235400"/>
            <a:ext cx="2866124" cy="4445652"/>
          </a:xfrm>
        </p:spPr>
        <p:txBody>
          <a:bodyPr>
            <a:normAutofit/>
          </a:bodyPr>
          <a:p>
            <a:r>
              <a:rPr lang="en-US"/>
              <a:t>NHẬN THỨC CỦA BẢN THÂN VỀ GIÁ TRỊ CỦA HÒA BÌNH</a:t>
            </a:r>
            <a:endParaRPr lang="vi-VN"/>
          </a:p>
        </p:txBody>
      </p:sp>
      <p:pic>
        <p:nvPicPr>
          <p:cNvPr id="2097152" name=""/>
          <p:cNvPicPr>
            <a:picLocks/>
          </p:cNvPicPr>
          <p:nvPr>
            <p:ph type="pic" idx="1"/>
          </p:nvPr>
        </p:nvPicPr>
        <p:blipFill>
          <a:blip xmlns:r="http://schemas.openxmlformats.org/officeDocument/2006/relationships" r:embed="rId1"/>
          <a:srcRect l="18339" r="18339"/>
          <a:stretch>
            <a:fillRect/>
          </a:stretch>
        </p:blipFill>
        <p:spPr/>
      </p:pic>
      <p:sp>
        <p:nvSpPr>
          <p:cNvPr id="1048601" name=""/>
          <p:cNvSpPr>
            <a:spLocks noGrp="1"/>
          </p:cNvSpPr>
          <p:nvPr>
            <p:ph type="body" sz="half" idx="2"/>
          </p:nvPr>
        </p:nvSpPr>
        <p:spPr>
          <a:xfrm rot="24442">
            <a:off x="340260" y="4025942"/>
            <a:ext cx="6630003" cy="1532556"/>
          </a:xfrm>
        </p:spPr>
        <p:txBody>
          <a:bodyPr/>
          <a:p>
            <a:r>
              <a:rPr sz="2800" lang="en-US">
                <a:solidFill>
                  <a:srgbClr val="BF0000"/>
                </a:solidFill>
              </a:rPr>
              <a:t>Soạn</a:t>
            </a:r>
            <a:r>
              <a:rPr sz="2800" lang="en-US">
                <a:solidFill>
                  <a:srgbClr val="BF0000"/>
                </a:solidFill>
              </a:rPr>
              <a:t> </a:t>
            </a:r>
            <a:r>
              <a:rPr sz="2800" lang="en-US">
                <a:solidFill>
                  <a:srgbClr val="BF0000"/>
                </a:solidFill>
              </a:rPr>
              <a:t>:</a:t>
            </a:r>
            <a:r>
              <a:rPr sz="2800" lang="en-US">
                <a:solidFill>
                  <a:srgbClr val="BF0000"/>
                </a:solidFill>
              </a:rPr>
              <a:t> </a:t>
            </a:r>
            <a:endParaRPr sz="2800" lang="vi-VN">
              <a:solidFill>
                <a:srgbClr val="BF0000"/>
              </a:solidFill>
            </a:endParaRPr>
          </a:p>
          <a:p>
            <a:r>
              <a:rPr sz="2800" lang="en-US">
                <a:solidFill>
                  <a:srgbClr val="BF0000"/>
                </a:solidFill>
              </a:rPr>
              <a:t>Trịnh</a:t>
            </a:r>
            <a:r>
              <a:rPr sz="2800" lang="en-US">
                <a:solidFill>
                  <a:srgbClr val="BF0000"/>
                </a:solidFill>
              </a:rPr>
              <a:t> </a:t>
            </a:r>
            <a:r>
              <a:rPr sz="2800" lang="en-US">
                <a:solidFill>
                  <a:srgbClr val="BF0000"/>
                </a:solidFill>
              </a:rPr>
              <a:t>Quang</a:t>
            </a:r>
            <a:r>
              <a:rPr sz="2800" lang="en-US">
                <a:solidFill>
                  <a:srgbClr val="BF0000"/>
                </a:solidFill>
              </a:rPr>
              <a:t> </a:t>
            </a:r>
            <a:r>
              <a:rPr altLang="en-US" sz="2800" lang="en-US">
                <a:solidFill>
                  <a:srgbClr val="BF0000"/>
                </a:solidFill>
              </a:rPr>
              <a:t>Sáng</a:t>
            </a:r>
            <a:endParaRPr sz="2800" lang="vi-VN">
              <a:solidFill>
                <a:srgbClr val="BF0000"/>
              </a:solidFill>
            </a:endParaRPr>
          </a:p>
          <a:p>
            <a:r>
              <a:rPr altLang="en-US" sz="2800" lang="en-US">
                <a:solidFill>
                  <a:srgbClr val="BF0000"/>
                </a:solidFill>
              </a:rPr>
              <a:t> </a:t>
            </a:r>
            <a:r>
              <a:rPr altLang="en-US" sz="2800" lang="en-US">
                <a:solidFill>
                  <a:srgbClr val="BF0000"/>
                </a:solidFill>
              </a:rPr>
              <a:t>H</a:t>
            </a:r>
            <a:r>
              <a:rPr altLang="en-US" sz="2800" lang="en-US">
                <a:solidFill>
                  <a:srgbClr val="BF0000"/>
                </a:solidFill>
              </a:rPr>
              <a:t>2</a:t>
            </a:r>
            <a:r>
              <a:rPr altLang="en-US" sz="2800" lang="en-US">
                <a:solidFill>
                  <a:srgbClr val="BF0000"/>
                </a:solidFill>
              </a:rPr>
              <a:t>3</a:t>
            </a:r>
            <a:r>
              <a:rPr altLang="en-US" sz="2800" lang="en-US">
                <a:solidFill>
                  <a:srgbClr val="BF0000"/>
                </a:solidFill>
              </a:rPr>
              <a:t>0</a:t>
            </a:r>
            <a:r>
              <a:rPr altLang="en-US" sz="2800" lang="en-US">
                <a:solidFill>
                  <a:srgbClr val="BF0000"/>
                </a:solidFill>
              </a:rPr>
              <a:t>0</a:t>
            </a:r>
            <a:r>
              <a:rPr altLang="en-US" sz="2800" lang="en-US">
                <a:solidFill>
                  <a:srgbClr val="BF0000"/>
                </a:solidFill>
              </a:rPr>
              <a:t>1</a:t>
            </a:r>
            <a:r>
              <a:rPr altLang="en-US" sz="2800" lang="en-US">
                <a:solidFill>
                  <a:srgbClr val="BF0000"/>
                </a:solidFill>
              </a:rPr>
              <a:t>5</a:t>
            </a:r>
            <a:r>
              <a:rPr altLang="en-US" sz="2800" lang="en-US">
                <a:solidFill>
                  <a:srgbClr val="BF0000"/>
                </a:solidFill>
              </a:rPr>
              <a:t>0</a:t>
            </a:r>
            <a:endParaRPr sz="2800" lang="vi-VN">
              <a:solidFill>
                <a:srgbClr val="B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2" name=""/>
          <p:cNvSpPr>
            <a:spLocks noGrp="1"/>
          </p:cNvSpPr>
          <p:nvPr>
            <p:ph type="title"/>
          </p:nvPr>
        </p:nvSpPr>
        <p:spPr/>
        <p:txBody>
          <a:bodyPr/>
          <a:p>
            <a:r>
              <a:rPr sz="6600" lang="en-US">
                <a:solidFill>
                  <a:srgbClr val="F46D43"/>
                </a:solidFill>
              </a:rPr>
              <a:t>Tổng</a:t>
            </a:r>
            <a:r>
              <a:rPr sz="6600" lang="en-US">
                <a:solidFill>
                  <a:srgbClr val="F46D43"/>
                </a:solidFill>
              </a:rPr>
              <a:t> </a:t>
            </a:r>
            <a:r>
              <a:rPr sz="6600" lang="en-US">
                <a:solidFill>
                  <a:srgbClr val="F46D43"/>
                </a:solidFill>
              </a:rPr>
              <a:t>Q</a:t>
            </a:r>
            <a:r>
              <a:rPr sz="6600" lang="en-US">
                <a:solidFill>
                  <a:srgbClr val="F46D43"/>
                </a:solidFill>
              </a:rPr>
              <a:t>u</a:t>
            </a:r>
            <a:r>
              <a:rPr sz="6600" lang="en-US">
                <a:solidFill>
                  <a:srgbClr val="F46D43"/>
                </a:solidFill>
              </a:rPr>
              <a:t>a</a:t>
            </a:r>
            <a:r>
              <a:rPr sz="6600" lang="en-US">
                <a:solidFill>
                  <a:srgbClr val="F46D43"/>
                </a:solidFill>
              </a:rPr>
              <a:t>n</a:t>
            </a:r>
            <a:r>
              <a:rPr sz="6600" lang="en-US">
                <a:solidFill>
                  <a:srgbClr val="F46D43"/>
                </a:solidFill>
              </a:rPr>
              <a:t> </a:t>
            </a:r>
            <a:endParaRPr sz="6600" lang="vi-VN">
              <a:solidFill>
                <a:srgbClr val="F46D43"/>
              </a:solidFill>
            </a:endParaRPr>
          </a:p>
        </p:txBody>
      </p:sp>
      <p:sp>
        <p:nvSpPr>
          <p:cNvPr id="1048593" name=""/>
          <p:cNvSpPr>
            <a:spLocks noGrp="1"/>
          </p:cNvSpPr>
          <p:nvPr>
            <p:ph idx="1"/>
          </p:nvPr>
        </p:nvSpPr>
        <p:spPr>
          <a:xfrm>
            <a:off x="628650" y="1825625"/>
            <a:ext cx="8692017" cy="6437448"/>
          </a:xfrm>
        </p:spPr>
        <p:txBody>
          <a:bodyPr/>
          <a:p>
            <a:pPr indent="0" marL="0">
              <a:buNone/>
            </a:pPr>
            <a:r>
              <a:rPr sz="5400" lang="en-US">
                <a:solidFill>
                  <a:srgbClr val="36363D"/>
                </a:solidFill>
              </a:rPr>
              <a:t>I</a:t>
            </a:r>
            <a:r>
              <a:rPr sz="5400" lang="en-US">
                <a:solidFill>
                  <a:srgbClr val="36363D"/>
                </a:solidFill>
              </a:rPr>
              <a:t> </a:t>
            </a:r>
            <a:r>
              <a:rPr sz="5400" lang="en-US">
                <a:solidFill>
                  <a:srgbClr val="36363D"/>
                </a:solidFill>
              </a:rPr>
              <a:t> </a:t>
            </a:r>
            <a:r>
              <a:rPr sz="5400" lang="en-US">
                <a:solidFill>
                  <a:srgbClr val="36363D"/>
                </a:solidFill>
              </a:rPr>
              <a:t> </a:t>
            </a:r>
            <a:r>
              <a:rPr sz="5400" lang="en-US">
                <a:solidFill>
                  <a:srgbClr val="36363D"/>
                </a:solidFill>
              </a:rPr>
              <a:t>-</a:t>
            </a:r>
            <a:r>
              <a:rPr sz="5400" lang="en-US">
                <a:solidFill>
                  <a:srgbClr val="36363D"/>
                </a:solidFill>
              </a:rPr>
              <a:t> </a:t>
            </a:r>
            <a:r>
              <a:rPr altLang="en-US" sz="5400" lang="vi-VN">
                <a:solidFill>
                  <a:srgbClr val="36363D"/>
                </a:solidFill>
              </a:rPr>
              <a:t>Đ</a:t>
            </a:r>
            <a:r>
              <a:rPr altLang="en-US" sz="5400" lang="vi-VN">
                <a:solidFill>
                  <a:srgbClr val="36363D"/>
                </a:solidFill>
              </a:rPr>
              <a:t>ịnh</a:t>
            </a:r>
            <a:r>
              <a:rPr altLang="en-US" sz="5400" lang="en-US">
                <a:solidFill>
                  <a:srgbClr val="36363D"/>
                </a:solidFill>
              </a:rPr>
              <a:t> </a:t>
            </a:r>
            <a:r>
              <a:rPr altLang="en-US" sz="5400" lang="en-US">
                <a:solidFill>
                  <a:srgbClr val="36363D"/>
                </a:solidFill>
              </a:rPr>
              <a:t>nghĩ</a:t>
            </a:r>
            <a:r>
              <a:rPr sz="5400" lang="en-US">
                <a:solidFill>
                  <a:srgbClr val="36363D"/>
                </a:solidFill>
              </a:rPr>
              <a:t>a</a:t>
            </a:r>
            <a:r>
              <a:rPr sz="5400" lang="en-US">
                <a:solidFill>
                  <a:srgbClr val="36363D"/>
                </a:solidFill>
              </a:rPr>
              <a:t> </a:t>
            </a:r>
            <a:r>
              <a:rPr sz="5400" lang="en-US">
                <a:solidFill>
                  <a:srgbClr val="36363D"/>
                </a:solidFill>
              </a:rPr>
              <a:t>hòa</a:t>
            </a:r>
            <a:r>
              <a:rPr sz="5400" lang="en-US">
                <a:solidFill>
                  <a:srgbClr val="36363D"/>
                </a:solidFill>
              </a:rPr>
              <a:t> </a:t>
            </a:r>
            <a:r>
              <a:rPr sz="5400" lang="en-US">
                <a:solidFill>
                  <a:srgbClr val="36363D"/>
                </a:solidFill>
              </a:rPr>
              <a:t>bình</a:t>
            </a:r>
            <a:r>
              <a:rPr sz="5400" lang="en-US">
                <a:solidFill>
                  <a:srgbClr val="36363D"/>
                </a:solidFill>
              </a:rPr>
              <a:t> </a:t>
            </a:r>
            <a:endParaRPr sz="5400" lang="vi-VN">
              <a:solidFill>
                <a:srgbClr val="36363D"/>
              </a:solidFill>
            </a:endParaRPr>
          </a:p>
          <a:p>
            <a:pPr indent="0" marL="0">
              <a:buNone/>
            </a:pPr>
            <a:endParaRPr sz="5400" lang="vi-VN">
              <a:solidFill>
                <a:srgbClr val="36363D"/>
              </a:solidFill>
            </a:endParaRPr>
          </a:p>
          <a:p>
            <a:pPr indent="0" marL="0">
              <a:buNone/>
            </a:pPr>
            <a:r>
              <a:rPr sz="5400" lang="en-US">
                <a:solidFill>
                  <a:srgbClr val="36363D"/>
                </a:solidFill>
              </a:rPr>
              <a:t>I</a:t>
            </a:r>
            <a:r>
              <a:rPr sz="5400" lang="en-US">
                <a:solidFill>
                  <a:srgbClr val="36363D"/>
                </a:solidFill>
              </a:rPr>
              <a:t>I</a:t>
            </a:r>
            <a:r>
              <a:rPr sz="5400" lang="en-US">
                <a:solidFill>
                  <a:srgbClr val="36363D"/>
                </a:solidFill>
              </a:rPr>
              <a:t> </a:t>
            </a:r>
            <a:r>
              <a:rPr sz="5400" lang="en-US">
                <a:solidFill>
                  <a:srgbClr val="36363D"/>
                </a:solidFill>
              </a:rPr>
              <a:t> </a:t>
            </a:r>
            <a:r>
              <a:rPr sz="5400" lang="en-US">
                <a:solidFill>
                  <a:srgbClr val="36363D"/>
                </a:solidFill>
              </a:rPr>
              <a:t>-</a:t>
            </a:r>
            <a:r>
              <a:rPr sz="5400" lang="en-US">
                <a:solidFill>
                  <a:srgbClr val="36363D"/>
                </a:solidFill>
              </a:rPr>
              <a:t> </a:t>
            </a:r>
            <a:r>
              <a:rPr sz="5400" lang="en-US">
                <a:solidFill>
                  <a:srgbClr val="36363D"/>
                </a:solidFill>
              </a:rPr>
              <a:t>Giá</a:t>
            </a:r>
            <a:r>
              <a:rPr sz="5400" lang="en-US">
                <a:solidFill>
                  <a:srgbClr val="36363D"/>
                </a:solidFill>
              </a:rPr>
              <a:t> </a:t>
            </a:r>
            <a:r>
              <a:rPr sz="5400" lang="en-US">
                <a:solidFill>
                  <a:srgbClr val="36363D"/>
                </a:solidFill>
              </a:rPr>
              <a:t>trị</a:t>
            </a:r>
            <a:r>
              <a:rPr sz="5400" lang="en-US">
                <a:solidFill>
                  <a:srgbClr val="36363D"/>
                </a:solidFill>
              </a:rPr>
              <a:t> </a:t>
            </a:r>
            <a:r>
              <a:rPr sz="5400" lang="en-US">
                <a:solidFill>
                  <a:srgbClr val="36363D"/>
                </a:solidFill>
              </a:rPr>
              <a:t>của</a:t>
            </a:r>
            <a:r>
              <a:rPr sz="5400" lang="en-US">
                <a:solidFill>
                  <a:srgbClr val="36363D"/>
                </a:solidFill>
              </a:rPr>
              <a:t> </a:t>
            </a:r>
            <a:r>
              <a:rPr sz="5400" lang="en-US">
                <a:solidFill>
                  <a:srgbClr val="36363D"/>
                </a:solidFill>
              </a:rPr>
              <a:t>hòa</a:t>
            </a:r>
            <a:r>
              <a:rPr sz="5400" lang="en-US">
                <a:solidFill>
                  <a:srgbClr val="36363D"/>
                </a:solidFill>
              </a:rPr>
              <a:t> </a:t>
            </a:r>
            <a:r>
              <a:rPr sz="5400" lang="en-US">
                <a:solidFill>
                  <a:srgbClr val="36363D"/>
                </a:solidFill>
              </a:rPr>
              <a:t>bình</a:t>
            </a:r>
            <a:r>
              <a:rPr sz="5400" lang="en-US">
                <a:solidFill>
                  <a:srgbClr val="36363D"/>
                </a:solidFill>
              </a:rPr>
              <a:t> </a:t>
            </a:r>
            <a:endParaRPr sz="5400" lang="vi-VN">
              <a:solidFill>
                <a:srgbClr val="36363D"/>
              </a:solidFill>
            </a:endParaRPr>
          </a:p>
          <a:p>
            <a:pPr indent="0" marL="0">
              <a:buNone/>
            </a:pPr>
            <a:endParaRPr sz="5400" lang="vi-VN">
              <a:solidFill>
                <a:srgbClr val="36363D"/>
              </a:solidFill>
            </a:endParaRPr>
          </a:p>
          <a:p>
            <a:pPr indent="0" marL="0">
              <a:buNone/>
            </a:pPr>
            <a:r>
              <a:rPr sz="5400" lang="en-US">
                <a:solidFill>
                  <a:srgbClr val="36363D"/>
                </a:solidFill>
              </a:rPr>
              <a:t>I</a:t>
            </a:r>
            <a:r>
              <a:rPr sz="5400" lang="en-US">
                <a:solidFill>
                  <a:srgbClr val="36363D"/>
                </a:solidFill>
              </a:rPr>
              <a:t>I</a:t>
            </a:r>
            <a:r>
              <a:rPr sz="5400" lang="en-US">
                <a:solidFill>
                  <a:srgbClr val="36363D"/>
                </a:solidFill>
              </a:rPr>
              <a:t>I</a:t>
            </a:r>
            <a:r>
              <a:rPr sz="5400" lang="en-US">
                <a:solidFill>
                  <a:srgbClr val="36363D"/>
                </a:solidFill>
              </a:rPr>
              <a:t> </a:t>
            </a:r>
            <a:r>
              <a:rPr sz="5400" lang="en-US">
                <a:solidFill>
                  <a:srgbClr val="36363D"/>
                </a:solidFill>
              </a:rPr>
              <a:t>-</a:t>
            </a:r>
            <a:r>
              <a:rPr sz="5400" lang="en-US">
                <a:solidFill>
                  <a:srgbClr val="36363D"/>
                </a:solidFill>
              </a:rPr>
              <a:t> </a:t>
            </a:r>
            <a:r>
              <a:rPr sz="5400" lang="en-US">
                <a:solidFill>
                  <a:srgbClr val="36363D"/>
                </a:solidFill>
              </a:rPr>
              <a:t>Bài</a:t>
            </a:r>
            <a:r>
              <a:rPr sz="5400" lang="en-US">
                <a:solidFill>
                  <a:srgbClr val="36363D"/>
                </a:solidFill>
              </a:rPr>
              <a:t> </a:t>
            </a:r>
            <a:r>
              <a:rPr sz="5400" lang="en-US">
                <a:solidFill>
                  <a:srgbClr val="36363D"/>
                </a:solidFill>
              </a:rPr>
              <a:t>họ</a:t>
            </a:r>
            <a:r>
              <a:rPr sz="5400" lang="en-US">
                <a:solidFill>
                  <a:srgbClr val="36363D"/>
                </a:solidFill>
              </a:rPr>
              <a:t>c</a:t>
            </a:r>
            <a:r>
              <a:rPr sz="5400" lang="en-US">
                <a:solidFill>
                  <a:srgbClr val="36363D"/>
                </a:solidFill>
              </a:rPr>
              <a:t> </a:t>
            </a:r>
            <a:r>
              <a:rPr sz="5400" lang="en-US">
                <a:solidFill>
                  <a:srgbClr val="36363D"/>
                </a:solidFill>
              </a:rPr>
              <a:t>rút</a:t>
            </a:r>
            <a:r>
              <a:rPr sz="5400" lang="en-US">
                <a:solidFill>
                  <a:srgbClr val="36363D"/>
                </a:solidFill>
              </a:rPr>
              <a:t> </a:t>
            </a:r>
            <a:r>
              <a:rPr sz="5400" lang="en-US">
                <a:solidFill>
                  <a:srgbClr val="36363D"/>
                </a:solidFill>
              </a:rPr>
              <a:t>r</a:t>
            </a:r>
            <a:r>
              <a:rPr sz="5400" lang="en-US">
                <a:solidFill>
                  <a:srgbClr val="36363D"/>
                </a:solidFill>
              </a:rPr>
              <a:t>a</a:t>
            </a:r>
            <a:r>
              <a:rPr sz="5400" lang="en-US">
                <a:solidFill>
                  <a:srgbClr val="36363D"/>
                </a:solidFill>
              </a:rPr>
              <a:t> </a:t>
            </a:r>
            <a:endParaRPr sz="5400" lang="vi-VN">
              <a:solidFill>
                <a:srgbClr val="36363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0" name=""/>
          <p:cNvSpPr>
            <a:spLocks noGrp="1"/>
          </p:cNvSpPr>
          <p:nvPr>
            <p:ph type="title"/>
          </p:nvPr>
        </p:nvSpPr>
        <p:spPr>
          <a:xfrm>
            <a:off x="628650" y="365126"/>
            <a:ext cx="7886700" cy="744513"/>
          </a:xfrm>
        </p:spPr>
        <p:txBody>
          <a:bodyPr/>
          <a:p>
            <a:r>
              <a:rPr lang="en-US">
                <a:solidFill>
                  <a:srgbClr val="F46D43"/>
                </a:solidFill>
              </a:rPr>
              <a:t>I</a:t>
            </a:r>
            <a:r>
              <a:rPr lang="en-US">
                <a:solidFill>
                  <a:srgbClr val="F46D43"/>
                </a:solidFill>
              </a:rPr>
              <a:t> </a:t>
            </a:r>
            <a:r>
              <a:rPr lang="en-US">
                <a:solidFill>
                  <a:srgbClr val="F46D43"/>
                </a:solidFill>
              </a:rPr>
              <a:t>-</a:t>
            </a:r>
            <a:r>
              <a:rPr lang="en-US">
                <a:solidFill>
                  <a:srgbClr val="F46D43"/>
                </a:solidFill>
              </a:rPr>
              <a:t> </a:t>
            </a:r>
            <a:r>
              <a:rPr altLang="en-US" lang="vi-VN">
                <a:solidFill>
                  <a:srgbClr val="F46D43"/>
                </a:solidFill>
              </a:rPr>
              <a:t>định</a:t>
            </a:r>
            <a:r>
              <a:rPr altLang="en-US" lang="en-US">
                <a:solidFill>
                  <a:srgbClr val="F46D43"/>
                </a:solidFill>
              </a:rPr>
              <a:t> </a:t>
            </a:r>
            <a:r>
              <a:rPr altLang="en-US" lang="en-US">
                <a:solidFill>
                  <a:srgbClr val="F46D43"/>
                </a:solidFill>
              </a:rPr>
              <a:t>nghĩ</a:t>
            </a:r>
            <a:r>
              <a:rPr altLang="en-US" lang="en-US">
                <a:solidFill>
                  <a:srgbClr val="F46D43"/>
                </a:solidFill>
              </a:rPr>
              <a:t>a</a:t>
            </a:r>
            <a:r>
              <a:rPr altLang="en-US" lang="en-US">
                <a:solidFill>
                  <a:srgbClr val="F46D43"/>
                </a:solidFill>
              </a:rPr>
              <a:t> </a:t>
            </a:r>
            <a:r>
              <a:rPr lang="en-US">
                <a:solidFill>
                  <a:srgbClr val="F46D43"/>
                </a:solidFill>
              </a:rPr>
              <a:t>h</a:t>
            </a:r>
            <a:r>
              <a:rPr lang="en-US">
                <a:solidFill>
                  <a:srgbClr val="F46D43"/>
                </a:solidFill>
              </a:rPr>
              <a:t>òa</a:t>
            </a:r>
            <a:r>
              <a:rPr lang="en-US">
                <a:solidFill>
                  <a:srgbClr val="F46D43"/>
                </a:solidFill>
              </a:rPr>
              <a:t> </a:t>
            </a:r>
            <a:r>
              <a:rPr lang="en-US">
                <a:solidFill>
                  <a:srgbClr val="F46D43"/>
                </a:solidFill>
              </a:rPr>
              <a:t>bình</a:t>
            </a:r>
            <a:r>
              <a:rPr lang="en-US">
                <a:solidFill>
                  <a:srgbClr val="F46D43"/>
                </a:solidFill>
              </a:rPr>
              <a:t> </a:t>
            </a:r>
            <a:endParaRPr lang="vi-VN">
              <a:solidFill>
                <a:srgbClr val="F46D43"/>
              </a:solidFill>
            </a:endParaRPr>
          </a:p>
        </p:txBody>
      </p:sp>
      <p:sp>
        <p:nvSpPr>
          <p:cNvPr id="1048591" name=""/>
          <p:cNvSpPr>
            <a:spLocks noGrp="1"/>
          </p:cNvSpPr>
          <p:nvPr>
            <p:ph idx="1"/>
          </p:nvPr>
        </p:nvSpPr>
        <p:spPr>
          <a:xfrm>
            <a:off x="628650" y="1825625"/>
            <a:ext cx="7886700" cy="3757551"/>
          </a:xfrm>
        </p:spPr>
        <p:txBody>
          <a:bodyPr>
            <a:normAutofit/>
          </a:bodyPr>
          <a:p>
            <a:pPr indent="0" marL="0">
              <a:buNone/>
            </a:pPr>
            <a:r>
              <a:rPr altLang="en-US" lang="en-US"/>
              <a:t>-</a:t>
            </a:r>
            <a:r>
              <a:rPr altLang="en-US" lang="en-US"/>
              <a:t> </a:t>
            </a:r>
            <a:r>
              <a:rPr altLang="en-US" lang="en-US"/>
              <a:t> </a:t>
            </a:r>
            <a:r>
              <a:rPr altLang="en-US" lang="en-US"/>
              <a:t>T</a:t>
            </a:r>
            <a:r>
              <a:rPr altLang="en-US" lang="en-US"/>
              <a:t>ình trạng không có chiến tranh hay xung đột vũ tran</a:t>
            </a:r>
            <a:r>
              <a:rPr altLang="en-US" lang="en-US"/>
              <a:t>g</a:t>
            </a:r>
            <a:endParaRPr lang="vi-VN"/>
          </a:p>
          <a:p>
            <a:pPr indent="0" marL="0">
              <a:buNone/>
            </a:pPr>
            <a:r>
              <a:rPr altLang="en-US" lang="en-US"/>
              <a:t>-</a:t>
            </a:r>
            <a:r>
              <a:rPr altLang="en-US" lang="en-US"/>
              <a:t> </a:t>
            </a:r>
            <a:r>
              <a:rPr altLang="en-US" lang="en-US"/>
              <a:t>M</a:t>
            </a:r>
            <a:r>
              <a:rPr altLang="en-US" lang="en-US"/>
              <a:t>ối quan hệ hiểu biết, tôn trọng, bình đẳng và hợp pháp giữa các quốc gia - dân tộc, giữa người với ngườ</a:t>
            </a:r>
            <a:r>
              <a:rPr altLang="en-US" lang="en-US"/>
              <a:t>i</a:t>
            </a:r>
            <a:endParaRPr lang="vi-VN"/>
          </a:p>
          <a:p>
            <a:pPr indent="0" marL="0">
              <a:buNone/>
            </a:pPr>
            <a:r>
              <a:rPr altLang="en-US" lang="en-US"/>
              <a:t>-</a:t>
            </a:r>
            <a:r>
              <a:rPr altLang="en-US" lang="en-US"/>
              <a:t> </a:t>
            </a:r>
            <a:r>
              <a:rPr altLang="en-US" lang="en-US"/>
              <a:t>khát</a:t>
            </a:r>
            <a:r>
              <a:rPr altLang="en-US" lang="en-US"/>
              <a:t> </a:t>
            </a:r>
            <a:r>
              <a:rPr altLang="en-US" lang="en-US"/>
              <a:t>vọng</a:t>
            </a:r>
            <a:r>
              <a:rPr altLang="en-US" lang="en-US"/>
              <a:t> </a:t>
            </a:r>
            <a:r>
              <a:rPr altLang="en-US" lang="en-US"/>
              <a:t>của</a:t>
            </a:r>
            <a:r>
              <a:rPr altLang="en-US" lang="en-US"/>
              <a:t> </a:t>
            </a:r>
            <a:r>
              <a:rPr altLang="en-US" lang="en-US"/>
              <a:t>toàn</a:t>
            </a:r>
            <a:r>
              <a:rPr altLang="en-US" lang="en-US"/>
              <a:t> </a:t>
            </a:r>
            <a:r>
              <a:rPr altLang="en-US" lang="en-US"/>
              <a:t>nhân</a:t>
            </a:r>
            <a:r>
              <a:rPr altLang="en-US" lang="en-US"/>
              <a:t> </a:t>
            </a:r>
            <a:r>
              <a:rPr altLang="en-US" lang="en-US"/>
              <a:t>loại</a:t>
            </a:r>
            <a:endParaRPr lang="vi-V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
          <p:cNvSpPr>
            <a:spLocks noGrp="1"/>
          </p:cNvSpPr>
          <p:nvPr>
            <p:ph type="title"/>
          </p:nvPr>
        </p:nvSpPr>
        <p:spPr>
          <a:xfrm>
            <a:off x="629841" y="457200"/>
            <a:ext cx="2949178" cy="1204860"/>
          </a:xfrm>
        </p:spPr>
        <p:txBody>
          <a:bodyPr/>
          <a:p>
            <a:r>
              <a:rPr lang="en-US">
                <a:solidFill>
                  <a:srgbClr val="F46D43"/>
                </a:solidFill>
              </a:rPr>
              <a:t>II  - Giá trị của hòa bình</a:t>
            </a:r>
            <a:endParaRPr lang="vi-VN">
              <a:solidFill>
                <a:srgbClr val="F46D43"/>
              </a:solidFill>
            </a:endParaRPr>
          </a:p>
        </p:txBody>
      </p:sp>
      <p:pic>
        <p:nvPicPr>
          <p:cNvPr id="2097153" name=""/>
          <p:cNvPicPr>
            <a:picLocks/>
          </p:cNvPicPr>
          <p:nvPr>
            <p:ph type="pic" idx="1"/>
          </p:nvPr>
        </p:nvPicPr>
        <p:blipFill>
          <a:blip xmlns:r="http://schemas.openxmlformats.org/officeDocument/2006/relationships" r:embed="rId1"/>
          <a:srcRect t="17714" b="17714"/>
          <a:stretch>
            <a:fillRect/>
          </a:stretch>
        </p:blipFill>
        <p:spPr>
          <a:xfrm>
            <a:off x="4657525" y="987426"/>
            <a:ext cx="3859016" cy="4873625"/>
          </a:xfrm>
        </p:spPr>
      </p:pic>
      <p:sp>
        <p:nvSpPr>
          <p:cNvPr id="1048661" name=""/>
          <p:cNvSpPr>
            <a:spLocks noGrp="1"/>
          </p:cNvSpPr>
          <p:nvPr>
            <p:ph type="body" sz="half" idx="2"/>
          </p:nvPr>
        </p:nvSpPr>
        <p:spPr>
          <a:xfrm>
            <a:off x="629841" y="1778943"/>
            <a:ext cx="3860976" cy="4515464"/>
          </a:xfrm>
        </p:spPr>
        <p:txBody>
          <a:bodyPr/>
          <a:p>
            <a:pPr>
              <a:lnSpc>
                <a:spcPct val="150000"/>
              </a:lnSpc>
            </a:pPr>
            <a:r>
              <a:rPr lang="en-US"/>
              <a:t>1. Về thế giới </a:t>
            </a:r>
            <a:endParaRPr lang="vi-VN"/>
          </a:p>
          <a:p>
            <a:pPr>
              <a:lnSpc>
                <a:spcPct val="150000"/>
              </a:lnSpc>
            </a:pPr>
            <a:r>
              <a:rPr lang="en-US"/>
              <a:t>- Hòa bình sẽ thuận lợi cho phát triển kinh tế, xã hội và nhân văn. Mỗi đất nước yên ổn để có thể phát triển mọi mặt mà không gây hại, xâm lấn gì đến những đất nước khác. Từ đó tạo nên nền hòa bình trên thế giới và các quốc gia đều hợp tác với nhau.</a:t>
            </a:r>
            <a:endParaRPr lang="vi-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
          <p:cNvSpPr>
            <a:spLocks noGrp="1"/>
          </p:cNvSpPr>
          <p:nvPr>
            <p:ph type="title"/>
          </p:nvPr>
        </p:nvSpPr>
        <p:spPr>
          <a:xfrm>
            <a:off x="388003" y="457200"/>
            <a:ext cx="3191016" cy="1600200"/>
          </a:xfrm>
        </p:spPr>
        <p:txBody>
          <a:bodyPr/>
          <a:p>
            <a:r>
              <a:rPr lang="en-US">
                <a:solidFill>
                  <a:srgbClr val="F46D43"/>
                </a:solidFill>
              </a:rPr>
              <a:t>II  - Giá trị của hòa bình </a:t>
            </a:r>
            <a:endParaRPr lang="vi-VN">
              <a:solidFill>
                <a:srgbClr val="F46D43"/>
              </a:solidFill>
            </a:endParaRPr>
          </a:p>
        </p:txBody>
      </p:sp>
      <p:pic>
        <p:nvPicPr>
          <p:cNvPr id="2097154" name=""/>
          <p:cNvPicPr>
            <a:picLocks/>
          </p:cNvPicPr>
          <p:nvPr>
            <p:ph type="pic" idx="1"/>
          </p:nvPr>
        </p:nvPicPr>
        <p:blipFill>
          <a:blip xmlns:r="http://schemas.openxmlformats.org/officeDocument/2006/relationships" r:embed="rId1"/>
          <a:srcRect l="18339" r="18339"/>
          <a:stretch>
            <a:fillRect/>
          </a:stretch>
        </p:blipFill>
        <p:spPr/>
      </p:pic>
      <p:sp>
        <p:nvSpPr>
          <p:cNvPr id="1048664" name=""/>
          <p:cNvSpPr>
            <a:spLocks noGrp="1"/>
          </p:cNvSpPr>
          <p:nvPr>
            <p:ph type="body" sz="half" idx="2"/>
          </p:nvPr>
        </p:nvSpPr>
        <p:spPr>
          <a:xfrm>
            <a:off x="465364" y="2392101"/>
            <a:ext cx="3113655" cy="3811588"/>
          </a:xfrm>
        </p:spPr>
        <p:txBody>
          <a:bodyPr/>
          <a:p>
            <a:r>
              <a:rPr sz="1800" lang="en-US"/>
              <a:t>2. Về cá nhân :</a:t>
            </a:r>
            <a:endParaRPr sz="1800" lang="vi-VN"/>
          </a:p>
          <a:p>
            <a:r>
              <a:rPr sz="1800" lang="en-US"/>
              <a:t>- con nguời sẽ có một cuộc sống yên ổn và điều kiện để phát triển bản thân </a:t>
            </a:r>
            <a:endParaRPr sz="1800" lang="vi-VN"/>
          </a:p>
          <a:p>
            <a:r>
              <a:rPr sz="1800" lang="en-US"/>
              <a:t>- có cụôc sống hạnh phúc yên bình </a:t>
            </a:r>
            <a:endParaRPr sz="1800" lang="vi-VN"/>
          </a:p>
          <a:p>
            <a:r>
              <a:rPr sz="1800" lang="en-US"/>
              <a:t>- thoải mãi về đời sống vật chất và tỉnh thần, hòa đồng với những người xung quanh</a:t>
            </a:r>
            <a:endParaRPr sz="1800" lang="vi-VN"/>
          </a:p>
          <a:p>
            <a:endParaRPr sz="1800"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5" name=""/>
          <p:cNvSpPr>
            <a:spLocks noGrp="1"/>
          </p:cNvSpPr>
          <p:nvPr>
            <p:ph type="title"/>
          </p:nvPr>
        </p:nvSpPr>
        <p:spPr/>
        <p:txBody>
          <a:bodyPr/>
          <a:p>
            <a:r>
              <a:rPr lang="en-US">
                <a:solidFill>
                  <a:srgbClr val="F46D43"/>
                </a:solidFill>
              </a:rPr>
              <a:t>I</a:t>
            </a:r>
            <a:r>
              <a:rPr lang="en-US">
                <a:solidFill>
                  <a:srgbClr val="F46D43"/>
                </a:solidFill>
              </a:rPr>
              <a:t>I</a:t>
            </a:r>
            <a:r>
              <a:rPr lang="en-US">
                <a:solidFill>
                  <a:srgbClr val="F46D43"/>
                </a:solidFill>
              </a:rPr>
              <a:t>I</a:t>
            </a:r>
            <a:r>
              <a:rPr lang="en-US">
                <a:solidFill>
                  <a:srgbClr val="F46D43"/>
                </a:solidFill>
              </a:rPr>
              <a:t> </a:t>
            </a:r>
            <a:r>
              <a:rPr lang="en-US">
                <a:solidFill>
                  <a:srgbClr val="F46D43"/>
                </a:solidFill>
              </a:rPr>
              <a:t>-</a:t>
            </a:r>
            <a:r>
              <a:rPr lang="en-US">
                <a:solidFill>
                  <a:srgbClr val="F46D43"/>
                </a:solidFill>
              </a:rPr>
              <a:t> </a:t>
            </a:r>
            <a:r>
              <a:rPr lang="en-US">
                <a:solidFill>
                  <a:srgbClr val="F46D43"/>
                </a:solidFill>
              </a:rPr>
              <a:t>Bài</a:t>
            </a:r>
            <a:r>
              <a:rPr lang="en-US">
                <a:solidFill>
                  <a:srgbClr val="F46D43"/>
                </a:solidFill>
              </a:rPr>
              <a:t> </a:t>
            </a:r>
            <a:r>
              <a:rPr lang="en-US">
                <a:solidFill>
                  <a:srgbClr val="F46D43"/>
                </a:solidFill>
              </a:rPr>
              <a:t>học</a:t>
            </a:r>
            <a:r>
              <a:rPr lang="en-US">
                <a:solidFill>
                  <a:srgbClr val="F46D43"/>
                </a:solidFill>
              </a:rPr>
              <a:t> </a:t>
            </a:r>
            <a:r>
              <a:rPr lang="en-US">
                <a:solidFill>
                  <a:srgbClr val="F46D43"/>
                </a:solidFill>
              </a:rPr>
              <a:t>rút</a:t>
            </a:r>
            <a:r>
              <a:rPr lang="en-US">
                <a:solidFill>
                  <a:srgbClr val="F46D43"/>
                </a:solidFill>
              </a:rPr>
              <a:t> </a:t>
            </a:r>
            <a:r>
              <a:rPr lang="en-US">
                <a:solidFill>
                  <a:srgbClr val="F46D43"/>
                </a:solidFill>
              </a:rPr>
              <a:t>ra</a:t>
            </a:r>
            <a:r>
              <a:rPr lang="en-US">
                <a:solidFill>
                  <a:srgbClr val="F46D43"/>
                </a:solidFill>
              </a:rPr>
              <a:t> </a:t>
            </a:r>
            <a:endParaRPr lang="vi-VN">
              <a:solidFill>
                <a:srgbClr val="F46D43"/>
              </a:solidFill>
            </a:endParaRPr>
          </a:p>
        </p:txBody>
      </p:sp>
      <p:sp>
        <p:nvSpPr>
          <p:cNvPr id="1048676" name=""/>
          <p:cNvSpPr>
            <a:spLocks noGrp="1"/>
          </p:cNvSpPr>
          <p:nvPr>
            <p:ph idx="1"/>
          </p:nvPr>
        </p:nvSpPr>
        <p:spPr/>
        <p:txBody>
          <a:bodyPr/>
          <a:p>
            <a:pPr indent="0" marL="0">
              <a:buNone/>
            </a:pPr>
            <a:r>
              <a:rPr lang="en-US"/>
              <a:t>-</a:t>
            </a:r>
            <a:r>
              <a:rPr lang="en-US"/>
              <a:t> </a:t>
            </a:r>
            <a:r>
              <a:rPr lang="en-US"/>
              <a:t>Lên án những hành vi làm tổn hại đến sự hòa bình của thế giới</a:t>
            </a:r>
            <a:endParaRPr lang="vi-VN"/>
          </a:p>
          <a:p>
            <a:pPr indent="0" marL="0">
              <a:buNone/>
            </a:pPr>
            <a:r>
              <a:rPr lang="en-US"/>
              <a:t>-</a:t>
            </a:r>
            <a:r>
              <a:rPr lang="en-US"/>
              <a:t> </a:t>
            </a:r>
            <a:r>
              <a:rPr lang="en-US"/>
              <a:t>Bản thân không làm những việc gây tổn hại đến người khác</a:t>
            </a:r>
            <a:r>
              <a:rPr lang="en-US"/>
              <a:t>,</a:t>
            </a:r>
            <a:r>
              <a:rPr lang="en-US"/>
              <a:t> </a:t>
            </a:r>
            <a:r>
              <a:rPr lang="en-US"/>
              <a:t>cần</a:t>
            </a:r>
            <a:r>
              <a:rPr lang="en-US"/>
              <a:t> </a:t>
            </a:r>
            <a:r>
              <a:rPr lang="en-US"/>
              <a:t>q</a:t>
            </a:r>
            <a:r>
              <a:rPr lang="en-US"/>
              <a:t>u</a:t>
            </a:r>
            <a:r>
              <a:rPr lang="en-US"/>
              <a:t>a</a:t>
            </a:r>
            <a:r>
              <a:rPr lang="en-US"/>
              <a:t>n</a:t>
            </a:r>
            <a:r>
              <a:rPr lang="en-US"/>
              <a:t> </a:t>
            </a:r>
            <a:r>
              <a:rPr lang="en-US"/>
              <a:t>tâ</a:t>
            </a:r>
            <a:r>
              <a:rPr lang="en-US"/>
              <a:t>m</a:t>
            </a:r>
            <a:r>
              <a:rPr lang="en-US"/>
              <a:t> </a:t>
            </a:r>
            <a:r>
              <a:rPr altLang="en-US" lang="vi-VN"/>
              <a:t>đến</a:t>
            </a:r>
            <a:r>
              <a:rPr altLang="en-US" lang="en-US"/>
              <a:t> </a:t>
            </a:r>
            <a:r>
              <a:rPr altLang="en-US" lang="en-US"/>
              <a:t>người</a:t>
            </a:r>
            <a:r>
              <a:rPr altLang="en-US" lang="en-US"/>
              <a:t> </a:t>
            </a:r>
            <a:r>
              <a:rPr altLang="en-US" lang="en-US"/>
              <a:t>x</a:t>
            </a:r>
            <a:r>
              <a:rPr altLang="en-US" lang="en-US"/>
              <a:t>u</a:t>
            </a:r>
            <a:r>
              <a:rPr altLang="en-US" lang="en-US"/>
              <a:t>n</a:t>
            </a:r>
            <a:r>
              <a:rPr altLang="en-US" lang="en-US"/>
              <a:t>g</a:t>
            </a:r>
            <a:r>
              <a:rPr altLang="en-US" lang="en-US"/>
              <a:t> </a:t>
            </a:r>
            <a:r>
              <a:rPr altLang="en-US" lang="en-US"/>
              <a:t>q</a:t>
            </a:r>
            <a:r>
              <a:rPr altLang="en-US" lang="en-US"/>
              <a:t>u</a:t>
            </a:r>
            <a:r>
              <a:rPr altLang="en-US" lang="en-US"/>
              <a:t>a</a:t>
            </a:r>
            <a:r>
              <a:rPr altLang="en-US" lang="en-US"/>
              <a:t>n</a:t>
            </a:r>
            <a:r>
              <a:rPr altLang="en-US" lang="en-US"/>
              <a:t>h</a:t>
            </a:r>
            <a:r>
              <a:rPr altLang="en-US" lang="en-US"/>
              <a:t> </a:t>
            </a:r>
            <a:endParaRPr lang="vi-VN"/>
          </a:p>
          <a:p>
            <a:pPr indent="0" marL="0">
              <a:buNone/>
            </a:pPr>
            <a:r>
              <a:rPr lang="en-US"/>
              <a:t>-</a:t>
            </a:r>
            <a:r>
              <a:rPr lang="en-US"/>
              <a:t> </a:t>
            </a:r>
            <a:r>
              <a:rPr lang="en-US"/>
              <a:t>Tích cực ủng hộ những hành động bảo vệ cho nền hòa bình trên thế giới</a:t>
            </a:r>
            <a:endParaRPr lang="vi-VN"/>
          </a:p>
          <a:p>
            <a:pPr indent="0" marL="0">
              <a:buNone/>
            </a:pPr>
            <a:r>
              <a:rPr lang="en-US"/>
              <a:t>-</a:t>
            </a:r>
            <a:r>
              <a:rPr lang="en-US"/>
              <a:t>Tham gia các hoạt đông tập thể, giao lưu với các bạn ngoại quốc để tạo nên mối quan hệ tốt đẹp</a:t>
            </a:r>
            <a:endParaRPr lang="vi-V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
          <p:cNvSpPr>
            <a:spLocks noGrp="1"/>
          </p:cNvSpPr>
          <p:nvPr>
            <p:ph type="title"/>
          </p:nvPr>
        </p:nvSpPr>
        <p:spPr/>
        <p:txBody>
          <a:bodyPr>
            <a:normAutofit fontScale="90000"/>
          </a:bodyPr>
          <a:p>
            <a:r>
              <a:rPr lang="en-US">
                <a:solidFill>
                  <a:srgbClr val="F46D43"/>
                </a:solidFill>
              </a:rPr>
              <a:t>Mộ</a:t>
            </a:r>
            <a:r>
              <a:rPr lang="en-US">
                <a:solidFill>
                  <a:srgbClr val="F46D43"/>
                </a:solidFill>
              </a:rPr>
              <a:t>t</a:t>
            </a:r>
            <a:r>
              <a:rPr lang="en-US">
                <a:solidFill>
                  <a:srgbClr val="F46D43"/>
                </a:solidFill>
              </a:rPr>
              <a:t> </a:t>
            </a:r>
            <a:r>
              <a:rPr lang="en-US">
                <a:solidFill>
                  <a:srgbClr val="F46D43"/>
                </a:solidFill>
              </a:rPr>
              <a:t>số</a:t>
            </a:r>
            <a:r>
              <a:rPr lang="en-US">
                <a:solidFill>
                  <a:srgbClr val="F46D43"/>
                </a:solidFill>
              </a:rPr>
              <a:t> </a:t>
            </a:r>
            <a:r>
              <a:rPr lang="en-US">
                <a:solidFill>
                  <a:srgbClr val="F46D43"/>
                </a:solidFill>
              </a:rPr>
              <a:t>tấm</a:t>
            </a:r>
            <a:r>
              <a:rPr lang="en-US">
                <a:solidFill>
                  <a:srgbClr val="F46D43"/>
                </a:solidFill>
              </a:rPr>
              <a:t> </a:t>
            </a:r>
            <a:r>
              <a:rPr lang="en-US">
                <a:solidFill>
                  <a:srgbClr val="F46D43"/>
                </a:solidFill>
              </a:rPr>
              <a:t>gương</a:t>
            </a:r>
            <a:r>
              <a:rPr lang="en-US">
                <a:solidFill>
                  <a:srgbClr val="F46D43"/>
                </a:solidFill>
              </a:rPr>
              <a:t> </a:t>
            </a:r>
            <a:r>
              <a:rPr lang="en-US">
                <a:solidFill>
                  <a:srgbClr val="F46D43"/>
                </a:solidFill>
              </a:rPr>
              <a:t>tiêu</a:t>
            </a:r>
            <a:r>
              <a:rPr lang="en-US">
                <a:solidFill>
                  <a:srgbClr val="F46D43"/>
                </a:solidFill>
              </a:rPr>
              <a:t> </a:t>
            </a:r>
            <a:r>
              <a:rPr lang="en-US">
                <a:solidFill>
                  <a:srgbClr val="F46D43"/>
                </a:solidFill>
              </a:rPr>
              <a:t>biểu</a:t>
            </a:r>
            <a:r>
              <a:rPr lang="en-US">
                <a:solidFill>
                  <a:srgbClr val="F46D43"/>
                </a:solidFill>
              </a:rPr>
              <a:t> </a:t>
            </a:r>
            <a:r>
              <a:rPr lang="en-US">
                <a:solidFill>
                  <a:srgbClr val="F46D43"/>
                </a:solidFill>
              </a:rPr>
              <a:t>về</a:t>
            </a:r>
            <a:r>
              <a:rPr lang="en-US">
                <a:solidFill>
                  <a:srgbClr val="F46D43"/>
                </a:solidFill>
              </a:rPr>
              <a:t> </a:t>
            </a:r>
            <a:r>
              <a:rPr lang="en-US">
                <a:solidFill>
                  <a:srgbClr val="F46D43"/>
                </a:solidFill>
              </a:rPr>
              <a:t>bảo</a:t>
            </a:r>
            <a:r>
              <a:rPr lang="en-US">
                <a:solidFill>
                  <a:srgbClr val="F46D43"/>
                </a:solidFill>
              </a:rPr>
              <a:t> </a:t>
            </a:r>
            <a:r>
              <a:rPr lang="en-US">
                <a:solidFill>
                  <a:srgbClr val="F46D43"/>
                </a:solidFill>
              </a:rPr>
              <a:t>vệ</a:t>
            </a:r>
            <a:r>
              <a:rPr lang="en-US">
                <a:solidFill>
                  <a:srgbClr val="F46D43"/>
                </a:solidFill>
              </a:rPr>
              <a:t> </a:t>
            </a:r>
            <a:r>
              <a:rPr lang="en-US">
                <a:solidFill>
                  <a:srgbClr val="F46D43"/>
                </a:solidFill>
              </a:rPr>
              <a:t>hòa</a:t>
            </a:r>
            <a:r>
              <a:rPr lang="en-US">
                <a:solidFill>
                  <a:srgbClr val="F46D43"/>
                </a:solidFill>
              </a:rPr>
              <a:t> </a:t>
            </a:r>
            <a:r>
              <a:rPr lang="en-US">
                <a:solidFill>
                  <a:srgbClr val="F46D43"/>
                </a:solidFill>
              </a:rPr>
              <a:t>bình</a:t>
            </a:r>
            <a:r>
              <a:rPr lang="en-US">
                <a:solidFill>
                  <a:srgbClr val="F46D43"/>
                </a:solidFill>
              </a:rPr>
              <a:t> </a:t>
            </a:r>
            <a:endParaRPr lang="vi-VN">
              <a:solidFill>
                <a:srgbClr val="F46D43"/>
              </a:solidFill>
            </a:endParaRPr>
          </a:p>
        </p:txBody>
      </p:sp>
      <p:pic>
        <p:nvPicPr>
          <p:cNvPr id="2097155" name=""/>
          <p:cNvPicPr>
            <a:picLocks/>
          </p:cNvPicPr>
          <p:nvPr>
            <p:ph type="pic" idx="1"/>
          </p:nvPr>
        </p:nvPicPr>
        <p:blipFill>
          <a:blip xmlns:r="http://schemas.openxmlformats.org/officeDocument/2006/relationships" r:embed="rId1"/>
          <a:srcRect t="11397" b="11397"/>
          <a:stretch>
            <a:fillRect/>
          </a:stretch>
        </p:blipFill>
        <p:spPr/>
      </p:pic>
      <p:sp>
        <p:nvSpPr>
          <p:cNvPr id="1048682" name=""/>
          <p:cNvSpPr>
            <a:spLocks noGrp="1"/>
          </p:cNvSpPr>
          <p:nvPr>
            <p:ph type="body" sz="half" idx="2"/>
          </p:nvPr>
        </p:nvSpPr>
        <p:spPr/>
        <p:txBody>
          <a:bodyPr/>
          <a:p>
            <a:pPr>
              <a:lnSpc>
                <a:spcPct val="150000"/>
              </a:lnSpc>
            </a:pPr>
            <a:r>
              <a:rPr sz="1800" lang="en-US"/>
              <a:t>Bác Tôn là một tấm gương sáng ngời về lòng yêu nước; sự trung thành, tận tụy với sự nghiệp cách mạng; tinh thần anh dũng, bất khuất; đức tính khiêm tốn, giản dị; tình thương yêu đồng chí, đồng bào; tinh thần đại đoàn kết toàn dân tộc và tình đoàn kết quốc tế vô sản.</a:t>
            </a:r>
            <a:endParaRPr sz="1800" lang="vi-V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
          <p:cNvSpPr>
            <a:spLocks noGrp="1"/>
          </p:cNvSpPr>
          <p:nvPr>
            <p:ph type="title"/>
          </p:nvPr>
        </p:nvSpPr>
        <p:spPr/>
        <p:txBody>
          <a:bodyPr>
            <a:normAutofit fontScale="90000"/>
          </a:bodyPr>
          <a:p>
            <a:r>
              <a:rPr lang="en-US">
                <a:solidFill>
                  <a:srgbClr val="F46D43"/>
                </a:solidFill>
              </a:rPr>
              <a:t>Một số tấm gương tiêu biểu về bảo vệ hòa bình </a:t>
            </a:r>
            <a:endParaRPr lang="vi-VN">
              <a:solidFill>
                <a:srgbClr val="F46D43"/>
              </a:solidFill>
            </a:endParaRPr>
          </a:p>
        </p:txBody>
      </p:sp>
      <p:pic>
        <p:nvPicPr>
          <p:cNvPr id="2097156" name=""/>
          <p:cNvPicPr>
            <a:picLocks/>
          </p:cNvPicPr>
          <p:nvPr>
            <p:ph type="pic" idx="1"/>
          </p:nvPr>
        </p:nvPicPr>
        <p:blipFill>
          <a:blip xmlns:r="http://schemas.openxmlformats.org/officeDocument/2006/relationships" r:embed="rId1"/>
          <a:srcRect l="10582" r="10582"/>
          <a:stretch>
            <a:fillRect/>
          </a:stretch>
        </p:blipFill>
        <p:spPr/>
      </p:pic>
      <p:sp>
        <p:nvSpPr>
          <p:cNvPr id="1048679" name=""/>
          <p:cNvSpPr>
            <a:spLocks noGrp="1"/>
          </p:cNvSpPr>
          <p:nvPr>
            <p:ph type="body" sz="half" idx="2"/>
          </p:nvPr>
        </p:nvSpPr>
        <p:spPr>
          <a:xfrm>
            <a:off x="629841" y="2057400"/>
            <a:ext cx="2949178" cy="4618554"/>
          </a:xfrm>
        </p:spPr>
        <p:txBody>
          <a:bodyPr>
            <a:noAutofit/>
          </a:bodyPr>
          <a:p>
            <a:pPr>
              <a:lnSpc>
                <a:spcPct val="100000"/>
              </a:lnSpc>
            </a:pPr>
            <a:r>
              <a:rPr sz="1600" lang="en-US"/>
              <a:t>Chủ tịch Hồ Chí Minh - Vị anh hùng giải phóng dân tộc, nhà văn hóa kiệt xuất, vị lãnh tụ thiên tài của Đảng và Nhân dân Việt Nam. Không chỉ vậy, Hồ Chí Minh còn là chiến sĩ cách mạng kiên cường và là người bạn rất thân thiết của các dân tộc trên thế giới. Người đã hiến dâng trọn đời mình cho sự nghiệp cách mạng giải phóng dân tộc và góp phần to lớn vào sự nghiệp cách mạng của Nhân dân thế giới vì hòa bình, độc lập dân tộc, dân chủ và tiến bộ xã hội.</a:t>
            </a:r>
            <a:endParaRPr sz="1600" lang="vi-V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
          <p:cNvSpPr>
            <a:spLocks noGrp="1"/>
          </p:cNvSpPr>
          <p:nvPr>
            <p:ph type="title"/>
          </p:nvPr>
        </p:nvSpPr>
        <p:spPr>
          <a:xfrm>
            <a:off x="623888" y="142383"/>
            <a:ext cx="8115019" cy="2825657"/>
          </a:xfrm>
        </p:spPr>
        <p:txBody>
          <a:bodyPr>
            <a:normAutofit/>
          </a:bodyPr>
          <a:p>
            <a:r>
              <a:rPr lang="en-US">
                <a:solidFill>
                  <a:srgbClr val="02A5E3"/>
                </a:solidFill>
              </a:rPr>
              <a:t>CẢM</a:t>
            </a:r>
            <a:r>
              <a:rPr lang="en-US">
                <a:solidFill>
                  <a:srgbClr val="02A5E3"/>
                </a:solidFill>
              </a:rPr>
              <a:t> </a:t>
            </a:r>
            <a:r>
              <a:rPr altLang="en-US" lang="vi-VN">
                <a:solidFill>
                  <a:srgbClr val="02A5E3"/>
                </a:solidFill>
              </a:rPr>
              <a:t>ƠN</a:t>
            </a:r>
            <a:r>
              <a:rPr altLang="en-US" lang="en-US">
                <a:solidFill>
                  <a:srgbClr val="02A5E3"/>
                </a:solidFill>
              </a:rPr>
              <a:t> </a:t>
            </a:r>
            <a:r>
              <a:rPr altLang="en-US" lang="en-US">
                <a:solidFill>
                  <a:srgbClr val="02A5E3"/>
                </a:solidFill>
              </a:rPr>
              <a:t>Q</a:t>
            </a:r>
            <a:r>
              <a:rPr altLang="en-US" lang="en-US">
                <a:solidFill>
                  <a:srgbClr val="02A5E3"/>
                </a:solidFill>
              </a:rPr>
              <a:t>UÝ</a:t>
            </a:r>
            <a:r>
              <a:rPr altLang="en-US" lang="en-US">
                <a:solidFill>
                  <a:srgbClr val="02A5E3"/>
                </a:solidFill>
              </a:rPr>
              <a:t> </a:t>
            </a:r>
            <a:r>
              <a:rPr altLang="en-US" lang="en-US">
                <a:solidFill>
                  <a:srgbClr val="02A5E3"/>
                </a:solidFill>
              </a:rPr>
              <a:t>THẦY</a:t>
            </a:r>
            <a:r>
              <a:rPr altLang="en-US" lang="en-US">
                <a:solidFill>
                  <a:srgbClr val="02A5E3"/>
                </a:solidFill>
              </a:rPr>
              <a:t> </a:t>
            </a:r>
            <a:r>
              <a:rPr altLang="en-US" lang="en-US">
                <a:solidFill>
                  <a:srgbClr val="02A5E3"/>
                </a:solidFill>
              </a:rPr>
              <a:t>CÔ</a:t>
            </a:r>
            <a:r>
              <a:rPr altLang="en-US" lang="en-US">
                <a:solidFill>
                  <a:srgbClr val="02A5E3"/>
                </a:solidFill>
              </a:rPr>
              <a:t> </a:t>
            </a:r>
            <a:r>
              <a:rPr altLang="en-US" lang="vi-VN">
                <a:solidFill>
                  <a:srgbClr val="02A5E3"/>
                </a:solidFill>
              </a:rPr>
              <a:t>ĐÃ</a:t>
            </a:r>
            <a:r>
              <a:rPr altLang="en-US" lang="en-US">
                <a:solidFill>
                  <a:srgbClr val="02A5E3"/>
                </a:solidFill>
              </a:rPr>
              <a:t> </a:t>
            </a:r>
            <a:r>
              <a:rPr altLang="en-US" lang="en-US">
                <a:solidFill>
                  <a:srgbClr val="02A5E3"/>
                </a:solidFill>
              </a:rPr>
              <a:t>DÀNH</a:t>
            </a:r>
            <a:r>
              <a:rPr altLang="en-US" lang="en-US">
                <a:solidFill>
                  <a:srgbClr val="02A5E3"/>
                </a:solidFill>
              </a:rPr>
              <a:t> </a:t>
            </a:r>
            <a:r>
              <a:rPr altLang="en-US" lang="en-US">
                <a:solidFill>
                  <a:srgbClr val="02A5E3"/>
                </a:solidFill>
              </a:rPr>
              <a:t>THỜI</a:t>
            </a:r>
            <a:r>
              <a:rPr altLang="en-US" lang="en-US">
                <a:solidFill>
                  <a:srgbClr val="02A5E3"/>
                </a:solidFill>
              </a:rPr>
              <a:t> </a:t>
            </a:r>
            <a:r>
              <a:rPr altLang="en-US" lang="en-US">
                <a:solidFill>
                  <a:srgbClr val="02A5E3"/>
                </a:solidFill>
              </a:rPr>
              <a:t>G</a:t>
            </a:r>
            <a:r>
              <a:rPr altLang="en-US" lang="en-US">
                <a:solidFill>
                  <a:srgbClr val="02A5E3"/>
                </a:solidFill>
              </a:rPr>
              <a:t>I</a:t>
            </a:r>
            <a:r>
              <a:rPr altLang="en-US" lang="en-US">
                <a:solidFill>
                  <a:srgbClr val="02A5E3"/>
                </a:solidFill>
              </a:rPr>
              <a:t>A</a:t>
            </a:r>
            <a:r>
              <a:rPr altLang="en-US" lang="en-US">
                <a:solidFill>
                  <a:srgbClr val="02A5E3"/>
                </a:solidFill>
              </a:rPr>
              <a:t>N</a:t>
            </a:r>
            <a:r>
              <a:rPr altLang="en-US" lang="en-US">
                <a:solidFill>
                  <a:srgbClr val="02A5E3"/>
                </a:solidFill>
              </a:rPr>
              <a:t> </a:t>
            </a:r>
            <a:r>
              <a:rPr altLang="en-US" lang="en-US">
                <a:solidFill>
                  <a:srgbClr val="02A5E3"/>
                </a:solidFill>
              </a:rPr>
              <a:t>T</a:t>
            </a:r>
            <a:r>
              <a:rPr altLang="en-US" lang="en-US">
                <a:solidFill>
                  <a:srgbClr val="02A5E3"/>
                </a:solidFill>
              </a:rPr>
              <a:t>H</a:t>
            </a:r>
            <a:r>
              <a:rPr altLang="en-US" lang="en-US">
                <a:solidFill>
                  <a:srgbClr val="02A5E3"/>
                </a:solidFill>
              </a:rPr>
              <a:t>E</a:t>
            </a:r>
            <a:r>
              <a:rPr altLang="en-US" lang="en-US">
                <a:solidFill>
                  <a:srgbClr val="02A5E3"/>
                </a:solidFill>
              </a:rPr>
              <a:t>O</a:t>
            </a:r>
            <a:r>
              <a:rPr altLang="en-US" lang="en-US">
                <a:solidFill>
                  <a:srgbClr val="02A5E3"/>
                </a:solidFill>
              </a:rPr>
              <a:t> </a:t>
            </a:r>
            <a:r>
              <a:rPr altLang="en-US" lang="en-US">
                <a:solidFill>
                  <a:srgbClr val="02A5E3"/>
                </a:solidFill>
              </a:rPr>
              <a:t>DÕI</a:t>
            </a:r>
            <a:r>
              <a:rPr altLang="en-US" lang="en-US">
                <a:solidFill>
                  <a:srgbClr val="02A5E3"/>
                </a:solidFill>
              </a:rPr>
              <a:t> </a:t>
            </a:r>
            <a:endParaRPr lang="vi-VN">
              <a:solidFill>
                <a:srgbClr val="02A5E3"/>
              </a:solidFill>
            </a:endParaRPr>
          </a:p>
        </p:txBody>
      </p:sp>
      <p:sp>
        <p:nvSpPr>
          <p:cNvPr id="1048689" name=""/>
          <p:cNvSpPr>
            <a:spLocks noGrp="1"/>
          </p:cNvSpPr>
          <p:nvPr>
            <p:ph type="body" idx="1"/>
          </p:nvPr>
        </p:nvSpPr>
        <p:spPr>
          <a:xfrm>
            <a:off x="623888" y="3208414"/>
            <a:ext cx="7886700" cy="1500187"/>
          </a:xfrm>
        </p:spPr>
        <p:txBody>
          <a:bodyPr/>
          <a:p>
            <a:r>
              <a:rPr sz="3600" lang="en-US">
                <a:solidFill>
                  <a:srgbClr val="F46D43"/>
                </a:solidFill>
              </a:rPr>
              <a:t>Xin</a:t>
            </a:r>
            <a:r>
              <a:rPr sz="3600" lang="en-US">
                <a:solidFill>
                  <a:srgbClr val="F46D43"/>
                </a:solidFill>
              </a:rPr>
              <a:t> </a:t>
            </a:r>
            <a:r>
              <a:rPr sz="3600" lang="en-US">
                <a:solidFill>
                  <a:srgbClr val="F46D43"/>
                </a:solidFill>
              </a:rPr>
              <a:t>kính</a:t>
            </a:r>
            <a:r>
              <a:rPr sz="3600" lang="en-US">
                <a:solidFill>
                  <a:srgbClr val="F46D43"/>
                </a:solidFill>
              </a:rPr>
              <a:t> </a:t>
            </a:r>
            <a:r>
              <a:rPr sz="3600" lang="en-US">
                <a:solidFill>
                  <a:srgbClr val="F46D43"/>
                </a:solidFill>
              </a:rPr>
              <a:t>chào</a:t>
            </a:r>
            <a:r>
              <a:rPr sz="3600" lang="en-US">
                <a:solidFill>
                  <a:srgbClr val="F46D43"/>
                </a:solidFill>
              </a:rPr>
              <a:t> </a:t>
            </a:r>
            <a:r>
              <a:rPr sz="3600" lang="en-US">
                <a:solidFill>
                  <a:srgbClr val="F46D43"/>
                </a:solidFill>
              </a:rPr>
              <a:t>và</a:t>
            </a:r>
            <a:r>
              <a:rPr sz="3600" lang="en-US">
                <a:solidFill>
                  <a:srgbClr val="F46D43"/>
                </a:solidFill>
              </a:rPr>
              <a:t> </a:t>
            </a:r>
            <a:r>
              <a:rPr sz="3600" lang="en-US">
                <a:solidFill>
                  <a:srgbClr val="F46D43"/>
                </a:solidFill>
              </a:rPr>
              <a:t>hẹn</a:t>
            </a:r>
            <a:r>
              <a:rPr sz="3600" lang="en-US">
                <a:solidFill>
                  <a:srgbClr val="F46D43"/>
                </a:solidFill>
              </a:rPr>
              <a:t> </a:t>
            </a:r>
            <a:r>
              <a:rPr sz="3600" lang="en-US">
                <a:solidFill>
                  <a:srgbClr val="F46D43"/>
                </a:solidFill>
              </a:rPr>
              <a:t>gặp</a:t>
            </a:r>
            <a:r>
              <a:rPr sz="3600" lang="en-US">
                <a:solidFill>
                  <a:srgbClr val="F46D43"/>
                </a:solidFill>
              </a:rPr>
              <a:t> </a:t>
            </a:r>
            <a:r>
              <a:rPr sz="3600" lang="en-US">
                <a:solidFill>
                  <a:srgbClr val="F46D43"/>
                </a:solidFill>
              </a:rPr>
              <a:t>lại</a:t>
            </a:r>
            <a:r>
              <a:rPr sz="3600" lang="en-US">
                <a:solidFill>
                  <a:srgbClr val="F46D43"/>
                </a:solidFill>
              </a:rPr>
              <a:t> </a:t>
            </a:r>
            <a:r>
              <a:rPr sz="3600" lang="en-US">
                <a:solidFill>
                  <a:srgbClr val="F46D43"/>
                </a:solidFill>
              </a:rPr>
              <a:t>!</a:t>
            </a:r>
            <a:r>
              <a:rPr sz="3600" lang="en-US">
                <a:solidFill>
                  <a:srgbClr val="F46D43"/>
                </a:solidFill>
              </a:rPr>
              <a:t>!</a:t>
            </a:r>
            <a:r>
              <a:rPr sz="3600" lang="en-US">
                <a:solidFill>
                  <a:srgbClr val="F46D43"/>
                </a:solidFill>
              </a:rPr>
              <a:t>!</a:t>
            </a:r>
            <a:r>
              <a:rPr sz="3600" lang="en-US">
                <a:solidFill>
                  <a:srgbClr val="F46D43"/>
                </a:solidFill>
              </a:rPr>
              <a:t> </a:t>
            </a:r>
            <a:endParaRPr sz="3600" lang="vi-VN">
              <a:solidFill>
                <a:srgbClr val="F46D43"/>
              </a:solidFill>
            </a:endParaRPr>
          </a:p>
        </p:txBody>
      </p:sp>
      <p:pic>
        <p:nvPicPr>
          <p:cNvPr id="2097157" name=""/>
          <p:cNvPicPr>
            <a:picLocks/>
          </p:cNvPicPr>
          <p:nvPr/>
        </p:nvPicPr>
        <p:blipFill>
          <a:blip xmlns:r="http://schemas.openxmlformats.org/officeDocument/2006/relationships" r:embed="rId1"/>
          <a:stretch>
            <a:fillRect/>
          </a:stretch>
        </p:blipFill>
        <p:spPr>
          <a:xfrm rot="0">
            <a:off x="2582233" y="4293569"/>
            <a:ext cx="3840517" cy="2140395"/>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2209116AG</dc:creator>
  <dcterms:created xsi:type="dcterms:W3CDTF">2015-05-11T05:30:45Z</dcterms:created>
  <dcterms:modified xsi:type="dcterms:W3CDTF">2023-10-04T14:40:52Z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a4f1153b200545d186761fcccbe719b4</vt:lpwstr>
  </property>
</Properties>
</file>