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2" r:id="rId14"/>
    <p:sldId id="271" r:id="rId15"/>
    <p:sldId id="273" r:id="rId16"/>
    <p:sldId id="274" r:id="rId17"/>
    <p:sldId id="257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15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uận Ngô Chí" userId="77bc97ede07ae997" providerId="LiveId" clId="{3EC2C185-DE10-44A2-A528-5B02F61312BA}"/>
    <pc:docChg chg="undo redo custSel addSld delSld modSld sldOrd">
      <pc:chgData name="Thuận Ngô Chí" userId="77bc97ede07ae997" providerId="LiveId" clId="{3EC2C185-DE10-44A2-A528-5B02F61312BA}" dt="2024-05-12T15:05:52.296" v="3349" actId="1076"/>
      <pc:docMkLst>
        <pc:docMk/>
      </pc:docMkLst>
      <pc:sldChg chg="addSp delSp modSp new mod">
        <pc:chgData name="Thuận Ngô Chí" userId="77bc97ede07ae997" providerId="LiveId" clId="{3EC2C185-DE10-44A2-A528-5B02F61312BA}" dt="2024-05-12T15:05:52.296" v="3349" actId="1076"/>
        <pc:sldMkLst>
          <pc:docMk/>
          <pc:sldMk cId="3125668330" sldId="256"/>
        </pc:sldMkLst>
        <pc:spChg chg="add mod">
          <ac:chgData name="Thuận Ngô Chí" userId="77bc97ede07ae997" providerId="LiveId" clId="{3EC2C185-DE10-44A2-A528-5B02F61312BA}" dt="2024-05-12T15:05:52.296" v="3349" actId="1076"/>
          <ac:spMkLst>
            <pc:docMk/>
            <pc:sldMk cId="3125668330" sldId="256"/>
            <ac:spMk id="2" creationId="{052BD0B8-7CAC-83E5-2B67-2D74C4927071}"/>
          </ac:spMkLst>
        </pc:spChg>
        <pc:spChg chg="del">
          <ac:chgData name="Thuận Ngô Chí" userId="77bc97ede07ae997" providerId="LiveId" clId="{3EC2C185-DE10-44A2-A528-5B02F61312BA}" dt="2024-05-09T13:39:58.309" v="1" actId="478"/>
          <ac:spMkLst>
            <pc:docMk/>
            <pc:sldMk cId="3125668330" sldId="256"/>
            <ac:spMk id="2" creationId="{523028F0-64DA-258D-A731-E270B7E210CD}"/>
          </ac:spMkLst>
        </pc:spChg>
        <pc:spChg chg="del">
          <ac:chgData name="Thuận Ngô Chí" userId="77bc97ede07ae997" providerId="LiveId" clId="{3EC2C185-DE10-44A2-A528-5B02F61312BA}" dt="2024-05-09T13:39:58.309" v="1" actId="478"/>
          <ac:spMkLst>
            <pc:docMk/>
            <pc:sldMk cId="3125668330" sldId="256"/>
            <ac:spMk id="3" creationId="{086215B7-B176-233B-447B-12478620423D}"/>
          </ac:spMkLst>
        </pc:spChg>
        <pc:spChg chg="add mod">
          <ac:chgData name="Thuận Ngô Chí" userId="77bc97ede07ae997" providerId="LiveId" clId="{3EC2C185-DE10-44A2-A528-5B02F61312BA}" dt="2024-05-12T15:04:55.460" v="3271" actId="1076"/>
          <ac:spMkLst>
            <pc:docMk/>
            <pc:sldMk cId="3125668330" sldId="256"/>
            <ac:spMk id="5" creationId="{5412EC55-2DAE-B2A0-3B37-7F9F9D9A2E19}"/>
          </ac:spMkLst>
        </pc:spChg>
        <pc:spChg chg="add mod">
          <ac:chgData name="Thuận Ngô Chí" userId="77bc97ede07ae997" providerId="LiveId" clId="{3EC2C185-DE10-44A2-A528-5B02F61312BA}" dt="2024-05-10T14:22:54.469" v="243" actId="1076"/>
          <ac:spMkLst>
            <pc:docMk/>
            <pc:sldMk cId="3125668330" sldId="256"/>
            <ac:spMk id="6" creationId="{FC1BC681-BE9C-9B4D-0E97-18764FB2077C}"/>
          </ac:spMkLst>
        </pc:spChg>
        <pc:spChg chg="add mod">
          <ac:chgData name="Thuận Ngô Chí" userId="77bc97ede07ae997" providerId="LiveId" clId="{3EC2C185-DE10-44A2-A528-5B02F61312BA}" dt="2024-05-10T14:22:54.469" v="243" actId="1076"/>
          <ac:spMkLst>
            <pc:docMk/>
            <pc:sldMk cId="3125668330" sldId="256"/>
            <ac:spMk id="7" creationId="{EBC81BD7-2813-99F1-86BF-3E67488D7798}"/>
          </ac:spMkLst>
        </pc:spChg>
        <pc:picChg chg="add mod">
          <ac:chgData name="Thuận Ngô Chí" userId="77bc97ede07ae997" providerId="LiveId" clId="{3EC2C185-DE10-44A2-A528-5B02F61312BA}" dt="2024-05-10T14:22:54.469" v="243" actId="1076"/>
          <ac:picMkLst>
            <pc:docMk/>
            <pc:sldMk cId="3125668330" sldId="256"/>
            <ac:picMk id="9" creationId="{6352C076-C858-B264-7DBF-775FD84E61D6}"/>
          </ac:picMkLst>
        </pc:picChg>
      </pc:sldChg>
      <pc:sldChg chg="addSp delSp modSp new mod modTransition">
        <pc:chgData name="Thuận Ngô Chí" userId="77bc97ede07ae997" providerId="LiveId" clId="{3EC2C185-DE10-44A2-A528-5B02F61312BA}" dt="2024-05-12T06:16:27.815" v="1570"/>
        <pc:sldMkLst>
          <pc:docMk/>
          <pc:sldMk cId="1142591665" sldId="257"/>
        </pc:sldMkLst>
        <pc:spChg chg="del">
          <ac:chgData name="Thuận Ngô Chí" userId="77bc97ede07ae997" providerId="LiveId" clId="{3EC2C185-DE10-44A2-A528-5B02F61312BA}" dt="2024-05-09T14:42:09.744" v="80" actId="478"/>
          <ac:spMkLst>
            <pc:docMk/>
            <pc:sldMk cId="1142591665" sldId="257"/>
            <ac:spMk id="2" creationId="{4D50E3A2-49EC-D98B-51E6-15B4AD0872F9}"/>
          </ac:spMkLst>
        </pc:spChg>
        <pc:spChg chg="add del mod">
          <ac:chgData name="Thuận Ngô Chí" userId="77bc97ede07ae997" providerId="LiveId" clId="{3EC2C185-DE10-44A2-A528-5B02F61312BA}" dt="2024-05-12T06:15:55.022" v="1564" actId="478"/>
          <ac:spMkLst>
            <pc:docMk/>
            <pc:sldMk cId="1142591665" sldId="257"/>
            <ac:spMk id="2" creationId="{F7AA72BE-5511-5174-EB1C-DD443B0C6C58}"/>
          </ac:spMkLst>
        </pc:spChg>
        <pc:spChg chg="add mod">
          <ac:chgData name="Thuận Ngô Chí" userId="77bc97ede07ae997" providerId="LiveId" clId="{3EC2C185-DE10-44A2-A528-5B02F61312BA}" dt="2024-05-12T06:16:07.960" v="1567" actId="1076"/>
          <ac:spMkLst>
            <pc:docMk/>
            <pc:sldMk cId="1142591665" sldId="257"/>
            <ac:spMk id="3" creationId="{5DEF66C9-7BEC-AEDA-B167-0482A0578F4A}"/>
          </ac:spMkLst>
        </pc:spChg>
        <pc:spChg chg="del">
          <ac:chgData name="Thuận Ngô Chí" userId="77bc97ede07ae997" providerId="LiveId" clId="{3EC2C185-DE10-44A2-A528-5B02F61312BA}" dt="2024-05-09T14:42:09.744" v="80" actId="478"/>
          <ac:spMkLst>
            <pc:docMk/>
            <pc:sldMk cId="1142591665" sldId="257"/>
            <ac:spMk id="3" creationId="{AE919B6A-AE04-5BB7-3425-7B7BDF568089}"/>
          </ac:spMkLst>
        </pc:spChg>
        <pc:spChg chg="add del mod">
          <ac:chgData name="Thuận Ngô Chí" userId="77bc97ede07ae997" providerId="LiveId" clId="{3EC2C185-DE10-44A2-A528-5B02F61312BA}" dt="2024-05-12T06:15:57.845" v="1565" actId="478"/>
          <ac:spMkLst>
            <pc:docMk/>
            <pc:sldMk cId="1142591665" sldId="257"/>
            <ac:spMk id="4" creationId="{98B47427-F7B8-CD80-34FA-EFF7781AC770}"/>
          </ac:spMkLst>
        </pc:spChg>
        <pc:picChg chg="add del mod">
          <ac:chgData name="Thuận Ngô Chí" userId="77bc97ede07ae997" providerId="LiveId" clId="{3EC2C185-DE10-44A2-A528-5B02F61312BA}" dt="2024-05-12T06:15:58.436" v="1566" actId="478"/>
          <ac:picMkLst>
            <pc:docMk/>
            <pc:sldMk cId="1142591665" sldId="257"/>
            <ac:picMk id="5" creationId="{22A7E934-8634-2446-6496-C35BBE4BFCA5}"/>
          </ac:picMkLst>
        </pc:picChg>
      </pc:sldChg>
      <pc:sldChg chg="addSp delSp modSp add mod modTransition">
        <pc:chgData name="Thuận Ngô Chí" userId="77bc97ede07ae997" providerId="LiveId" clId="{3EC2C185-DE10-44A2-A528-5B02F61312BA}" dt="2024-05-10T07:36:21.601" v="202" actId="1076"/>
        <pc:sldMkLst>
          <pc:docMk/>
          <pc:sldMk cId="205486470" sldId="258"/>
        </pc:sldMkLst>
        <pc:spChg chg="add del mod">
          <ac:chgData name="Thuận Ngô Chí" userId="77bc97ede07ae997" providerId="LiveId" clId="{3EC2C185-DE10-44A2-A528-5B02F61312BA}" dt="2024-05-10T07:33:01.016" v="106" actId="478"/>
          <ac:spMkLst>
            <pc:docMk/>
            <pc:sldMk cId="205486470" sldId="258"/>
            <ac:spMk id="3" creationId="{49087A44-DA2B-887A-80D5-54404097D950}"/>
          </ac:spMkLst>
        </pc:spChg>
        <pc:spChg chg="add del mod">
          <ac:chgData name="Thuận Ngô Chí" userId="77bc97ede07ae997" providerId="LiveId" clId="{3EC2C185-DE10-44A2-A528-5B02F61312BA}" dt="2024-05-10T07:36:18.122" v="201" actId="478"/>
          <ac:spMkLst>
            <pc:docMk/>
            <pc:sldMk cId="205486470" sldId="258"/>
            <ac:spMk id="4" creationId="{C6B33872-C84A-DA7B-A344-F764405CC667}"/>
          </ac:spMkLst>
        </pc:spChg>
        <pc:spChg chg="mod">
          <ac:chgData name="Thuận Ngô Chí" userId="77bc97ede07ae997" providerId="LiveId" clId="{3EC2C185-DE10-44A2-A528-5B02F61312BA}" dt="2024-05-10T07:33:33.519" v="129" actId="1076"/>
          <ac:spMkLst>
            <pc:docMk/>
            <pc:sldMk cId="205486470" sldId="258"/>
            <ac:spMk id="5" creationId="{5412EC55-2DAE-B2A0-3B37-7F9F9D9A2E19}"/>
          </ac:spMkLst>
        </pc:spChg>
        <pc:spChg chg="mod">
          <ac:chgData name="Thuận Ngô Chí" userId="77bc97ede07ae997" providerId="LiveId" clId="{3EC2C185-DE10-44A2-A528-5B02F61312BA}" dt="2024-05-10T07:14:40.015" v="99" actId="1076"/>
          <ac:spMkLst>
            <pc:docMk/>
            <pc:sldMk cId="205486470" sldId="258"/>
            <ac:spMk id="6" creationId="{FC1BC681-BE9C-9B4D-0E97-18764FB2077C}"/>
          </ac:spMkLst>
        </pc:spChg>
        <pc:spChg chg="mod">
          <ac:chgData name="Thuận Ngô Chí" userId="77bc97ede07ae997" providerId="LiveId" clId="{3EC2C185-DE10-44A2-A528-5B02F61312BA}" dt="2024-05-10T07:14:50.035" v="101" actId="1076"/>
          <ac:spMkLst>
            <pc:docMk/>
            <pc:sldMk cId="205486470" sldId="258"/>
            <ac:spMk id="7" creationId="{EBC81BD7-2813-99F1-86BF-3E67488D7798}"/>
          </ac:spMkLst>
        </pc:spChg>
        <pc:spChg chg="add mod">
          <ac:chgData name="Thuận Ngô Chí" userId="77bc97ede07ae997" providerId="LiveId" clId="{3EC2C185-DE10-44A2-A528-5B02F61312BA}" dt="2024-05-10T07:35:10.691" v="185" actId="1076"/>
          <ac:spMkLst>
            <pc:docMk/>
            <pc:sldMk cId="205486470" sldId="258"/>
            <ac:spMk id="8" creationId="{1C968D35-24DB-81F1-0B7C-2543DDC5D78B}"/>
          </ac:spMkLst>
        </pc:spChg>
        <pc:spChg chg="add mod">
          <ac:chgData name="Thuận Ngô Chí" userId="77bc97ede07ae997" providerId="LiveId" clId="{3EC2C185-DE10-44A2-A528-5B02F61312BA}" dt="2024-05-10T07:35:10.691" v="185" actId="1076"/>
          <ac:spMkLst>
            <pc:docMk/>
            <pc:sldMk cId="205486470" sldId="258"/>
            <ac:spMk id="10" creationId="{493B6162-F2B4-D366-BCE1-720F2C2579EB}"/>
          </ac:spMkLst>
        </pc:spChg>
        <pc:spChg chg="add mod">
          <ac:chgData name="Thuận Ngô Chí" userId="77bc97ede07ae997" providerId="LiveId" clId="{3EC2C185-DE10-44A2-A528-5B02F61312BA}" dt="2024-05-10T07:36:21.601" v="202" actId="1076"/>
          <ac:spMkLst>
            <pc:docMk/>
            <pc:sldMk cId="205486470" sldId="258"/>
            <ac:spMk id="11" creationId="{1B8B6A0F-4DE0-3BA8-4CF2-550E5E6202E3}"/>
          </ac:spMkLst>
        </pc:spChg>
        <pc:picChg chg="mod">
          <ac:chgData name="Thuận Ngô Chí" userId="77bc97ede07ae997" providerId="LiveId" clId="{3EC2C185-DE10-44A2-A528-5B02F61312BA}" dt="2024-05-10T07:13:46.563" v="94" actId="1076"/>
          <ac:picMkLst>
            <pc:docMk/>
            <pc:sldMk cId="205486470" sldId="258"/>
            <ac:picMk id="9" creationId="{6352C076-C858-B264-7DBF-775FD84E61D6}"/>
          </ac:picMkLst>
        </pc:picChg>
      </pc:sldChg>
      <pc:sldChg chg="addSp modSp add mod modAnim">
        <pc:chgData name="Thuận Ngô Chí" userId="77bc97ede07ae997" providerId="LiveId" clId="{3EC2C185-DE10-44A2-A528-5B02F61312BA}" dt="2024-05-10T15:02:07.034" v="306" actId="1076"/>
        <pc:sldMkLst>
          <pc:docMk/>
          <pc:sldMk cId="606858210" sldId="259"/>
        </pc:sldMkLst>
        <pc:spChg chg="add mod">
          <ac:chgData name="Thuận Ngô Chí" userId="77bc97ede07ae997" providerId="LiveId" clId="{3EC2C185-DE10-44A2-A528-5B02F61312BA}" dt="2024-05-10T15:02:07.034" v="306" actId="1076"/>
          <ac:spMkLst>
            <pc:docMk/>
            <pc:sldMk cId="606858210" sldId="259"/>
            <ac:spMk id="3" creationId="{A0EF804F-5502-97A8-EF2E-81F5FF561AC0}"/>
          </ac:spMkLst>
        </pc:spChg>
        <pc:spChg chg="mod">
          <ac:chgData name="Thuận Ngô Chí" userId="77bc97ede07ae997" providerId="LiveId" clId="{3EC2C185-DE10-44A2-A528-5B02F61312BA}" dt="2024-05-10T07:36:53.038" v="208" actId="1076"/>
          <ac:spMkLst>
            <pc:docMk/>
            <pc:sldMk cId="606858210" sldId="259"/>
            <ac:spMk id="5" creationId="{5412EC55-2DAE-B2A0-3B37-7F9F9D9A2E19}"/>
          </ac:spMkLst>
        </pc:spChg>
        <pc:spChg chg="mod">
          <ac:chgData name="Thuận Ngô Chí" userId="77bc97ede07ae997" providerId="LiveId" clId="{3EC2C185-DE10-44A2-A528-5B02F61312BA}" dt="2024-05-10T07:43:10.817" v="228" actId="1076"/>
          <ac:spMkLst>
            <pc:docMk/>
            <pc:sldMk cId="606858210" sldId="259"/>
            <ac:spMk id="11" creationId="{1B8B6A0F-4DE0-3BA8-4CF2-550E5E6202E3}"/>
          </ac:spMkLst>
        </pc:spChg>
        <pc:picChg chg="mod">
          <ac:chgData name="Thuận Ngô Chí" userId="77bc97ede07ae997" providerId="LiveId" clId="{3EC2C185-DE10-44A2-A528-5B02F61312BA}" dt="2024-05-10T07:36:39.950" v="205" actId="1076"/>
          <ac:picMkLst>
            <pc:docMk/>
            <pc:sldMk cId="606858210" sldId="259"/>
            <ac:picMk id="9" creationId="{6352C076-C858-B264-7DBF-775FD84E61D6}"/>
          </ac:picMkLst>
        </pc:picChg>
      </pc:sldChg>
      <pc:sldChg chg="addSp delSp modSp add del mod">
        <pc:chgData name="Thuận Ngô Chí" userId="77bc97ede07ae997" providerId="LiveId" clId="{3EC2C185-DE10-44A2-A528-5B02F61312BA}" dt="2024-05-10T14:45:16.888" v="256" actId="47"/>
        <pc:sldMkLst>
          <pc:docMk/>
          <pc:sldMk cId="2502392405" sldId="260"/>
        </pc:sldMkLst>
        <pc:spChg chg="add mod">
          <ac:chgData name="Thuận Ngô Chí" userId="77bc97ede07ae997" providerId="LiveId" clId="{3EC2C185-DE10-44A2-A528-5B02F61312BA}" dt="2024-05-10T07:44:32.695" v="237" actId="14100"/>
          <ac:spMkLst>
            <pc:docMk/>
            <pc:sldMk cId="2502392405" sldId="260"/>
            <ac:spMk id="2" creationId="{C7E5BFC0-6417-A43D-7C3E-5AF336B6CD01}"/>
          </ac:spMkLst>
        </pc:spChg>
        <pc:spChg chg="add mod">
          <ac:chgData name="Thuận Ngô Chí" userId="77bc97ede07ae997" providerId="LiveId" clId="{3EC2C185-DE10-44A2-A528-5B02F61312BA}" dt="2024-05-10T14:44:14.963" v="249" actId="1076"/>
          <ac:spMkLst>
            <pc:docMk/>
            <pc:sldMk cId="2502392405" sldId="260"/>
            <ac:spMk id="3" creationId="{8126F5C7-6D1B-D4EC-5BDE-36C435F2B8E9}"/>
          </ac:spMkLst>
        </pc:spChg>
        <pc:spChg chg="del">
          <ac:chgData name="Thuận Ngô Chí" userId="77bc97ede07ae997" providerId="LiveId" clId="{3EC2C185-DE10-44A2-A528-5B02F61312BA}" dt="2024-05-10T07:45:37.218" v="242" actId="478"/>
          <ac:spMkLst>
            <pc:docMk/>
            <pc:sldMk cId="2502392405" sldId="260"/>
            <ac:spMk id="3" creationId="{A0EF804F-5502-97A8-EF2E-81F5FF561AC0}"/>
          </ac:spMkLst>
        </pc:spChg>
        <pc:spChg chg="mod">
          <ac:chgData name="Thuận Ngô Chí" userId="77bc97ede07ae997" providerId="LiveId" clId="{3EC2C185-DE10-44A2-A528-5B02F61312BA}" dt="2024-05-10T07:44:34.909" v="238" actId="14100"/>
          <ac:spMkLst>
            <pc:docMk/>
            <pc:sldMk cId="2502392405" sldId="260"/>
            <ac:spMk id="11" creationId="{1B8B6A0F-4DE0-3BA8-4CF2-550E5E6202E3}"/>
          </ac:spMkLst>
        </pc:spChg>
      </pc:sldChg>
      <pc:sldChg chg="addSp delSp modSp add mod modAnim">
        <pc:chgData name="Thuận Ngô Chí" userId="77bc97ede07ae997" providerId="LiveId" clId="{3EC2C185-DE10-44A2-A528-5B02F61312BA}" dt="2024-05-10T14:51:10.062" v="298"/>
        <pc:sldMkLst>
          <pc:docMk/>
          <pc:sldMk cId="67057404" sldId="261"/>
        </pc:sldMkLst>
        <pc:spChg chg="del mod">
          <ac:chgData name="Thuận Ngô Chí" userId="77bc97ede07ae997" providerId="LiveId" clId="{3EC2C185-DE10-44A2-A528-5B02F61312BA}" dt="2024-05-10T14:49:35.401" v="286" actId="478"/>
          <ac:spMkLst>
            <pc:docMk/>
            <pc:sldMk cId="67057404" sldId="261"/>
            <ac:spMk id="2" creationId="{C7E5BFC0-6417-A43D-7C3E-5AF336B6CD01}"/>
          </ac:spMkLst>
        </pc:spChg>
        <pc:spChg chg="mod">
          <ac:chgData name="Thuận Ngô Chí" userId="77bc97ede07ae997" providerId="LiveId" clId="{3EC2C185-DE10-44A2-A528-5B02F61312BA}" dt="2024-05-10T14:49:37.175" v="287" actId="1076"/>
          <ac:spMkLst>
            <pc:docMk/>
            <pc:sldMk cId="67057404" sldId="261"/>
            <ac:spMk id="3" creationId="{8126F5C7-6D1B-D4EC-5BDE-36C435F2B8E9}"/>
          </ac:spMkLst>
        </pc:spChg>
        <pc:spChg chg="del mod">
          <ac:chgData name="Thuận Ngô Chí" userId="77bc97ede07ae997" providerId="LiveId" clId="{3EC2C185-DE10-44A2-A528-5B02F61312BA}" dt="2024-05-10T14:49:34.092" v="285" actId="478"/>
          <ac:spMkLst>
            <pc:docMk/>
            <pc:sldMk cId="67057404" sldId="261"/>
            <ac:spMk id="11" creationId="{1B8B6A0F-4DE0-3BA8-4CF2-550E5E6202E3}"/>
          </ac:spMkLst>
        </pc:spChg>
        <pc:cxnChg chg="add del mod">
          <ac:chgData name="Thuận Ngô Chí" userId="77bc97ede07ae997" providerId="LiveId" clId="{3EC2C185-DE10-44A2-A528-5B02F61312BA}" dt="2024-05-10T14:49:10.462" v="283" actId="478"/>
          <ac:cxnSpMkLst>
            <pc:docMk/>
            <pc:sldMk cId="67057404" sldId="261"/>
            <ac:cxnSpMk id="12" creationId="{8553FBF7-64E3-11FA-4D9A-6DB3EBE404C8}"/>
          </ac:cxnSpMkLst>
        </pc:cxnChg>
        <pc:cxnChg chg="add del mod">
          <ac:chgData name="Thuận Ngô Chí" userId="77bc97ede07ae997" providerId="LiveId" clId="{3EC2C185-DE10-44A2-A528-5B02F61312BA}" dt="2024-05-10T14:49:09.331" v="282" actId="478"/>
          <ac:cxnSpMkLst>
            <pc:docMk/>
            <pc:sldMk cId="67057404" sldId="261"/>
            <ac:cxnSpMk id="13" creationId="{80F33E40-195E-00EE-500E-AAB49AAA2C17}"/>
          </ac:cxnSpMkLst>
        </pc:cxnChg>
      </pc:sldChg>
      <pc:sldChg chg="delSp modSp add mod modTransition">
        <pc:chgData name="Thuận Ngô Chí" userId="77bc97ede07ae997" providerId="LiveId" clId="{3EC2C185-DE10-44A2-A528-5B02F61312BA}" dt="2024-05-10T14:51:29.643" v="299"/>
        <pc:sldMkLst>
          <pc:docMk/>
          <pc:sldMk cId="2589455570" sldId="262"/>
        </pc:sldMkLst>
        <pc:spChg chg="mod">
          <ac:chgData name="Thuận Ngô Chí" userId="77bc97ede07ae997" providerId="LiveId" clId="{3EC2C185-DE10-44A2-A528-5B02F61312BA}" dt="2024-05-10T14:50:15.591" v="294" actId="1076"/>
          <ac:spMkLst>
            <pc:docMk/>
            <pc:sldMk cId="2589455570" sldId="262"/>
            <ac:spMk id="2" creationId="{C7E5BFC0-6417-A43D-7C3E-5AF336B6CD01}"/>
          </ac:spMkLst>
        </pc:spChg>
        <pc:spChg chg="del">
          <ac:chgData name="Thuận Ngô Chí" userId="77bc97ede07ae997" providerId="LiveId" clId="{3EC2C185-DE10-44A2-A528-5B02F61312BA}" dt="2024-05-10T14:49:49.685" v="288" actId="478"/>
          <ac:spMkLst>
            <pc:docMk/>
            <pc:sldMk cId="2589455570" sldId="262"/>
            <ac:spMk id="3" creationId="{8126F5C7-6D1B-D4EC-5BDE-36C435F2B8E9}"/>
          </ac:spMkLst>
        </pc:spChg>
        <pc:spChg chg="mod">
          <ac:chgData name="Thuận Ngô Chí" userId="77bc97ede07ae997" providerId="LiveId" clId="{3EC2C185-DE10-44A2-A528-5B02F61312BA}" dt="2024-05-10T14:50:14.094" v="293" actId="1076"/>
          <ac:spMkLst>
            <pc:docMk/>
            <pc:sldMk cId="2589455570" sldId="262"/>
            <ac:spMk id="11" creationId="{1B8B6A0F-4DE0-3BA8-4CF2-550E5E6202E3}"/>
          </ac:spMkLst>
        </pc:spChg>
      </pc:sldChg>
      <pc:sldChg chg="add del">
        <pc:chgData name="Thuận Ngô Chí" userId="77bc97ede07ae997" providerId="LiveId" clId="{3EC2C185-DE10-44A2-A528-5B02F61312BA}" dt="2024-05-10T14:45:24.943" v="258" actId="2696"/>
        <pc:sldMkLst>
          <pc:docMk/>
          <pc:sldMk cId="3026377276" sldId="262"/>
        </pc:sldMkLst>
      </pc:sldChg>
      <pc:sldChg chg="addSp modSp add mod modTransition modAnim">
        <pc:chgData name="Thuận Ngô Chí" userId="77bc97ede07ae997" providerId="LiveId" clId="{3EC2C185-DE10-44A2-A528-5B02F61312BA}" dt="2024-05-10T15:07:59.209" v="1149" actId="20577"/>
        <pc:sldMkLst>
          <pc:docMk/>
          <pc:sldMk cId="565512777" sldId="263"/>
        </pc:sldMkLst>
        <pc:spChg chg="mod">
          <ac:chgData name="Thuận Ngô Chí" userId="77bc97ede07ae997" providerId="LiveId" clId="{3EC2C185-DE10-44A2-A528-5B02F61312BA}" dt="2024-05-10T14:55:02.458" v="303" actId="1076"/>
          <ac:spMkLst>
            <pc:docMk/>
            <pc:sldMk cId="565512777" sldId="263"/>
            <ac:spMk id="2" creationId="{C7E5BFC0-6417-A43D-7C3E-5AF336B6CD01}"/>
          </ac:spMkLst>
        </pc:spChg>
        <pc:spChg chg="add mod">
          <ac:chgData name="Thuận Ngô Chí" userId="77bc97ede07ae997" providerId="LiveId" clId="{3EC2C185-DE10-44A2-A528-5B02F61312BA}" dt="2024-05-10T15:07:59.209" v="1149" actId="20577"/>
          <ac:spMkLst>
            <pc:docMk/>
            <pc:sldMk cId="565512777" sldId="263"/>
            <ac:spMk id="3" creationId="{0ED2F010-6099-7F4C-174E-FF1D53DC16A5}"/>
          </ac:spMkLst>
        </pc:spChg>
        <pc:spChg chg="add mod">
          <ac:chgData name="Thuận Ngô Chí" userId="77bc97ede07ae997" providerId="LiveId" clId="{3EC2C185-DE10-44A2-A528-5B02F61312BA}" dt="2024-05-10T15:06:07.777" v="788" actId="1076"/>
          <ac:spMkLst>
            <pc:docMk/>
            <pc:sldMk cId="565512777" sldId="263"/>
            <ac:spMk id="4" creationId="{C8EB7A51-4B04-45F3-2BB8-9B68EAA468AF}"/>
          </ac:spMkLst>
        </pc:spChg>
        <pc:spChg chg="mod">
          <ac:chgData name="Thuận Ngô Chí" userId="77bc97ede07ae997" providerId="LiveId" clId="{3EC2C185-DE10-44A2-A528-5B02F61312BA}" dt="2024-05-10T14:54:56.610" v="301" actId="1076"/>
          <ac:spMkLst>
            <pc:docMk/>
            <pc:sldMk cId="565512777" sldId="263"/>
            <ac:spMk id="11" creationId="{1B8B6A0F-4DE0-3BA8-4CF2-550E5E6202E3}"/>
          </ac:spMkLst>
        </pc:spChg>
      </pc:sldChg>
      <pc:sldChg chg="delSp modSp add mod modTransition delAnim">
        <pc:chgData name="Thuận Ngô Chí" userId="77bc97ede07ae997" providerId="LiveId" clId="{3EC2C185-DE10-44A2-A528-5B02F61312BA}" dt="2024-05-10T15:08:59.569" v="1170" actId="1076"/>
        <pc:sldMkLst>
          <pc:docMk/>
          <pc:sldMk cId="3166075311" sldId="264"/>
        </pc:sldMkLst>
        <pc:spChg chg="mod">
          <ac:chgData name="Thuận Ngô Chí" userId="77bc97ede07ae997" providerId="LiveId" clId="{3EC2C185-DE10-44A2-A528-5B02F61312BA}" dt="2024-05-10T15:06:26.713" v="791" actId="1076"/>
          <ac:spMkLst>
            <pc:docMk/>
            <pc:sldMk cId="3166075311" sldId="264"/>
            <ac:spMk id="2" creationId="{C7E5BFC0-6417-A43D-7C3E-5AF336B6CD01}"/>
          </ac:spMkLst>
        </pc:spChg>
        <pc:spChg chg="mod">
          <ac:chgData name="Thuận Ngô Chí" userId="77bc97ede07ae997" providerId="LiveId" clId="{3EC2C185-DE10-44A2-A528-5B02F61312BA}" dt="2024-05-10T15:08:59.569" v="1170" actId="1076"/>
          <ac:spMkLst>
            <pc:docMk/>
            <pc:sldMk cId="3166075311" sldId="264"/>
            <ac:spMk id="3" creationId="{0ED2F010-6099-7F4C-174E-FF1D53DC16A5}"/>
          </ac:spMkLst>
        </pc:spChg>
        <pc:spChg chg="del mod">
          <ac:chgData name="Thuận Ngô Chí" userId="77bc97ede07ae997" providerId="LiveId" clId="{3EC2C185-DE10-44A2-A528-5B02F61312BA}" dt="2024-05-10T15:08:09.224" v="1151" actId="478"/>
          <ac:spMkLst>
            <pc:docMk/>
            <pc:sldMk cId="3166075311" sldId="264"/>
            <ac:spMk id="4" creationId="{C8EB7A51-4B04-45F3-2BB8-9B68EAA468AF}"/>
          </ac:spMkLst>
        </pc:spChg>
        <pc:spChg chg="mod">
          <ac:chgData name="Thuận Ngô Chí" userId="77bc97ede07ae997" providerId="LiveId" clId="{3EC2C185-DE10-44A2-A528-5B02F61312BA}" dt="2024-05-10T15:06:37.577" v="793" actId="1076"/>
          <ac:spMkLst>
            <pc:docMk/>
            <pc:sldMk cId="3166075311" sldId="264"/>
            <ac:spMk id="11" creationId="{1B8B6A0F-4DE0-3BA8-4CF2-550E5E6202E3}"/>
          </ac:spMkLst>
        </pc:spChg>
      </pc:sldChg>
      <pc:sldChg chg="addSp delSp modSp add del mod modTransition delAnim modAnim">
        <pc:chgData name="Thuận Ngô Chí" userId="77bc97ede07ae997" providerId="LiveId" clId="{3EC2C185-DE10-44A2-A528-5B02F61312BA}" dt="2024-05-11T16:05:49.545" v="1320" actId="2696"/>
        <pc:sldMkLst>
          <pc:docMk/>
          <pc:sldMk cId="3379135989" sldId="265"/>
        </pc:sldMkLst>
        <pc:spChg chg="mod">
          <ac:chgData name="Thuận Ngô Chí" userId="77bc97ede07ae997" providerId="LiveId" clId="{3EC2C185-DE10-44A2-A528-5B02F61312BA}" dt="2024-05-11T15:21:36.627" v="1252" actId="1076"/>
          <ac:spMkLst>
            <pc:docMk/>
            <pc:sldMk cId="3379135989" sldId="265"/>
            <ac:spMk id="2" creationId="{C7E5BFC0-6417-A43D-7C3E-5AF336B6CD01}"/>
          </ac:spMkLst>
        </pc:spChg>
        <pc:spChg chg="del">
          <ac:chgData name="Thuận Ngô Chí" userId="77bc97ede07ae997" providerId="LiveId" clId="{3EC2C185-DE10-44A2-A528-5B02F61312BA}" dt="2024-05-11T15:14:58.994" v="1172" actId="478"/>
          <ac:spMkLst>
            <pc:docMk/>
            <pc:sldMk cId="3379135989" sldId="265"/>
            <ac:spMk id="3" creationId="{0ED2F010-6099-7F4C-174E-FF1D53DC16A5}"/>
          </ac:spMkLst>
        </pc:spChg>
        <pc:spChg chg="add del">
          <ac:chgData name="Thuận Ngô Chí" userId="77bc97ede07ae997" providerId="LiveId" clId="{3EC2C185-DE10-44A2-A528-5B02F61312BA}" dt="2024-05-11T15:15:14.383" v="1175" actId="478"/>
          <ac:spMkLst>
            <pc:docMk/>
            <pc:sldMk cId="3379135989" sldId="265"/>
            <ac:spMk id="4" creationId="{D092E61D-C705-6CB8-DEF9-6C9A5165C697}"/>
          </ac:spMkLst>
        </pc:spChg>
        <pc:spChg chg="add del mod">
          <ac:chgData name="Thuận Ngô Chí" userId="77bc97ede07ae997" providerId="LiveId" clId="{3EC2C185-DE10-44A2-A528-5B02F61312BA}" dt="2024-05-11T16:00:41.861" v="1310" actId="207"/>
          <ac:spMkLst>
            <pc:docMk/>
            <pc:sldMk cId="3379135989" sldId="265"/>
            <ac:spMk id="12" creationId="{340918FC-7208-C0A2-9807-6246D73A2898}"/>
          </ac:spMkLst>
        </pc:spChg>
        <pc:spChg chg="add mod">
          <ac:chgData name="Thuận Ngô Chí" userId="77bc97ede07ae997" providerId="LiveId" clId="{3EC2C185-DE10-44A2-A528-5B02F61312BA}" dt="2024-05-11T16:00:39.045" v="1308" actId="207"/>
          <ac:spMkLst>
            <pc:docMk/>
            <pc:sldMk cId="3379135989" sldId="265"/>
            <ac:spMk id="13" creationId="{8C647AB3-9679-57FE-E06B-C3E19A2F1F15}"/>
          </ac:spMkLst>
        </pc:spChg>
        <pc:spChg chg="add mod">
          <ac:chgData name="Thuận Ngô Chí" userId="77bc97ede07ae997" providerId="LiveId" clId="{3EC2C185-DE10-44A2-A528-5B02F61312BA}" dt="2024-05-11T16:00:27.487" v="1303" actId="207"/>
          <ac:spMkLst>
            <pc:docMk/>
            <pc:sldMk cId="3379135989" sldId="265"/>
            <ac:spMk id="14" creationId="{75A7DDAB-FA47-FA03-C71B-6800AA223FE4}"/>
          </ac:spMkLst>
        </pc:spChg>
        <pc:spChg chg="add mod">
          <ac:chgData name="Thuận Ngô Chí" userId="77bc97ede07ae997" providerId="LiveId" clId="{3EC2C185-DE10-44A2-A528-5B02F61312BA}" dt="2024-05-11T16:00:36.486" v="1306" actId="208"/>
          <ac:spMkLst>
            <pc:docMk/>
            <pc:sldMk cId="3379135989" sldId="265"/>
            <ac:spMk id="15" creationId="{669D2F0D-2E04-4C39-A1DC-EC442C4A7A4A}"/>
          </ac:spMkLst>
        </pc:spChg>
        <pc:spChg chg="add mod">
          <ac:chgData name="Thuận Ngô Chí" userId="77bc97ede07ae997" providerId="LiveId" clId="{3EC2C185-DE10-44A2-A528-5B02F61312BA}" dt="2024-05-11T15:21:51.827" v="1254" actId="1076"/>
          <ac:spMkLst>
            <pc:docMk/>
            <pc:sldMk cId="3379135989" sldId="265"/>
            <ac:spMk id="16" creationId="{73CA1398-389C-5DC6-CD42-F9FA4F687D45}"/>
          </ac:spMkLst>
        </pc:spChg>
        <pc:spChg chg="add mod">
          <ac:chgData name="Thuận Ngô Chí" userId="77bc97ede07ae997" providerId="LiveId" clId="{3EC2C185-DE10-44A2-A528-5B02F61312BA}" dt="2024-05-11T15:21:51.827" v="1254" actId="1076"/>
          <ac:spMkLst>
            <pc:docMk/>
            <pc:sldMk cId="3379135989" sldId="265"/>
            <ac:spMk id="17" creationId="{E9CFCDBC-B089-F0E5-0EA6-9E381D30DD38}"/>
          </ac:spMkLst>
        </pc:spChg>
        <pc:spChg chg="add mod">
          <ac:chgData name="Thuận Ngô Chí" userId="77bc97ede07ae997" providerId="LiveId" clId="{3EC2C185-DE10-44A2-A528-5B02F61312BA}" dt="2024-05-11T15:21:51.827" v="1254" actId="1076"/>
          <ac:spMkLst>
            <pc:docMk/>
            <pc:sldMk cId="3379135989" sldId="265"/>
            <ac:spMk id="18" creationId="{C63B6CDC-28C2-4CCA-B257-A116AAF2EB52}"/>
          </ac:spMkLst>
        </pc:spChg>
        <pc:spChg chg="add mod">
          <ac:chgData name="Thuận Ngô Chí" userId="77bc97ede07ae997" providerId="LiveId" clId="{3EC2C185-DE10-44A2-A528-5B02F61312BA}" dt="2024-05-11T16:01:34.208" v="1313" actId="1076"/>
          <ac:spMkLst>
            <pc:docMk/>
            <pc:sldMk cId="3379135989" sldId="265"/>
            <ac:spMk id="19" creationId="{8FD5ACDF-8FE0-56A6-89D8-613EBA639A18}"/>
          </ac:spMkLst>
        </pc:spChg>
        <pc:spChg chg="add mod">
          <ac:chgData name="Thuận Ngô Chí" userId="77bc97ede07ae997" providerId="LiveId" clId="{3EC2C185-DE10-44A2-A528-5B02F61312BA}" dt="2024-05-11T16:01:34.208" v="1313" actId="1076"/>
          <ac:spMkLst>
            <pc:docMk/>
            <pc:sldMk cId="3379135989" sldId="265"/>
            <ac:spMk id="20" creationId="{0570CD36-A6B3-3991-DA86-2CD82B15CC79}"/>
          </ac:spMkLst>
        </pc:spChg>
        <pc:spChg chg="add mod">
          <ac:chgData name="Thuận Ngô Chí" userId="77bc97ede07ae997" providerId="LiveId" clId="{3EC2C185-DE10-44A2-A528-5B02F61312BA}" dt="2024-05-11T16:01:34.208" v="1313" actId="1076"/>
          <ac:spMkLst>
            <pc:docMk/>
            <pc:sldMk cId="3379135989" sldId="265"/>
            <ac:spMk id="21" creationId="{7EB38AEA-D336-05A2-2C26-CA98504BC40F}"/>
          </ac:spMkLst>
        </pc:spChg>
        <pc:spChg chg="add mod">
          <ac:chgData name="Thuận Ngô Chí" userId="77bc97ede07ae997" providerId="LiveId" clId="{3EC2C185-DE10-44A2-A528-5B02F61312BA}" dt="2024-05-11T16:01:34.208" v="1313" actId="1076"/>
          <ac:spMkLst>
            <pc:docMk/>
            <pc:sldMk cId="3379135989" sldId="265"/>
            <ac:spMk id="22" creationId="{543012BD-6EA8-6E15-2861-6E60E1421831}"/>
          </ac:spMkLst>
        </pc:spChg>
        <pc:spChg chg="add mod">
          <ac:chgData name="Thuận Ngô Chí" userId="77bc97ede07ae997" providerId="LiveId" clId="{3EC2C185-DE10-44A2-A528-5B02F61312BA}" dt="2024-05-11T16:01:34.208" v="1313" actId="1076"/>
          <ac:spMkLst>
            <pc:docMk/>
            <pc:sldMk cId="3379135989" sldId="265"/>
            <ac:spMk id="23" creationId="{97660119-ACDA-11E9-E42B-91763210FF13}"/>
          </ac:spMkLst>
        </pc:spChg>
        <pc:spChg chg="add del mod">
          <ac:chgData name="Thuận Ngô Chí" userId="77bc97ede07ae997" providerId="LiveId" clId="{3EC2C185-DE10-44A2-A528-5B02F61312BA}" dt="2024-05-11T15:21:34.008" v="1250" actId="478"/>
          <ac:spMkLst>
            <pc:docMk/>
            <pc:sldMk cId="3379135989" sldId="265"/>
            <ac:spMk id="24" creationId="{C6230FF3-5871-5423-C6B9-EF1668C18872}"/>
          </ac:spMkLst>
        </pc:spChg>
        <pc:spChg chg="add del mod">
          <ac:chgData name="Thuận Ngô Chí" userId="77bc97ede07ae997" providerId="LiveId" clId="{3EC2C185-DE10-44A2-A528-5B02F61312BA}" dt="2024-05-11T16:02:16.810" v="1314" actId="478"/>
          <ac:spMkLst>
            <pc:docMk/>
            <pc:sldMk cId="3379135989" sldId="265"/>
            <ac:spMk id="25" creationId="{1EF99C92-EC69-C8E9-6B2F-0435DD7DC03A}"/>
          </ac:spMkLst>
        </pc:spChg>
        <pc:spChg chg="add del mod">
          <ac:chgData name="Thuận Ngô Chí" userId="77bc97ede07ae997" providerId="LiveId" clId="{3EC2C185-DE10-44A2-A528-5B02F61312BA}" dt="2024-05-11T16:02:17.502" v="1315" actId="478"/>
          <ac:spMkLst>
            <pc:docMk/>
            <pc:sldMk cId="3379135989" sldId="265"/>
            <ac:spMk id="26" creationId="{87CB8722-D57F-2E5C-9C9C-E5890FC3691E}"/>
          </ac:spMkLst>
        </pc:spChg>
        <pc:spChg chg="add mod">
          <ac:chgData name="Thuận Ngô Chí" userId="77bc97ede07ae997" providerId="LiveId" clId="{3EC2C185-DE10-44A2-A528-5B02F61312BA}" dt="2024-05-11T16:02:22.718" v="1316"/>
          <ac:spMkLst>
            <pc:docMk/>
            <pc:sldMk cId="3379135989" sldId="265"/>
            <ac:spMk id="27" creationId="{30D8B677-5C2D-A6B2-E71B-9B2675AF0FBE}"/>
          </ac:spMkLst>
        </pc:spChg>
        <pc:spChg chg="add mod">
          <ac:chgData name="Thuận Ngô Chí" userId="77bc97ede07ae997" providerId="LiveId" clId="{3EC2C185-DE10-44A2-A528-5B02F61312BA}" dt="2024-05-11T16:02:22.718" v="1316"/>
          <ac:spMkLst>
            <pc:docMk/>
            <pc:sldMk cId="3379135989" sldId="265"/>
            <ac:spMk id="28" creationId="{914405E8-DA30-C7AD-4C9D-72A187D309C5}"/>
          </ac:spMkLst>
        </pc:spChg>
      </pc:sldChg>
      <pc:sldChg chg="modSp add mod ord modTransition modAnim">
        <pc:chgData name="Thuận Ngô Chí" userId="77bc97ede07ae997" providerId="LiveId" clId="{3EC2C185-DE10-44A2-A528-5B02F61312BA}" dt="2024-05-11T16:10:34.805" v="1339"/>
        <pc:sldMkLst>
          <pc:docMk/>
          <pc:sldMk cId="2557458099" sldId="266"/>
        </pc:sldMkLst>
        <pc:spChg chg="mod">
          <ac:chgData name="Thuận Ngô Chí" userId="77bc97ede07ae997" providerId="LiveId" clId="{3EC2C185-DE10-44A2-A528-5B02F61312BA}" dt="2024-05-11T15:30:01.265" v="1275" actId="20577"/>
          <ac:spMkLst>
            <pc:docMk/>
            <pc:sldMk cId="2557458099" sldId="266"/>
            <ac:spMk id="15" creationId="{669D2F0D-2E04-4C39-A1DC-EC442C4A7A4A}"/>
          </ac:spMkLst>
        </pc:spChg>
        <pc:spChg chg="mod">
          <ac:chgData name="Thuận Ngô Chí" userId="77bc97ede07ae997" providerId="LiveId" clId="{3EC2C185-DE10-44A2-A528-5B02F61312BA}" dt="2024-05-11T16:01:10.956" v="1312" actId="1076"/>
          <ac:spMkLst>
            <pc:docMk/>
            <pc:sldMk cId="2557458099" sldId="266"/>
            <ac:spMk id="19" creationId="{8FD5ACDF-8FE0-56A6-89D8-613EBA639A18}"/>
          </ac:spMkLst>
        </pc:spChg>
        <pc:spChg chg="mod">
          <ac:chgData name="Thuận Ngô Chí" userId="77bc97ede07ae997" providerId="LiveId" clId="{3EC2C185-DE10-44A2-A528-5B02F61312BA}" dt="2024-05-11T16:01:10.956" v="1312" actId="1076"/>
          <ac:spMkLst>
            <pc:docMk/>
            <pc:sldMk cId="2557458099" sldId="266"/>
            <ac:spMk id="20" creationId="{0570CD36-A6B3-3991-DA86-2CD82B15CC79}"/>
          </ac:spMkLst>
        </pc:spChg>
        <pc:spChg chg="mod">
          <ac:chgData name="Thuận Ngô Chí" userId="77bc97ede07ae997" providerId="LiveId" clId="{3EC2C185-DE10-44A2-A528-5B02F61312BA}" dt="2024-05-11T16:01:10.956" v="1312" actId="1076"/>
          <ac:spMkLst>
            <pc:docMk/>
            <pc:sldMk cId="2557458099" sldId="266"/>
            <ac:spMk id="21" creationId="{7EB38AEA-D336-05A2-2C26-CA98504BC40F}"/>
          </ac:spMkLst>
        </pc:spChg>
        <pc:spChg chg="mod">
          <ac:chgData name="Thuận Ngô Chí" userId="77bc97ede07ae997" providerId="LiveId" clId="{3EC2C185-DE10-44A2-A528-5B02F61312BA}" dt="2024-05-11T16:01:10.956" v="1312" actId="1076"/>
          <ac:spMkLst>
            <pc:docMk/>
            <pc:sldMk cId="2557458099" sldId="266"/>
            <ac:spMk id="22" creationId="{543012BD-6EA8-6E15-2861-6E60E1421831}"/>
          </ac:spMkLst>
        </pc:spChg>
        <pc:spChg chg="mod">
          <ac:chgData name="Thuận Ngô Chí" userId="77bc97ede07ae997" providerId="LiveId" clId="{3EC2C185-DE10-44A2-A528-5B02F61312BA}" dt="2024-05-11T16:01:10.956" v="1312" actId="1076"/>
          <ac:spMkLst>
            <pc:docMk/>
            <pc:sldMk cId="2557458099" sldId="266"/>
            <ac:spMk id="23" creationId="{97660119-ACDA-11E9-E42B-91763210FF13}"/>
          </ac:spMkLst>
        </pc:spChg>
        <pc:spChg chg="mod">
          <ac:chgData name="Thuận Ngô Chí" userId="77bc97ede07ae997" providerId="LiveId" clId="{3EC2C185-DE10-44A2-A528-5B02F61312BA}" dt="2024-05-11T16:01:10.956" v="1312" actId="1076"/>
          <ac:spMkLst>
            <pc:docMk/>
            <pc:sldMk cId="2557458099" sldId="266"/>
            <ac:spMk id="25" creationId="{1EF99C92-EC69-C8E9-6B2F-0435DD7DC03A}"/>
          </ac:spMkLst>
        </pc:spChg>
      </pc:sldChg>
      <pc:sldChg chg="addSp delSp modSp add mod modTransition delAnim modAnim">
        <pc:chgData name="Thuận Ngô Chí" userId="77bc97ede07ae997" providerId="LiveId" clId="{3EC2C185-DE10-44A2-A528-5B02F61312BA}" dt="2024-05-11T16:23:51.244" v="1396"/>
        <pc:sldMkLst>
          <pc:docMk/>
          <pc:sldMk cId="185258621" sldId="267"/>
        </pc:sldMkLst>
        <pc:spChg chg="add mod">
          <ac:chgData name="Thuận Ngô Chí" userId="77bc97ede07ae997" providerId="LiveId" clId="{3EC2C185-DE10-44A2-A528-5B02F61312BA}" dt="2024-05-11T16:07:07.815" v="1330" actId="1076"/>
          <ac:spMkLst>
            <pc:docMk/>
            <pc:sldMk cId="185258621" sldId="267"/>
            <ac:spMk id="3" creationId="{A9A625E9-AC85-051D-05F2-9030CBF1C889}"/>
          </ac:spMkLst>
        </pc:spChg>
        <pc:spChg chg="add mod">
          <ac:chgData name="Thuận Ngô Chí" userId="77bc97ede07ae997" providerId="LiveId" clId="{3EC2C185-DE10-44A2-A528-5B02F61312BA}" dt="2024-05-11T16:07:43.179" v="1334" actId="1076"/>
          <ac:spMkLst>
            <pc:docMk/>
            <pc:sldMk cId="185258621" sldId="267"/>
            <ac:spMk id="4" creationId="{CAD65D24-C8C0-1B42-70A3-168799356D19}"/>
          </ac:spMkLst>
        </pc:spChg>
        <pc:spChg chg="add del mod">
          <ac:chgData name="Thuận Ngô Chí" userId="77bc97ede07ae997" providerId="LiveId" clId="{3EC2C185-DE10-44A2-A528-5B02F61312BA}" dt="2024-05-11T16:07:52.881" v="1337" actId="478"/>
          <ac:spMkLst>
            <pc:docMk/>
            <pc:sldMk cId="185258621" sldId="267"/>
            <ac:spMk id="24" creationId="{1916EE44-A8D0-BCC2-E84B-0CA7CD02245C}"/>
          </ac:spMkLst>
        </pc:spChg>
        <pc:spChg chg="add mod">
          <ac:chgData name="Thuận Ngô Chí" userId="77bc97ede07ae997" providerId="LiveId" clId="{3EC2C185-DE10-44A2-A528-5B02F61312BA}" dt="2024-05-11T16:23:42.953" v="1394" actId="1076"/>
          <ac:spMkLst>
            <pc:docMk/>
            <pc:sldMk cId="185258621" sldId="267"/>
            <ac:spMk id="32" creationId="{681239C1-A0DA-B80E-C9E8-C659EE7CB314}"/>
          </ac:spMkLst>
        </pc:spChg>
        <pc:cxnChg chg="add mod">
          <ac:chgData name="Thuận Ngô Chí" userId="77bc97ede07ae997" providerId="LiveId" clId="{3EC2C185-DE10-44A2-A528-5B02F61312BA}" dt="2024-05-11T16:15:18.170" v="1348" actId="1582"/>
          <ac:cxnSpMkLst>
            <pc:docMk/>
            <pc:sldMk cId="185258621" sldId="267"/>
            <ac:cxnSpMk id="28" creationId="{DC991AAA-FB4E-8AF6-F467-D14D4532A124}"/>
          </ac:cxnSpMkLst>
        </pc:cxnChg>
      </pc:sldChg>
      <pc:sldChg chg="modSp add del modTransition modAnim">
        <pc:chgData name="Thuận Ngô Chí" userId="77bc97ede07ae997" providerId="LiveId" clId="{3EC2C185-DE10-44A2-A528-5B02F61312BA}" dt="2024-05-11T16:26:24.866" v="1415" actId="20577"/>
        <pc:sldMkLst>
          <pc:docMk/>
          <pc:sldMk cId="1128504116" sldId="268"/>
        </pc:sldMkLst>
        <pc:spChg chg="mod">
          <ac:chgData name="Thuận Ngô Chí" userId="77bc97ede07ae997" providerId="LiveId" clId="{3EC2C185-DE10-44A2-A528-5B02F61312BA}" dt="2024-05-11T16:26:24.866" v="1415" actId="20577"/>
          <ac:spMkLst>
            <pc:docMk/>
            <pc:sldMk cId="1128504116" sldId="268"/>
            <ac:spMk id="32" creationId="{681239C1-A0DA-B80E-C9E8-C659EE7CB314}"/>
          </ac:spMkLst>
        </pc:spChg>
      </pc:sldChg>
      <pc:sldChg chg="add del">
        <pc:chgData name="Thuận Ngô Chí" userId="77bc97ede07ae997" providerId="LiveId" clId="{3EC2C185-DE10-44A2-A528-5B02F61312BA}" dt="2024-05-11T16:22:20.196" v="1359" actId="2696"/>
        <pc:sldMkLst>
          <pc:docMk/>
          <pc:sldMk cId="3097226298" sldId="268"/>
        </pc:sldMkLst>
      </pc:sldChg>
      <pc:sldChg chg="addSp modSp add mod modAnim">
        <pc:chgData name="Thuận Ngô Chí" userId="77bc97ede07ae997" providerId="LiveId" clId="{3EC2C185-DE10-44A2-A528-5B02F61312BA}" dt="2024-05-11T16:41:08.702" v="1541"/>
        <pc:sldMkLst>
          <pc:docMk/>
          <pc:sldMk cId="3310013642" sldId="269"/>
        </pc:sldMkLst>
        <pc:spChg chg="mod">
          <ac:chgData name="Thuận Ngô Chí" userId="77bc97ede07ae997" providerId="LiveId" clId="{3EC2C185-DE10-44A2-A528-5B02F61312BA}" dt="2024-05-11T16:28:42.688" v="1424" actId="207"/>
          <ac:spMkLst>
            <pc:docMk/>
            <pc:sldMk cId="3310013642" sldId="269"/>
            <ac:spMk id="19" creationId="{8FD5ACDF-8FE0-56A6-89D8-613EBA639A18}"/>
          </ac:spMkLst>
        </pc:spChg>
        <pc:spChg chg="add mod">
          <ac:chgData name="Thuận Ngô Chí" userId="77bc97ede07ae997" providerId="LiveId" clId="{3EC2C185-DE10-44A2-A528-5B02F61312BA}" dt="2024-05-11T16:28:53.782" v="1426" actId="1076"/>
          <ac:spMkLst>
            <pc:docMk/>
            <pc:sldMk cId="3310013642" sldId="269"/>
            <ac:spMk id="29" creationId="{8672AA21-4100-8E0F-AEBD-530EEBBB4111}"/>
          </ac:spMkLst>
        </pc:spChg>
        <pc:spChg chg="add mod">
          <ac:chgData name="Thuận Ngô Chí" userId="77bc97ede07ae997" providerId="LiveId" clId="{3EC2C185-DE10-44A2-A528-5B02F61312BA}" dt="2024-05-11T16:34:50.618" v="1480" actId="1076"/>
          <ac:spMkLst>
            <pc:docMk/>
            <pc:sldMk cId="3310013642" sldId="269"/>
            <ac:spMk id="30" creationId="{68F89BCA-7D6C-EB55-15BC-3016178E9489}"/>
          </ac:spMkLst>
        </pc:spChg>
        <pc:cxnChg chg="mod">
          <ac:chgData name="Thuận Ngô Chí" userId="77bc97ede07ae997" providerId="LiveId" clId="{3EC2C185-DE10-44A2-A528-5B02F61312BA}" dt="2024-05-11T16:28:06.305" v="1420" actId="208"/>
          <ac:cxnSpMkLst>
            <pc:docMk/>
            <pc:sldMk cId="3310013642" sldId="269"/>
            <ac:cxnSpMk id="28" creationId="{DC991AAA-FB4E-8AF6-F467-D14D4532A124}"/>
          </ac:cxnSpMkLst>
        </pc:cxnChg>
      </pc:sldChg>
      <pc:sldChg chg="addSp delSp modSp add mod ord modTransition delAnim">
        <pc:chgData name="Thuận Ngô Chí" userId="77bc97ede07ae997" providerId="LiveId" clId="{3EC2C185-DE10-44A2-A528-5B02F61312BA}" dt="2024-05-11T16:34:56.083" v="1481"/>
        <pc:sldMkLst>
          <pc:docMk/>
          <pc:sldMk cId="142840321" sldId="270"/>
        </pc:sldMkLst>
        <pc:spChg chg="mod">
          <ac:chgData name="Thuận Ngô Chí" userId="77bc97ede07ae997" providerId="LiveId" clId="{3EC2C185-DE10-44A2-A528-5B02F61312BA}" dt="2024-05-11T16:34:10.946" v="1457" actId="20577"/>
          <ac:spMkLst>
            <pc:docMk/>
            <pc:sldMk cId="142840321" sldId="270"/>
            <ac:spMk id="2" creationId="{C7E5BFC0-6417-A43D-7C3E-5AF336B6CD01}"/>
          </ac:spMkLst>
        </pc:spChg>
        <pc:spChg chg="del">
          <ac:chgData name="Thuận Ngô Chí" userId="77bc97ede07ae997" providerId="LiveId" clId="{3EC2C185-DE10-44A2-A528-5B02F61312BA}" dt="2024-05-11T16:34:03.068" v="1436" actId="478"/>
          <ac:spMkLst>
            <pc:docMk/>
            <pc:sldMk cId="142840321" sldId="270"/>
            <ac:spMk id="3" creationId="{A9A625E9-AC85-051D-05F2-9030CBF1C889}"/>
          </ac:spMkLst>
        </pc:spChg>
        <pc:spChg chg="del">
          <ac:chgData name="Thuận Ngô Chí" userId="77bc97ede07ae997" providerId="LiveId" clId="{3EC2C185-DE10-44A2-A528-5B02F61312BA}" dt="2024-05-11T16:34:01.610" v="1435" actId="478"/>
          <ac:spMkLst>
            <pc:docMk/>
            <pc:sldMk cId="142840321" sldId="270"/>
            <ac:spMk id="4" creationId="{CAD65D24-C8C0-1B42-70A3-168799356D19}"/>
          </ac:spMkLst>
        </pc:spChg>
        <pc:spChg chg="add mod">
          <ac:chgData name="Thuận Ngô Chí" userId="77bc97ede07ae997" providerId="LiveId" clId="{3EC2C185-DE10-44A2-A528-5B02F61312BA}" dt="2024-05-11T16:34:42.048" v="1478" actId="1076"/>
          <ac:spMkLst>
            <pc:docMk/>
            <pc:sldMk cId="142840321" sldId="270"/>
            <ac:spMk id="24" creationId="{5FECAC98-2C9A-7F9C-111F-D2EED1CA15FD}"/>
          </ac:spMkLst>
        </pc:spChg>
        <pc:cxnChg chg="del">
          <ac:chgData name="Thuận Ngô Chí" userId="77bc97ede07ae997" providerId="LiveId" clId="{3EC2C185-DE10-44A2-A528-5B02F61312BA}" dt="2024-05-11T16:33:59.699" v="1434" actId="478"/>
          <ac:cxnSpMkLst>
            <pc:docMk/>
            <pc:sldMk cId="142840321" sldId="270"/>
            <ac:cxnSpMk id="28" creationId="{DC991AAA-FB4E-8AF6-F467-D14D4532A124}"/>
          </ac:cxnSpMkLst>
        </pc:cxnChg>
      </pc:sldChg>
      <pc:sldChg chg="modSp add mod modAnim">
        <pc:chgData name="Thuận Ngô Chí" userId="77bc97ede07ae997" providerId="LiveId" clId="{3EC2C185-DE10-44A2-A528-5B02F61312BA}" dt="2024-05-11T16:36:51.321" v="1487" actId="207"/>
        <pc:sldMkLst>
          <pc:docMk/>
          <pc:sldMk cId="2504696312" sldId="271"/>
        </pc:sldMkLst>
        <pc:spChg chg="mod">
          <ac:chgData name="Thuận Ngô Chí" userId="77bc97ede07ae997" providerId="LiveId" clId="{3EC2C185-DE10-44A2-A528-5B02F61312BA}" dt="2024-05-11T16:34:25.294" v="1475" actId="20577"/>
          <ac:spMkLst>
            <pc:docMk/>
            <pc:sldMk cId="2504696312" sldId="271"/>
            <ac:spMk id="2" creationId="{C7E5BFC0-6417-A43D-7C3E-5AF336B6CD01}"/>
          </ac:spMkLst>
        </pc:spChg>
        <pc:spChg chg="mod">
          <ac:chgData name="Thuận Ngô Chí" userId="77bc97ede07ae997" providerId="LiveId" clId="{3EC2C185-DE10-44A2-A528-5B02F61312BA}" dt="2024-05-11T16:36:51.321" v="1487" actId="207"/>
          <ac:spMkLst>
            <pc:docMk/>
            <pc:sldMk cId="2504696312" sldId="271"/>
            <ac:spMk id="32" creationId="{681239C1-A0DA-B80E-C9E8-C659EE7CB314}"/>
          </ac:spMkLst>
        </pc:spChg>
      </pc:sldChg>
      <pc:sldChg chg="addSp modSp add mod">
        <pc:chgData name="Thuận Ngô Chí" userId="77bc97ede07ae997" providerId="LiveId" clId="{3EC2C185-DE10-44A2-A528-5B02F61312BA}" dt="2024-05-11T16:36:00.128" v="1486"/>
        <pc:sldMkLst>
          <pc:docMk/>
          <pc:sldMk cId="907114889" sldId="272"/>
        </pc:sldMkLst>
        <pc:spChg chg="add mod">
          <ac:chgData name="Thuận Ngô Chí" userId="77bc97ede07ae997" providerId="LiveId" clId="{3EC2C185-DE10-44A2-A528-5B02F61312BA}" dt="2024-05-11T16:36:00.128" v="1486"/>
          <ac:spMkLst>
            <pc:docMk/>
            <pc:sldMk cId="907114889" sldId="272"/>
            <ac:spMk id="3" creationId="{AFBD320F-DE4A-9ED5-F031-A40F2D840AA1}"/>
          </ac:spMkLst>
        </pc:spChg>
        <pc:spChg chg="mod">
          <ac:chgData name="Thuận Ngô Chí" userId="77bc97ede07ae997" providerId="LiveId" clId="{3EC2C185-DE10-44A2-A528-5B02F61312BA}" dt="2024-05-11T16:35:29.878" v="1483" actId="207"/>
          <ac:spMkLst>
            <pc:docMk/>
            <pc:sldMk cId="907114889" sldId="272"/>
            <ac:spMk id="32" creationId="{681239C1-A0DA-B80E-C9E8-C659EE7CB314}"/>
          </ac:spMkLst>
        </pc:spChg>
      </pc:sldChg>
      <pc:sldChg chg="addSp delSp modSp add mod modAnim">
        <pc:chgData name="Thuận Ngô Chí" userId="77bc97ede07ae997" providerId="LiveId" clId="{3EC2C185-DE10-44A2-A528-5B02F61312BA}" dt="2024-05-11T16:43:45.525" v="1562"/>
        <pc:sldMkLst>
          <pc:docMk/>
          <pc:sldMk cId="1149003362" sldId="273"/>
        </pc:sldMkLst>
        <pc:spChg chg="mod">
          <ac:chgData name="Thuận Ngô Chí" userId="77bc97ede07ae997" providerId="LiveId" clId="{3EC2C185-DE10-44A2-A528-5B02F61312BA}" dt="2024-05-11T16:42:15.430" v="1544" actId="1076"/>
          <ac:spMkLst>
            <pc:docMk/>
            <pc:sldMk cId="1149003362" sldId="273"/>
            <ac:spMk id="3" creationId="{A9A625E9-AC85-051D-05F2-9030CBF1C889}"/>
          </ac:spMkLst>
        </pc:spChg>
        <pc:spChg chg="add del mod">
          <ac:chgData name="Thuận Ngô Chí" userId="77bc97ede07ae997" providerId="LiveId" clId="{3EC2C185-DE10-44A2-A528-5B02F61312BA}" dt="2024-05-11T16:42:32.210" v="1546" actId="478"/>
          <ac:spMkLst>
            <pc:docMk/>
            <pc:sldMk cId="1149003362" sldId="273"/>
            <ac:spMk id="16" creationId="{73CA1398-389C-5DC6-CD42-F9FA4F687D45}"/>
          </ac:spMkLst>
        </pc:spChg>
        <pc:spChg chg="add mod">
          <ac:chgData name="Thuận Ngô Chí" userId="77bc97ede07ae997" providerId="LiveId" clId="{3EC2C185-DE10-44A2-A528-5B02F61312BA}" dt="2024-05-11T16:42:15.430" v="1544" actId="1076"/>
          <ac:spMkLst>
            <pc:docMk/>
            <pc:sldMk cId="1149003362" sldId="273"/>
            <ac:spMk id="24" creationId="{2FF6FA44-61DF-CEDD-9B99-F9996A4F7863}"/>
          </ac:spMkLst>
        </pc:spChg>
        <pc:spChg chg="add mod">
          <ac:chgData name="Thuận Ngô Chí" userId="77bc97ede07ae997" providerId="LiveId" clId="{3EC2C185-DE10-44A2-A528-5B02F61312BA}" dt="2024-05-11T16:42:15.430" v="1544" actId="1076"/>
          <ac:spMkLst>
            <pc:docMk/>
            <pc:sldMk cId="1149003362" sldId="273"/>
            <ac:spMk id="27" creationId="{76A34096-9470-2857-5CC7-F7DF7831767B}"/>
          </ac:spMkLst>
        </pc:spChg>
        <pc:spChg chg="add del mod ord">
          <ac:chgData name="Thuận Ngô Chí" userId="77bc97ede07ae997" providerId="LiveId" clId="{3EC2C185-DE10-44A2-A528-5B02F61312BA}" dt="2024-05-11T16:42:36.948" v="1547" actId="478"/>
          <ac:spMkLst>
            <pc:docMk/>
            <pc:sldMk cId="1149003362" sldId="273"/>
            <ac:spMk id="29" creationId="{BEE10F26-547B-341B-A3EA-88595486991E}"/>
          </ac:spMkLst>
        </pc:spChg>
        <pc:spChg chg="add mod ord">
          <ac:chgData name="Thuận Ngô Chí" userId="77bc97ede07ae997" providerId="LiveId" clId="{3EC2C185-DE10-44A2-A528-5B02F61312BA}" dt="2024-05-11T16:43:17.667" v="1555" actId="14100"/>
          <ac:spMkLst>
            <pc:docMk/>
            <pc:sldMk cId="1149003362" sldId="273"/>
            <ac:spMk id="30" creationId="{6E548E21-3809-5480-50BE-60CE6A54EFD9}"/>
          </ac:spMkLst>
        </pc:spChg>
        <pc:spChg chg="add del mod ord">
          <ac:chgData name="Thuận Ngô Chí" userId="77bc97ede07ae997" providerId="LiveId" clId="{3EC2C185-DE10-44A2-A528-5B02F61312BA}" dt="2024-05-11T16:42:40.670" v="1549" actId="478"/>
          <ac:spMkLst>
            <pc:docMk/>
            <pc:sldMk cId="1149003362" sldId="273"/>
            <ac:spMk id="31" creationId="{B611F6B8-001B-A77A-3830-A8331EDEADC0}"/>
          </ac:spMkLst>
        </pc:spChg>
      </pc:sldChg>
      <pc:sldChg chg="addSp delSp modSp add mod modAnim">
        <pc:chgData name="Thuận Ngô Chí" userId="77bc97ede07ae997" providerId="LiveId" clId="{3EC2C185-DE10-44A2-A528-5B02F61312BA}" dt="2024-05-11T16:41:02.062" v="1540"/>
        <pc:sldMkLst>
          <pc:docMk/>
          <pc:sldMk cId="2507232037" sldId="274"/>
        </pc:sldMkLst>
        <pc:spChg chg="mod">
          <ac:chgData name="Thuận Ngô Chí" userId="77bc97ede07ae997" providerId="LiveId" clId="{3EC2C185-DE10-44A2-A528-5B02F61312BA}" dt="2024-05-11T16:40:15.767" v="1528" actId="1076"/>
          <ac:spMkLst>
            <pc:docMk/>
            <pc:sldMk cId="2507232037" sldId="274"/>
            <ac:spMk id="30" creationId="{6E548E21-3809-5480-50BE-60CE6A54EFD9}"/>
          </ac:spMkLst>
        </pc:spChg>
        <pc:spChg chg="add mod">
          <ac:chgData name="Thuận Ngô Chí" userId="77bc97ede07ae997" providerId="LiveId" clId="{3EC2C185-DE10-44A2-A528-5B02F61312BA}" dt="2024-05-11T16:40:13.913" v="1526"/>
          <ac:spMkLst>
            <pc:docMk/>
            <pc:sldMk cId="2507232037" sldId="274"/>
            <ac:spMk id="38" creationId="{11A70458-F83D-1B7E-EACB-EBBBF6F1480B}"/>
          </ac:spMkLst>
        </pc:spChg>
        <pc:spChg chg="add mod">
          <ac:chgData name="Thuận Ngô Chí" userId="77bc97ede07ae997" providerId="LiveId" clId="{3EC2C185-DE10-44A2-A528-5B02F61312BA}" dt="2024-05-11T16:40:40.283" v="1534" actId="1076"/>
          <ac:spMkLst>
            <pc:docMk/>
            <pc:sldMk cId="2507232037" sldId="274"/>
            <ac:spMk id="39" creationId="{112BDC93-54D4-3970-6550-BA39622560E0}"/>
          </ac:spMkLst>
        </pc:spChg>
        <pc:spChg chg="add mod">
          <ac:chgData name="Thuận Ngô Chí" userId="77bc97ede07ae997" providerId="LiveId" clId="{3EC2C185-DE10-44A2-A528-5B02F61312BA}" dt="2024-05-11T16:40:47.222" v="1536" actId="1076"/>
          <ac:spMkLst>
            <pc:docMk/>
            <pc:sldMk cId="2507232037" sldId="274"/>
            <ac:spMk id="40" creationId="{E7CDF368-7A44-63FC-27D7-BEDD94FE3A8A}"/>
          </ac:spMkLst>
        </pc:spChg>
        <pc:spChg chg="add mod">
          <ac:chgData name="Thuận Ngô Chí" userId="77bc97ede07ae997" providerId="LiveId" clId="{3EC2C185-DE10-44A2-A528-5B02F61312BA}" dt="2024-05-11T16:40:53.637" v="1538" actId="1076"/>
          <ac:spMkLst>
            <pc:docMk/>
            <pc:sldMk cId="2507232037" sldId="274"/>
            <ac:spMk id="41" creationId="{01B4FCAB-1E1F-19F5-B279-18271FB4B7A6}"/>
          </ac:spMkLst>
        </pc:spChg>
        <pc:cxnChg chg="del">
          <ac:chgData name="Thuận Ngô Chí" userId="77bc97ede07ae997" providerId="LiveId" clId="{3EC2C185-DE10-44A2-A528-5B02F61312BA}" dt="2024-05-11T16:39:36.542" v="1518" actId="478"/>
          <ac:cxnSpMkLst>
            <pc:docMk/>
            <pc:sldMk cId="2507232037" sldId="274"/>
            <ac:cxnSpMk id="28" creationId="{DC991AAA-FB4E-8AF6-F467-D14D4532A124}"/>
          </ac:cxnSpMkLst>
        </pc:cxnChg>
        <pc:cxnChg chg="add mod">
          <ac:chgData name="Thuận Ngô Chí" userId="77bc97ede07ae997" providerId="LiveId" clId="{3EC2C185-DE10-44A2-A528-5B02F61312BA}" dt="2024-05-11T16:39:42.938" v="1519"/>
          <ac:cxnSpMkLst>
            <pc:docMk/>
            <pc:sldMk cId="2507232037" sldId="274"/>
            <ac:cxnSpMk id="33" creationId="{D2CA909A-FA32-DF20-CFC5-B2F93B96AE7D}"/>
          </ac:cxnSpMkLst>
        </pc:cxnChg>
        <pc:cxnChg chg="add mod">
          <ac:chgData name="Thuận Ngô Chí" userId="77bc97ede07ae997" providerId="LiveId" clId="{3EC2C185-DE10-44A2-A528-5B02F61312BA}" dt="2024-05-11T16:39:56.608" v="1522" actId="14100"/>
          <ac:cxnSpMkLst>
            <pc:docMk/>
            <pc:sldMk cId="2507232037" sldId="274"/>
            <ac:cxnSpMk id="34" creationId="{830F91A1-D9C5-A4FB-0301-C486C08C036F}"/>
          </ac:cxnSpMkLst>
        </pc:cxnChg>
        <pc:cxnChg chg="add mod">
          <ac:chgData name="Thuận Ngô Chí" userId="77bc97ede07ae997" providerId="LiveId" clId="{3EC2C185-DE10-44A2-A528-5B02F61312BA}" dt="2024-05-11T16:40:02.548" v="1525" actId="14100"/>
          <ac:cxnSpMkLst>
            <pc:docMk/>
            <pc:sldMk cId="2507232037" sldId="274"/>
            <ac:cxnSpMk id="36" creationId="{DD568CBC-7368-C7C8-0D02-4EFAD8EB028E}"/>
          </ac:cxnSpMkLst>
        </pc:cxnChg>
      </pc:sldChg>
      <pc:sldChg chg="addSp modSp add del mod modTransition modAnim">
        <pc:chgData name="Thuận Ngô Chí" userId="77bc97ede07ae997" providerId="LiveId" clId="{3EC2C185-DE10-44A2-A528-5B02F61312BA}" dt="2024-05-12T10:53:40.038" v="1900" actId="2696"/>
        <pc:sldMkLst>
          <pc:docMk/>
          <pc:sldMk cId="2921691989" sldId="275"/>
        </pc:sldMkLst>
        <pc:spChg chg="add mod">
          <ac:chgData name="Thuận Ngô Chí" userId="77bc97ede07ae997" providerId="LiveId" clId="{3EC2C185-DE10-44A2-A528-5B02F61312BA}" dt="2024-05-12T10:52:02.276" v="1644" actId="1076"/>
          <ac:spMkLst>
            <pc:docMk/>
            <pc:sldMk cId="2921691989" sldId="275"/>
            <ac:spMk id="2" creationId="{28E71404-18B6-A5B7-3B52-7229DA3F2BEF}"/>
          </ac:spMkLst>
        </pc:spChg>
        <pc:spChg chg="mod">
          <ac:chgData name="Thuận Ngô Chí" userId="77bc97ede07ae997" providerId="LiveId" clId="{3EC2C185-DE10-44A2-A528-5B02F61312BA}" dt="2024-05-12T06:17:10.706" v="1576" actId="1076"/>
          <ac:spMkLst>
            <pc:docMk/>
            <pc:sldMk cId="2921691989" sldId="275"/>
            <ac:spMk id="3" creationId="{5DEF66C9-7BEC-AEDA-B167-0482A0578F4A}"/>
          </ac:spMkLst>
        </pc:spChg>
        <pc:spChg chg="add mod">
          <ac:chgData name="Thuận Ngô Chí" userId="77bc97ede07ae997" providerId="LiveId" clId="{3EC2C185-DE10-44A2-A528-5B02F61312BA}" dt="2024-05-12T10:53:00.808" v="1896" actId="1076"/>
          <ac:spMkLst>
            <pc:docMk/>
            <pc:sldMk cId="2921691989" sldId="275"/>
            <ac:spMk id="4" creationId="{DCA41FD8-EA58-8DBC-2EBA-0EDAB9851BF5}"/>
          </ac:spMkLst>
        </pc:spChg>
      </pc:sldChg>
      <pc:sldChg chg="addSp delSp modSp add mod delAnim modAnim">
        <pc:chgData name="Thuận Ngô Chí" userId="77bc97ede07ae997" providerId="LiveId" clId="{3EC2C185-DE10-44A2-A528-5B02F61312BA}" dt="2024-05-12T11:16:55.408" v="2626" actId="478"/>
        <pc:sldMkLst>
          <pc:docMk/>
          <pc:sldMk cId="2944780500" sldId="276"/>
        </pc:sldMkLst>
        <pc:spChg chg="mod">
          <ac:chgData name="Thuận Ngô Chí" userId="77bc97ede07ae997" providerId="LiveId" clId="{3EC2C185-DE10-44A2-A528-5B02F61312BA}" dt="2024-05-12T10:59:24.106" v="2124" actId="1036"/>
          <ac:spMkLst>
            <pc:docMk/>
            <pc:sldMk cId="2944780500" sldId="276"/>
            <ac:spMk id="2" creationId="{28E71404-18B6-A5B7-3B52-7229DA3F2BEF}"/>
          </ac:spMkLst>
        </pc:spChg>
        <pc:spChg chg="del">
          <ac:chgData name="Thuận Ngô Chí" userId="77bc97ede07ae997" providerId="LiveId" clId="{3EC2C185-DE10-44A2-A528-5B02F61312BA}" dt="2024-05-12T10:53:51.335" v="1903" actId="478"/>
          <ac:spMkLst>
            <pc:docMk/>
            <pc:sldMk cId="2944780500" sldId="276"/>
            <ac:spMk id="3" creationId="{5DEF66C9-7BEC-AEDA-B167-0482A0578F4A}"/>
          </ac:spMkLst>
        </pc:spChg>
        <pc:spChg chg="del">
          <ac:chgData name="Thuận Ngô Chí" userId="77bc97ede07ae997" providerId="LiveId" clId="{3EC2C185-DE10-44A2-A528-5B02F61312BA}" dt="2024-05-12T10:53:49.363" v="1902" actId="478"/>
          <ac:spMkLst>
            <pc:docMk/>
            <pc:sldMk cId="2944780500" sldId="276"/>
            <ac:spMk id="4" creationId="{DCA41FD8-EA58-8DBC-2EBA-0EDAB9851BF5}"/>
          </ac:spMkLst>
        </pc:spChg>
        <pc:spChg chg="add mod">
          <ac:chgData name="Thuận Ngô Chí" userId="77bc97ede07ae997" providerId="LiveId" clId="{3EC2C185-DE10-44A2-A528-5B02F61312BA}" dt="2024-05-12T10:59:24.106" v="2124" actId="1036"/>
          <ac:spMkLst>
            <pc:docMk/>
            <pc:sldMk cId="2944780500" sldId="276"/>
            <ac:spMk id="5" creationId="{2C3CE626-3A14-335F-12BE-4E28D63C5420}"/>
          </ac:spMkLst>
        </pc:spChg>
        <pc:spChg chg="add mod">
          <ac:chgData name="Thuận Ngô Chí" userId="77bc97ede07ae997" providerId="LiveId" clId="{3EC2C185-DE10-44A2-A528-5B02F61312BA}" dt="2024-05-12T11:07:44.521" v="2412" actId="207"/>
          <ac:spMkLst>
            <pc:docMk/>
            <pc:sldMk cId="2944780500" sldId="276"/>
            <ac:spMk id="8" creationId="{D7817846-EE39-F4CE-7E96-202E92755485}"/>
          </ac:spMkLst>
        </pc:spChg>
        <pc:spChg chg="add mod">
          <ac:chgData name="Thuận Ngô Chí" userId="77bc97ede07ae997" providerId="LiveId" clId="{3EC2C185-DE10-44A2-A528-5B02F61312BA}" dt="2024-05-12T11:07:47.424" v="2413" actId="207"/>
          <ac:spMkLst>
            <pc:docMk/>
            <pc:sldMk cId="2944780500" sldId="276"/>
            <ac:spMk id="9" creationId="{644927EE-DA8A-30A0-47EB-50D46886039A}"/>
          </ac:spMkLst>
        </pc:spChg>
        <pc:spChg chg="add mod">
          <ac:chgData name="Thuận Ngô Chí" userId="77bc97ede07ae997" providerId="LiveId" clId="{3EC2C185-DE10-44A2-A528-5B02F61312BA}" dt="2024-05-12T11:08:10.662" v="2414" actId="207"/>
          <ac:spMkLst>
            <pc:docMk/>
            <pc:sldMk cId="2944780500" sldId="276"/>
            <ac:spMk id="12" creationId="{07410FD1-5C7D-BF6F-0423-C11107E02CE4}"/>
          </ac:spMkLst>
        </pc:spChg>
        <pc:spChg chg="add mod">
          <ac:chgData name="Thuận Ngô Chí" userId="77bc97ede07ae997" providerId="LiveId" clId="{3EC2C185-DE10-44A2-A528-5B02F61312BA}" dt="2024-05-12T11:08:10.662" v="2414" actId="207"/>
          <ac:spMkLst>
            <pc:docMk/>
            <pc:sldMk cId="2944780500" sldId="276"/>
            <ac:spMk id="13" creationId="{84813E4A-D68C-A6D3-A655-8B577B1DFBD5}"/>
          </ac:spMkLst>
        </pc:spChg>
        <pc:spChg chg="add mod">
          <ac:chgData name="Thuận Ngô Chí" userId="77bc97ede07ae997" providerId="LiveId" clId="{3EC2C185-DE10-44A2-A528-5B02F61312BA}" dt="2024-05-12T11:08:10.662" v="2414" actId="207"/>
          <ac:spMkLst>
            <pc:docMk/>
            <pc:sldMk cId="2944780500" sldId="276"/>
            <ac:spMk id="14" creationId="{20E50F0E-31AA-D950-EB3B-F9CE2FA76574}"/>
          </ac:spMkLst>
        </pc:spChg>
        <pc:spChg chg="add mod">
          <ac:chgData name="Thuận Ngô Chí" userId="77bc97ede07ae997" providerId="LiveId" clId="{3EC2C185-DE10-44A2-A528-5B02F61312BA}" dt="2024-05-12T11:08:10.662" v="2414" actId="207"/>
          <ac:spMkLst>
            <pc:docMk/>
            <pc:sldMk cId="2944780500" sldId="276"/>
            <ac:spMk id="15" creationId="{CAA1F33B-D1E7-7967-4854-21E3CB978AE4}"/>
          </ac:spMkLst>
        </pc:spChg>
        <pc:spChg chg="add mod">
          <ac:chgData name="Thuận Ngô Chí" userId="77bc97ede07ae997" providerId="LiveId" clId="{3EC2C185-DE10-44A2-A528-5B02F61312BA}" dt="2024-05-12T11:08:10.662" v="2414" actId="207"/>
          <ac:spMkLst>
            <pc:docMk/>
            <pc:sldMk cId="2944780500" sldId="276"/>
            <ac:spMk id="16" creationId="{63970C61-6A47-DAD9-12B8-F11F892AB402}"/>
          </ac:spMkLst>
        </pc:spChg>
        <pc:spChg chg="add mod">
          <ac:chgData name="Thuận Ngô Chí" userId="77bc97ede07ae997" providerId="LiveId" clId="{3EC2C185-DE10-44A2-A528-5B02F61312BA}" dt="2024-05-12T11:08:10.662" v="2414" actId="207"/>
          <ac:spMkLst>
            <pc:docMk/>
            <pc:sldMk cId="2944780500" sldId="276"/>
            <ac:spMk id="17" creationId="{F240F860-372C-AE69-E213-7E185ECB3005}"/>
          </ac:spMkLst>
        </pc:spChg>
        <pc:spChg chg="add mod">
          <ac:chgData name="Thuận Ngô Chí" userId="77bc97ede07ae997" providerId="LiveId" clId="{3EC2C185-DE10-44A2-A528-5B02F61312BA}" dt="2024-05-12T11:08:10.662" v="2414" actId="207"/>
          <ac:spMkLst>
            <pc:docMk/>
            <pc:sldMk cId="2944780500" sldId="276"/>
            <ac:spMk id="18" creationId="{EA43A24B-72E9-0873-07B0-BE98E72FDC75}"/>
          </ac:spMkLst>
        </pc:spChg>
        <pc:spChg chg="add mod">
          <ac:chgData name="Thuận Ngô Chí" userId="77bc97ede07ae997" providerId="LiveId" clId="{3EC2C185-DE10-44A2-A528-5B02F61312BA}" dt="2024-05-12T11:08:10.662" v="2414" actId="207"/>
          <ac:spMkLst>
            <pc:docMk/>
            <pc:sldMk cId="2944780500" sldId="276"/>
            <ac:spMk id="19" creationId="{1B57AB86-38FE-6969-D97F-9DE5C8424BBA}"/>
          </ac:spMkLst>
        </pc:spChg>
        <pc:spChg chg="add mod">
          <ac:chgData name="Thuận Ngô Chí" userId="77bc97ede07ae997" providerId="LiveId" clId="{3EC2C185-DE10-44A2-A528-5B02F61312BA}" dt="2024-05-12T11:08:10.662" v="2414" actId="207"/>
          <ac:spMkLst>
            <pc:docMk/>
            <pc:sldMk cId="2944780500" sldId="276"/>
            <ac:spMk id="20" creationId="{AA791AE1-D3C4-60AC-8627-50A819D968F5}"/>
          </ac:spMkLst>
        </pc:spChg>
        <pc:spChg chg="add mod">
          <ac:chgData name="Thuận Ngô Chí" userId="77bc97ede07ae997" providerId="LiveId" clId="{3EC2C185-DE10-44A2-A528-5B02F61312BA}" dt="2024-05-12T11:08:10.662" v="2414" actId="207"/>
          <ac:spMkLst>
            <pc:docMk/>
            <pc:sldMk cId="2944780500" sldId="276"/>
            <ac:spMk id="21" creationId="{8B1A0A50-5610-129F-812F-5D0A13AB8D82}"/>
          </ac:spMkLst>
        </pc:spChg>
        <pc:spChg chg="add mod">
          <ac:chgData name="Thuận Ngô Chí" userId="77bc97ede07ae997" providerId="LiveId" clId="{3EC2C185-DE10-44A2-A528-5B02F61312BA}" dt="2024-05-12T11:08:10.662" v="2414" actId="207"/>
          <ac:spMkLst>
            <pc:docMk/>
            <pc:sldMk cId="2944780500" sldId="276"/>
            <ac:spMk id="22" creationId="{0C0923E7-396F-8688-FBE5-6EE5F9913F8E}"/>
          </ac:spMkLst>
        </pc:spChg>
        <pc:spChg chg="add mod">
          <ac:chgData name="Thuận Ngô Chí" userId="77bc97ede07ae997" providerId="LiveId" clId="{3EC2C185-DE10-44A2-A528-5B02F61312BA}" dt="2024-05-12T11:08:10.662" v="2414" actId="207"/>
          <ac:spMkLst>
            <pc:docMk/>
            <pc:sldMk cId="2944780500" sldId="276"/>
            <ac:spMk id="23" creationId="{7FA44E28-9A15-A663-2241-04A58B8598D2}"/>
          </ac:spMkLst>
        </pc:spChg>
        <pc:spChg chg="add mod">
          <ac:chgData name="Thuận Ngô Chí" userId="77bc97ede07ae997" providerId="LiveId" clId="{3EC2C185-DE10-44A2-A528-5B02F61312BA}" dt="2024-05-12T11:04:19.198" v="2400" actId="1076"/>
          <ac:spMkLst>
            <pc:docMk/>
            <pc:sldMk cId="2944780500" sldId="276"/>
            <ac:spMk id="24" creationId="{8DDC68DA-BC1B-0083-87F9-322FBF653503}"/>
          </ac:spMkLst>
        </pc:spChg>
        <pc:spChg chg="add mod">
          <ac:chgData name="Thuận Ngô Chí" userId="77bc97ede07ae997" providerId="LiveId" clId="{3EC2C185-DE10-44A2-A528-5B02F61312BA}" dt="2024-05-12T11:04:31.901" v="2401"/>
          <ac:spMkLst>
            <pc:docMk/>
            <pc:sldMk cId="2944780500" sldId="276"/>
            <ac:spMk id="25" creationId="{377FEC12-8155-E50E-1AAD-1A841FB42033}"/>
          </ac:spMkLst>
        </pc:spChg>
        <pc:spChg chg="add mod">
          <ac:chgData name="Thuận Ngô Chí" userId="77bc97ede07ae997" providerId="LiveId" clId="{3EC2C185-DE10-44A2-A528-5B02F61312BA}" dt="2024-05-12T11:08:16.068" v="2415" actId="207"/>
          <ac:spMkLst>
            <pc:docMk/>
            <pc:sldMk cId="2944780500" sldId="276"/>
            <ac:spMk id="26" creationId="{7C9135F2-5F90-C726-C96C-B924F9D7CDB5}"/>
          </ac:spMkLst>
        </pc:spChg>
        <pc:spChg chg="add mod">
          <ac:chgData name="Thuận Ngô Chí" userId="77bc97ede07ae997" providerId="LiveId" clId="{3EC2C185-DE10-44A2-A528-5B02F61312BA}" dt="2024-05-12T11:08:16.068" v="2415" actId="207"/>
          <ac:spMkLst>
            <pc:docMk/>
            <pc:sldMk cId="2944780500" sldId="276"/>
            <ac:spMk id="27" creationId="{1FD65C13-C896-3905-48D0-B903CEDCFD4B}"/>
          </ac:spMkLst>
        </pc:spChg>
        <pc:spChg chg="add mod">
          <ac:chgData name="Thuận Ngô Chí" userId="77bc97ede07ae997" providerId="LiveId" clId="{3EC2C185-DE10-44A2-A528-5B02F61312BA}" dt="2024-05-12T11:10:54.741" v="2442" actId="1076"/>
          <ac:spMkLst>
            <pc:docMk/>
            <pc:sldMk cId="2944780500" sldId="276"/>
            <ac:spMk id="28" creationId="{741BE8C0-81D1-29BE-D24D-04FAD63CB8A8}"/>
          </ac:spMkLst>
        </pc:spChg>
        <pc:spChg chg="add mod">
          <ac:chgData name="Thuận Ngô Chí" userId="77bc97ede07ae997" providerId="LiveId" clId="{3EC2C185-DE10-44A2-A528-5B02F61312BA}" dt="2024-05-12T11:07:40.798" v="2411" actId="207"/>
          <ac:spMkLst>
            <pc:docMk/>
            <pc:sldMk cId="2944780500" sldId="276"/>
            <ac:spMk id="29" creationId="{693B0CCC-9973-84FC-06FF-2979DF8765CF}"/>
          </ac:spMkLst>
        </pc:spChg>
        <pc:spChg chg="add mod">
          <ac:chgData name="Thuận Ngô Chí" userId="77bc97ede07ae997" providerId="LiveId" clId="{3EC2C185-DE10-44A2-A528-5B02F61312BA}" dt="2024-05-12T11:10:07.687" v="2434" actId="207"/>
          <ac:spMkLst>
            <pc:docMk/>
            <pc:sldMk cId="2944780500" sldId="276"/>
            <ac:spMk id="30" creationId="{BE9ED6CC-4A89-B92E-9B2A-DBD5DB08340F}"/>
          </ac:spMkLst>
        </pc:spChg>
        <pc:spChg chg="add mod">
          <ac:chgData name="Thuận Ngô Chí" userId="77bc97ede07ae997" providerId="LiveId" clId="{3EC2C185-DE10-44A2-A528-5B02F61312BA}" dt="2024-05-12T11:16:18.284" v="2618" actId="1035"/>
          <ac:spMkLst>
            <pc:docMk/>
            <pc:sldMk cId="2944780500" sldId="276"/>
            <ac:spMk id="31" creationId="{0B638958-8317-D614-0808-8FB26F47AAD4}"/>
          </ac:spMkLst>
        </pc:spChg>
        <pc:spChg chg="add mod ord">
          <ac:chgData name="Thuận Ngô Chí" userId="77bc97ede07ae997" providerId="LiveId" clId="{3EC2C185-DE10-44A2-A528-5B02F61312BA}" dt="2024-05-12T11:14:48.026" v="2599" actId="167"/>
          <ac:spMkLst>
            <pc:docMk/>
            <pc:sldMk cId="2944780500" sldId="276"/>
            <ac:spMk id="40" creationId="{10E3D34D-56AE-43FA-A5E1-5649AD78D1AF}"/>
          </ac:spMkLst>
        </pc:spChg>
        <pc:spChg chg="add mod">
          <ac:chgData name="Thuận Ngô Chí" userId="77bc97ede07ae997" providerId="LiveId" clId="{3EC2C185-DE10-44A2-A528-5B02F61312BA}" dt="2024-05-12T11:13:34.738" v="2586" actId="1076"/>
          <ac:spMkLst>
            <pc:docMk/>
            <pc:sldMk cId="2944780500" sldId="276"/>
            <ac:spMk id="41" creationId="{7E627627-39C0-B376-CF53-B352FDCC0535}"/>
          </ac:spMkLst>
        </pc:spChg>
        <pc:spChg chg="add del mod">
          <ac:chgData name="Thuận Ngô Chí" userId="77bc97ede07ae997" providerId="LiveId" clId="{3EC2C185-DE10-44A2-A528-5B02F61312BA}" dt="2024-05-12T11:16:52.585" v="2625" actId="478"/>
          <ac:spMkLst>
            <pc:docMk/>
            <pc:sldMk cId="2944780500" sldId="276"/>
            <ac:spMk id="42" creationId="{5B9A8622-6EC9-6DBA-85AE-D42721CEEBA7}"/>
          </ac:spMkLst>
        </pc:spChg>
        <pc:spChg chg="add del mod">
          <ac:chgData name="Thuận Ngô Chí" userId="77bc97ede07ae997" providerId="LiveId" clId="{3EC2C185-DE10-44A2-A528-5B02F61312BA}" dt="2024-05-12T11:16:52.585" v="2625" actId="478"/>
          <ac:spMkLst>
            <pc:docMk/>
            <pc:sldMk cId="2944780500" sldId="276"/>
            <ac:spMk id="43" creationId="{AD00C9B1-E969-CDF9-D388-E4A736B51181}"/>
          </ac:spMkLst>
        </pc:spChg>
        <pc:spChg chg="add del mod">
          <ac:chgData name="Thuận Ngô Chí" userId="77bc97ede07ae997" providerId="LiveId" clId="{3EC2C185-DE10-44A2-A528-5B02F61312BA}" dt="2024-05-12T11:16:52.585" v="2625" actId="478"/>
          <ac:spMkLst>
            <pc:docMk/>
            <pc:sldMk cId="2944780500" sldId="276"/>
            <ac:spMk id="44" creationId="{8215348F-EAAD-27D1-8FFE-C46A8E49BB7C}"/>
          </ac:spMkLst>
        </pc:spChg>
        <pc:spChg chg="add del mod">
          <ac:chgData name="Thuận Ngô Chí" userId="77bc97ede07ae997" providerId="LiveId" clId="{3EC2C185-DE10-44A2-A528-5B02F61312BA}" dt="2024-05-12T11:16:52.585" v="2625" actId="478"/>
          <ac:spMkLst>
            <pc:docMk/>
            <pc:sldMk cId="2944780500" sldId="276"/>
            <ac:spMk id="45" creationId="{FF8BEC58-D609-7E0E-6ABA-AE79C42E7527}"/>
          </ac:spMkLst>
        </pc:spChg>
        <pc:spChg chg="add del mod">
          <ac:chgData name="Thuận Ngô Chí" userId="77bc97ede07ae997" providerId="LiveId" clId="{3EC2C185-DE10-44A2-A528-5B02F61312BA}" dt="2024-05-12T11:16:52.585" v="2625" actId="478"/>
          <ac:spMkLst>
            <pc:docMk/>
            <pc:sldMk cId="2944780500" sldId="276"/>
            <ac:spMk id="46" creationId="{6669FA56-203C-C724-6A0A-A90F2DB526AE}"/>
          </ac:spMkLst>
        </pc:spChg>
        <pc:spChg chg="add del mod">
          <ac:chgData name="Thuận Ngô Chí" userId="77bc97ede07ae997" providerId="LiveId" clId="{3EC2C185-DE10-44A2-A528-5B02F61312BA}" dt="2024-05-12T11:16:52.585" v="2625" actId="478"/>
          <ac:spMkLst>
            <pc:docMk/>
            <pc:sldMk cId="2944780500" sldId="276"/>
            <ac:spMk id="47" creationId="{878722FC-32CE-A75F-2B0E-ED7F24D5F1E7}"/>
          </ac:spMkLst>
        </pc:spChg>
        <pc:spChg chg="add del mod">
          <ac:chgData name="Thuận Ngô Chí" userId="77bc97ede07ae997" providerId="LiveId" clId="{3EC2C185-DE10-44A2-A528-5B02F61312BA}" dt="2024-05-12T11:16:52.585" v="2625" actId="478"/>
          <ac:spMkLst>
            <pc:docMk/>
            <pc:sldMk cId="2944780500" sldId="276"/>
            <ac:spMk id="48" creationId="{1C136EB7-5E58-5D86-1CFE-4323B62D7EB6}"/>
          </ac:spMkLst>
        </pc:spChg>
        <pc:spChg chg="add del mod">
          <ac:chgData name="Thuận Ngô Chí" userId="77bc97ede07ae997" providerId="LiveId" clId="{3EC2C185-DE10-44A2-A528-5B02F61312BA}" dt="2024-05-12T11:16:52.585" v="2625" actId="478"/>
          <ac:spMkLst>
            <pc:docMk/>
            <pc:sldMk cId="2944780500" sldId="276"/>
            <ac:spMk id="49" creationId="{ADF6EAE8-DE75-901F-D460-4C9C0BE2CA62}"/>
          </ac:spMkLst>
        </pc:spChg>
        <pc:spChg chg="add del mod">
          <ac:chgData name="Thuận Ngô Chí" userId="77bc97ede07ae997" providerId="LiveId" clId="{3EC2C185-DE10-44A2-A528-5B02F61312BA}" dt="2024-05-12T11:16:52.585" v="2625" actId="478"/>
          <ac:spMkLst>
            <pc:docMk/>
            <pc:sldMk cId="2944780500" sldId="276"/>
            <ac:spMk id="50" creationId="{1018732D-D704-EE97-DC97-84678D161815}"/>
          </ac:spMkLst>
        </pc:spChg>
        <pc:spChg chg="add del mod">
          <ac:chgData name="Thuận Ngô Chí" userId="77bc97ede07ae997" providerId="LiveId" clId="{3EC2C185-DE10-44A2-A528-5B02F61312BA}" dt="2024-05-12T11:16:52.585" v="2625" actId="478"/>
          <ac:spMkLst>
            <pc:docMk/>
            <pc:sldMk cId="2944780500" sldId="276"/>
            <ac:spMk id="51" creationId="{DA7078AD-AA36-F13E-CDED-EE8B73CC78C8}"/>
          </ac:spMkLst>
        </pc:spChg>
        <pc:spChg chg="add del mod">
          <ac:chgData name="Thuận Ngô Chí" userId="77bc97ede07ae997" providerId="LiveId" clId="{3EC2C185-DE10-44A2-A528-5B02F61312BA}" dt="2024-05-12T11:16:52.585" v="2625" actId="478"/>
          <ac:spMkLst>
            <pc:docMk/>
            <pc:sldMk cId="2944780500" sldId="276"/>
            <ac:spMk id="52" creationId="{364F2ABC-B7F3-FF59-9EBF-6DD66D4CE031}"/>
          </ac:spMkLst>
        </pc:spChg>
        <pc:spChg chg="add del mod">
          <ac:chgData name="Thuận Ngô Chí" userId="77bc97ede07ae997" providerId="LiveId" clId="{3EC2C185-DE10-44A2-A528-5B02F61312BA}" dt="2024-05-12T11:16:52.585" v="2625" actId="478"/>
          <ac:spMkLst>
            <pc:docMk/>
            <pc:sldMk cId="2944780500" sldId="276"/>
            <ac:spMk id="53" creationId="{5DCC238D-2D60-E858-826C-C54831047CFB}"/>
          </ac:spMkLst>
        </pc:spChg>
        <pc:spChg chg="add del mod">
          <ac:chgData name="Thuận Ngô Chí" userId="77bc97ede07ae997" providerId="LiveId" clId="{3EC2C185-DE10-44A2-A528-5B02F61312BA}" dt="2024-05-12T11:16:52.585" v="2625" actId="478"/>
          <ac:spMkLst>
            <pc:docMk/>
            <pc:sldMk cId="2944780500" sldId="276"/>
            <ac:spMk id="54" creationId="{25818BF9-EE74-EB4C-7892-F9C842AA2561}"/>
          </ac:spMkLst>
        </pc:spChg>
        <pc:spChg chg="add del mod">
          <ac:chgData name="Thuận Ngô Chí" userId="77bc97ede07ae997" providerId="LiveId" clId="{3EC2C185-DE10-44A2-A528-5B02F61312BA}" dt="2024-05-12T11:16:52.585" v="2625" actId="478"/>
          <ac:spMkLst>
            <pc:docMk/>
            <pc:sldMk cId="2944780500" sldId="276"/>
            <ac:spMk id="55" creationId="{612E79BE-E41B-4DB9-7BFC-4432E643F7BA}"/>
          </ac:spMkLst>
        </pc:spChg>
        <pc:spChg chg="add del mod">
          <ac:chgData name="Thuận Ngô Chí" userId="77bc97ede07ae997" providerId="LiveId" clId="{3EC2C185-DE10-44A2-A528-5B02F61312BA}" dt="2024-05-12T11:16:52.585" v="2625" actId="478"/>
          <ac:spMkLst>
            <pc:docMk/>
            <pc:sldMk cId="2944780500" sldId="276"/>
            <ac:spMk id="56" creationId="{09CAB079-316B-43AA-8B1D-5007F9C8FDD9}"/>
          </ac:spMkLst>
        </pc:spChg>
        <pc:spChg chg="add del mod">
          <ac:chgData name="Thuận Ngô Chí" userId="77bc97ede07ae997" providerId="LiveId" clId="{3EC2C185-DE10-44A2-A528-5B02F61312BA}" dt="2024-05-12T11:16:52.585" v="2625" actId="478"/>
          <ac:spMkLst>
            <pc:docMk/>
            <pc:sldMk cId="2944780500" sldId="276"/>
            <ac:spMk id="57" creationId="{48BB1924-FCF0-80FC-2B4E-90349F0573C9}"/>
          </ac:spMkLst>
        </pc:spChg>
        <pc:spChg chg="add del mod">
          <ac:chgData name="Thuận Ngô Chí" userId="77bc97ede07ae997" providerId="LiveId" clId="{3EC2C185-DE10-44A2-A528-5B02F61312BA}" dt="2024-05-12T11:16:52.585" v="2625" actId="478"/>
          <ac:spMkLst>
            <pc:docMk/>
            <pc:sldMk cId="2944780500" sldId="276"/>
            <ac:spMk id="58" creationId="{FF9FCC21-9A22-6348-5761-DB9FCF34471E}"/>
          </ac:spMkLst>
        </pc:spChg>
        <pc:spChg chg="add del mod">
          <ac:chgData name="Thuận Ngô Chí" userId="77bc97ede07ae997" providerId="LiveId" clId="{3EC2C185-DE10-44A2-A528-5B02F61312BA}" dt="2024-05-12T11:16:52.585" v="2625" actId="478"/>
          <ac:spMkLst>
            <pc:docMk/>
            <pc:sldMk cId="2944780500" sldId="276"/>
            <ac:spMk id="59" creationId="{07EB7A61-15F9-7C69-4ABB-7A3443DF4A9F}"/>
          </ac:spMkLst>
        </pc:spChg>
        <pc:spChg chg="add del mod">
          <ac:chgData name="Thuận Ngô Chí" userId="77bc97ede07ae997" providerId="LiveId" clId="{3EC2C185-DE10-44A2-A528-5B02F61312BA}" dt="2024-05-12T11:16:55.408" v="2626" actId="478"/>
          <ac:spMkLst>
            <pc:docMk/>
            <pc:sldMk cId="2944780500" sldId="276"/>
            <ac:spMk id="60" creationId="{949A8361-81B0-3FA6-BE75-8E0C3799872A}"/>
          </ac:spMkLst>
        </pc:spChg>
        <pc:spChg chg="add del mod">
          <ac:chgData name="Thuận Ngô Chí" userId="77bc97ede07ae997" providerId="LiveId" clId="{3EC2C185-DE10-44A2-A528-5B02F61312BA}" dt="2024-05-12T11:16:52.585" v="2625" actId="478"/>
          <ac:spMkLst>
            <pc:docMk/>
            <pc:sldMk cId="2944780500" sldId="276"/>
            <ac:spMk id="61" creationId="{7E2DF8C1-4775-24A9-8386-360F20D77976}"/>
          </ac:spMkLst>
        </pc:spChg>
        <pc:spChg chg="add del mod">
          <ac:chgData name="Thuận Ngô Chí" userId="77bc97ede07ae997" providerId="LiveId" clId="{3EC2C185-DE10-44A2-A528-5B02F61312BA}" dt="2024-05-12T11:16:52.585" v="2625" actId="478"/>
          <ac:spMkLst>
            <pc:docMk/>
            <pc:sldMk cId="2944780500" sldId="276"/>
            <ac:spMk id="66" creationId="{D07587C6-D3F2-9ACC-4F9F-4ED98BF1B116}"/>
          </ac:spMkLst>
        </pc:spChg>
        <pc:cxnChg chg="add mod">
          <ac:chgData name="Thuận Ngô Chí" userId="77bc97ede07ae997" providerId="LiveId" clId="{3EC2C185-DE10-44A2-A528-5B02F61312BA}" dt="2024-05-12T10:59:35.092" v="2126" actId="14100"/>
          <ac:cxnSpMkLst>
            <pc:docMk/>
            <pc:sldMk cId="2944780500" sldId="276"/>
            <ac:cxnSpMk id="7" creationId="{C5DCAAB5-C378-D4B6-9455-6512A9EFE67A}"/>
          </ac:cxnSpMkLst>
        </pc:cxnChg>
        <pc:cxnChg chg="add mod">
          <ac:chgData name="Thuận Ngô Chí" userId="77bc97ede07ae997" providerId="LiveId" clId="{3EC2C185-DE10-44A2-A528-5B02F61312BA}" dt="2024-05-12T11:11:28.916" v="2447" actId="14100"/>
          <ac:cxnSpMkLst>
            <pc:docMk/>
            <pc:sldMk cId="2944780500" sldId="276"/>
            <ac:cxnSpMk id="32" creationId="{7C204E8A-F4F4-8819-B36D-0307E5AC3EDE}"/>
          </ac:cxnSpMkLst>
        </pc:cxnChg>
        <pc:cxnChg chg="add mod">
          <ac:chgData name="Thuận Ngô Chí" userId="77bc97ede07ae997" providerId="LiveId" clId="{3EC2C185-DE10-44A2-A528-5B02F61312BA}" dt="2024-05-12T11:11:35.375" v="2449" actId="1076"/>
          <ac:cxnSpMkLst>
            <pc:docMk/>
            <pc:sldMk cId="2944780500" sldId="276"/>
            <ac:cxnSpMk id="37" creationId="{7319BC58-ECDA-C39F-EFBF-F8B162E75AE9}"/>
          </ac:cxnSpMkLst>
        </pc:cxnChg>
        <pc:cxnChg chg="add mod">
          <ac:chgData name="Thuận Ngô Chí" userId="77bc97ede07ae997" providerId="LiveId" clId="{3EC2C185-DE10-44A2-A528-5B02F61312BA}" dt="2024-05-12T11:11:39.718" v="2451" actId="1076"/>
          <ac:cxnSpMkLst>
            <pc:docMk/>
            <pc:sldMk cId="2944780500" sldId="276"/>
            <ac:cxnSpMk id="38" creationId="{1BC757B4-AC32-1A28-25D2-70A7DC67C4D9}"/>
          </ac:cxnSpMkLst>
        </pc:cxnChg>
        <pc:cxnChg chg="add mod">
          <ac:chgData name="Thuận Ngô Chí" userId="77bc97ede07ae997" providerId="LiveId" clId="{3EC2C185-DE10-44A2-A528-5B02F61312BA}" dt="2024-05-12T11:11:43.143" v="2453" actId="1076"/>
          <ac:cxnSpMkLst>
            <pc:docMk/>
            <pc:sldMk cId="2944780500" sldId="276"/>
            <ac:cxnSpMk id="39" creationId="{3B0C6FA9-C9FF-1C63-C8B3-855C1B28875E}"/>
          </ac:cxnSpMkLst>
        </pc:cxnChg>
        <pc:cxnChg chg="add del mod">
          <ac:chgData name="Thuận Ngô Chí" userId="77bc97ede07ae997" providerId="LiveId" clId="{3EC2C185-DE10-44A2-A528-5B02F61312BA}" dt="2024-05-12T11:16:52.585" v="2625" actId="478"/>
          <ac:cxnSpMkLst>
            <pc:docMk/>
            <pc:sldMk cId="2944780500" sldId="276"/>
            <ac:cxnSpMk id="62" creationId="{9524891C-C764-3B50-B967-19CC89708DC2}"/>
          </ac:cxnSpMkLst>
        </pc:cxnChg>
        <pc:cxnChg chg="add del mod">
          <ac:chgData name="Thuận Ngô Chí" userId="77bc97ede07ae997" providerId="LiveId" clId="{3EC2C185-DE10-44A2-A528-5B02F61312BA}" dt="2024-05-12T11:16:52.585" v="2625" actId="478"/>
          <ac:cxnSpMkLst>
            <pc:docMk/>
            <pc:sldMk cId="2944780500" sldId="276"/>
            <ac:cxnSpMk id="63" creationId="{998B6F3A-F928-C6C4-90FD-580E0684D74F}"/>
          </ac:cxnSpMkLst>
        </pc:cxnChg>
        <pc:cxnChg chg="add del mod">
          <ac:chgData name="Thuận Ngô Chí" userId="77bc97ede07ae997" providerId="LiveId" clId="{3EC2C185-DE10-44A2-A528-5B02F61312BA}" dt="2024-05-12T11:16:52.585" v="2625" actId="478"/>
          <ac:cxnSpMkLst>
            <pc:docMk/>
            <pc:sldMk cId="2944780500" sldId="276"/>
            <ac:cxnSpMk id="64" creationId="{B41C4D64-1E1F-C0B6-8F96-0F550F437368}"/>
          </ac:cxnSpMkLst>
        </pc:cxnChg>
        <pc:cxnChg chg="add del mod">
          <ac:chgData name="Thuận Ngô Chí" userId="77bc97ede07ae997" providerId="LiveId" clId="{3EC2C185-DE10-44A2-A528-5B02F61312BA}" dt="2024-05-12T11:16:52.585" v="2625" actId="478"/>
          <ac:cxnSpMkLst>
            <pc:docMk/>
            <pc:sldMk cId="2944780500" sldId="276"/>
            <ac:cxnSpMk id="65" creationId="{DBC9ACB0-0A13-BED4-11A9-379C25D549F8}"/>
          </ac:cxnSpMkLst>
        </pc:cxnChg>
      </pc:sldChg>
      <pc:sldChg chg="delSp modSp add mod modTransition delAnim modAnim">
        <pc:chgData name="Thuận Ngô Chí" userId="77bc97ede07ae997" providerId="LiveId" clId="{3EC2C185-DE10-44A2-A528-5B02F61312BA}" dt="2024-05-12T11:20:24.397" v="2658" actId="108"/>
        <pc:sldMkLst>
          <pc:docMk/>
          <pc:sldMk cId="2095455690" sldId="277"/>
        </pc:sldMkLst>
        <pc:spChg chg="mod">
          <ac:chgData name="Thuận Ngô Chí" userId="77bc97ede07ae997" providerId="LiveId" clId="{3EC2C185-DE10-44A2-A528-5B02F61312BA}" dt="2024-05-12T11:18:51.187" v="2642" actId="208"/>
          <ac:spMkLst>
            <pc:docMk/>
            <pc:sldMk cId="2095455690" sldId="277"/>
            <ac:spMk id="12" creationId="{07410FD1-5C7D-BF6F-0423-C11107E02CE4}"/>
          </ac:spMkLst>
        </pc:spChg>
        <pc:spChg chg="mod">
          <ac:chgData name="Thuận Ngô Chí" userId="77bc97ede07ae997" providerId="LiveId" clId="{3EC2C185-DE10-44A2-A528-5B02F61312BA}" dt="2024-05-12T11:18:51.187" v="2642" actId="208"/>
          <ac:spMkLst>
            <pc:docMk/>
            <pc:sldMk cId="2095455690" sldId="277"/>
            <ac:spMk id="13" creationId="{84813E4A-D68C-A6D3-A655-8B577B1DFBD5}"/>
          </ac:spMkLst>
        </pc:spChg>
        <pc:spChg chg="mod">
          <ac:chgData name="Thuận Ngô Chí" userId="77bc97ede07ae997" providerId="LiveId" clId="{3EC2C185-DE10-44A2-A528-5B02F61312BA}" dt="2024-05-12T11:18:51.187" v="2642" actId="208"/>
          <ac:spMkLst>
            <pc:docMk/>
            <pc:sldMk cId="2095455690" sldId="277"/>
            <ac:spMk id="14" creationId="{20E50F0E-31AA-D950-EB3B-F9CE2FA76574}"/>
          </ac:spMkLst>
        </pc:spChg>
        <pc:spChg chg="mod">
          <ac:chgData name="Thuận Ngô Chí" userId="77bc97ede07ae997" providerId="LiveId" clId="{3EC2C185-DE10-44A2-A528-5B02F61312BA}" dt="2024-05-12T11:18:51.187" v="2642" actId="208"/>
          <ac:spMkLst>
            <pc:docMk/>
            <pc:sldMk cId="2095455690" sldId="277"/>
            <ac:spMk id="15" creationId="{CAA1F33B-D1E7-7967-4854-21E3CB978AE4}"/>
          </ac:spMkLst>
        </pc:spChg>
        <pc:spChg chg="mod">
          <ac:chgData name="Thuận Ngô Chí" userId="77bc97ede07ae997" providerId="LiveId" clId="{3EC2C185-DE10-44A2-A528-5B02F61312BA}" dt="2024-05-12T11:18:51.187" v="2642" actId="208"/>
          <ac:spMkLst>
            <pc:docMk/>
            <pc:sldMk cId="2095455690" sldId="277"/>
            <ac:spMk id="16" creationId="{63970C61-6A47-DAD9-12B8-F11F892AB402}"/>
          </ac:spMkLst>
        </pc:spChg>
        <pc:spChg chg="mod">
          <ac:chgData name="Thuận Ngô Chí" userId="77bc97ede07ae997" providerId="LiveId" clId="{3EC2C185-DE10-44A2-A528-5B02F61312BA}" dt="2024-05-12T11:18:51.187" v="2642" actId="208"/>
          <ac:spMkLst>
            <pc:docMk/>
            <pc:sldMk cId="2095455690" sldId="277"/>
            <ac:spMk id="17" creationId="{F240F860-372C-AE69-E213-7E185ECB3005}"/>
          </ac:spMkLst>
        </pc:spChg>
        <pc:spChg chg="mod">
          <ac:chgData name="Thuận Ngô Chí" userId="77bc97ede07ae997" providerId="LiveId" clId="{3EC2C185-DE10-44A2-A528-5B02F61312BA}" dt="2024-05-12T11:18:51.187" v="2642" actId="208"/>
          <ac:spMkLst>
            <pc:docMk/>
            <pc:sldMk cId="2095455690" sldId="277"/>
            <ac:spMk id="18" creationId="{EA43A24B-72E9-0873-07B0-BE98E72FDC75}"/>
          </ac:spMkLst>
        </pc:spChg>
        <pc:spChg chg="mod">
          <ac:chgData name="Thuận Ngô Chí" userId="77bc97ede07ae997" providerId="LiveId" clId="{3EC2C185-DE10-44A2-A528-5B02F61312BA}" dt="2024-05-12T11:18:51.187" v="2642" actId="208"/>
          <ac:spMkLst>
            <pc:docMk/>
            <pc:sldMk cId="2095455690" sldId="277"/>
            <ac:spMk id="19" creationId="{1B57AB86-38FE-6969-D97F-9DE5C8424BBA}"/>
          </ac:spMkLst>
        </pc:spChg>
        <pc:spChg chg="mod">
          <ac:chgData name="Thuận Ngô Chí" userId="77bc97ede07ae997" providerId="LiveId" clId="{3EC2C185-DE10-44A2-A528-5B02F61312BA}" dt="2024-05-12T11:18:51.187" v="2642" actId="208"/>
          <ac:spMkLst>
            <pc:docMk/>
            <pc:sldMk cId="2095455690" sldId="277"/>
            <ac:spMk id="20" creationId="{AA791AE1-D3C4-60AC-8627-50A819D968F5}"/>
          </ac:spMkLst>
        </pc:spChg>
        <pc:spChg chg="mod">
          <ac:chgData name="Thuận Ngô Chí" userId="77bc97ede07ae997" providerId="LiveId" clId="{3EC2C185-DE10-44A2-A528-5B02F61312BA}" dt="2024-05-12T11:18:51.187" v="2642" actId="208"/>
          <ac:spMkLst>
            <pc:docMk/>
            <pc:sldMk cId="2095455690" sldId="277"/>
            <ac:spMk id="21" creationId="{8B1A0A50-5610-129F-812F-5D0A13AB8D82}"/>
          </ac:spMkLst>
        </pc:spChg>
        <pc:spChg chg="mod">
          <ac:chgData name="Thuận Ngô Chí" userId="77bc97ede07ae997" providerId="LiveId" clId="{3EC2C185-DE10-44A2-A528-5B02F61312BA}" dt="2024-05-12T11:18:51.187" v="2642" actId="208"/>
          <ac:spMkLst>
            <pc:docMk/>
            <pc:sldMk cId="2095455690" sldId="277"/>
            <ac:spMk id="22" creationId="{0C0923E7-396F-8688-FBE5-6EE5F9913F8E}"/>
          </ac:spMkLst>
        </pc:spChg>
        <pc:spChg chg="mod">
          <ac:chgData name="Thuận Ngô Chí" userId="77bc97ede07ae997" providerId="LiveId" clId="{3EC2C185-DE10-44A2-A528-5B02F61312BA}" dt="2024-05-12T11:18:51.187" v="2642" actId="208"/>
          <ac:spMkLst>
            <pc:docMk/>
            <pc:sldMk cId="2095455690" sldId="277"/>
            <ac:spMk id="23" creationId="{7FA44E28-9A15-A663-2241-04A58B8598D2}"/>
          </ac:spMkLst>
        </pc:spChg>
        <pc:spChg chg="mod">
          <ac:chgData name="Thuận Ngô Chí" userId="77bc97ede07ae997" providerId="LiveId" clId="{3EC2C185-DE10-44A2-A528-5B02F61312BA}" dt="2024-05-12T11:17:25.920" v="2629" actId="207"/>
          <ac:spMkLst>
            <pc:docMk/>
            <pc:sldMk cId="2095455690" sldId="277"/>
            <ac:spMk id="24" creationId="{8DDC68DA-BC1B-0083-87F9-322FBF653503}"/>
          </ac:spMkLst>
        </pc:spChg>
        <pc:spChg chg="mod">
          <ac:chgData name="Thuận Ngô Chí" userId="77bc97ede07ae997" providerId="LiveId" clId="{3EC2C185-DE10-44A2-A528-5B02F61312BA}" dt="2024-05-12T11:18:51.187" v="2642" actId="208"/>
          <ac:spMkLst>
            <pc:docMk/>
            <pc:sldMk cId="2095455690" sldId="277"/>
            <ac:spMk id="26" creationId="{7C9135F2-5F90-C726-C96C-B924F9D7CDB5}"/>
          </ac:spMkLst>
        </pc:spChg>
        <pc:spChg chg="mod">
          <ac:chgData name="Thuận Ngô Chí" userId="77bc97ede07ae997" providerId="LiveId" clId="{3EC2C185-DE10-44A2-A528-5B02F61312BA}" dt="2024-05-12T11:18:51.187" v="2642" actId="208"/>
          <ac:spMkLst>
            <pc:docMk/>
            <pc:sldMk cId="2095455690" sldId="277"/>
            <ac:spMk id="27" creationId="{1FD65C13-C896-3905-48D0-B903CEDCFD4B}"/>
          </ac:spMkLst>
        </pc:spChg>
        <pc:spChg chg="mod">
          <ac:chgData name="Thuận Ngô Chí" userId="77bc97ede07ae997" providerId="LiveId" clId="{3EC2C185-DE10-44A2-A528-5B02F61312BA}" dt="2024-05-12T11:18:51.187" v="2642" actId="208"/>
          <ac:spMkLst>
            <pc:docMk/>
            <pc:sldMk cId="2095455690" sldId="277"/>
            <ac:spMk id="28" creationId="{741BE8C0-81D1-29BE-D24D-04FAD63CB8A8}"/>
          </ac:spMkLst>
        </pc:spChg>
        <pc:spChg chg="mod">
          <ac:chgData name="Thuận Ngô Chí" userId="77bc97ede07ae997" providerId="LiveId" clId="{3EC2C185-DE10-44A2-A528-5B02F61312BA}" dt="2024-05-12T11:17:32.351" v="2630" actId="108"/>
          <ac:spMkLst>
            <pc:docMk/>
            <pc:sldMk cId="2095455690" sldId="277"/>
            <ac:spMk id="29" creationId="{693B0CCC-9973-84FC-06FF-2979DF8765CF}"/>
          </ac:spMkLst>
        </pc:spChg>
        <pc:spChg chg="mod">
          <ac:chgData name="Thuận Ngô Chí" userId="77bc97ede07ae997" providerId="LiveId" clId="{3EC2C185-DE10-44A2-A528-5B02F61312BA}" dt="2024-05-12T11:17:41.922" v="2633" actId="207"/>
          <ac:spMkLst>
            <pc:docMk/>
            <pc:sldMk cId="2095455690" sldId="277"/>
            <ac:spMk id="30" creationId="{BE9ED6CC-4A89-B92E-9B2A-DBD5DB08340F}"/>
          </ac:spMkLst>
        </pc:spChg>
        <pc:spChg chg="mod">
          <ac:chgData name="Thuận Ngô Chí" userId="77bc97ede07ae997" providerId="LiveId" clId="{3EC2C185-DE10-44A2-A528-5B02F61312BA}" dt="2024-05-12T11:20:24.397" v="2658" actId="108"/>
          <ac:spMkLst>
            <pc:docMk/>
            <pc:sldMk cId="2095455690" sldId="277"/>
            <ac:spMk id="31" creationId="{0B638958-8317-D614-0808-8FB26F47AAD4}"/>
          </ac:spMkLst>
        </pc:spChg>
        <pc:spChg chg="mod">
          <ac:chgData name="Thuận Ngô Chí" userId="77bc97ede07ae997" providerId="LiveId" clId="{3EC2C185-DE10-44A2-A528-5B02F61312BA}" dt="2024-05-12T11:17:45.124" v="2634" actId="207"/>
          <ac:spMkLst>
            <pc:docMk/>
            <pc:sldMk cId="2095455690" sldId="277"/>
            <ac:spMk id="40" creationId="{10E3D34D-56AE-43FA-A5E1-5649AD78D1AF}"/>
          </ac:spMkLst>
        </pc:spChg>
        <pc:spChg chg="mod">
          <ac:chgData name="Thuận Ngô Chí" userId="77bc97ede07ae997" providerId="LiveId" clId="{3EC2C185-DE10-44A2-A528-5B02F61312BA}" dt="2024-05-12T11:17:47.940" v="2635" actId="207"/>
          <ac:spMkLst>
            <pc:docMk/>
            <pc:sldMk cId="2095455690" sldId="277"/>
            <ac:spMk id="41" creationId="{7E627627-39C0-B376-CF53-B352FDCC0535}"/>
          </ac:spMkLst>
        </pc:spChg>
        <pc:spChg chg="del">
          <ac:chgData name="Thuận Ngô Chí" userId="77bc97ede07ae997" providerId="LiveId" clId="{3EC2C185-DE10-44A2-A528-5B02F61312BA}" dt="2024-05-12T11:19:09.408" v="2644" actId="478"/>
          <ac:spMkLst>
            <pc:docMk/>
            <pc:sldMk cId="2095455690" sldId="277"/>
            <ac:spMk id="42" creationId="{5B9A8622-6EC9-6DBA-85AE-D42721CEEBA7}"/>
          </ac:spMkLst>
        </pc:spChg>
        <pc:spChg chg="del">
          <ac:chgData name="Thuận Ngô Chí" userId="77bc97ede07ae997" providerId="LiveId" clId="{3EC2C185-DE10-44A2-A528-5B02F61312BA}" dt="2024-05-12T11:19:09.408" v="2644" actId="478"/>
          <ac:spMkLst>
            <pc:docMk/>
            <pc:sldMk cId="2095455690" sldId="277"/>
            <ac:spMk id="43" creationId="{AD00C9B1-E969-CDF9-D388-E4A736B51181}"/>
          </ac:spMkLst>
        </pc:spChg>
        <pc:spChg chg="del">
          <ac:chgData name="Thuận Ngô Chí" userId="77bc97ede07ae997" providerId="LiveId" clId="{3EC2C185-DE10-44A2-A528-5B02F61312BA}" dt="2024-05-12T11:19:09.408" v="2644" actId="478"/>
          <ac:spMkLst>
            <pc:docMk/>
            <pc:sldMk cId="2095455690" sldId="277"/>
            <ac:spMk id="44" creationId="{8215348F-EAAD-27D1-8FFE-C46A8E49BB7C}"/>
          </ac:spMkLst>
        </pc:spChg>
        <pc:spChg chg="del">
          <ac:chgData name="Thuận Ngô Chí" userId="77bc97ede07ae997" providerId="LiveId" clId="{3EC2C185-DE10-44A2-A528-5B02F61312BA}" dt="2024-05-12T11:19:09.408" v="2644" actId="478"/>
          <ac:spMkLst>
            <pc:docMk/>
            <pc:sldMk cId="2095455690" sldId="277"/>
            <ac:spMk id="45" creationId="{FF8BEC58-D609-7E0E-6ABA-AE79C42E7527}"/>
          </ac:spMkLst>
        </pc:spChg>
        <pc:spChg chg="del">
          <ac:chgData name="Thuận Ngô Chí" userId="77bc97ede07ae997" providerId="LiveId" clId="{3EC2C185-DE10-44A2-A528-5B02F61312BA}" dt="2024-05-12T11:19:09.408" v="2644" actId="478"/>
          <ac:spMkLst>
            <pc:docMk/>
            <pc:sldMk cId="2095455690" sldId="277"/>
            <ac:spMk id="46" creationId="{6669FA56-203C-C724-6A0A-A90F2DB526AE}"/>
          </ac:spMkLst>
        </pc:spChg>
        <pc:spChg chg="del">
          <ac:chgData name="Thuận Ngô Chí" userId="77bc97ede07ae997" providerId="LiveId" clId="{3EC2C185-DE10-44A2-A528-5B02F61312BA}" dt="2024-05-12T11:19:09.408" v="2644" actId="478"/>
          <ac:spMkLst>
            <pc:docMk/>
            <pc:sldMk cId="2095455690" sldId="277"/>
            <ac:spMk id="47" creationId="{878722FC-32CE-A75F-2B0E-ED7F24D5F1E7}"/>
          </ac:spMkLst>
        </pc:spChg>
        <pc:spChg chg="del">
          <ac:chgData name="Thuận Ngô Chí" userId="77bc97ede07ae997" providerId="LiveId" clId="{3EC2C185-DE10-44A2-A528-5B02F61312BA}" dt="2024-05-12T11:19:09.408" v="2644" actId="478"/>
          <ac:spMkLst>
            <pc:docMk/>
            <pc:sldMk cId="2095455690" sldId="277"/>
            <ac:spMk id="48" creationId="{1C136EB7-5E58-5D86-1CFE-4323B62D7EB6}"/>
          </ac:spMkLst>
        </pc:spChg>
        <pc:spChg chg="del">
          <ac:chgData name="Thuận Ngô Chí" userId="77bc97ede07ae997" providerId="LiveId" clId="{3EC2C185-DE10-44A2-A528-5B02F61312BA}" dt="2024-05-12T11:19:09.408" v="2644" actId="478"/>
          <ac:spMkLst>
            <pc:docMk/>
            <pc:sldMk cId="2095455690" sldId="277"/>
            <ac:spMk id="49" creationId="{ADF6EAE8-DE75-901F-D460-4C9C0BE2CA62}"/>
          </ac:spMkLst>
        </pc:spChg>
        <pc:spChg chg="del">
          <ac:chgData name="Thuận Ngô Chí" userId="77bc97ede07ae997" providerId="LiveId" clId="{3EC2C185-DE10-44A2-A528-5B02F61312BA}" dt="2024-05-12T11:19:09.408" v="2644" actId="478"/>
          <ac:spMkLst>
            <pc:docMk/>
            <pc:sldMk cId="2095455690" sldId="277"/>
            <ac:spMk id="50" creationId="{1018732D-D704-EE97-DC97-84678D161815}"/>
          </ac:spMkLst>
        </pc:spChg>
        <pc:spChg chg="del">
          <ac:chgData name="Thuận Ngô Chí" userId="77bc97ede07ae997" providerId="LiveId" clId="{3EC2C185-DE10-44A2-A528-5B02F61312BA}" dt="2024-05-12T11:19:09.408" v="2644" actId="478"/>
          <ac:spMkLst>
            <pc:docMk/>
            <pc:sldMk cId="2095455690" sldId="277"/>
            <ac:spMk id="51" creationId="{DA7078AD-AA36-F13E-CDED-EE8B73CC78C8}"/>
          </ac:spMkLst>
        </pc:spChg>
        <pc:spChg chg="del">
          <ac:chgData name="Thuận Ngô Chí" userId="77bc97ede07ae997" providerId="LiveId" clId="{3EC2C185-DE10-44A2-A528-5B02F61312BA}" dt="2024-05-12T11:19:09.408" v="2644" actId="478"/>
          <ac:spMkLst>
            <pc:docMk/>
            <pc:sldMk cId="2095455690" sldId="277"/>
            <ac:spMk id="52" creationId="{364F2ABC-B7F3-FF59-9EBF-6DD66D4CE031}"/>
          </ac:spMkLst>
        </pc:spChg>
        <pc:spChg chg="del">
          <ac:chgData name="Thuận Ngô Chí" userId="77bc97ede07ae997" providerId="LiveId" clId="{3EC2C185-DE10-44A2-A528-5B02F61312BA}" dt="2024-05-12T11:19:09.408" v="2644" actId="478"/>
          <ac:spMkLst>
            <pc:docMk/>
            <pc:sldMk cId="2095455690" sldId="277"/>
            <ac:spMk id="53" creationId="{5DCC238D-2D60-E858-826C-C54831047CFB}"/>
          </ac:spMkLst>
        </pc:spChg>
        <pc:spChg chg="del">
          <ac:chgData name="Thuận Ngô Chí" userId="77bc97ede07ae997" providerId="LiveId" clId="{3EC2C185-DE10-44A2-A528-5B02F61312BA}" dt="2024-05-12T11:19:09.408" v="2644" actId="478"/>
          <ac:spMkLst>
            <pc:docMk/>
            <pc:sldMk cId="2095455690" sldId="277"/>
            <ac:spMk id="54" creationId="{25818BF9-EE74-EB4C-7892-F9C842AA2561}"/>
          </ac:spMkLst>
        </pc:spChg>
        <pc:spChg chg="del">
          <ac:chgData name="Thuận Ngô Chí" userId="77bc97ede07ae997" providerId="LiveId" clId="{3EC2C185-DE10-44A2-A528-5B02F61312BA}" dt="2024-05-12T11:19:09.408" v="2644" actId="478"/>
          <ac:spMkLst>
            <pc:docMk/>
            <pc:sldMk cId="2095455690" sldId="277"/>
            <ac:spMk id="55" creationId="{612E79BE-E41B-4DB9-7BFC-4432E643F7BA}"/>
          </ac:spMkLst>
        </pc:spChg>
        <pc:spChg chg="del">
          <ac:chgData name="Thuận Ngô Chí" userId="77bc97ede07ae997" providerId="LiveId" clId="{3EC2C185-DE10-44A2-A528-5B02F61312BA}" dt="2024-05-12T11:19:09.408" v="2644" actId="478"/>
          <ac:spMkLst>
            <pc:docMk/>
            <pc:sldMk cId="2095455690" sldId="277"/>
            <ac:spMk id="56" creationId="{09CAB079-316B-43AA-8B1D-5007F9C8FDD9}"/>
          </ac:spMkLst>
        </pc:spChg>
        <pc:spChg chg="del">
          <ac:chgData name="Thuận Ngô Chí" userId="77bc97ede07ae997" providerId="LiveId" clId="{3EC2C185-DE10-44A2-A528-5B02F61312BA}" dt="2024-05-12T11:19:09.408" v="2644" actId="478"/>
          <ac:spMkLst>
            <pc:docMk/>
            <pc:sldMk cId="2095455690" sldId="277"/>
            <ac:spMk id="57" creationId="{48BB1924-FCF0-80FC-2B4E-90349F0573C9}"/>
          </ac:spMkLst>
        </pc:spChg>
        <pc:spChg chg="del">
          <ac:chgData name="Thuận Ngô Chí" userId="77bc97ede07ae997" providerId="LiveId" clId="{3EC2C185-DE10-44A2-A528-5B02F61312BA}" dt="2024-05-12T11:19:09.408" v="2644" actId="478"/>
          <ac:spMkLst>
            <pc:docMk/>
            <pc:sldMk cId="2095455690" sldId="277"/>
            <ac:spMk id="58" creationId="{FF9FCC21-9A22-6348-5761-DB9FCF34471E}"/>
          </ac:spMkLst>
        </pc:spChg>
        <pc:spChg chg="del">
          <ac:chgData name="Thuận Ngô Chí" userId="77bc97ede07ae997" providerId="LiveId" clId="{3EC2C185-DE10-44A2-A528-5B02F61312BA}" dt="2024-05-12T11:19:09.408" v="2644" actId="478"/>
          <ac:spMkLst>
            <pc:docMk/>
            <pc:sldMk cId="2095455690" sldId="277"/>
            <ac:spMk id="59" creationId="{07EB7A61-15F9-7C69-4ABB-7A3443DF4A9F}"/>
          </ac:spMkLst>
        </pc:spChg>
        <pc:spChg chg="del">
          <ac:chgData name="Thuận Ngô Chí" userId="77bc97ede07ae997" providerId="LiveId" clId="{3EC2C185-DE10-44A2-A528-5B02F61312BA}" dt="2024-05-12T11:19:13.114" v="2645" actId="478"/>
          <ac:spMkLst>
            <pc:docMk/>
            <pc:sldMk cId="2095455690" sldId="277"/>
            <ac:spMk id="60" creationId="{949A8361-81B0-3FA6-BE75-8E0C3799872A}"/>
          </ac:spMkLst>
        </pc:spChg>
        <pc:spChg chg="del">
          <ac:chgData name="Thuận Ngô Chí" userId="77bc97ede07ae997" providerId="LiveId" clId="{3EC2C185-DE10-44A2-A528-5B02F61312BA}" dt="2024-05-12T11:19:09.408" v="2644" actId="478"/>
          <ac:spMkLst>
            <pc:docMk/>
            <pc:sldMk cId="2095455690" sldId="277"/>
            <ac:spMk id="61" creationId="{7E2DF8C1-4775-24A9-8386-360F20D77976}"/>
          </ac:spMkLst>
        </pc:spChg>
        <pc:spChg chg="del">
          <ac:chgData name="Thuận Ngô Chí" userId="77bc97ede07ae997" providerId="LiveId" clId="{3EC2C185-DE10-44A2-A528-5B02F61312BA}" dt="2024-05-12T11:19:09.408" v="2644" actId="478"/>
          <ac:spMkLst>
            <pc:docMk/>
            <pc:sldMk cId="2095455690" sldId="277"/>
            <ac:spMk id="66" creationId="{D07587C6-D3F2-9ACC-4F9F-4ED98BF1B116}"/>
          </ac:spMkLst>
        </pc:spChg>
        <pc:cxnChg chg="mod">
          <ac:chgData name="Thuận Ngô Chí" userId="77bc97ede07ae997" providerId="LiveId" clId="{3EC2C185-DE10-44A2-A528-5B02F61312BA}" dt="2024-05-12T11:17:59.231" v="2636" actId="208"/>
          <ac:cxnSpMkLst>
            <pc:docMk/>
            <pc:sldMk cId="2095455690" sldId="277"/>
            <ac:cxnSpMk id="32" creationId="{7C204E8A-F4F4-8819-B36D-0307E5AC3EDE}"/>
          </ac:cxnSpMkLst>
        </pc:cxnChg>
        <pc:cxnChg chg="mod">
          <ac:chgData name="Thuận Ngô Chí" userId="77bc97ede07ae997" providerId="LiveId" clId="{3EC2C185-DE10-44A2-A528-5B02F61312BA}" dt="2024-05-12T11:18:02.376" v="2637" actId="208"/>
          <ac:cxnSpMkLst>
            <pc:docMk/>
            <pc:sldMk cId="2095455690" sldId="277"/>
            <ac:cxnSpMk id="37" creationId="{7319BC58-ECDA-C39F-EFBF-F8B162E75AE9}"/>
          </ac:cxnSpMkLst>
        </pc:cxnChg>
        <pc:cxnChg chg="mod">
          <ac:chgData name="Thuận Ngô Chí" userId="77bc97ede07ae997" providerId="LiveId" clId="{3EC2C185-DE10-44A2-A528-5B02F61312BA}" dt="2024-05-12T11:18:05.368" v="2638" actId="208"/>
          <ac:cxnSpMkLst>
            <pc:docMk/>
            <pc:sldMk cId="2095455690" sldId="277"/>
            <ac:cxnSpMk id="38" creationId="{1BC757B4-AC32-1A28-25D2-70A7DC67C4D9}"/>
          </ac:cxnSpMkLst>
        </pc:cxnChg>
        <pc:cxnChg chg="mod">
          <ac:chgData name="Thuận Ngô Chí" userId="77bc97ede07ae997" providerId="LiveId" clId="{3EC2C185-DE10-44A2-A528-5B02F61312BA}" dt="2024-05-12T11:18:10.199" v="2639" actId="208"/>
          <ac:cxnSpMkLst>
            <pc:docMk/>
            <pc:sldMk cId="2095455690" sldId="277"/>
            <ac:cxnSpMk id="39" creationId="{3B0C6FA9-C9FF-1C63-C8B3-855C1B28875E}"/>
          </ac:cxnSpMkLst>
        </pc:cxnChg>
        <pc:cxnChg chg="del mod">
          <ac:chgData name="Thuận Ngô Chí" userId="77bc97ede07ae997" providerId="LiveId" clId="{3EC2C185-DE10-44A2-A528-5B02F61312BA}" dt="2024-05-12T11:19:09.408" v="2644" actId="478"/>
          <ac:cxnSpMkLst>
            <pc:docMk/>
            <pc:sldMk cId="2095455690" sldId="277"/>
            <ac:cxnSpMk id="62" creationId="{9524891C-C764-3B50-B967-19CC89708DC2}"/>
          </ac:cxnSpMkLst>
        </pc:cxnChg>
        <pc:cxnChg chg="del">
          <ac:chgData name="Thuận Ngô Chí" userId="77bc97ede07ae997" providerId="LiveId" clId="{3EC2C185-DE10-44A2-A528-5B02F61312BA}" dt="2024-05-12T11:19:09.408" v="2644" actId="478"/>
          <ac:cxnSpMkLst>
            <pc:docMk/>
            <pc:sldMk cId="2095455690" sldId="277"/>
            <ac:cxnSpMk id="63" creationId="{998B6F3A-F928-C6C4-90FD-580E0684D74F}"/>
          </ac:cxnSpMkLst>
        </pc:cxnChg>
        <pc:cxnChg chg="del">
          <ac:chgData name="Thuận Ngô Chí" userId="77bc97ede07ae997" providerId="LiveId" clId="{3EC2C185-DE10-44A2-A528-5B02F61312BA}" dt="2024-05-12T11:19:09.408" v="2644" actId="478"/>
          <ac:cxnSpMkLst>
            <pc:docMk/>
            <pc:sldMk cId="2095455690" sldId="277"/>
            <ac:cxnSpMk id="64" creationId="{B41C4D64-1E1F-C0B6-8F96-0F550F437368}"/>
          </ac:cxnSpMkLst>
        </pc:cxnChg>
        <pc:cxnChg chg="del">
          <ac:chgData name="Thuận Ngô Chí" userId="77bc97ede07ae997" providerId="LiveId" clId="{3EC2C185-DE10-44A2-A528-5B02F61312BA}" dt="2024-05-12T11:19:09.408" v="2644" actId="478"/>
          <ac:cxnSpMkLst>
            <pc:docMk/>
            <pc:sldMk cId="2095455690" sldId="277"/>
            <ac:cxnSpMk id="65" creationId="{DBC9ACB0-0A13-BED4-11A9-379C25D549F8}"/>
          </ac:cxnSpMkLst>
        </pc:cxnChg>
      </pc:sldChg>
      <pc:sldChg chg="addSp delSp modSp add mod delAnim modAnim">
        <pc:chgData name="Thuận Ngô Chí" userId="77bc97ede07ae997" providerId="LiveId" clId="{3EC2C185-DE10-44A2-A528-5B02F61312BA}" dt="2024-05-12T14:54:24.598" v="2869" actId="1038"/>
        <pc:sldMkLst>
          <pc:docMk/>
          <pc:sldMk cId="317509167" sldId="278"/>
        </pc:sldMkLst>
        <pc:spChg chg="mod">
          <ac:chgData name="Thuận Ngô Chí" userId="77bc97ede07ae997" providerId="LiveId" clId="{3EC2C185-DE10-44A2-A528-5B02F61312BA}" dt="2024-05-12T11:20:00.426" v="2656" actId="1076"/>
          <ac:spMkLst>
            <pc:docMk/>
            <pc:sldMk cId="317509167" sldId="278"/>
            <ac:spMk id="9" creationId="{644927EE-DA8A-30A0-47EB-50D46886039A}"/>
          </ac:spMkLst>
        </pc:spChg>
        <pc:spChg chg="mod">
          <ac:chgData name="Thuận Ngô Chí" userId="77bc97ede07ae997" providerId="LiveId" clId="{3EC2C185-DE10-44A2-A528-5B02F61312BA}" dt="2024-05-12T11:21:18.087" v="2663" actId="207"/>
          <ac:spMkLst>
            <pc:docMk/>
            <pc:sldMk cId="317509167" sldId="278"/>
            <ac:spMk id="31" creationId="{0B638958-8317-D614-0808-8FB26F47AAD4}"/>
          </ac:spMkLst>
        </pc:spChg>
        <pc:spChg chg="del">
          <ac:chgData name="Thuận Ngô Chí" userId="77bc97ede07ae997" providerId="LiveId" clId="{3EC2C185-DE10-44A2-A528-5B02F61312BA}" dt="2024-05-12T11:20:10.537" v="2657" actId="478"/>
          <ac:spMkLst>
            <pc:docMk/>
            <pc:sldMk cId="317509167" sldId="278"/>
            <ac:spMk id="42" creationId="{5B9A8622-6EC9-6DBA-85AE-D42721CEEBA7}"/>
          </ac:spMkLst>
        </pc:spChg>
        <pc:spChg chg="mod">
          <ac:chgData name="Thuận Ngô Chí" userId="77bc97ede07ae997" providerId="LiveId" clId="{3EC2C185-DE10-44A2-A528-5B02F61312BA}" dt="2024-05-12T11:22:18.740" v="2670" actId="164"/>
          <ac:spMkLst>
            <pc:docMk/>
            <pc:sldMk cId="317509167" sldId="278"/>
            <ac:spMk id="43" creationId="{AD00C9B1-E969-CDF9-D388-E4A736B51181}"/>
          </ac:spMkLst>
        </pc:spChg>
        <pc:spChg chg="mod">
          <ac:chgData name="Thuận Ngô Chí" userId="77bc97ede07ae997" providerId="LiveId" clId="{3EC2C185-DE10-44A2-A528-5B02F61312BA}" dt="2024-05-12T11:22:18.740" v="2670" actId="164"/>
          <ac:spMkLst>
            <pc:docMk/>
            <pc:sldMk cId="317509167" sldId="278"/>
            <ac:spMk id="44" creationId="{8215348F-EAAD-27D1-8FFE-C46A8E49BB7C}"/>
          </ac:spMkLst>
        </pc:spChg>
        <pc:spChg chg="mod">
          <ac:chgData name="Thuận Ngô Chí" userId="77bc97ede07ae997" providerId="LiveId" clId="{3EC2C185-DE10-44A2-A528-5B02F61312BA}" dt="2024-05-12T11:22:18.740" v="2670" actId="164"/>
          <ac:spMkLst>
            <pc:docMk/>
            <pc:sldMk cId="317509167" sldId="278"/>
            <ac:spMk id="45" creationId="{FF8BEC58-D609-7E0E-6ABA-AE79C42E7527}"/>
          </ac:spMkLst>
        </pc:spChg>
        <pc:spChg chg="mod">
          <ac:chgData name="Thuận Ngô Chí" userId="77bc97ede07ae997" providerId="LiveId" clId="{3EC2C185-DE10-44A2-A528-5B02F61312BA}" dt="2024-05-12T11:22:18.740" v="2670" actId="164"/>
          <ac:spMkLst>
            <pc:docMk/>
            <pc:sldMk cId="317509167" sldId="278"/>
            <ac:spMk id="46" creationId="{6669FA56-203C-C724-6A0A-A90F2DB526AE}"/>
          </ac:spMkLst>
        </pc:spChg>
        <pc:spChg chg="mod">
          <ac:chgData name="Thuận Ngô Chí" userId="77bc97ede07ae997" providerId="LiveId" clId="{3EC2C185-DE10-44A2-A528-5B02F61312BA}" dt="2024-05-12T11:22:18.740" v="2670" actId="164"/>
          <ac:spMkLst>
            <pc:docMk/>
            <pc:sldMk cId="317509167" sldId="278"/>
            <ac:spMk id="47" creationId="{878722FC-32CE-A75F-2B0E-ED7F24D5F1E7}"/>
          </ac:spMkLst>
        </pc:spChg>
        <pc:spChg chg="mod">
          <ac:chgData name="Thuận Ngô Chí" userId="77bc97ede07ae997" providerId="LiveId" clId="{3EC2C185-DE10-44A2-A528-5B02F61312BA}" dt="2024-05-12T11:22:18.740" v="2670" actId="164"/>
          <ac:spMkLst>
            <pc:docMk/>
            <pc:sldMk cId="317509167" sldId="278"/>
            <ac:spMk id="48" creationId="{1C136EB7-5E58-5D86-1CFE-4323B62D7EB6}"/>
          </ac:spMkLst>
        </pc:spChg>
        <pc:spChg chg="mod">
          <ac:chgData name="Thuận Ngô Chí" userId="77bc97ede07ae997" providerId="LiveId" clId="{3EC2C185-DE10-44A2-A528-5B02F61312BA}" dt="2024-05-12T11:22:18.740" v="2670" actId="164"/>
          <ac:spMkLst>
            <pc:docMk/>
            <pc:sldMk cId="317509167" sldId="278"/>
            <ac:spMk id="49" creationId="{ADF6EAE8-DE75-901F-D460-4C9C0BE2CA62}"/>
          </ac:spMkLst>
        </pc:spChg>
        <pc:spChg chg="mod">
          <ac:chgData name="Thuận Ngô Chí" userId="77bc97ede07ae997" providerId="LiveId" clId="{3EC2C185-DE10-44A2-A528-5B02F61312BA}" dt="2024-05-12T11:22:18.740" v="2670" actId="164"/>
          <ac:spMkLst>
            <pc:docMk/>
            <pc:sldMk cId="317509167" sldId="278"/>
            <ac:spMk id="50" creationId="{1018732D-D704-EE97-DC97-84678D161815}"/>
          </ac:spMkLst>
        </pc:spChg>
        <pc:spChg chg="mod">
          <ac:chgData name="Thuận Ngô Chí" userId="77bc97ede07ae997" providerId="LiveId" clId="{3EC2C185-DE10-44A2-A528-5B02F61312BA}" dt="2024-05-12T11:22:18.740" v="2670" actId="164"/>
          <ac:spMkLst>
            <pc:docMk/>
            <pc:sldMk cId="317509167" sldId="278"/>
            <ac:spMk id="51" creationId="{DA7078AD-AA36-F13E-CDED-EE8B73CC78C8}"/>
          </ac:spMkLst>
        </pc:spChg>
        <pc:spChg chg="mod">
          <ac:chgData name="Thuận Ngô Chí" userId="77bc97ede07ae997" providerId="LiveId" clId="{3EC2C185-DE10-44A2-A528-5B02F61312BA}" dt="2024-05-12T11:22:18.740" v="2670" actId="164"/>
          <ac:spMkLst>
            <pc:docMk/>
            <pc:sldMk cId="317509167" sldId="278"/>
            <ac:spMk id="52" creationId="{364F2ABC-B7F3-FF59-9EBF-6DD66D4CE031}"/>
          </ac:spMkLst>
        </pc:spChg>
        <pc:spChg chg="mod">
          <ac:chgData name="Thuận Ngô Chí" userId="77bc97ede07ae997" providerId="LiveId" clId="{3EC2C185-DE10-44A2-A528-5B02F61312BA}" dt="2024-05-12T11:22:18.740" v="2670" actId="164"/>
          <ac:spMkLst>
            <pc:docMk/>
            <pc:sldMk cId="317509167" sldId="278"/>
            <ac:spMk id="53" creationId="{5DCC238D-2D60-E858-826C-C54831047CFB}"/>
          </ac:spMkLst>
        </pc:spChg>
        <pc:spChg chg="mod">
          <ac:chgData name="Thuận Ngô Chí" userId="77bc97ede07ae997" providerId="LiveId" clId="{3EC2C185-DE10-44A2-A528-5B02F61312BA}" dt="2024-05-12T11:22:18.740" v="2670" actId="164"/>
          <ac:spMkLst>
            <pc:docMk/>
            <pc:sldMk cId="317509167" sldId="278"/>
            <ac:spMk id="54" creationId="{25818BF9-EE74-EB4C-7892-F9C842AA2561}"/>
          </ac:spMkLst>
        </pc:spChg>
        <pc:spChg chg="mod">
          <ac:chgData name="Thuận Ngô Chí" userId="77bc97ede07ae997" providerId="LiveId" clId="{3EC2C185-DE10-44A2-A528-5B02F61312BA}" dt="2024-05-12T14:54:24.598" v="2869" actId="1038"/>
          <ac:spMkLst>
            <pc:docMk/>
            <pc:sldMk cId="317509167" sldId="278"/>
            <ac:spMk id="55" creationId="{612E79BE-E41B-4DB9-7BFC-4432E643F7BA}"/>
          </ac:spMkLst>
        </pc:spChg>
        <pc:spChg chg="mod topLvl">
          <ac:chgData name="Thuận Ngô Chí" userId="77bc97ede07ae997" providerId="LiveId" clId="{3EC2C185-DE10-44A2-A528-5B02F61312BA}" dt="2024-05-12T14:53:54.942" v="2867" actId="164"/>
          <ac:spMkLst>
            <pc:docMk/>
            <pc:sldMk cId="317509167" sldId="278"/>
            <ac:spMk id="56" creationId="{09CAB079-316B-43AA-8B1D-5007F9C8FDD9}"/>
          </ac:spMkLst>
        </pc:spChg>
        <pc:spChg chg="mod topLvl">
          <ac:chgData name="Thuận Ngô Chí" userId="77bc97ede07ae997" providerId="LiveId" clId="{3EC2C185-DE10-44A2-A528-5B02F61312BA}" dt="2024-05-12T14:53:54.942" v="2867" actId="164"/>
          <ac:spMkLst>
            <pc:docMk/>
            <pc:sldMk cId="317509167" sldId="278"/>
            <ac:spMk id="57" creationId="{48BB1924-FCF0-80FC-2B4E-90349F0573C9}"/>
          </ac:spMkLst>
        </pc:spChg>
        <pc:spChg chg="mod topLvl">
          <ac:chgData name="Thuận Ngô Chí" userId="77bc97ede07ae997" providerId="LiveId" clId="{3EC2C185-DE10-44A2-A528-5B02F61312BA}" dt="2024-05-12T14:53:54.942" v="2867" actId="164"/>
          <ac:spMkLst>
            <pc:docMk/>
            <pc:sldMk cId="317509167" sldId="278"/>
            <ac:spMk id="58" creationId="{FF9FCC21-9A22-6348-5761-DB9FCF34471E}"/>
          </ac:spMkLst>
        </pc:spChg>
        <pc:spChg chg="mod topLvl">
          <ac:chgData name="Thuận Ngô Chí" userId="77bc97ede07ae997" providerId="LiveId" clId="{3EC2C185-DE10-44A2-A528-5B02F61312BA}" dt="2024-05-12T14:53:23.529" v="2862" actId="165"/>
          <ac:spMkLst>
            <pc:docMk/>
            <pc:sldMk cId="317509167" sldId="278"/>
            <ac:spMk id="59" creationId="{07EB7A61-15F9-7C69-4ABB-7A3443DF4A9F}"/>
          </ac:spMkLst>
        </pc:spChg>
        <pc:spChg chg="mod">
          <ac:chgData name="Thuận Ngô Chí" userId="77bc97ede07ae997" providerId="LiveId" clId="{3EC2C185-DE10-44A2-A528-5B02F61312BA}" dt="2024-05-12T11:22:33.685" v="2671" actId="164"/>
          <ac:spMkLst>
            <pc:docMk/>
            <pc:sldMk cId="317509167" sldId="278"/>
            <ac:spMk id="60" creationId="{949A8361-81B0-3FA6-BE75-8E0C3799872A}"/>
          </ac:spMkLst>
        </pc:spChg>
        <pc:spChg chg="mod topLvl">
          <ac:chgData name="Thuận Ngô Chí" userId="77bc97ede07ae997" providerId="LiveId" clId="{3EC2C185-DE10-44A2-A528-5B02F61312BA}" dt="2024-05-12T14:53:49.893" v="2866" actId="165"/>
          <ac:spMkLst>
            <pc:docMk/>
            <pc:sldMk cId="317509167" sldId="278"/>
            <ac:spMk id="61" creationId="{7E2DF8C1-4775-24A9-8386-360F20D77976}"/>
          </ac:spMkLst>
        </pc:spChg>
        <pc:spChg chg="del">
          <ac:chgData name="Thuận Ngô Chí" userId="77bc97ede07ae997" providerId="LiveId" clId="{3EC2C185-DE10-44A2-A528-5B02F61312BA}" dt="2024-05-12T11:20:10.537" v="2657" actId="478"/>
          <ac:spMkLst>
            <pc:docMk/>
            <pc:sldMk cId="317509167" sldId="278"/>
            <ac:spMk id="66" creationId="{D07587C6-D3F2-9ACC-4F9F-4ED98BF1B116}"/>
          </ac:spMkLst>
        </pc:spChg>
        <pc:grpChg chg="add mod">
          <ac:chgData name="Thuận Ngô Chí" userId="77bc97ede07ae997" providerId="LiveId" clId="{3EC2C185-DE10-44A2-A528-5B02F61312BA}" dt="2024-05-12T11:22:33.685" v="2671" actId="164"/>
          <ac:grpSpMkLst>
            <pc:docMk/>
            <pc:sldMk cId="317509167" sldId="278"/>
            <ac:grpSpMk id="3" creationId="{EE2DA45A-2239-B368-7763-17126166543F}"/>
          </ac:grpSpMkLst>
        </pc:grpChg>
        <pc:grpChg chg="add mod">
          <ac:chgData name="Thuận Ngô Chí" userId="77bc97ede07ae997" providerId="LiveId" clId="{3EC2C185-DE10-44A2-A528-5B02F61312BA}" dt="2024-05-12T11:22:33.685" v="2671" actId="164"/>
          <ac:grpSpMkLst>
            <pc:docMk/>
            <pc:sldMk cId="317509167" sldId="278"/>
            <ac:grpSpMk id="4" creationId="{34092F3B-9C2C-8439-057E-42F5399AB49D}"/>
          </ac:grpSpMkLst>
        </pc:grpChg>
        <pc:grpChg chg="add del mod">
          <ac:chgData name="Thuận Ngô Chí" userId="77bc97ede07ae997" providerId="LiveId" clId="{3EC2C185-DE10-44A2-A528-5B02F61312BA}" dt="2024-05-12T14:53:23.529" v="2862" actId="165"/>
          <ac:grpSpMkLst>
            <pc:docMk/>
            <pc:sldMk cId="317509167" sldId="278"/>
            <ac:grpSpMk id="6" creationId="{041E6D1D-1B15-5FD8-3277-090F8C776294}"/>
          </ac:grpSpMkLst>
        </pc:grpChg>
        <pc:grpChg chg="add del mod">
          <ac:chgData name="Thuận Ngô Chí" userId="77bc97ede07ae997" providerId="LiveId" clId="{3EC2C185-DE10-44A2-A528-5B02F61312BA}" dt="2024-05-12T14:53:49.893" v="2866" actId="165"/>
          <ac:grpSpMkLst>
            <pc:docMk/>
            <pc:sldMk cId="317509167" sldId="278"/>
            <ac:grpSpMk id="10" creationId="{8A2CA6D0-E9E0-4CC8-D86D-D06D84F9931A}"/>
          </ac:grpSpMkLst>
        </pc:grpChg>
        <pc:grpChg chg="add mod">
          <ac:chgData name="Thuận Ngô Chí" userId="77bc97ede07ae997" providerId="LiveId" clId="{3EC2C185-DE10-44A2-A528-5B02F61312BA}" dt="2024-05-12T14:53:54.942" v="2867" actId="164"/>
          <ac:grpSpMkLst>
            <pc:docMk/>
            <pc:sldMk cId="317509167" sldId="278"/>
            <ac:grpSpMk id="11" creationId="{C7CE1E90-51F3-9D75-68E0-C0B4A52BB211}"/>
          </ac:grpSpMkLst>
        </pc:grpChg>
        <pc:cxnChg chg="del mod">
          <ac:chgData name="Thuận Ngô Chí" userId="77bc97ede07ae997" providerId="LiveId" clId="{3EC2C185-DE10-44A2-A528-5B02F61312BA}" dt="2024-05-12T11:20:10.537" v="2657" actId="478"/>
          <ac:cxnSpMkLst>
            <pc:docMk/>
            <pc:sldMk cId="317509167" sldId="278"/>
            <ac:cxnSpMk id="62" creationId="{9524891C-C764-3B50-B967-19CC89708DC2}"/>
          </ac:cxnSpMkLst>
        </pc:cxnChg>
        <pc:cxnChg chg="del">
          <ac:chgData name="Thuận Ngô Chí" userId="77bc97ede07ae997" providerId="LiveId" clId="{3EC2C185-DE10-44A2-A528-5B02F61312BA}" dt="2024-05-12T11:20:10.537" v="2657" actId="478"/>
          <ac:cxnSpMkLst>
            <pc:docMk/>
            <pc:sldMk cId="317509167" sldId="278"/>
            <ac:cxnSpMk id="63" creationId="{998B6F3A-F928-C6C4-90FD-580E0684D74F}"/>
          </ac:cxnSpMkLst>
        </pc:cxnChg>
        <pc:cxnChg chg="del">
          <ac:chgData name="Thuận Ngô Chí" userId="77bc97ede07ae997" providerId="LiveId" clId="{3EC2C185-DE10-44A2-A528-5B02F61312BA}" dt="2024-05-12T11:20:10.537" v="2657" actId="478"/>
          <ac:cxnSpMkLst>
            <pc:docMk/>
            <pc:sldMk cId="317509167" sldId="278"/>
            <ac:cxnSpMk id="64" creationId="{B41C4D64-1E1F-C0B6-8F96-0F550F437368}"/>
          </ac:cxnSpMkLst>
        </pc:cxnChg>
        <pc:cxnChg chg="del">
          <ac:chgData name="Thuận Ngô Chí" userId="77bc97ede07ae997" providerId="LiveId" clId="{3EC2C185-DE10-44A2-A528-5B02F61312BA}" dt="2024-05-12T11:20:10.537" v="2657" actId="478"/>
          <ac:cxnSpMkLst>
            <pc:docMk/>
            <pc:sldMk cId="317509167" sldId="278"/>
            <ac:cxnSpMk id="65" creationId="{DBC9ACB0-0A13-BED4-11A9-379C25D549F8}"/>
          </ac:cxnSpMkLst>
        </pc:cxnChg>
      </pc:sldChg>
      <pc:sldChg chg="modSp add del mod">
        <pc:chgData name="Thuận Ngô Chí" userId="77bc97ede07ae997" providerId="LiveId" clId="{3EC2C185-DE10-44A2-A528-5B02F61312BA}" dt="2024-05-12T11:22:07.719" v="2669" actId="2890"/>
        <pc:sldMkLst>
          <pc:docMk/>
          <pc:sldMk cId="2711853780" sldId="279"/>
        </pc:sldMkLst>
        <pc:spChg chg="mod">
          <ac:chgData name="Thuận Ngô Chí" userId="77bc97ede07ae997" providerId="LiveId" clId="{3EC2C185-DE10-44A2-A528-5B02F61312BA}" dt="2024-05-12T11:22:00.683" v="2668" actId="14100"/>
          <ac:spMkLst>
            <pc:docMk/>
            <pc:sldMk cId="2711853780" sldId="279"/>
            <ac:spMk id="43" creationId="{AD00C9B1-E969-CDF9-D388-E4A736B51181}"/>
          </ac:spMkLst>
        </pc:spChg>
        <pc:spChg chg="mod">
          <ac:chgData name="Thuận Ngô Chí" userId="77bc97ede07ae997" providerId="LiveId" clId="{3EC2C185-DE10-44A2-A528-5B02F61312BA}" dt="2024-05-12T11:22:00.683" v="2668" actId="14100"/>
          <ac:spMkLst>
            <pc:docMk/>
            <pc:sldMk cId="2711853780" sldId="279"/>
            <ac:spMk id="44" creationId="{8215348F-EAAD-27D1-8FFE-C46A8E49BB7C}"/>
          </ac:spMkLst>
        </pc:spChg>
        <pc:spChg chg="mod">
          <ac:chgData name="Thuận Ngô Chí" userId="77bc97ede07ae997" providerId="LiveId" clId="{3EC2C185-DE10-44A2-A528-5B02F61312BA}" dt="2024-05-12T11:22:00.683" v="2668" actId="14100"/>
          <ac:spMkLst>
            <pc:docMk/>
            <pc:sldMk cId="2711853780" sldId="279"/>
            <ac:spMk id="45" creationId="{FF8BEC58-D609-7E0E-6ABA-AE79C42E7527}"/>
          </ac:spMkLst>
        </pc:spChg>
        <pc:spChg chg="mod">
          <ac:chgData name="Thuận Ngô Chí" userId="77bc97ede07ae997" providerId="LiveId" clId="{3EC2C185-DE10-44A2-A528-5B02F61312BA}" dt="2024-05-12T11:22:00.683" v="2668" actId="14100"/>
          <ac:spMkLst>
            <pc:docMk/>
            <pc:sldMk cId="2711853780" sldId="279"/>
            <ac:spMk id="46" creationId="{6669FA56-203C-C724-6A0A-A90F2DB526AE}"/>
          </ac:spMkLst>
        </pc:spChg>
        <pc:spChg chg="mod">
          <ac:chgData name="Thuận Ngô Chí" userId="77bc97ede07ae997" providerId="LiveId" clId="{3EC2C185-DE10-44A2-A528-5B02F61312BA}" dt="2024-05-12T11:22:00.683" v="2668" actId="14100"/>
          <ac:spMkLst>
            <pc:docMk/>
            <pc:sldMk cId="2711853780" sldId="279"/>
            <ac:spMk id="47" creationId="{878722FC-32CE-A75F-2B0E-ED7F24D5F1E7}"/>
          </ac:spMkLst>
        </pc:spChg>
        <pc:spChg chg="mod">
          <ac:chgData name="Thuận Ngô Chí" userId="77bc97ede07ae997" providerId="LiveId" clId="{3EC2C185-DE10-44A2-A528-5B02F61312BA}" dt="2024-05-12T11:22:00.683" v="2668" actId="14100"/>
          <ac:spMkLst>
            <pc:docMk/>
            <pc:sldMk cId="2711853780" sldId="279"/>
            <ac:spMk id="48" creationId="{1C136EB7-5E58-5D86-1CFE-4323B62D7EB6}"/>
          </ac:spMkLst>
        </pc:spChg>
        <pc:spChg chg="mod">
          <ac:chgData name="Thuận Ngô Chí" userId="77bc97ede07ae997" providerId="LiveId" clId="{3EC2C185-DE10-44A2-A528-5B02F61312BA}" dt="2024-05-12T11:22:00.683" v="2668" actId="14100"/>
          <ac:spMkLst>
            <pc:docMk/>
            <pc:sldMk cId="2711853780" sldId="279"/>
            <ac:spMk id="49" creationId="{ADF6EAE8-DE75-901F-D460-4C9C0BE2CA62}"/>
          </ac:spMkLst>
        </pc:spChg>
        <pc:spChg chg="mod">
          <ac:chgData name="Thuận Ngô Chí" userId="77bc97ede07ae997" providerId="LiveId" clId="{3EC2C185-DE10-44A2-A528-5B02F61312BA}" dt="2024-05-12T11:22:00.683" v="2668" actId="14100"/>
          <ac:spMkLst>
            <pc:docMk/>
            <pc:sldMk cId="2711853780" sldId="279"/>
            <ac:spMk id="50" creationId="{1018732D-D704-EE97-DC97-84678D161815}"/>
          </ac:spMkLst>
        </pc:spChg>
        <pc:spChg chg="mod">
          <ac:chgData name="Thuận Ngô Chí" userId="77bc97ede07ae997" providerId="LiveId" clId="{3EC2C185-DE10-44A2-A528-5B02F61312BA}" dt="2024-05-12T11:22:00.683" v="2668" actId="14100"/>
          <ac:spMkLst>
            <pc:docMk/>
            <pc:sldMk cId="2711853780" sldId="279"/>
            <ac:spMk id="51" creationId="{DA7078AD-AA36-F13E-CDED-EE8B73CC78C8}"/>
          </ac:spMkLst>
        </pc:spChg>
        <pc:spChg chg="mod">
          <ac:chgData name="Thuận Ngô Chí" userId="77bc97ede07ae997" providerId="LiveId" clId="{3EC2C185-DE10-44A2-A528-5B02F61312BA}" dt="2024-05-12T11:22:00.683" v="2668" actId="14100"/>
          <ac:spMkLst>
            <pc:docMk/>
            <pc:sldMk cId="2711853780" sldId="279"/>
            <ac:spMk id="52" creationId="{364F2ABC-B7F3-FF59-9EBF-6DD66D4CE031}"/>
          </ac:spMkLst>
        </pc:spChg>
        <pc:spChg chg="mod">
          <ac:chgData name="Thuận Ngô Chí" userId="77bc97ede07ae997" providerId="LiveId" clId="{3EC2C185-DE10-44A2-A528-5B02F61312BA}" dt="2024-05-12T11:22:00.683" v="2668" actId="14100"/>
          <ac:spMkLst>
            <pc:docMk/>
            <pc:sldMk cId="2711853780" sldId="279"/>
            <ac:spMk id="53" creationId="{5DCC238D-2D60-E858-826C-C54831047CFB}"/>
          </ac:spMkLst>
        </pc:spChg>
        <pc:spChg chg="mod">
          <ac:chgData name="Thuận Ngô Chí" userId="77bc97ede07ae997" providerId="LiveId" clId="{3EC2C185-DE10-44A2-A528-5B02F61312BA}" dt="2024-05-12T11:22:00.683" v="2668" actId="14100"/>
          <ac:spMkLst>
            <pc:docMk/>
            <pc:sldMk cId="2711853780" sldId="279"/>
            <ac:spMk id="54" creationId="{25818BF9-EE74-EB4C-7892-F9C842AA2561}"/>
          </ac:spMkLst>
        </pc:spChg>
        <pc:spChg chg="mod">
          <ac:chgData name="Thuận Ngô Chí" userId="77bc97ede07ae997" providerId="LiveId" clId="{3EC2C185-DE10-44A2-A528-5B02F61312BA}" dt="2024-05-12T11:22:00.683" v="2668" actId="14100"/>
          <ac:spMkLst>
            <pc:docMk/>
            <pc:sldMk cId="2711853780" sldId="279"/>
            <ac:spMk id="55" creationId="{612E79BE-E41B-4DB9-7BFC-4432E643F7BA}"/>
          </ac:spMkLst>
        </pc:spChg>
        <pc:spChg chg="mod">
          <ac:chgData name="Thuận Ngô Chí" userId="77bc97ede07ae997" providerId="LiveId" clId="{3EC2C185-DE10-44A2-A528-5B02F61312BA}" dt="2024-05-12T11:22:00.683" v="2668" actId="14100"/>
          <ac:spMkLst>
            <pc:docMk/>
            <pc:sldMk cId="2711853780" sldId="279"/>
            <ac:spMk id="56" creationId="{09CAB079-316B-43AA-8B1D-5007F9C8FDD9}"/>
          </ac:spMkLst>
        </pc:spChg>
        <pc:spChg chg="mod">
          <ac:chgData name="Thuận Ngô Chí" userId="77bc97ede07ae997" providerId="LiveId" clId="{3EC2C185-DE10-44A2-A528-5B02F61312BA}" dt="2024-05-12T11:22:00.683" v="2668" actId="14100"/>
          <ac:spMkLst>
            <pc:docMk/>
            <pc:sldMk cId="2711853780" sldId="279"/>
            <ac:spMk id="57" creationId="{48BB1924-FCF0-80FC-2B4E-90349F0573C9}"/>
          </ac:spMkLst>
        </pc:spChg>
        <pc:spChg chg="mod">
          <ac:chgData name="Thuận Ngô Chí" userId="77bc97ede07ae997" providerId="LiveId" clId="{3EC2C185-DE10-44A2-A528-5B02F61312BA}" dt="2024-05-12T11:22:00.683" v="2668" actId="14100"/>
          <ac:spMkLst>
            <pc:docMk/>
            <pc:sldMk cId="2711853780" sldId="279"/>
            <ac:spMk id="58" creationId="{FF9FCC21-9A22-6348-5761-DB9FCF34471E}"/>
          </ac:spMkLst>
        </pc:spChg>
        <pc:spChg chg="mod">
          <ac:chgData name="Thuận Ngô Chí" userId="77bc97ede07ae997" providerId="LiveId" clId="{3EC2C185-DE10-44A2-A528-5B02F61312BA}" dt="2024-05-12T11:22:00.683" v="2668" actId="14100"/>
          <ac:spMkLst>
            <pc:docMk/>
            <pc:sldMk cId="2711853780" sldId="279"/>
            <ac:spMk id="59" creationId="{07EB7A61-15F9-7C69-4ABB-7A3443DF4A9F}"/>
          </ac:spMkLst>
        </pc:spChg>
        <pc:spChg chg="mod">
          <ac:chgData name="Thuận Ngô Chí" userId="77bc97ede07ae997" providerId="LiveId" clId="{3EC2C185-DE10-44A2-A528-5B02F61312BA}" dt="2024-05-12T11:22:00.683" v="2668" actId="14100"/>
          <ac:spMkLst>
            <pc:docMk/>
            <pc:sldMk cId="2711853780" sldId="279"/>
            <ac:spMk id="60" creationId="{949A8361-81B0-3FA6-BE75-8E0C3799872A}"/>
          </ac:spMkLst>
        </pc:spChg>
        <pc:spChg chg="mod">
          <ac:chgData name="Thuận Ngô Chí" userId="77bc97ede07ae997" providerId="LiveId" clId="{3EC2C185-DE10-44A2-A528-5B02F61312BA}" dt="2024-05-12T11:22:00.683" v="2668" actId="14100"/>
          <ac:spMkLst>
            <pc:docMk/>
            <pc:sldMk cId="2711853780" sldId="279"/>
            <ac:spMk id="61" creationId="{7E2DF8C1-4775-24A9-8386-360F20D77976}"/>
          </ac:spMkLst>
        </pc:spChg>
      </pc:sldChg>
      <pc:sldChg chg="addSp delSp modSp add mod modAnim">
        <pc:chgData name="Thuận Ngô Chí" userId="77bc97ede07ae997" providerId="LiveId" clId="{3EC2C185-DE10-44A2-A528-5B02F61312BA}" dt="2024-05-12T14:57:26.950" v="2903"/>
        <pc:sldMkLst>
          <pc:docMk/>
          <pc:sldMk cId="2939391714" sldId="279"/>
        </pc:sldMkLst>
        <pc:spChg chg="add mod">
          <ac:chgData name="Thuận Ngô Chí" userId="77bc97ede07ae997" providerId="LiveId" clId="{3EC2C185-DE10-44A2-A528-5B02F61312BA}" dt="2024-05-12T11:25:29.436" v="2738" actId="164"/>
          <ac:spMkLst>
            <pc:docMk/>
            <pc:sldMk cId="2939391714" sldId="279"/>
            <ac:spMk id="10" creationId="{61F06B44-B264-CA10-B11B-C018C641B723}"/>
          </ac:spMkLst>
        </pc:spChg>
        <pc:spChg chg="add mod">
          <ac:chgData name="Thuận Ngô Chí" userId="77bc97ede07ae997" providerId="LiveId" clId="{3EC2C185-DE10-44A2-A528-5B02F61312BA}" dt="2024-05-12T11:25:29.436" v="2738" actId="164"/>
          <ac:spMkLst>
            <pc:docMk/>
            <pc:sldMk cId="2939391714" sldId="279"/>
            <ac:spMk id="11" creationId="{76ABF82F-02C1-BCDA-05EC-AD68CE054BE8}"/>
          </ac:spMkLst>
        </pc:spChg>
        <pc:spChg chg="mod ord topLvl">
          <ac:chgData name="Thuận Ngô Chí" userId="77bc97ede07ae997" providerId="LiveId" clId="{3EC2C185-DE10-44A2-A528-5B02F61312BA}" dt="2024-05-12T11:36:16.600" v="2859" actId="166"/>
          <ac:spMkLst>
            <pc:docMk/>
            <pc:sldMk cId="2939391714" sldId="279"/>
            <ac:spMk id="34" creationId="{6120951E-DA3A-CF73-7B98-CDDFAE334CDE}"/>
          </ac:spMkLst>
        </pc:spChg>
        <pc:spChg chg="del mod topLvl">
          <ac:chgData name="Thuận Ngô Chí" userId="77bc97ede07ae997" providerId="LiveId" clId="{3EC2C185-DE10-44A2-A528-5B02F61312BA}" dt="2024-05-12T11:27:01.993" v="2784" actId="478"/>
          <ac:spMkLst>
            <pc:docMk/>
            <pc:sldMk cId="2939391714" sldId="279"/>
            <ac:spMk id="35" creationId="{C403C075-E08F-8CBA-5133-B2218911BCE5}"/>
          </ac:spMkLst>
        </pc:spChg>
        <pc:spChg chg="del mod topLvl">
          <ac:chgData name="Thuận Ngô Chí" userId="77bc97ede07ae997" providerId="LiveId" clId="{3EC2C185-DE10-44A2-A528-5B02F61312BA}" dt="2024-05-12T11:27:01.993" v="2784" actId="478"/>
          <ac:spMkLst>
            <pc:docMk/>
            <pc:sldMk cId="2939391714" sldId="279"/>
            <ac:spMk id="36" creationId="{341B3B3F-8AF9-FBB1-256D-E5E313E41E2A}"/>
          </ac:spMkLst>
        </pc:spChg>
        <pc:spChg chg="mod">
          <ac:chgData name="Thuận Ngô Chí" userId="77bc97ede07ae997" providerId="LiveId" clId="{3EC2C185-DE10-44A2-A528-5B02F61312BA}" dt="2024-05-12T14:55:16.838" v="2877" actId="1038"/>
          <ac:spMkLst>
            <pc:docMk/>
            <pc:sldMk cId="2939391714" sldId="279"/>
            <ac:spMk id="55" creationId="{612E79BE-E41B-4DB9-7BFC-4432E643F7BA}"/>
          </ac:spMkLst>
        </pc:spChg>
        <pc:spChg chg="del mod topLvl">
          <ac:chgData name="Thuận Ngô Chí" userId="77bc97ede07ae997" providerId="LiveId" clId="{3EC2C185-DE10-44A2-A528-5B02F61312BA}" dt="2024-05-12T11:25:48.853" v="2742" actId="478"/>
          <ac:spMkLst>
            <pc:docMk/>
            <pc:sldMk cId="2939391714" sldId="279"/>
            <ac:spMk id="56" creationId="{09CAB079-316B-43AA-8B1D-5007F9C8FDD9}"/>
          </ac:spMkLst>
        </pc:spChg>
        <pc:spChg chg="del mod topLvl">
          <ac:chgData name="Thuận Ngô Chí" userId="77bc97ede07ae997" providerId="LiveId" clId="{3EC2C185-DE10-44A2-A528-5B02F61312BA}" dt="2024-05-12T11:25:48.853" v="2742" actId="478"/>
          <ac:spMkLst>
            <pc:docMk/>
            <pc:sldMk cId="2939391714" sldId="279"/>
            <ac:spMk id="57" creationId="{48BB1924-FCF0-80FC-2B4E-90349F0573C9}"/>
          </ac:spMkLst>
        </pc:spChg>
        <pc:spChg chg="mod topLvl">
          <ac:chgData name="Thuận Ngô Chí" userId="77bc97ede07ae997" providerId="LiveId" clId="{3EC2C185-DE10-44A2-A528-5B02F61312BA}" dt="2024-05-12T11:25:29.436" v="2738" actId="164"/>
          <ac:spMkLst>
            <pc:docMk/>
            <pc:sldMk cId="2939391714" sldId="279"/>
            <ac:spMk id="58" creationId="{FF9FCC21-9A22-6348-5761-DB9FCF34471E}"/>
          </ac:spMkLst>
        </pc:spChg>
        <pc:spChg chg="mod topLvl">
          <ac:chgData name="Thuận Ngô Chí" userId="77bc97ede07ae997" providerId="LiveId" clId="{3EC2C185-DE10-44A2-A528-5B02F61312BA}" dt="2024-05-12T11:35:13.827" v="2842" actId="1076"/>
          <ac:spMkLst>
            <pc:docMk/>
            <pc:sldMk cId="2939391714" sldId="279"/>
            <ac:spMk id="59" creationId="{07EB7A61-15F9-7C69-4ABB-7A3443DF4A9F}"/>
          </ac:spMkLst>
        </pc:spChg>
        <pc:spChg chg="mod">
          <ac:chgData name="Thuận Ngô Chí" userId="77bc97ede07ae997" providerId="LiveId" clId="{3EC2C185-DE10-44A2-A528-5B02F61312BA}" dt="2024-05-12T11:23:40.933" v="2697" actId="1036"/>
          <ac:spMkLst>
            <pc:docMk/>
            <pc:sldMk cId="2939391714" sldId="279"/>
            <ac:spMk id="60" creationId="{949A8361-81B0-3FA6-BE75-8E0C3799872A}"/>
          </ac:spMkLst>
        </pc:spChg>
        <pc:spChg chg="mod topLvl">
          <ac:chgData name="Thuận Ngô Chí" userId="77bc97ede07ae997" providerId="LiveId" clId="{3EC2C185-DE10-44A2-A528-5B02F61312BA}" dt="2024-05-12T11:35:13.827" v="2842" actId="1076"/>
          <ac:spMkLst>
            <pc:docMk/>
            <pc:sldMk cId="2939391714" sldId="279"/>
            <ac:spMk id="61" creationId="{7E2DF8C1-4775-24A9-8386-360F20D77976}"/>
          </ac:spMkLst>
        </pc:spChg>
        <pc:grpChg chg="mod">
          <ac:chgData name="Thuận Ngô Chí" userId="77bc97ede07ae997" providerId="LiveId" clId="{3EC2C185-DE10-44A2-A528-5B02F61312BA}" dt="2024-05-12T14:54:14.224" v="2868" actId="1076"/>
          <ac:grpSpMkLst>
            <pc:docMk/>
            <pc:sldMk cId="2939391714" sldId="279"/>
            <ac:grpSpMk id="4" creationId="{34092F3B-9C2C-8439-057E-42F5399AB49D}"/>
          </ac:grpSpMkLst>
        </pc:grpChg>
        <pc:grpChg chg="del mod">
          <ac:chgData name="Thuận Ngô Chí" userId="77bc97ede07ae997" providerId="LiveId" clId="{3EC2C185-DE10-44A2-A528-5B02F61312BA}" dt="2024-05-12T11:25:24.689" v="2736" actId="165"/>
          <ac:grpSpMkLst>
            <pc:docMk/>
            <pc:sldMk cId="2939391714" sldId="279"/>
            <ac:grpSpMk id="6" creationId="{041E6D1D-1B15-5FD8-3277-090F8C776294}"/>
          </ac:grpSpMkLst>
        </pc:grpChg>
        <pc:grpChg chg="add mod">
          <ac:chgData name="Thuận Ngô Chí" userId="77bc97ede07ae997" providerId="LiveId" clId="{3EC2C185-DE10-44A2-A528-5B02F61312BA}" dt="2024-05-12T11:35:13.827" v="2842" actId="1076"/>
          <ac:grpSpMkLst>
            <pc:docMk/>
            <pc:sldMk cId="2939391714" sldId="279"/>
            <ac:grpSpMk id="25" creationId="{A4C6EAD4-9A75-82FC-98EB-DAD4C0D4096A}"/>
          </ac:grpSpMkLst>
        </pc:grpChg>
        <pc:grpChg chg="add del mod">
          <ac:chgData name="Thuận Ngô Chí" userId="77bc97ede07ae997" providerId="LiveId" clId="{3EC2C185-DE10-44A2-A528-5B02F61312BA}" dt="2024-05-12T11:26:58.940" v="2783" actId="165"/>
          <ac:grpSpMkLst>
            <pc:docMk/>
            <pc:sldMk cId="2939391714" sldId="279"/>
            <ac:grpSpMk id="33" creationId="{7202F9F2-EF34-8E42-56DF-79C677E8157A}"/>
          </ac:grpSpMkLst>
        </pc:grpChg>
        <pc:picChg chg="add mod">
          <ac:chgData name="Thuận Ngô Chí" userId="77bc97ede07ae997" providerId="LiveId" clId="{3EC2C185-DE10-44A2-A528-5B02F61312BA}" dt="2024-05-12T11:36:07.459" v="2857" actId="1076"/>
          <ac:picMkLst>
            <pc:docMk/>
            <pc:sldMk cId="2939391714" sldId="279"/>
            <ac:picMk id="62" creationId="{A1DF5D70-BE9A-BFC8-A074-DB3F7F17810F}"/>
          </ac:picMkLst>
        </pc:picChg>
        <pc:cxnChg chg="add mod">
          <ac:chgData name="Thuận Ngô Chí" userId="77bc97ede07ae997" providerId="LiveId" clId="{3EC2C185-DE10-44A2-A528-5B02F61312BA}" dt="2024-05-12T11:35:07.917" v="2841" actId="1076"/>
          <ac:cxnSpMkLst>
            <pc:docMk/>
            <pc:sldMk cId="2939391714" sldId="279"/>
            <ac:cxnSpMk id="63" creationId="{5EA3D5A0-EBB2-7D99-275D-95D2A95C5C40}"/>
          </ac:cxnSpMkLst>
        </pc:cxnChg>
        <pc:cxnChg chg="add mod">
          <ac:chgData name="Thuận Ngô Chí" userId="77bc97ede07ae997" providerId="LiveId" clId="{3EC2C185-DE10-44A2-A528-5B02F61312BA}" dt="2024-05-12T11:35:13.827" v="2842" actId="1076"/>
          <ac:cxnSpMkLst>
            <pc:docMk/>
            <pc:sldMk cId="2939391714" sldId="279"/>
            <ac:cxnSpMk id="65" creationId="{A6DFEA63-3C01-DBC3-A58B-2577C59D91E5}"/>
          </ac:cxnSpMkLst>
        </pc:cxnChg>
        <pc:cxnChg chg="add mod">
          <ac:chgData name="Thuận Ngô Chí" userId="77bc97ede07ae997" providerId="LiveId" clId="{3EC2C185-DE10-44A2-A528-5B02F61312BA}" dt="2024-05-12T11:35:13.827" v="2842" actId="1076"/>
          <ac:cxnSpMkLst>
            <pc:docMk/>
            <pc:sldMk cId="2939391714" sldId="279"/>
            <ac:cxnSpMk id="67" creationId="{4361965B-5E04-0AE1-CE96-BC770BD22544}"/>
          </ac:cxnSpMkLst>
        </pc:cxnChg>
        <pc:cxnChg chg="add mod">
          <ac:chgData name="Thuận Ngô Chí" userId="77bc97ede07ae997" providerId="LiveId" clId="{3EC2C185-DE10-44A2-A528-5B02F61312BA}" dt="2024-05-12T11:35:07.917" v="2841" actId="1076"/>
          <ac:cxnSpMkLst>
            <pc:docMk/>
            <pc:sldMk cId="2939391714" sldId="279"/>
            <ac:cxnSpMk id="70" creationId="{A42B02CF-01E1-EE06-A532-A20D3605C6ED}"/>
          </ac:cxnSpMkLst>
        </pc:cxnChg>
        <pc:cxnChg chg="add mod">
          <ac:chgData name="Thuận Ngô Chí" userId="77bc97ede07ae997" providerId="LiveId" clId="{3EC2C185-DE10-44A2-A528-5B02F61312BA}" dt="2024-05-12T11:35:07.917" v="2841" actId="1076"/>
          <ac:cxnSpMkLst>
            <pc:docMk/>
            <pc:sldMk cId="2939391714" sldId="279"/>
            <ac:cxnSpMk id="71" creationId="{9A223A93-5B38-D380-01CF-E50990B05D23}"/>
          </ac:cxnSpMkLst>
        </pc:cxnChg>
        <pc:cxnChg chg="add mod">
          <ac:chgData name="Thuận Ngô Chí" userId="77bc97ede07ae997" providerId="LiveId" clId="{3EC2C185-DE10-44A2-A528-5B02F61312BA}" dt="2024-05-12T11:35:13.827" v="2842" actId="1076"/>
          <ac:cxnSpMkLst>
            <pc:docMk/>
            <pc:sldMk cId="2939391714" sldId="279"/>
            <ac:cxnSpMk id="72" creationId="{A0D04185-47BE-EC1E-9F20-DA2B9ED31297}"/>
          </ac:cxnSpMkLst>
        </pc:cxnChg>
        <pc:cxnChg chg="add mod">
          <ac:chgData name="Thuận Ngô Chí" userId="77bc97ede07ae997" providerId="LiveId" clId="{3EC2C185-DE10-44A2-A528-5B02F61312BA}" dt="2024-05-12T11:35:55.308" v="2852" actId="208"/>
          <ac:cxnSpMkLst>
            <pc:docMk/>
            <pc:sldMk cId="2939391714" sldId="279"/>
            <ac:cxnSpMk id="80" creationId="{EEB05DD6-A02B-66D9-5463-22EF9CFF7ABB}"/>
          </ac:cxnSpMkLst>
        </pc:cxnChg>
        <pc:cxnChg chg="add mod">
          <ac:chgData name="Thuận Ngô Chí" userId="77bc97ede07ae997" providerId="LiveId" clId="{3EC2C185-DE10-44A2-A528-5B02F61312BA}" dt="2024-05-12T11:36:09.925" v="2858" actId="14100"/>
          <ac:cxnSpMkLst>
            <pc:docMk/>
            <pc:sldMk cId="2939391714" sldId="279"/>
            <ac:cxnSpMk id="81" creationId="{143AB452-A563-EA95-532F-9BBF1051FA15}"/>
          </ac:cxnSpMkLst>
        </pc:cxnChg>
      </pc:sldChg>
      <pc:sldChg chg="addSp delSp modSp new mod modAnim">
        <pc:chgData name="Thuận Ngô Chí" userId="77bc97ede07ae997" providerId="LiveId" clId="{3EC2C185-DE10-44A2-A528-5B02F61312BA}" dt="2024-05-12T15:00:23.970" v="3221" actId="207"/>
        <pc:sldMkLst>
          <pc:docMk/>
          <pc:sldMk cId="1463072599" sldId="280"/>
        </pc:sldMkLst>
        <pc:spChg chg="del">
          <ac:chgData name="Thuận Ngô Chí" userId="77bc97ede07ae997" providerId="LiveId" clId="{3EC2C185-DE10-44A2-A528-5B02F61312BA}" dt="2024-05-12T14:58:26.332" v="2905" actId="478"/>
          <ac:spMkLst>
            <pc:docMk/>
            <pc:sldMk cId="1463072599" sldId="280"/>
            <ac:spMk id="2" creationId="{488734B4-E3EF-6A03-C279-3E69EE7BAC12}"/>
          </ac:spMkLst>
        </pc:spChg>
        <pc:spChg chg="del">
          <ac:chgData name="Thuận Ngô Chí" userId="77bc97ede07ae997" providerId="LiveId" clId="{3EC2C185-DE10-44A2-A528-5B02F61312BA}" dt="2024-05-12T14:58:26.332" v="2905" actId="478"/>
          <ac:spMkLst>
            <pc:docMk/>
            <pc:sldMk cId="1463072599" sldId="280"/>
            <ac:spMk id="3" creationId="{C41FFFD8-EF5F-A88A-A7BE-8CD85ACDC065}"/>
          </ac:spMkLst>
        </pc:spChg>
        <pc:spChg chg="add mod">
          <ac:chgData name="Thuận Ngô Chí" userId="77bc97ede07ae997" providerId="LiveId" clId="{3EC2C185-DE10-44A2-A528-5B02F61312BA}" dt="2024-05-12T15:00:23.970" v="3221" actId="207"/>
          <ac:spMkLst>
            <pc:docMk/>
            <pc:sldMk cId="1463072599" sldId="280"/>
            <ac:spMk id="4" creationId="{DC1BF3AD-512A-58AC-40F9-AE2783968F2C}"/>
          </ac:spMkLst>
        </pc:spChg>
      </pc:sldChg>
      <pc:sldChg chg="addSp delSp modSp add mod">
        <pc:chgData name="Thuận Ngô Chí" userId="77bc97ede07ae997" providerId="LiveId" clId="{3EC2C185-DE10-44A2-A528-5B02F61312BA}" dt="2024-05-12T15:04:47.952" v="3270" actId="1076"/>
        <pc:sldMkLst>
          <pc:docMk/>
          <pc:sldMk cId="4269732364" sldId="281"/>
        </pc:sldMkLst>
        <pc:spChg chg="add mod">
          <ac:chgData name="Thuận Ngô Chí" userId="77bc97ede07ae997" providerId="LiveId" clId="{3EC2C185-DE10-44A2-A528-5B02F61312BA}" dt="2024-05-12T15:04:47.952" v="3270" actId="1076"/>
          <ac:spMkLst>
            <pc:docMk/>
            <pc:sldMk cId="4269732364" sldId="281"/>
            <ac:spMk id="2" creationId="{021FA3BB-1820-96F4-681A-826904D54143}"/>
          </ac:spMkLst>
        </pc:spChg>
        <pc:spChg chg="del">
          <ac:chgData name="Thuận Ngô Chí" userId="77bc97ede07ae997" providerId="LiveId" clId="{3EC2C185-DE10-44A2-A528-5B02F61312BA}" dt="2024-05-12T15:00:59.865" v="3223" actId="478"/>
          <ac:spMkLst>
            <pc:docMk/>
            <pc:sldMk cId="4269732364" sldId="281"/>
            <ac:spMk id="4" creationId="{DC1BF3AD-512A-58AC-40F9-AE2783968F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D9E3-CAF4-E6FE-D5F1-A3DEA7374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546F1-7D13-46A5-A386-F23250C81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31794-9646-B6EB-5DFC-261160D3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CA30-0522-43CC-9580-DB1E668748D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C4664-69AE-485C-D3E9-569C24E9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FAD51-6E35-84B7-699B-36F5211B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0A68-D849-4FB6-AAD1-E42EFD12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7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F4A9-6466-E82F-2D0E-53E8E8BC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679A0-3082-B99D-45AB-70BBA387C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2E45-AE19-EA54-A693-D5FBFD08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CA30-0522-43CC-9580-DB1E668748D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5D16B-5D13-4478-A062-7591AE2B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88220-3261-1995-28A2-99D54626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0A68-D849-4FB6-AAD1-E42EFD12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6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E0C18-3800-3A59-BE1F-52255FAE1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949C3-2DE1-8034-EE2E-89694C642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5AC36-7BC9-1EEB-A7BC-081FB080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CA30-0522-43CC-9580-DB1E668748D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41991-E13E-78A5-51C3-2E297C80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DAA25-A72D-E6E1-4D13-601FD8B9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0A68-D849-4FB6-AAD1-E42EFD12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0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F5F5-DBF9-4982-D726-42C34138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042EB-EE56-BAC5-162A-241260D5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269D5-2BF2-CEC8-6903-9CAD26D0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CA30-0522-43CC-9580-DB1E668748D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65979-4AE7-8731-1938-425FFDD8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E4EF-CEA5-08C6-AF33-E61A3265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0A68-D849-4FB6-AAD1-E42EFD12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6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3FEB-D506-8BC1-7739-1BE292AF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7C0E8-84FA-0C9D-2E97-6C6276EA2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F83AE-9B87-EB66-4669-E80DA833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CA30-0522-43CC-9580-DB1E668748D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F2751-4087-E09C-E6CE-7574679A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32268-F35D-004B-4EE7-B111A0D5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0A68-D849-4FB6-AAD1-E42EFD12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0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4620-2E2B-07A9-75C5-EFD9033E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775C-EE34-86F6-9820-510A56C9F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13E34-1633-79C6-A550-82159FC8D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510AF-3550-71F6-3B31-AD350AD8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CA30-0522-43CC-9580-DB1E668748D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0E6BB-6B9E-5330-A92A-65A974C5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667C3-B22D-F480-97CB-9074CF4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0A68-D849-4FB6-AAD1-E42EFD12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6650-56DB-14FA-5DC7-147A3662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A864A-86A2-C454-51FD-44721D6B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FEA47-BE5E-A7E0-023D-30974E219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1C800-FDAC-781D-1100-4590392C3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0BE4A-7D0F-1169-1379-50234063B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D2E6FF-80F9-7766-5ADF-49CBA433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CA30-0522-43CC-9580-DB1E668748D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CACE4-DD56-A26B-6998-4C7A69BE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FA966-07CA-848A-8160-9F36C54E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0A68-D849-4FB6-AAD1-E42EFD12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5D64-51D9-1501-ED17-9FF020AF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20B34-8C37-8325-DFDE-F73A2A37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CA30-0522-43CC-9580-DB1E668748D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F4D94-B949-78DA-5CEA-D72948F4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7FA6C-E9BD-BDDE-9812-6799184E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0A68-D849-4FB6-AAD1-E42EFD12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8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CF210-F660-526B-548F-1E133F73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CA30-0522-43CC-9580-DB1E668748D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ADADCE-C9DC-575C-A16A-6ADD7066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F4879-BCF8-520F-DACA-2702F664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0A68-D849-4FB6-AAD1-E42EFD12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6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D8F8-5874-3448-5FDE-B067E379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FE23-A6EE-2B56-F5E2-130A0696F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0C6D0-DB3E-3BF1-2A2C-CADD31911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D1E63-73B1-D219-EA7A-C6D4C9A9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CA30-0522-43CC-9580-DB1E668748D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AFDCE-F80E-248D-CBCC-BCD63259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6684D-C4C4-1DC3-0E8C-A3F58BFB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0A68-D849-4FB6-AAD1-E42EFD12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4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45B7-8787-5004-682D-7A7F2AB5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5EB34-219F-C7EE-A097-2D9105C56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521C1-44F4-A6FC-C470-F789BE520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7D482-01CC-819E-1301-182D3CA2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CA30-0522-43CC-9580-DB1E668748D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18BB0-95E1-B483-488C-F259F2F3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110D4-640D-EA47-AA54-F415EDDF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0A68-D849-4FB6-AAD1-E42EFD12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0B1AD-1EAC-96E5-B036-A2CBCCF8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C9AAA-6867-A7CA-7010-40B2670C8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34285-402B-8A48-FF20-2D7743D19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0CA30-0522-43CC-9580-DB1E668748D3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16398-B928-605E-BAE9-382CB8EF5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2B011-D3D0-7AD8-DD72-CBA863D8C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60A68-D849-4FB6-AAD1-E42EFD122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12EC55-2DAE-B2A0-3B37-7F9F9D9A2E19}"/>
              </a:ext>
            </a:extLst>
          </p:cNvPr>
          <p:cNvSpPr txBox="1"/>
          <p:nvPr/>
        </p:nvSpPr>
        <p:spPr>
          <a:xfrm>
            <a:off x="3378288" y="1859473"/>
            <a:ext cx="48436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Locality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BC681-BE9C-9B4D-0E97-18764FB2077C}"/>
              </a:ext>
            </a:extLst>
          </p:cNvPr>
          <p:cNvSpPr txBox="1"/>
          <p:nvPr/>
        </p:nvSpPr>
        <p:spPr>
          <a:xfrm>
            <a:off x="3468241" y="3134873"/>
            <a:ext cx="6837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Memory</a:t>
            </a:r>
            <a:endParaRPr lang="en-US" sz="7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81BD7-2813-99F1-86BF-3E67488D7798}"/>
              </a:ext>
            </a:extLst>
          </p:cNvPr>
          <p:cNvSpPr txBox="1"/>
          <p:nvPr/>
        </p:nvSpPr>
        <p:spPr>
          <a:xfrm>
            <a:off x="2677097" y="2459638"/>
            <a:ext cx="7011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2C076-C858-B264-7DBF-775FD84E6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333" y1="58889" x2="38611" y2="6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08" y="1792443"/>
            <a:ext cx="1484532" cy="14845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2BD0B8-7CAC-83E5-2B67-2D74C4927071}"/>
              </a:ext>
            </a:extLst>
          </p:cNvPr>
          <p:cNvSpPr txBox="1"/>
          <p:nvPr/>
        </p:nvSpPr>
        <p:spPr>
          <a:xfrm>
            <a:off x="4523565" y="6196958"/>
            <a:ext cx="3144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Ngô Chí Thuận – 523H0102</a:t>
            </a:r>
          </a:p>
        </p:txBody>
      </p:sp>
    </p:spTree>
    <p:extLst>
      <p:ext uri="{BB962C8B-B14F-4D97-AF65-F5344CB8AC3E}">
        <p14:creationId xmlns:p14="http://schemas.microsoft.com/office/powerpoint/2010/main" val="312566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12EC55-2DAE-B2A0-3B37-7F9F9D9A2E19}"/>
              </a:ext>
            </a:extLst>
          </p:cNvPr>
          <p:cNvSpPr txBox="1"/>
          <p:nvPr/>
        </p:nvSpPr>
        <p:spPr>
          <a:xfrm>
            <a:off x="-8069453" y="-1200329"/>
            <a:ext cx="48436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Locality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BC681-BE9C-9B4D-0E97-18764FB2077C}"/>
              </a:ext>
            </a:extLst>
          </p:cNvPr>
          <p:cNvSpPr txBox="1"/>
          <p:nvPr/>
        </p:nvSpPr>
        <p:spPr>
          <a:xfrm>
            <a:off x="8225749" y="7475728"/>
            <a:ext cx="6837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Memory</a:t>
            </a:r>
            <a:endParaRPr lang="en-US" sz="7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81BD7-2813-99F1-86BF-3E67488D7798}"/>
              </a:ext>
            </a:extLst>
          </p:cNvPr>
          <p:cNvSpPr txBox="1"/>
          <p:nvPr/>
        </p:nvSpPr>
        <p:spPr>
          <a:xfrm>
            <a:off x="5030214" y="7600771"/>
            <a:ext cx="7011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2C076-C858-B264-7DBF-775FD84E6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333" y1="58889" x2="38611" y2="6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206" y="-431800"/>
            <a:ext cx="1484532" cy="1484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68D35-24DB-81F1-0B7C-2543DDC5D78B}"/>
              </a:ext>
            </a:extLst>
          </p:cNvPr>
          <p:cNvSpPr txBox="1"/>
          <p:nvPr/>
        </p:nvSpPr>
        <p:spPr>
          <a:xfrm>
            <a:off x="-1883058" y="7152562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B6162-F2B4-D366-BCE1-720F2C2579EB}"/>
              </a:ext>
            </a:extLst>
          </p:cNvPr>
          <p:cNvSpPr txBox="1"/>
          <p:nvPr/>
        </p:nvSpPr>
        <p:spPr>
          <a:xfrm>
            <a:off x="-2124358" y="8339550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 Locality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8B6A0F-4DE0-3BA8-4CF2-550E5E6202E3}"/>
              </a:ext>
            </a:extLst>
          </p:cNvPr>
          <p:cNvSpPr/>
          <p:nvPr/>
        </p:nvSpPr>
        <p:spPr>
          <a:xfrm>
            <a:off x="-10135697" y="491174"/>
            <a:ext cx="4313436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E5BFC0-6417-A43D-7C3E-5AF336B6CD01}"/>
              </a:ext>
            </a:extLst>
          </p:cNvPr>
          <p:cNvSpPr/>
          <p:nvPr/>
        </p:nvSpPr>
        <p:spPr>
          <a:xfrm>
            <a:off x="3574686" y="229917"/>
            <a:ext cx="4313437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0918FC-7208-C0A2-9807-6246D73A2898}"/>
              </a:ext>
            </a:extLst>
          </p:cNvPr>
          <p:cNvSpPr/>
          <p:nvPr/>
        </p:nvSpPr>
        <p:spPr>
          <a:xfrm>
            <a:off x="7109020" y="479985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647AB3-9679-57FE-E06B-C3E19A2F1F15}"/>
              </a:ext>
            </a:extLst>
          </p:cNvPr>
          <p:cNvSpPr/>
          <p:nvPr/>
        </p:nvSpPr>
        <p:spPr>
          <a:xfrm>
            <a:off x="7109019" y="4286670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7DDAB-FA47-FA03-C71B-6800AA223FE4}"/>
              </a:ext>
            </a:extLst>
          </p:cNvPr>
          <p:cNvSpPr/>
          <p:nvPr/>
        </p:nvSpPr>
        <p:spPr>
          <a:xfrm>
            <a:off x="7109018" y="377348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9D2F0D-2E04-4C39-A1DC-EC442C4A7A4A}"/>
              </a:ext>
            </a:extLst>
          </p:cNvPr>
          <p:cNvSpPr/>
          <p:nvPr/>
        </p:nvSpPr>
        <p:spPr>
          <a:xfrm>
            <a:off x="7109017" y="3260300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CA1398-389C-5DC6-CD42-F9FA4F687D45}"/>
              </a:ext>
            </a:extLst>
          </p:cNvPr>
          <p:cNvSpPr/>
          <p:nvPr/>
        </p:nvSpPr>
        <p:spPr>
          <a:xfrm>
            <a:off x="7109017" y="274711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CFCDBC-B089-F0E5-0EA6-9E381D30DD38}"/>
              </a:ext>
            </a:extLst>
          </p:cNvPr>
          <p:cNvSpPr/>
          <p:nvPr/>
        </p:nvSpPr>
        <p:spPr>
          <a:xfrm>
            <a:off x="7109016" y="2252454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3B6CDC-28C2-4CCA-B257-A116AAF2EB52}"/>
              </a:ext>
            </a:extLst>
          </p:cNvPr>
          <p:cNvSpPr/>
          <p:nvPr/>
        </p:nvSpPr>
        <p:spPr>
          <a:xfrm>
            <a:off x="7109016" y="5305473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D5ACDF-8FE0-56A6-89D8-613EBA639A18}"/>
              </a:ext>
            </a:extLst>
          </p:cNvPr>
          <p:cNvSpPr/>
          <p:nvPr/>
        </p:nvSpPr>
        <p:spPr>
          <a:xfrm>
            <a:off x="2782314" y="4715946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CD36-A6B3-3991-DA86-2CD82B15CC79}"/>
              </a:ext>
            </a:extLst>
          </p:cNvPr>
          <p:cNvSpPr/>
          <p:nvPr/>
        </p:nvSpPr>
        <p:spPr>
          <a:xfrm>
            <a:off x="2782314" y="4202761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B38AEA-D336-05A2-2C26-CA98504BC40F}"/>
              </a:ext>
            </a:extLst>
          </p:cNvPr>
          <p:cNvSpPr/>
          <p:nvPr/>
        </p:nvSpPr>
        <p:spPr>
          <a:xfrm>
            <a:off x="2782314" y="3689576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3012BD-6EA8-6E15-2861-6E60E1421831}"/>
              </a:ext>
            </a:extLst>
          </p:cNvPr>
          <p:cNvSpPr/>
          <p:nvPr/>
        </p:nvSpPr>
        <p:spPr>
          <a:xfrm>
            <a:off x="2782313" y="3183958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60119-ACDA-11E9-E42B-91763210FF13}"/>
              </a:ext>
            </a:extLst>
          </p:cNvPr>
          <p:cNvSpPr/>
          <p:nvPr/>
        </p:nvSpPr>
        <p:spPr>
          <a:xfrm>
            <a:off x="2782313" y="2670773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F99C92-EC69-C8E9-6B2F-0435DD7DC03A}"/>
              </a:ext>
            </a:extLst>
          </p:cNvPr>
          <p:cNvSpPr txBox="1"/>
          <p:nvPr/>
        </p:nvSpPr>
        <p:spPr>
          <a:xfrm>
            <a:off x="2927130" y="1922926"/>
            <a:ext cx="126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CB8722-D57F-2E5C-9C9C-E5890FC3691E}"/>
              </a:ext>
            </a:extLst>
          </p:cNvPr>
          <p:cNvSpPr txBox="1"/>
          <p:nvPr/>
        </p:nvSpPr>
        <p:spPr>
          <a:xfrm>
            <a:off x="7253833" y="1481664"/>
            <a:ext cx="126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HDD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625E9-AC85-051D-05F2-9030CBF1C889}"/>
              </a:ext>
            </a:extLst>
          </p:cNvPr>
          <p:cNvSpPr txBox="1"/>
          <p:nvPr/>
        </p:nvSpPr>
        <p:spPr>
          <a:xfrm>
            <a:off x="7253833" y="3235276"/>
            <a:ext cx="1268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65D24-C8C0-1B42-70A3-168799356D19}"/>
              </a:ext>
            </a:extLst>
          </p:cNvPr>
          <p:cNvSpPr txBox="1"/>
          <p:nvPr/>
        </p:nvSpPr>
        <p:spPr>
          <a:xfrm>
            <a:off x="2927130" y="3175157"/>
            <a:ext cx="1268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991AAA-FB4E-8AF6-F467-D14D4532A124}"/>
              </a:ext>
            </a:extLst>
          </p:cNvPr>
          <p:cNvCxnSpPr>
            <a:cxnSpLocks/>
          </p:cNvCxnSpPr>
          <p:nvPr/>
        </p:nvCxnSpPr>
        <p:spPr>
          <a:xfrm>
            <a:off x="4506686" y="3429000"/>
            <a:ext cx="2435290" cy="886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81239C1-A0DA-B80E-C9E8-C659EE7CB314}"/>
              </a:ext>
            </a:extLst>
          </p:cNvPr>
          <p:cNvSpPr txBox="1"/>
          <p:nvPr/>
        </p:nvSpPr>
        <p:spPr>
          <a:xfrm>
            <a:off x="1085228" y="5554867"/>
            <a:ext cx="3394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B’ C’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D’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r>
              <a:rPr lang="en-US" sz="28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28504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12EC55-2DAE-B2A0-3B37-7F9F9D9A2E19}"/>
              </a:ext>
            </a:extLst>
          </p:cNvPr>
          <p:cNvSpPr txBox="1"/>
          <p:nvPr/>
        </p:nvSpPr>
        <p:spPr>
          <a:xfrm>
            <a:off x="-8069453" y="-1200329"/>
            <a:ext cx="48436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Locality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BC681-BE9C-9B4D-0E97-18764FB2077C}"/>
              </a:ext>
            </a:extLst>
          </p:cNvPr>
          <p:cNvSpPr txBox="1"/>
          <p:nvPr/>
        </p:nvSpPr>
        <p:spPr>
          <a:xfrm>
            <a:off x="8225749" y="7475728"/>
            <a:ext cx="6837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Memory</a:t>
            </a:r>
            <a:endParaRPr lang="en-US" sz="7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81BD7-2813-99F1-86BF-3E67488D7798}"/>
              </a:ext>
            </a:extLst>
          </p:cNvPr>
          <p:cNvSpPr txBox="1"/>
          <p:nvPr/>
        </p:nvSpPr>
        <p:spPr>
          <a:xfrm>
            <a:off x="5030214" y="7600771"/>
            <a:ext cx="7011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2C076-C858-B264-7DBF-775FD84E6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333" y1="58889" x2="38611" y2="6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206" y="-431800"/>
            <a:ext cx="1484532" cy="1484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68D35-24DB-81F1-0B7C-2543DDC5D78B}"/>
              </a:ext>
            </a:extLst>
          </p:cNvPr>
          <p:cNvSpPr txBox="1"/>
          <p:nvPr/>
        </p:nvSpPr>
        <p:spPr>
          <a:xfrm>
            <a:off x="-1883058" y="7152562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B6162-F2B4-D366-BCE1-720F2C2579EB}"/>
              </a:ext>
            </a:extLst>
          </p:cNvPr>
          <p:cNvSpPr txBox="1"/>
          <p:nvPr/>
        </p:nvSpPr>
        <p:spPr>
          <a:xfrm>
            <a:off x="-2124358" y="8339550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 Locality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8B6A0F-4DE0-3BA8-4CF2-550E5E6202E3}"/>
              </a:ext>
            </a:extLst>
          </p:cNvPr>
          <p:cNvSpPr/>
          <p:nvPr/>
        </p:nvSpPr>
        <p:spPr>
          <a:xfrm>
            <a:off x="-10135697" y="491174"/>
            <a:ext cx="4313436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E5BFC0-6417-A43D-7C3E-5AF336B6CD01}"/>
              </a:ext>
            </a:extLst>
          </p:cNvPr>
          <p:cNvSpPr/>
          <p:nvPr/>
        </p:nvSpPr>
        <p:spPr>
          <a:xfrm>
            <a:off x="3574686" y="229917"/>
            <a:ext cx="4313437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0918FC-7208-C0A2-9807-6246D73A2898}"/>
              </a:ext>
            </a:extLst>
          </p:cNvPr>
          <p:cNvSpPr/>
          <p:nvPr/>
        </p:nvSpPr>
        <p:spPr>
          <a:xfrm>
            <a:off x="7109020" y="479985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647AB3-9679-57FE-E06B-C3E19A2F1F15}"/>
              </a:ext>
            </a:extLst>
          </p:cNvPr>
          <p:cNvSpPr/>
          <p:nvPr/>
        </p:nvSpPr>
        <p:spPr>
          <a:xfrm>
            <a:off x="7109019" y="4286670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7DDAB-FA47-FA03-C71B-6800AA223FE4}"/>
              </a:ext>
            </a:extLst>
          </p:cNvPr>
          <p:cNvSpPr/>
          <p:nvPr/>
        </p:nvSpPr>
        <p:spPr>
          <a:xfrm>
            <a:off x="7109018" y="377348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9D2F0D-2E04-4C39-A1DC-EC442C4A7A4A}"/>
              </a:ext>
            </a:extLst>
          </p:cNvPr>
          <p:cNvSpPr/>
          <p:nvPr/>
        </p:nvSpPr>
        <p:spPr>
          <a:xfrm>
            <a:off x="7109017" y="3260300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CA1398-389C-5DC6-CD42-F9FA4F687D45}"/>
              </a:ext>
            </a:extLst>
          </p:cNvPr>
          <p:cNvSpPr/>
          <p:nvPr/>
        </p:nvSpPr>
        <p:spPr>
          <a:xfrm>
            <a:off x="7109017" y="274711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CFCDBC-B089-F0E5-0EA6-9E381D30DD38}"/>
              </a:ext>
            </a:extLst>
          </p:cNvPr>
          <p:cNvSpPr/>
          <p:nvPr/>
        </p:nvSpPr>
        <p:spPr>
          <a:xfrm>
            <a:off x="7109016" y="2252454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3B6CDC-28C2-4CCA-B257-A116AAF2EB52}"/>
              </a:ext>
            </a:extLst>
          </p:cNvPr>
          <p:cNvSpPr/>
          <p:nvPr/>
        </p:nvSpPr>
        <p:spPr>
          <a:xfrm>
            <a:off x="7109016" y="5305473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D5ACDF-8FE0-56A6-89D8-613EBA639A18}"/>
              </a:ext>
            </a:extLst>
          </p:cNvPr>
          <p:cNvSpPr/>
          <p:nvPr/>
        </p:nvSpPr>
        <p:spPr>
          <a:xfrm>
            <a:off x="2782314" y="4715946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CD36-A6B3-3991-DA86-2CD82B15CC79}"/>
              </a:ext>
            </a:extLst>
          </p:cNvPr>
          <p:cNvSpPr/>
          <p:nvPr/>
        </p:nvSpPr>
        <p:spPr>
          <a:xfrm>
            <a:off x="2782314" y="4202761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B38AEA-D336-05A2-2C26-CA98504BC40F}"/>
              </a:ext>
            </a:extLst>
          </p:cNvPr>
          <p:cNvSpPr/>
          <p:nvPr/>
        </p:nvSpPr>
        <p:spPr>
          <a:xfrm>
            <a:off x="2782314" y="3689576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3012BD-6EA8-6E15-2861-6E60E1421831}"/>
              </a:ext>
            </a:extLst>
          </p:cNvPr>
          <p:cNvSpPr/>
          <p:nvPr/>
        </p:nvSpPr>
        <p:spPr>
          <a:xfrm>
            <a:off x="2782313" y="3183958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60119-ACDA-11E9-E42B-91763210FF13}"/>
              </a:ext>
            </a:extLst>
          </p:cNvPr>
          <p:cNvSpPr/>
          <p:nvPr/>
        </p:nvSpPr>
        <p:spPr>
          <a:xfrm>
            <a:off x="2782313" y="2670773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F99C92-EC69-C8E9-6B2F-0435DD7DC03A}"/>
              </a:ext>
            </a:extLst>
          </p:cNvPr>
          <p:cNvSpPr txBox="1"/>
          <p:nvPr/>
        </p:nvSpPr>
        <p:spPr>
          <a:xfrm>
            <a:off x="2927130" y="1922926"/>
            <a:ext cx="126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CB8722-D57F-2E5C-9C9C-E5890FC3691E}"/>
              </a:ext>
            </a:extLst>
          </p:cNvPr>
          <p:cNvSpPr txBox="1"/>
          <p:nvPr/>
        </p:nvSpPr>
        <p:spPr>
          <a:xfrm>
            <a:off x="7253833" y="1481664"/>
            <a:ext cx="126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HDD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625E9-AC85-051D-05F2-9030CBF1C889}"/>
              </a:ext>
            </a:extLst>
          </p:cNvPr>
          <p:cNvSpPr txBox="1"/>
          <p:nvPr/>
        </p:nvSpPr>
        <p:spPr>
          <a:xfrm>
            <a:off x="7253833" y="3235276"/>
            <a:ext cx="1268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65D24-C8C0-1B42-70A3-168799356D19}"/>
              </a:ext>
            </a:extLst>
          </p:cNvPr>
          <p:cNvSpPr txBox="1"/>
          <p:nvPr/>
        </p:nvSpPr>
        <p:spPr>
          <a:xfrm>
            <a:off x="2927130" y="3175157"/>
            <a:ext cx="1268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991AAA-FB4E-8AF6-F467-D14D4532A124}"/>
              </a:ext>
            </a:extLst>
          </p:cNvPr>
          <p:cNvCxnSpPr>
            <a:cxnSpLocks/>
          </p:cNvCxnSpPr>
          <p:nvPr/>
        </p:nvCxnSpPr>
        <p:spPr>
          <a:xfrm flipH="1">
            <a:off x="4479398" y="3496886"/>
            <a:ext cx="2453247" cy="147565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81239C1-A0DA-B80E-C9E8-C659EE7CB314}"/>
              </a:ext>
            </a:extLst>
          </p:cNvPr>
          <p:cNvSpPr txBox="1"/>
          <p:nvPr/>
        </p:nvSpPr>
        <p:spPr>
          <a:xfrm>
            <a:off x="1085228" y="5554867"/>
            <a:ext cx="3394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B’ C’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D’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r>
              <a:rPr lang="en-US" sz="28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72AA21-4100-8E0F-AEBD-530EEBBB4111}"/>
              </a:ext>
            </a:extLst>
          </p:cNvPr>
          <p:cNvSpPr/>
          <p:nvPr/>
        </p:nvSpPr>
        <p:spPr>
          <a:xfrm>
            <a:off x="2782312" y="4718306"/>
            <a:ext cx="1558213" cy="5131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8F89BCA-7D6C-EB55-15BC-3016178E9489}"/>
              </a:ext>
            </a:extLst>
          </p:cNvPr>
          <p:cNvSpPr/>
          <p:nvPr/>
        </p:nvSpPr>
        <p:spPr>
          <a:xfrm>
            <a:off x="13039037" y="229916"/>
            <a:ext cx="4313437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013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12EC55-2DAE-B2A0-3B37-7F9F9D9A2E19}"/>
              </a:ext>
            </a:extLst>
          </p:cNvPr>
          <p:cNvSpPr txBox="1"/>
          <p:nvPr/>
        </p:nvSpPr>
        <p:spPr>
          <a:xfrm>
            <a:off x="-8069453" y="-1200329"/>
            <a:ext cx="48436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Locality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BC681-BE9C-9B4D-0E97-18764FB2077C}"/>
              </a:ext>
            </a:extLst>
          </p:cNvPr>
          <p:cNvSpPr txBox="1"/>
          <p:nvPr/>
        </p:nvSpPr>
        <p:spPr>
          <a:xfrm>
            <a:off x="8225749" y="7475728"/>
            <a:ext cx="6837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Memory</a:t>
            </a:r>
            <a:endParaRPr lang="en-US" sz="7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81BD7-2813-99F1-86BF-3E67488D7798}"/>
              </a:ext>
            </a:extLst>
          </p:cNvPr>
          <p:cNvSpPr txBox="1"/>
          <p:nvPr/>
        </p:nvSpPr>
        <p:spPr>
          <a:xfrm>
            <a:off x="5030214" y="7600771"/>
            <a:ext cx="7011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2C076-C858-B264-7DBF-775FD84E6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333" y1="58889" x2="38611" y2="6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206" y="-431800"/>
            <a:ext cx="1484532" cy="1484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68D35-24DB-81F1-0B7C-2543DDC5D78B}"/>
              </a:ext>
            </a:extLst>
          </p:cNvPr>
          <p:cNvSpPr txBox="1"/>
          <p:nvPr/>
        </p:nvSpPr>
        <p:spPr>
          <a:xfrm>
            <a:off x="-1883058" y="7152562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B6162-F2B4-D366-BCE1-720F2C2579EB}"/>
              </a:ext>
            </a:extLst>
          </p:cNvPr>
          <p:cNvSpPr txBox="1"/>
          <p:nvPr/>
        </p:nvSpPr>
        <p:spPr>
          <a:xfrm>
            <a:off x="-2124358" y="8339550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 Locality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8B6A0F-4DE0-3BA8-4CF2-550E5E6202E3}"/>
              </a:ext>
            </a:extLst>
          </p:cNvPr>
          <p:cNvSpPr/>
          <p:nvPr/>
        </p:nvSpPr>
        <p:spPr>
          <a:xfrm>
            <a:off x="-10135697" y="491174"/>
            <a:ext cx="4313436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E5BFC0-6417-A43D-7C3E-5AF336B6CD01}"/>
              </a:ext>
            </a:extLst>
          </p:cNvPr>
          <p:cNvSpPr/>
          <p:nvPr/>
        </p:nvSpPr>
        <p:spPr>
          <a:xfrm>
            <a:off x="3574686" y="229917"/>
            <a:ext cx="4313437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0918FC-7208-C0A2-9807-6246D73A2898}"/>
              </a:ext>
            </a:extLst>
          </p:cNvPr>
          <p:cNvSpPr/>
          <p:nvPr/>
        </p:nvSpPr>
        <p:spPr>
          <a:xfrm>
            <a:off x="7109020" y="479985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647AB3-9679-57FE-E06B-C3E19A2F1F15}"/>
              </a:ext>
            </a:extLst>
          </p:cNvPr>
          <p:cNvSpPr/>
          <p:nvPr/>
        </p:nvSpPr>
        <p:spPr>
          <a:xfrm>
            <a:off x="7109019" y="4286670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7DDAB-FA47-FA03-C71B-6800AA223FE4}"/>
              </a:ext>
            </a:extLst>
          </p:cNvPr>
          <p:cNvSpPr/>
          <p:nvPr/>
        </p:nvSpPr>
        <p:spPr>
          <a:xfrm>
            <a:off x="7109018" y="377348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9D2F0D-2E04-4C39-A1DC-EC442C4A7A4A}"/>
              </a:ext>
            </a:extLst>
          </p:cNvPr>
          <p:cNvSpPr/>
          <p:nvPr/>
        </p:nvSpPr>
        <p:spPr>
          <a:xfrm>
            <a:off x="7109017" y="3260300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CA1398-389C-5DC6-CD42-F9FA4F687D45}"/>
              </a:ext>
            </a:extLst>
          </p:cNvPr>
          <p:cNvSpPr/>
          <p:nvPr/>
        </p:nvSpPr>
        <p:spPr>
          <a:xfrm>
            <a:off x="7109017" y="274711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CFCDBC-B089-F0E5-0EA6-9E381D30DD38}"/>
              </a:ext>
            </a:extLst>
          </p:cNvPr>
          <p:cNvSpPr/>
          <p:nvPr/>
        </p:nvSpPr>
        <p:spPr>
          <a:xfrm>
            <a:off x="7109016" y="2252454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3B6CDC-28C2-4CCA-B257-A116AAF2EB52}"/>
              </a:ext>
            </a:extLst>
          </p:cNvPr>
          <p:cNvSpPr/>
          <p:nvPr/>
        </p:nvSpPr>
        <p:spPr>
          <a:xfrm>
            <a:off x="7109016" y="5305473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D5ACDF-8FE0-56A6-89D8-613EBA639A18}"/>
              </a:ext>
            </a:extLst>
          </p:cNvPr>
          <p:cNvSpPr/>
          <p:nvPr/>
        </p:nvSpPr>
        <p:spPr>
          <a:xfrm>
            <a:off x="2782314" y="4715946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CD36-A6B3-3991-DA86-2CD82B15CC79}"/>
              </a:ext>
            </a:extLst>
          </p:cNvPr>
          <p:cNvSpPr/>
          <p:nvPr/>
        </p:nvSpPr>
        <p:spPr>
          <a:xfrm>
            <a:off x="2782314" y="4202761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B38AEA-D336-05A2-2C26-CA98504BC40F}"/>
              </a:ext>
            </a:extLst>
          </p:cNvPr>
          <p:cNvSpPr/>
          <p:nvPr/>
        </p:nvSpPr>
        <p:spPr>
          <a:xfrm>
            <a:off x="2782314" y="3689576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3012BD-6EA8-6E15-2861-6E60E1421831}"/>
              </a:ext>
            </a:extLst>
          </p:cNvPr>
          <p:cNvSpPr/>
          <p:nvPr/>
        </p:nvSpPr>
        <p:spPr>
          <a:xfrm>
            <a:off x="2782313" y="3183958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60119-ACDA-11E9-E42B-91763210FF13}"/>
              </a:ext>
            </a:extLst>
          </p:cNvPr>
          <p:cNvSpPr/>
          <p:nvPr/>
        </p:nvSpPr>
        <p:spPr>
          <a:xfrm>
            <a:off x="2782313" y="2670773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F99C92-EC69-C8E9-6B2F-0435DD7DC03A}"/>
              </a:ext>
            </a:extLst>
          </p:cNvPr>
          <p:cNvSpPr txBox="1"/>
          <p:nvPr/>
        </p:nvSpPr>
        <p:spPr>
          <a:xfrm>
            <a:off x="2927130" y="1922926"/>
            <a:ext cx="126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CB8722-D57F-2E5C-9C9C-E5890FC3691E}"/>
              </a:ext>
            </a:extLst>
          </p:cNvPr>
          <p:cNvSpPr txBox="1"/>
          <p:nvPr/>
        </p:nvSpPr>
        <p:spPr>
          <a:xfrm>
            <a:off x="7253833" y="1481664"/>
            <a:ext cx="126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HDD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1239C1-A0DA-B80E-C9E8-C659EE7CB314}"/>
              </a:ext>
            </a:extLst>
          </p:cNvPr>
          <p:cNvSpPr txBox="1"/>
          <p:nvPr/>
        </p:nvSpPr>
        <p:spPr>
          <a:xfrm>
            <a:off x="1085228" y="5554867"/>
            <a:ext cx="3394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A’ B’ C’ A’ D’ A’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FECAC98-2C9A-7F9C-111F-D2EED1CA15FD}"/>
              </a:ext>
            </a:extLst>
          </p:cNvPr>
          <p:cNvSpPr/>
          <p:nvPr/>
        </p:nvSpPr>
        <p:spPr>
          <a:xfrm>
            <a:off x="-5258294" y="229916"/>
            <a:ext cx="4313437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40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12EC55-2DAE-B2A0-3B37-7F9F9D9A2E19}"/>
              </a:ext>
            </a:extLst>
          </p:cNvPr>
          <p:cNvSpPr txBox="1"/>
          <p:nvPr/>
        </p:nvSpPr>
        <p:spPr>
          <a:xfrm>
            <a:off x="-8069453" y="-1200329"/>
            <a:ext cx="48436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Locality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BC681-BE9C-9B4D-0E97-18764FB2077C}"/>
              </a:ext>
            </a:extLst>
          </p:cNvPr>
          <p:cNvSpPr txBox="1"/>
          <p:nvPr/>
        </p:nvSpPr>
        <p:spPr>
          <a:xfrm>
            <a:off x="8225749" y="7475728"/>
            <a:ext cx="6837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Memory</a:t>
            </a:r>
            <a:endParaRPr lang="en-US" sz="7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81BD7-2813-99F1-86BF-3E67488D7798}"/>
              </a:ext>
            </a:extLst>
          </p:cNvPr>
          <p:cNvSpPr txBox="1"/>
          <p:nvPr/>
        </p:nvSpPr>
        <p:spPr>
          <a:xfrm>
            <a:off x="5030214" y="7600771"/>
            <a:ext cx="7011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2C076-C858-B264-7DBF-775FD84E6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333" y1="58889" x2="38611" y2="6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206" y="-431800"/>
            <a:ext cx="1484532" cy="1484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68D35-24DB-81F1-0B7C-2543DDC5D78B}"/>
              </a:ext>
            </a:extLst>
          </p:cNvPr>
          <p:cNvSpPr txBox="1"/>
          <p:nvPr/>
        </p:nvSpPr>
        <p:spPr>
          <a:xfrm>
            <a:off x="-1883058" y="7152562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B6162-F2B4-D366-BCE1-720F2C2579EB}"/>
              </a:ext>
            </a:extLst>
          </p:cNvPr>
          <p:cNvSpPr txBox="1"/>
          <p:nvPr/>
        </p:nvSpPr>
        <p:spPr>
          <a:xfrm>
            <a:off x="-2124358" y="8339550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 Locality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8B6A0F-4DE0-3BA8-4CF2-550E5E6202E3}"/>
              </a:ext>
            </a:extLst>
          </p:cNvPr>
          <p:cNvSpPr/>
          <p:nvPr/>
        </p:nvSpPr>
        <p:spPr>
          <a:xfrm>
            <a:off x="-10135697" y="491174"/>
            <a:ext cx="4313436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E5BFC0-6417-A43D-7C3E-5AF336B6CD01}"/>
              </a:ext>
            </a:extLst>
          </p:cNvPr>
          <p:cNvSpPr/>
          <p:nvPr/>
        </p:nvSpPr>
        <p:spPr>
          <a:xfrm>
            <a:off x="3574686" y="229917"/>
            <a:ext cx="4313437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0918FC-7208-C0A2-9807-6246D73A2898}"/>
              </a:ext>
            </a:extLst>
          </p:cNvPr>
          <p:cNvSpPr/>
          <p:nvPr/>
        </p:nvSpPr>
        <p:spPr>
          <a:xfrm>
            <a:off x="7109020" y="479985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647AB3-9679-57FE-E06B-C3E19A2F1F15}"/>
              </a:ext>
            </a:extLst>
          </p:cNvPr>
          <p:cNvSpPr/>
          <p:nvPr/>
        </p:nvSpPr>
        <p:spPr>
          <a:xfrm>
            <a:off x="7109019" y="4286670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7DDAB-FA47-FA03-C71B-6800AA223FE4}"/>
              </a:ext>
            </a:extLst>
          </p:cNvPr>
          <p:cNvSpPr/>
          <p:nvPr/>
        </p:nvSpPr>
        <p:spPr>
          <a:xfrm>
            <a:off x="7109018" y="377348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9D2F0D-2E04-4C39-A1DC-EC442C4A7A4A}"/>
              </a:ext>
            </a:extLst>
          </p:cNvPr>
          <p:cNvSpPr/>
          <p:nvPr/>
        </p:nvSpPr>
        <p:spPr>
          <a:xfrm>
            <a:off x="7109017" y="3260300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CA1398-389C-5DC6-CD42-F9FA4F687D45}"/>
              </a:ext>
            </a:extLst>
          </p:cNvPr>
          <p:cNvSpPr/>
          <p:nvPr/>
        </p:nvSpPr>
        <p:spPr>
          <a:xfrm>
            <a:off x="7109017" y="274711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CFCDBC-B089-F0E5-0EA6-9E381D30DD38}"/>
              </a:ext>
            </a:extLst>
          </p:cNvPr>
          <p:cNvSpPr/>
          <p:nvPr/>
        </p:nvSpPr>
        <p:spPr>
          <a:xfrm>
            <a:off x="7109016" y="2252454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3B6CDC-28C2-4CCA-B257-A116AAF2EB52}"/>
              </a:ext>
            </a:extLst>
          </p:cNvPr>
          <p:cNvSpPr/>
          <p:nvPr/>
        </p:nvSpPr>
        <p:spPr>
          <a:xfrm>
            <a:off x="7109016" y="5305473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D5ACDF-8FE0-56A6-89D8-613EBA639A18}"/>
              </a:ext>
            </a:extLst>
          </p:cNvPr>
          <p:cNvSpPr/>
          <p:nvPr/>
        </p:nvSpPr>
        <p:spPr>
          <a:xfrm>
            <a:off x="2782314" y="4715946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CD36-A6B3-3991-DA86-2CD82B15CC79}"/>
              </a:ext>
            </a:extLst>
          </p:cNvPr>
          <p:cNvSpPr/>
          <p:nvPr/>
        </p:nvSpPr>
        <p:spPr>
          <a:xfrm>
            <a:off x="2782314" y="4202761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B38AEA-D336-05A2-2C26-CA98504BC40F}"/>
              </a:ext>
            </a:extLst>
          </p:cNvPr>
          <p:cNvSpPr/>
          <p:nvPr/>
        </p:nvSpPr>
        <p:spPr>
          <a:xfrm>
            <a:off x="2782314" y="3689576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3012BD-6EA8-6E15-2861-6E60E1421831}"/>
              </a:ext>
            </a:extLst>
          </p:cNvPr>
          <p:cNvSpPr/>
          <p:nvPr/>
        </p:nvSpPr>
        <p:spPr>
          <a:xfrm>
            <a:off x="2782313" y="3183958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60119-ACDA-11E9-E42B-91763210FF13}"/>
              </a:ext>
            </a:extLst>
          </p:cNvPr>
          <p:cNvSpPr/>
          <p:nvPr/>
        </p:nvSpPr>
        <p:spPr>
          <a:xfrm>
            <a:off x="2782313" y="2670773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F99C92-EC69-C8E9-6B2F-0435DD7DC03A}"/>
              </a:ext>
            </a:extLst>
          </p:cNvPr>
          <p:cNvSpPr txBox="1"/>
          <p:nvPr/>
        </p:nvSpPr>
        <p:spPr>
          <a:xfrm>
            <a:off x="2927130" y="1922926"/>
            <a:ext cx="126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CB8722-D57F-2E5C-9C9C-E5890FC3691E}"/>
              </a:ext>
            </a:extLst>
          </p:cNvPr>
          <p:cNvSpPr txBox="1"/>
          <p:nvPr/>
        </p:nvSpPr>
        <p:spPr>
          <a:xfrm>
            <a:off x="7253833" y="1481664"/>
            <a:ext cx="126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HDD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1239C1-A0DA-B80E-C9E8-C659EE7CB314}"/>
              </a:ext>
            </a:extLst>
          </p:cNvPr>
          <p:cNvSpPr txBox="1"/>
          <p:nvPr/>
        </p:nvSpPr>
        <p:spPr>
          <a:xfrm>
            <a:off x="1085228" y="5554867"/>
            <a:ext cx="3394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B’ C’ A’ D’ A’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FECAC98-2C9A-7F9C-111F-D2EED1CA15FD}"/>
              </a:ext>
            </a:extLst>
          </p:cNvPr>
          <p:cNvSpPr/>
          <p:nvPr/>
        </p:nvSpPr>
        <p:spPr>
          <a:xfrm>
            <a:off x="-5258294" y="229916"/>
            <a:ext cx="4313437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D320F-DE4A-9ED5-F031-A40F2D840AA1}"/>
              </a:ext>
            </a:extLst>
          </p:cNvPr>
          <p:cNvSpPr txBox="1"/>
          <p:nvPr/>
        </p:nvSpPr>
        <p:spPr>
          <a:xfrm>
            <a:off x="2927130" y="3175157"/>
            <a:ext cx="1268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14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12EC55-2DAE-B2A0-3B37-7F9F9D9A2E19}"/>
              </a:ext>
            </a:extLst>
          </p:cNvPr>
          <p:cNvSpPr txBox="1"/>
          <p:nvPr/>
        </p:nvSpPr>
        <p:spPr>
          <a:xfrm>
            <a:off x="-8069453" y="-1200329"/>
            <a:ext cx="48436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Locality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BC681-BE9C-9B4D-0E97-18764FB2077C}"/>
              </a:ext>
            </a:extLst>
          </p:cNvPr>
          <p:cNvSpPr txBox="1"/>
          <p:nvPr/>
        </p:nvSpPr>
        <p:spPr>
          <a:xfrm>
            <a:off x="8225749" y="7475728"/>
            <a:ext cx="6837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Memory</a:t>
            </a:r>
            <a:endParaRPr lang="en-US" sz="7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81BD7-2813-99F1-86BF-3E67488D7798}"/>
              </a:ext>
            </a:extLst>
          </p:cNvPr>
          <p:cNvSpPr txBox="1"/>
          <p:nvPr/>
        </p:nvSpPr>
        <p:spPr>
          <a:xfrm>
            <a:off x="5030214" y="7600771"/>
            <a:ext cx="7011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2C076-C858-B264-7DBF-775FD84E6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333" y1="58889" x2="38611" y2="6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206" y="-431800"/>
            <a:ext cx="1484532" cy="1484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68D35-24DB-81F1-0B7C-2543DDC5D78B}"/>
              </a:ext>
            </a:extLst>
          </p:cNvPr>
          <p:cNvSpPr txBox="1"/>
          <p:nvPr/>
        </p:nvSpPr>
        <p:spPr>
          <a:xfrm>
            <a:off x="-1883058" y="7152562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B6162-F2B4-D366-BCE1-720F2C2579EB}"/>
              </a:ext>
            </a:extLst>
          </p:cNvPr>
          <p:cNvSpPr txBox="1"/>
          <p:nvPr/>
        </p:nvSpPr>
        <p:spPr>
          <a:xfrm>
            <a:off x="-2124358" y="8339550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 Locality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8B6A0F-4DE0-3BA8-4CF2-550E5E6202E3}"/>
              </a:ext>
            </a:extLst>
          </p:cNvPr>
          <p:cNvSpPr/>
          <p:nvPr/>
        </p:nvSpPr>
        <p:spPr>
          <a:xfrm>
            <a:off x="-10135697" y="491174"/>
            <a:ext cx="4313436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E5BFC0-6417-A43D-7C3E-5AF336B6CD01}"/>
              </a:ext>
            </a:extLst>
          </p:cNvPr>
          <p:cNvSpPr/>
          <p:nvPr/>
        </p:nvSpPr>
        <p:spPr>
          <a:xfrm>
            <a:off x="3574686" y="229917"/>
            <a:ext cx="4313437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0918FC-7208-C0A2-9807-6246D73A2898}"/>
              </a:ext>
            </a:extLst>
          </p:cNvPr>
          <p:cNvSpPr/>
          <p:nvPr/>
        </p:nvSpPr>
        <p:spPr>
          <a:xfrm>
            <a:off x="7109020" y="479985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647AB3-9679-57FE-E06B-C3E19A2F1F15}"/>
              </a:ext>
            </a:extLst>
          </p:cNvPr>
          <p:cNvSpPr/>
          <p:nvPr/>
        </p:nvSpPr>
        <p:spPr>
          <a:xfrm>
            <a:off x="7109019" y="4286670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7DDAB-FA47-FA03-C71B-6800AA223FE4}"/>
              </a:ext>
            </a:extLst>
          </p:cNvPr>
          <p:cNvSpPr/>
          <p:nvPr/>
        </p:nvSpPr>
        <p:spPr>
          <a:xfrm>
            <a:off x="7109018" y="377348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9D2F0D-2E04-4C39-A1DC-EC442C4A7A4A}"/>
              </a:ext>
            </a:extLst>
          </p:cNvPr>
          <p:cNvSpPr/>
          <p:nvPr/>
        </p:nvSpPr>
        <p:spPr>
          <a:xfrm>
            <a:off x="7109017" y="3260300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CA1398-389C-5DC6-CD42-F9FA4F687D45}"/>
              </a:ext>
            </a:extLst>
          </p:cNvPr>
          <p:cNvSpPr/>
          <p:nvPr/>
        </p:nvSpPr>
        <p:spPr>
          <a:xfrm>
            <a:off x="7109017" y="274711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CFCDBC-B089-F0E5-0EA6-9E381D30DD38}"/>
              </a:ext>
            </a:extLst>
          </p:cNvPr>
          <p:cNvSpPr/>
          <p:nvPr/>
        </p:nvSpPr>
        <p:spPr>
          <a:xfrm>
            <a:off x="7109016" y="2252454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3B6CDC-28C2-4CCA-B257-A116AAF2EB52}"/>
              </a:ext>
            </a:extLst>
          </p:cNvPr>
          <p:cNvSpPr/>
          <p:nvPr/>
        </p:nvSpPr>
        <p:spPr>
          <a:xfrm>
            <a:off x="7109016" y="5305473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D5ACDF-8FE0-56A6-89D8-613EBA639A18}"/>
              </a:ext>
            </a:extLst>
          </p:cNvPr>
          <p:cNvSpPr/>
          <p:nvPr/>
        </p:nvSpPr>
        <p:spPr>
          <a:xfrm>
            <a:off x="2782314" y="4715946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CD36-A6B3-3991-DA86-2CD82B15CC79}"/>
              </a:ext>
            </a:extLst>
          </p:cNvPr>
          <p:cNvSpPr/>
          <p:nvPr/>
        </p:nvSpPr>
        <p:spPr>
          <a:xfrm>
            <a:off x="2782314" y="4202761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B38AEA-D336-05A2-2C26-CA98504BC40F}"/>
              </a:ext>
            </a:extLst>
          </p:cNvPr>
          <p:cNvSpPr/>
          <p:nvPr/>
        </p:nvSpPr>
        <p:spPr>
          <a:xfrm>
            <a:off x="2782314" y="3689576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3012BD-6EA8-6E15-2861-6E60E1421831}"/>
              </a:ext>
            </a:extLst>
          </p:cNvPr>
          <p:cNvSpPr/>
          <p:nvPr/>
        </p:nvSpPr>
        <p:spPr>
          <a:xfrm>
            <a:off x="2782313" y="3183958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60119-ACDA-11E9-E42B-91763210FF13}"/>
              </a:ext>
            </a:extLst>
          </p:cNvPr>
          <p:cNvSpPr/>
          <p:nvPr/>
        </p:nvSpPr>
        <p:spPr>
          <a:xfrm>
            <a:off x="2782313" y="2670773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F99C92-EC69-C8E9-6B2F-0435DD7DC03A}"/>
              </a:ext>
            </a:extLst>
          </p:cNvPr>
          <p:cNvSpPr txBox="1"/>
          <p:nvPr/>
        </p:nvSpPr>
        <p:spPr>
          <a:xfrm>
            <a:off x="2927130" y="1922926"/>
            <a:ext cx="126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CB8722-D57F-2E5C-9C9C-E5890FC3691E}"/>
              </a:ext>
            </a:extLst>
          </p:cNvPr>
          <p:cNvSpPr txBox="1"/>
          <p:nvPr/>
        </p:nvSpPr>
        <p:spPr>
          <a:xfrm>
            <a:off x="7253833" y="1481664"/>
            <a:ext cx="126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HDD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625E9-AC85-051D-05F2-9030CBF1C889}"/>
              </a:ext>
            </a:extLst>
          </p:cNvPr>
          <p:cNvSpPr txBox="1"/>
          <p:nvPr/>
        </p:nvSpPr>
        <p:spPr>
          <a:xfrm>
            <a:off x="7253833" y="3235276"/>
            <a:ext cx="1268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65D24-C8C0-1B42-70A3-168799356D19}"/>
              </a:ext>
            </a:extLst>
          </p:cNvPr>
          <p:cNvSpPr txBox="1"/>
          <p:nvPr/>
        </p:nvSpPr>
        <p:spPr>
          <a:xfrm>
            <a:off x="2927130" y="3175157"/>
            <a:ext cx="1268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991AAA-FB4E-8AF6-F467-D14D4532A124}"/>
              </a:ext>
            </a:extLst>
          </p:cNvPr>
          <p:cNvCxnSpPr>
            <a:cxnSpLocks/>
          </p:cNvCxnSpPr>
          <p:nvPr/>
        </p:nvCxnSpPr>
        <p:spPr>
          <a:xfrm>
            <a:off x="4506686" y="3429000"/>
            <a:ext cx="2435290" cy="886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81239C1-A0DA-B80E-C9E8-C659EE7CB314}"/>
              </a:ext>
            </a:extLst>
          </p:cNvPr>
          <p:cNvSpPr txBox="1"/>
          <p:nvPr/>
        </p:nvSpPr>
        <p:spPr>
          <a:xfrm>
            <a:off x="1085228" y="5554867"/>
            <a:ext cx="3394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B’ C’ A’ D’ A’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6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E548E21-3809-5480-50BE-60CE6A54EFD9}"/>
              </a:ext>
            </a:extLst>
          </p:cNvPr>
          <p:cNvSpPr/>
          <p:nvPr/>
        </p:nvSpPr>
        <p:spPr>
          <a:xfrm>
            <a:off x="7108136" y="2745585"/>
            <a:ext cx="1558213" cy="15488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2EC55-2DAE-B2A0-3B37-7F9F9D9A2E19}"/>
              </a:ext>
            </a:extLst>
          </p:cNvPr>
          <p:cNvSpPr txBox="1"/>
          <p:nvPr/>
        </p:nvSpPr>
        <p:spPr>
          <a:xfrm>
            <a:off x="-8069453" y="-1200329"/>
            <a:ext cx="48436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Locality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BC681-BE9C-9B4D-0E97-18764FB2077C}"/>
              </a:ext>
            </a:extLst>
          </p:cNvPr>
          <p:cNvSpPr txBox="1"/>
          <p:nvPr/>
        </p:nvSpPr>
        <p:spPr>
          <a:xfrm>
            <a:off x="8225749" y="7475728"/>
            <a:ext cx="6837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Memory</a:t>
            </a:r>
            <a:endParaRPr lang="en-US" sz="7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81BD7-2813-99F1-86BF-3E67488D7798}"/>
              </a:ext>
            </a:extLst>
          </p:cNvPr>
          <p:cNvSpPr txBox="1"/>
          <p:nvPr/>
        </p:nvSpPr>
        <p:spPr>
          <a:xfrm>
            <a:off x="5030214" y="7600771"/>
            <a:ext cx="7011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2C076-C858-B264-7DBF-775FD84E6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333" y1="58889" x2="38611" y2="6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206" y="-431800"/>
            <a:ext cx="1484532" cy="1484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68D35-24DB-81F1-0B7C-2543DDC5D78B}"/>
              </a:ext>
            </a:extLst>
          </p:cNvPr>
          <p:cNvSpPr txBox="1"/>
          <p:nvPr/>
        </p:nvSpPr>
        <p:spPr>
          <a:xfrm>
            <a:off x="-1883058" y="7152562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B6162-F2B4-D366-BCE1-720F2C2579EB}"/>
              </a:ext>
            </a:extLst>
          </p:cNvPr>
          <p:cNvSpPr txBox="1"/>
          <p:nvPr/>
        </p:nvSpPr>
        <p:spPr>
          <a:xfrm>
            <a:off x="-2124358" y="8339550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 Locality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8B6A0F-4DE0-3BA8-4CF2-550E5E6202E3}"/>
              </a:ext>
            </a:extLst>
          </p:cNvPr>
          <p:cNvSpPr/>
          <p:nvPr/>
        </p:nvSpPr>
        <p:spPr>
          <a:xfrm>
            <a:off x="-10135697" y="491174"/>
            <a:ext cx="4313436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E5BFC0-6417-A43D-7C3E-5AF336B6CD01}"/>
              </a:ext>
            </a:extLst>
          </p:cNvPr>
          <p:cNvSpPr/>
          <p:nvPr/>
        </p:nvSpPr>
        <p:spPr>
          <a:xfrm>
            <a:off x="3574686" y="229917"/>
            <a:ext cx="4313437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0918FC-7208-C0A2-9807-6246D73A2898}"/>
              </a:ext>
            </a:extLst>
          </p:cNvPr>
          <p:cNvSpPr/>
          <p:nvPr/>
        </p:nvSpPr>
        <p:spPr>
          <a:xfrm>
            <a:off x="7109020" y="479985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647AB3-9679-57FE-E06B-C3E19A2F1F15}"/>
              </a:ext>
            </a:extLst>
          </p:cNvPr>
          <p:cNvSpPr/>
          <p:nvPr/>
        </p:nvSpPr>
        <p:spPr>
          <a:xfrm>
            <a:off x="7109019" y="4286670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7DDAB-FA47-FA03-C71B-6800AA223FE4}"/>
              </a:ext>
            </a:extLst>
          </p:cNvPr>
          <p:cNvSpPr/>
          <p:nvPr/>
        </p:nvSpPr>
        <p:spPr>
          <a:xfrm>
            <a:off x="7109018" y="377348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9D2F0D-2E04-4C39-A1DC-EC442C4A7A4A}"/>
              </a:ext>
            </a:extLst>
          </p:cNvPr>
          <p:cNvSpPr/>
          <p:nvPr/>
        </p:nvSpPr>
        <p:spPr>
          <a:xfrm>
            <a:off x="7109017" y="3260300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CA1398-389C-5DC6-CD42-F9FA4F687D45}"/>
              </a:ext>
            </a:extLst>
          </p:cNvPr>
          <p:cNvSpPr/>
          <p:nvPr/>
        </p:nvSpPr>
        <p:spPr>
          <a:xfrm>
            <a:off x="7108136" y="2746350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CFCDBC-B089-F0E5-0EA6-9E381D30DD38}"/>
              </a:ext>
            </a:extLst>
          </p:cNvPr>
          <p:cNvSpPr/>
          <p:nvPr/>
        </p:nvSpPr>
        <p:spPr>
          <a:xfrm>
            <a:off x="7109016" y="2252454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3B6CDC-28C2-4CCA-B257-A116AAF2EB52}"/>
              </a:ext>
            </a:extLst>
          </p:cNvPr>
          <p:cNvSpPr/>
          <p:nvPr/>
        </p:nvSpPr>
        <p:spPr>
          <a:xfrm>
            <a:off x="7109016" y="5305473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D5ACDF-8FE0-56A6-89D8-613EBA639A18}"/>
              </a:ext>
            </a:extLst>
          </p:cNvPr>
          <p:cNvSpPr/>
          <p:nvPr/>
        </p:nvSpPr>
        <p:spPr>
          <a:xfrm>
            <a:off x="2782314" y="4715946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CD36-A6B3-3991-DA86-2CD82B15CC79}"/>
              </a:ext>
            </a:extLst>
          </p:cNvPr>
          <p:cNvSpPr/>
          <p:nvPr/>
        </p:nvSpPr>
        <p:spPr>
          <a:xfrm>
            <a:off x="2782314" y="4202761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B38AEA-D336-05A2-2C26-CA98504BC40F}"/>
              </a:ext>
            </a:extLst>
          </p:cNvPr>
          <p:cNvSpPr/>
          <p:nvPr/>
        </p:nvSpPr>
        <p:spPr>
          <a:xfrm>
            <a:off x="2782314" y="3689576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3012BD-6EA8-6E15-2861-6E60E1421831}"/>
              </a:ext>
            </a:extLst>
          </p:cNvPr>
          <p:cNvSpPr/>
          <p:nvPr/>
        </p:nvSpPr>
        <p:spPr>
          <a:xfrm>
            <a:off x="2782313" y="3183958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60119-ACDA-11E9-E42B-91763210FF13}"/>
              </a:ext>
            </a:extLst>
          </p:cNvPr>
          <p:cNvSpPr/>
          <p:nvPr/>
        </p:nvSpPr>
        <p:spPr>
          <a:xfrm>
            <a:off x="2782313" y="2670773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F99C92-EC69-C8E9-6B2F-0435DD7DC03A}"/>
              </a:ext>
            </a:extLst>
          </p:cNvPr>
          <p:cNvSpPr txBox="1"/>
          <p:nvPr/>
        </p:nvSpPr>
        <p:spPr>
          <a:xfrm>
            <a:off x="2927130" y="1922926"/>
            <a:ext cx="126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CB8722-D57F-2E5C-9C9C-E5890FC3691E}"/>
              </a:ext>
            </a:extLst>
          </p:cNvPr>
          <p:cNvSpPr txBox="1"/>
          <p:nvPr/>
        </p:nvSpPr>
        <p:spPr>
          <a:xfrm>
            <a:off x="7253833" y="1481664"/>
            <a:ext cx="126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HDD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625E9-AC85-051D-05F2-9030CBF1C889}"/>
              </a:ext>
            </a:extLst>
          </p:cNvPr>
          <p:cNvSpPr txBox="1"/>
          <p:nvPr/>
        </p:nvSpPr>
        <p:spPr>
          <a:xfrm>
            <a:off x="7253833" y="3235276"/>
            <a:ext cx="1268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65D24-C8C0-1B42-70A3-168799356D19}"/>
              </a:ext>
            </a:extLst>
          </p:cNvPr>
          <p:cNvSpPr txBox="1"/>
          <p:nvPr/>
        </p:nvSpPr>
        <p:spPr>
          <a:xfrm>
            <a:off x="2927130" y="3175157"/>
            <a:ext cx="1268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991AAA-FB4E-8AF6-F467-D14D4532A124}"/>
              </a:ext>
            </a:extLst>
          </p:cNvPr>
          <p:cNvCxnSpPr>
            <a:cxnSpLocks/>
          </p:cNvCxnSpPr>
          <p:nvPr/>
        </p:nvCxnSpPr>
        <p:spPr>
          <a:xfrm>
            <a:off x="4506686" y="3429000"/>
            <a:ext cx="2435290" cy="886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81239C1-A0DA-B80E-C9E8-C659EE7CB314}"/>
              </a:ext>
            </a:extLst>
          </p:cNvPr>
          <p:cNvSpPr txBox="1"/>
          <p:nvPr/>
        </p:nvSpPr>
        <p:spPr>
          <a:xfrm>
            <a:off x="1085228" y="5554867"/>
            <a:ext cx="3394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B’ C’ A’ D’ A’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F6FA44-61DF-CEDD-9B99-F9996A4F7863}"/>
              </a:ext>
            </a:extLst>
          </p:cNvPr>
          <p:cNvSpPr txBox="1"/>
          <p:nvPr/>
        </p:nvSpPr>
        <p:spPr>
          <a:xfrm>
            <a:off x="7253833" y="3756765"/>
            <a:ext cx="1268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C’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A34096-9470-2857-5CC7-F7DF7831767B}"/>
              </a:ext>
            </a:extLst>
          </p:cNvPr>
          <p:cNvSpPr txBox="1"/>
          <p:nvPr/>
        </p:nvSpPr>
        <p:spPr>
          <a:xfrm>
            <a:off x="7253833" y="2724678"/>
            <a:ext cx="1268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B’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00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4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EE10F26-547B-341B-A3EA-88595486991E}"/>
              </a:ext>
            </a:extLst>
          </p:cNvPr>
          <p:cNvSpPr/>
          <p:nvPr/>
        </p:nvSpPr>
        <p:spPr>
          <a:xfrm>
            <a:off x="7108136" y="2755817"/>
            <a:ext cx="1558213" cy="5131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548E21-3809-5480-50BE-60CE6A54EFD9}"/>
              </a:ext>
            </a:extLst>
          </p:cNvPr>
          <p:cNvSpPr/>
          <p:nvPr/>
        </p:nvSpPr>
        <p:spPr>
          <a:xfrm>
            <a:off x="7108136" y="3254497"/>
            <a:ext cx="1558213" cy="5131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11F6B8-001B-A77A-3830-A8331EDEADC0}"/>
              </a:ext>
            </a:extLst>
          </p:cNvPr>
          <p:cNvSpPr/>
          <p:nvPr/>
        </p:nvSpPr>
        <p:spPr>
          <a:xfrm>
            <a:off x="7108136" y="3767681"/>
            <a:ext cx="1558213" cy="5131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2EC55-2DAE-B2A0-3B37-7F9F9D9A2E19}"/>
              </a:ext>
            </a:extLst>
          </p:cNvPr>
          <p:cNvSpPr txBox="1"/>
          <p:nvPr/>
        </p:nvSpPr>
        <p:spPr>
          <a:xfrm>
            <a:off x="-8069453" y="-1200329"/>
            <a:ext cx="48436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Locality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BC681-BE9C-9B4D-0E97-18764FB2077C}"/>
              </a:ext>
            </a:extLst>
          </p:cNvPr>
          <p:cNvSpPr txBox="1"/>
          <p:nvPr/>
        </p:nvSpPr>
        <p:spPr>
          <a:xfrm>
            <a:off x="8225749" y="7475728"/>
            <a:ext cx="6837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Memory</a:t>
            </a:r>
            <a:endParaRPr lang="en-US" sz="7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81BD7-2813-99F1-86BF-3E67488D7798}"/>
              </a:ext>
            </a:extLst>
          </p:cNvPr>
          <p:cNvSpPr txBox="1"/>
          <p:nvPr/>
        </p:nvSpPr>
        <p:spPr>
          <a:xfrm>
            <a:off x="5030214" y="7600771"/>
            <a:ext cx="7011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2C076-C858-B264-7DBF-775FD84E6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333" y1="58889" x2="38611" y2="6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206" y="-431800"/>
            <a:ext cx="1484532" cy="1484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68D35-24DB-81F1-0B7C-2543DDC5D78B}"/>
              </a:ext>
            </a:extLst>
          </p:cNvPr>
          <p:cNvSpPr txBox="1"/>
          <p:nvPr/>
        </p:nvSpPr>
        <p:spPr>
          <a:xfrm>
            <a:off x="-1883058" y="7152562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B6162-F2B4-D366-BCE1-720F2C2579EB}"/>
              </a:ext>
            </a:extLst>
          </p:cNvPr>
          <p:cNvSpPr txBox="1"/>
          <p:nvPr/>
        </p:nvSpPr>
        <p:spPr>
          <a:xfrm>
            <a:off x="-2124358" y="8339550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 Locality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8B6A0F-4DE0-3BA8-4CF2-550E5E6202E3}"/>
              </a:ext>
            </a:extLst>
          </p:cNvPr>
          <p:cNvSpPr/>
          <p:nvPr/>
        </p:nvSpPr>
        <p:spPr>
          <a:xfrm>
            <a:off x="-10135697" y="491174"/>
            <a:ext cx="4313436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E5BFC0-6417-A43D-7C3E-5AF336B6CD01}"/>
              </a:ext>
            </a:extLst>
          </p:cNvPr>
          <p:cNvSpPr/>
          <p:nvPr/>
        </p:nvSpPr>
        <p:spPr>
          <a:xfrm>
            <a:off x="3574686" y="229917"/>
            <a:ext cx="4313437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0918FC-7208-C0A2-9807-6246D73A2898}"/>
              </a:ext>
            </a:extLst>
          </p:cNvPr>
          <p:cNvSpPr/>
          <p:nvPr/>
        </p:nvSpPr>
        <p:spPr>
          <a:xfrm>
            <a:off x="7109020" y="479985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647AB3-9679-57FE-E06B-C3E19A2F1F15}"/>
              </a:ext>
            </a:extLst>
          </p:cNvPr>
          <p:cNvSpPr/>
          <p:nvPr/>
        </p:nvSpPr>
        <p:spPr>
          <a:xfrm>
            <a:off x="7109019" y="4286670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7DDAB-FA47-FA03-C71B-6800AA223FE4}"/>
              </a:ext>
            </a:extLst>
          </p:cNvPr>
          <p:cNvSpPr/>
          <p:nvPr/>
        </p:nvSpPr>
        <p:spPr>
          <a:xfrm>
            <a:off x="7109018" y="377348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9D2F0D-2E04-4C39-A1DC-EC442C4A7A4A}"/>
              </a:ext>
            </a:extLst>
          </p:cNvPr>
          <p:cNvSpPr/>
          <p:nvPr/>
        </p:nvSpPr>
        <p:spPr>
          <a:xfrm>
            <a:off x="7109017" y="3260300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CA1398-389C-5DC6-CD42-F9FA4F687D45}"/>
              </a:ext>
            </a:extLst>
          </p:cNvPr>
          <p:cNvSpPr/>
          <p:nvPr/>
        </p:nvSpPr>
        <p:spPr>
          <a:xfrm>
            <a:off x="7108136" y="2746350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CFCDBC-B089-F0E5-0EA6-9E381D30DD38}"/>
              </a:ext>
            </a:extLst>
          </p:cNvPr>
          <p:cNvSpPr/>
          <p:nvPr/>
        </p:nvSpPr>
        <p:spPr>
          <a:xfrm>
            <a:off x="7109016" y="2252454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3B6CDC-28C2-4CCA-B257-A116AAF2EB52}"/>
              </a:ext>
            </a:extLst>
          </p:cNvPr>
          <p:cNvSpPr/>
          <p:nvPr/>
        </p:nvSpPr>
        <p:spPr>
          <a:xfrm>
            <a:off x="7109016" y="5305473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D5ACDF-8FE0-56A6-89D8-613EBA639A18}"/>
              </a:ext>
            </a:extLst>
          </p:cNvPr>
          <p:cNvSpPr/>
          <p:nvPr/>
        </p:nvSpPr>
        <p:spPr>
          <a:xfrm>
            <a:off x="2782314" y="4715946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CD36-A6B3-3991-DA86-2CD82B15CC79}"/>
              </a:ext>
            </a:extLst>
          </p:cNvPr>
          <p:cNvSpPr/>
          <p:nvPr/>
        </p:nvSpPr>
        <p:spPr>
          <a:xfrm>
            <a:off x="2782314" y="4202761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B38AEA-D336-05A2-2C26-CA98504BC40F}"/>
              </a:ext>
            </a:extLst>
          </p:cNvPr>
          <p:cNvSpPr/>
          <p:nvPr/>
        </p:nvSpPr>
        <p:spPr>
          <a:xfrm>
            <a:off x="2782314" y="3689576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3012BD-6EA8-6E15-2861-6E60E1421831}"/>
              </a:ext>
            </a:extLst>
          </p:cNvPr>
          <p:cNvSpPr/>
          <p:nvPr/>
        </p:nvSpPr>
        <p:spPr>
          <a:xfrm>
            <a:off x="2782313" y="3183958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60119-ACDA-11E9-E42B-91763210FF13}"/>
              </a:ext>
            </a:extLst>
          </p:cNvPr>
          <p:cNvSpPr/>
          <p:nvPr/>
        </p:nvSpPr>
        <p:spPr>
          <a:xfrm>
            <a:off x="2782313" y="2670773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F99C92-EC69-C8E9-6B2F-0435DD7DC03A}"/>
              </a:ext>
            </a:extLst>
          </p:cNvPr>
          <p:cNvSpPr txBox="1"/>
          <p:nvPr/>
        </p:nvSpPr>
        <p:spPr>
          <a:xfrm>
            <a:off x="2927130" y="1922926"/>
            <a:ext cx="126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CB8722-D57F-2E5C-9C9C-E5890FC3691E}"/>
              </a:ext>
            </a:extLst>
          </p:cNvPr>
          <p:cNvSpPr txBox="1"/>
          <p:nvPr/>
        </p:nvSpPr>
        <p:spPr>
          <a:xfrm>
            <a:off x="7253833" y="1481664"/>
            <a:ext cx="126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HDD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625E9-AC85-051D-05F2-9030CBF1C889}"/>
              </a:ext>
            </a:extLst>
          </p:cNvPr>
          <p:cNvSpPr txBox="1"/>
          <p:nvPr/>
        </p:nvSpPr>
        <p:spPr>
          <a:xfrm>
            <a:off x="7253833" y="3235276"/>
            <a:ext cx="1268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65D24-C8C0-1B42-70A3-168799356D19}"/>
              </a:ext>
            </a:extLst>
          </p:cNvPr>
          <p:cNvSpPr txBox="1"/>
          <p:nvPr/>
        </p:nvSpPr>
        <p:spPr>
          <a:xfrm>
            <a:off x="2927130" y="3175157"/>
            <a:ext cx="1268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1239C1-A0DA-B80E-C9E8-C659EE7CB314}"/>
              </a:ext>
            </a:extLst>
          </p:cNvPr>
          <p:cNvSpPr txBox="1"/>
          <p:nvPr/>
        </p:nvSpPr>
        <p:spPr>
          <a:xfrm>
            <a:off x="1085228" y="5554867"/>
            <a:ext cx="3394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B’ C’ A’ D’ A’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F6FA44-61DF-CEDD-9B99-F9996A4F7863}"/>
              </a:ext>
            </a:extLst>
          </p:cNvPr>
          <p:cNvSpPr txBox="1"/>
          <p:nvPr/>
        </p:nvSpPr>
        <p:spPr>
          <a:xfrm>
            <a:off x="7253833" y="3729937"/>
            <a:ext cx="1268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C’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A34096-9470-2857-5CC7-F7DF7831767B}"/>
              </a:ext>
            </a:extLst>
          </p:cNvPr>
          <p:cNvSpPr txBox="1"/>
          <p:nvPr/>
        </p:nvSpPr>
        <p:spPr>
          <a:xfrm>
            <a:off x="7253833" y="2724678"/>
            <a:ext cx="1268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B’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CA909A-FA32-DF20-CFC5-B2F93B96AE7D}"/>
              </a:ext>
            </a:extLst>
          </p:cNvPr>
          <p:cNvCxnSpPr>
            <a:cxnSpLocks/>
          </p:cNvCxnSpPr>
          <p:nvPr/>
        </p:nvCxnSpPr>
        <p:spPr>
          <a:xfrm flipH="1">
            <a:off x="4479398" y="3496886"/>
            <a:ext cx="2453247" cy="147565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0F91A1-D9C5-A4FB-0301-C486C08C036F}"/>
              </a:ext>
            </a:extLst>
          </p:cNvPr>
          <p:cNvCxnSpPr>
            <a:cxnSpLocks/>
          </p:cNvCxnSpPr>
          <p:nvPr/>
        </p:nvCxnSpPr>
        <p:spPr>
          <a:xfrm flipH="1" flipV="1">
            <a:off x="4478516" y="2927365"/>
            <a:ext cx="2493067" cy="1134664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D568CBC-7368-C7C8-0D02-4EFAD8EB028E}"/>
              </a:ext>
            </a:extLst>
          </p:cNvPr>
          <p:cNvCxnSpPr>
            <a:cxnSpLocks/>
          </p:cNvCxnSpPr>
          <p:nvPr/>
        </p:nvCxnSpPr>
        <p:spPr>
          <a:xfrm flipH="1">
            <a:off x="4516017" y="3006927"/>
            <a:ext cx="2488597" cy="939241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12BDC93-54D4-3970-6550-BA39622560E0}"/>
              </a:ext>
            </a:extLst>
          </p:cNvPr>
          <p:cNvSpPr/>
          <p:nvPr/>
        </p:nvSpPr>
        <p:spPr>
          <a:xfrm>
            <a:off x="2782313" y="2670773"/>
            <a:ext cx="1558213" cy="5131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CDF368-7A44-63FC-27D7-BEDD94FE3A8A}"/>
              </a:ext>
            </a:extLst>
          </p:cNvPr>
          <p:cNvSpPr/>
          <p:nvPr/>
        </p:nvSpPr>
        <p:spPr>
          <a:xfrm>
            <a:off x="2776365" y="3689575"/>
            <a:ext cx="1558213" cy="5131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B4FCAB-1E1F-19F5-B279-18271FB4B7A6}"/>
              </a:ext>
            </a:extLst>
          </p:cNvPr>
          <p:cNvSpPr/>
          <p:nvPr/>
        </p:nvSpPr>
        <p:spPr>
          <a:xfrm>
            <a:off x="2783196" y="4706746"/>
            <a:ext cx="1558213" cy="5131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3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EF66C9-7BEC-AEDA-B167-0482A0578F4A}"/>
              </a:ext>
            </a:extLst>
          </p:cNvPr>
          <p:cNvSpPr txBox="1"/>
          <p:nvPr/>
        </p:nvSpPr>
        <p:spPr>
          <a:xfrm>
            <a:off x="2677477" y="2357633"/>
            <a:ext cx="6837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Memory</a:t>
            </a:r>
            <a:endParaRPr lang="en-US" sz="7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59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EF66C9-7BEC-AEDA-B167-0482A0578F4A}"/>
              </a:ext>
            </a:extLst>
          </p:cNvPr>
          <p:cNvSpPr txBox="1"/>
          <p:nvPr/>
        </p:nvSpPr>
        <p:spPr>
          <a:xfrm>
            <a:off x="336613" y="135641"/>
            <a:ext cx="68370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Memory</a:t>
            </a:r>
            <a:endParaRPr lang="en-US" sz="5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E71404-18B6-A5B7-3B52-7229DA3F2BEF}"/>
              </a:ext>
            </a:extLst>
          </p:cNvPr>
          <p:cNvSpPr txBox="1"/>
          <p:nvPr/>
        </p:nvSpPr>
        <p:spPr>
          <a:xfrm>
            <a:off x="336613" y="1050974"/>
            <a:ext cx="4852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gián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endParaRPr lang="en-US" sz="3600" b="1" dirty="0">
              <a:solidFill>
                <a:srgbClr val="373A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41FD8-EA58-8DBC-2EBA-0EDAB9851BF5}"/>
              </a:ext>
            </a:extLst>
          </p:cNvPr>
          <p:cNvSpPr txBox="1"/>
          <p:nvPr/>
        </p:nvSpPr>
        <p:spPr>
          <a:xfrm>
            <a:off x="1069473" y="2228671"/>
            <a:ext cx="100530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kì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gián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921691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0E3D34D-56AE-43FA-A5E1-5649AD78D1AF}"/>
              </a:ext>
            </a:extLst>
          </p:cNvPr>
          <p:cNvSpPr txBox="1"/>
          <p:nvPr/>
        </p:nvSpPr>
        <p:spPr>
          <a:xfrm>
            <a:off x="4148943" y="3475100"/>
            <a:ext cx="11537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E71404-18B6-A5B7-3B52-7229DA3F2BEF}"/>
              </a:ext>
            </a:extLst>
          </p:cNvPr>
          <p:cNvSpPr txBox="1"/>
          <p:nvPr/>
        </p:nvSpPr>
        <p:spPr>
          <a:xfrm>
            <a:off x="210003" y="220982"/>
            <a:ext cx="5740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Vitural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CE626-3A14-335F-12BE-4E28D63C5420}"/>
              </a:ext>
            </a:extLst>
          </p:cNvPr>
          <p:cNvSpPr txBox="1"/>
          <p:nvPr/>
        </p:nvSpPr>
        <p:spPr>
          <a:xfrm>
            <a:off x="7086761" y="220982"/>
            <a:ext cx="5740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Vitural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Memory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DCAAB5-C378-D4B6-9455-6512A9EFE67A}"/>
              </a:ext>
            </a:extLst>
          </p:cNvPr>
          <p:cNvCxnSpPr>
            <a:cxnSpLocks/>
          </p:cNvCxnSpPr>
          <p:nvPr/>
        </p:nvCxnSpPr>
        <p:spPr>
          <a:xfrm>
            <a:off x="6124136" y="867313"/>
            <a:ext cx="0" cy="549789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817846-EE39-F4CE-7E96-202E92755485}"/>
              </a:ext>
            </a:extLst>
          </p:cNvPr>
          <p:cNvSpPr txBox="1"/>
          <p:nvPr/>
        </p:nvSpPr>
        <p:spPr>
          <a:xfrm>
            <a:off x="355370" y="867313"/>
            <a:ext cx="5740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927EE-DA8A-30A0-47EB-50D46886039A}"/>
              </a:ext>
            </a:extLst>
          </p:cNvPr>
          <p:cNvSpPr txBox="1"/>
          <p:nvPr/>
        </p:nvSpPr>
        <p:spPr>
          <a:xfrm>
            <a:off x="6451370" y="849365"/>
            <a:ext cx="57406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 to</a:t>
            </a:r>
            <a:r>
              <a:rPr lang="en-US" sz="24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10FD1-5C7D-BF6F-0423-C11107E02CE4}"/>
              </a:ext>
            </a:extLst>
          </p:cNvPr>
          <p:cNvSpPr/>
          <p:nvPr/>
        </p:nvSpPr>
        <p:spPr>
          <a:xfrm>
            <a:off x="467028" y="6280728"/>
            <a:ext cx="1910411" cy="3562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813E4A-D68C-A6D3-A655-8B577B1DFBD5}"/>
              </a:ext>
            </a:extLst>
          </p:cNvPr>
          <p:cNvSpPr/>
          <p:nvPr/>
        </p:nvSpPr>
        <p:spPr>
          <a:xfrm>
            <a:off x="467027" y="5924438"/>
            <a:ext cx="1910411" cy="3562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E50F0E-31AA-D950-EB3B-F9CE2FA76574}"/>
              </a:ext>
            </a:extLst>
          </p:cNvPr>
          <p:cNvSpPr/>
          <p:nvPr/>
        </p:nvSpPr>
        <p:spPr>
          <a:xfrm>
            <a:off x="467027" y="5568148"/>
            <a:ext cx="1910411" cy="3562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A1F33B-D1E7-7967-4854-21E3CB978AE4}"/>
              </a:ext>
            </a:extLst>
          </p:cNvPr>
          <p:cNvSpPr/>
          <p:nvPr/>
        </p:nvSpPr>
        <p:spPr>
          <a:xfrm>
            <a:off x="467027" y="5209708"/>
            <a:ext cx="1910411" cy="3562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970C61-6A47-DAD9-12B8-F11F892AB402}"/>
              </a:ext>
            </a:extLst>
          </p:cNvPr>
          <p:cNvSpPr/>
          <p:nvPr/>
        </p:nvSpPr>
        <p:spPr>
          <a:xfrm>
            <a:off x="467026" y="4853418"/>
            <a:ext cx="1910411" cy="3562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40F860-372C-AE69-E213-7E185ECB3005}"/>
              </a:ext>
            </a:extLst>
          </p:cNvPr>
          <p:cNvSpPr/>
          <p:nvPr/>
        </p:nvSpPr>
        <p:spPr>
          <a:xfrm>
            <a:off x="467026" y="4497128"/>
            <a:ext cx="1910411" cy="3562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43A24B-72E9-0873-07B0-BE98E72FDC75}"/>
              </a:ext>
            </a:extLst>
          </p:cNvPr>
          <p:cNvSpPr/>
          <p:nvPr/>
        </p:nvSpPr>
        <p:spPr>
          <a:xfrm>
            <a:off x="467028" y="4138688"/>
            <a:ext cx="1910411" cy="3562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57AB86-38FE-6969-D97F-9DE5C8424BBA}"/>
              </a:ext>
            </a:extLst>
          </p:cNvPr>
          <p:cNvSpPr/>
          <p:nvPr/>
        </p:nvSpPr>
        <p:spPr>
          <a:xfrm>
            <a:off x="467027" y="3782398"/>
            <a:ext cx="1910411" cy="3562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91AE1-D3C4-60AC-8627-50A819D968F5}"/>
              </a:ext>
            </a:extLst>
          </p:cNvPr>
          <p:cNvSpPr/>
          <p:nvPr/>
        </p:nvSpPr>
        <p:spPr>
          <a:xfrm>
            <a:off x="467027" y="3426108"/>
            <a:ext cx="1910411" cy="3562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1A0A50-5610-129F-812F-5D0A13AB8D82}"/>
              </a:ext>
            </a:extLst>
          </p:cNvPr>
          <p:cNvSpPr/>
          <p:nvPr/>
        </p:nvSpPr>
        <p:spPr>
          <a:xfrm>
            <a:off x="467027" y="3067668"/>
            <a:ext cx="1910411" cy="3562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923E7-396F-8688-FBE5-6EE5F9913F8E}"/>
              </a:ext>
            </a:extLst>
          </p:cNvPr>
          <p:cNvSpPr/>
          <p:nvPr/>
        </p:nvSpPr>
        <p:spPr>
          <a:xfrm>
            <a:off x="467026" y="2711378"/>
            <a:ext cx="1910411" cy="3562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A44E28-9A15-A663-2241-04A58B8598D2}"/>
              </a:ext>
            </a:extLst>
          </p:cNvPr>
          <p:cNvSpPr/>
          <p:nvPr/>
        </p:nvSpPr>
        <p:spPr>
          <a:xfrm>
            <a:off x="467026" y="2355088"/>
            <a:ext cx="1910411" cy="3562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DC68DA-BC1B-0083-87F9-322FBF653503}"/>
              </a:ext>
            </a:extLst>
          </p:cNvPr>
          <p:cNvSpPr txBox="1"/>
          <p:nvPr/>
        </p:nvSpPr>
        <p:spPr>
          <a:xfrm>
            <a:off x="845380" y="1441170"/>
            <a:ext cx="11537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32-bit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(4Gb)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9135F2-5F90-C726-C96C-B924F9D7CDB5}"/>
              </a:ext>
            </a:extLst>
          </p:cNvPr>
          <p:cNvSpPr/>
          <p:nvPr/>
        </p:nvSpPr>
        <p:spPr>
          <a:xfrm>
            <a:off x="3770590" y="3067668"/>
            <a:ext cx="1910411" cy="3562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D65C13-C896-3905-48D0-B903CEDCFD4B}"/>
              </a:ext>
            </a:extLst>
          </p:cNvPr>
          <p:cNvSpPr/>
          <p:nvPr/>
        </p:nvSpPr>
        <p:spPr>
          <a:xfrm>
            <a:off x="3770589" y="2711378"/>
            <a:ext cx="1910411" cy="3562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1BE8C0-81D1-29BE-D24D-04FAD63CB8A8}"/>
              </a:ext>
            </a:extLst>
          </p:cNvPr>
          <p:cNvSpPr/>
          <p:nvPr/>
        </p:nvSpPr>
        <p:spPr>
          <a:xfrm>
            <a:off x="3770589" y="2355088"/>
            <a:ext cx="1910411" cy="3562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3B0CCC-9973-84FC-06FF-2979DF8765CF}"/>
              </a:ext>
            </a:extLst>
          </p:cNvPr>
          <p:cNvSpPr txBox="1"/>
          <p:nvPr/>
        </p:nvSpPr>
        <p:spPr>
          <a:xfrm>
            <a:off x="4148943" y="1441170"/>
            <a:ext cx="11537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30-bit</a:t>
            </a:r>
          </a:p>
          <a:p>
            <a:pPr algn="ctr"/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(1Gb)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9ED6CC-4A89-B92E-9B2A-DBD5DB08340F}"/>
              </a:ext>
            </a:extLst>
          </p:cNvPr>
          <p:cNvSpPr txBox="1"/>
          <p:nvPr/>
        </p:nvSpPr>
        <p:spPr>
          <a:xfrm>
            <a:off x="-370805" y="2266276"/>
            <a:ext cx="115370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/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638958-8317-D614-0808-8FB26F47AAD4}"/>
              </a:ext>
            </a:extLst>
          </p:cNvPr>
          <p:cNvSpPr txBox="1"/>
          <p:nvPr/>
        </p:nvSpPr>
        <p:spPr>
          <a:xfrm>
            <a:off x="5325717" y="2253881"/>
            <a:ext cx="115370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/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204E8A-F4F4-8819-B36D-0307E5AC3EDE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377437" y="2533233"/>
            <a:ext cx="139315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19BC58-ECDA-C39F-EFBF-F8B162E75AE9}"/>
              </a:ext>
            </a:extLst>
          </p:cNvPr>
          <p:cNvCxnSpPr>
            <a:cxnSpLocks/>
          </p:cNvCxnSpPr>
          <p:nvPr/>
        </p:nvCxnSpPr>
        <p:spPr>
          <a:xfrm>
            <a:off x="2377437" y="2889523"/>
            <a:ext cx="139315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C757B4-AC32-1A28-25D2-70A7DC67C4D9}"/>
              </a:ext>
            </a:extLst>
          </p:cNvPr>
          <p:cNvCxnSpPr>
            <a:cxnSpLocks/>
          </p:cNvCxnSpPr>
          <p:nvPr/>
        </p:nvCxnSpPr>
        <p:spPr>
          <a:xfrm>
            <a:off x="2368281" y="3245813"/>
            <a:ext cx="139315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C6FA9-C9FF-1C63-C8B3-855C1B28875E}"/>
              </a:ext>
            </a:extLst>
          </p:cNvPr>
          <p:cNvCxnSpPr>
            <a:cxnSpLocks/>
          </p:cNvCxnSpPr>
          <p:nvPr/>
        </p:nvCxnSpPr>
        <p:spPr>
          <a:xfrm>
            <a:off x="2368281" y="3616261"/>
            <a:ext cx="139315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E627627-39C0-B376-CF53-B352FDCC0535}"/>
              </a:ext>
            </a:extLst>
          </p:cNvPr>
          <p:cNvSpPr txBox="1"/>
          <p:nvPr/>
        </p:nvSpPr>
        <p:spPr>
          <a:xfrm>
            <a:off x="2758282" y="4794209"/>
            <a:ext cx="30386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“crash”.</a:t>
            </a:r>
          </a:p>
        </p:txBody>
      </p:sp>
    </p:spTree>
    <p:extLst>
      <p:ext uri="{BB962C8B-B14F-4D97-AF65-F5344CB8AC3E}">
        <p14:creationId xmlns:p14="http://schemas.microsoft.com/office/powerpoint/2010/main" val="2944780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12EC55-2DAE-B2A0-3B37-7F9F9D9A2E19}"/>
              </a:ext>
            </a:extLst>
          </p:cNvPr>
          <p:cNvSpPr txBox="1"/>
          <p:nvPr/>
        </p:nvSpPr>
        <p:spPr>
          <a:xfrm>
            <a:off x="427861" y="85130"/>
            <a:ext cx="48436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Locality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BC681-BE9C-9B4D-0E97-18764FB2077C}"/>
              </a:ext>
            </a:extLst>
          </p:cNvPr>
          <p:cNvSpPr txBox="1"/>
          <p:nvPr/>
        </p:nvSpPr>
        <p:spPr>
          <a:xfrm>
            <a:off x="8225749" y="7475728"/>
            <a:ext cx="6837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Memory</a:t>
            </a:r>
            <a:endParaRPr lang="en-US" sz="7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81BD7-2813-99F1-86BF-3E67488D7798}"/>
              </a:ext>
            </a:extLst>
          </p:cNvPr>
          <p:cNvSpPr txBox="1"/>
          <p:nvPr/>
        </p:nvSpPr>
        <p:spPr>
          <a:xfrm>
            <a:off x="5030214" y="7600771"/>
            <a:ext cx="7011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2C076-C858-B264-7DBF-775FD84E6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333" y1="58889" x2="38611" y2="6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006" y="0"/>
            <a:ext cx="1484532" cy="1484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68D35-24DB-81F1-0B7C-2543DDC5D78B}"/>
              </a:ext>
            </a:extLst>
          </p:cNvPr>
          <p:cNvSpPr txBox="1"/>
          <p:nvPr/>
        </p:nvSpPr>
        <p:spPr>
          <a:xfrm>
            <a:off x="-1883058" y="7152562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B6162-F2B4-D366-BCE1-720F2C2579EB}"/>
              </a:ext>
            </a:extLst>
          </p:cNvPr>
          <p:cNvSpPr txBox="1"/>
          <p:nvPr/>
        </p:nvSpPr>
        <p:spPr>
          <a:xfrm>
            <a:off x="-2124358" y="8339550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 Locality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8B6A0F-4DE0-3BA8-4CF2-550E5E6202E3}"/>
              </a:ext>
            </a:extLst>
          </p:cNvPr>
          <p:cNvSpPr/>
          <p:nvPr/>
        </p:nvSpPr>
        <p:spPr>
          <a:xfrm>
            <a:off x="3521448" y="2723360"/>
            <a:ext cx="5149103" cy="1411280"/>
          </a:xfrm>
          <a:prstGeom prst="round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Locality of Reference</a:t>
            </a:r>
          </a:p>
        </p:txBody>
      </p:sp>
    </p:spTree>
    <p:extLst>
      <p:ext uri="{BB962C8B-B14F-4D97-AF65-F5344CB8AC3E}">
        <p14:creationId xmlns:p14="http://schemas.microsoft.com/office/powerpoint/2010/main" val="205486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0E3D34D-56AE-43FA-A5E1-5649AD78D1AF}"/>
              </a:ext>
            </a:extLst>
          </p:cNvPr>
          <p:cNvSpPr txBox="1"/>
          <p:nvPr/>
        </p:nvSpPr>
        <p:spPr>
          <a:xfrm>
            <a:off x="4148943" y="3475100"/>
            <a:ext cx="11537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E71404-18B6-A5B7-3B52-7229DA3F2BEF}"/>
              </a:ext>
            </a:extLst>
          </p:cNvPr>
          <p:cNvSpPr txBox="1"/>
          <p:nvPr/>
        </p:nvSpPr>
        <p:spPr>
          <a:xfrm>
            <a:off x="210003" y="220982"/>
            <a:ext cx="5740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Vitural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CE626-3A14-335F-12BE-4E28D63C5420}"/>
              </a:ext>
            </a:extLst>
          </p:cNvPr>
          <p:cNvSpPr txBox="1"/>
          <p:nvPr/>
        </p:nvSpPr>
        <p:spPr>
          <a:xfrm>
            <a:off x="7086761" y="220982"/>
            <a:ext cx="5740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Vitural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Memory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DCAAB5-C378-D4B6-9455-6512A9EFE67A}"/>
              </a:ext>
            </a:extLst>
          </p:cNvPr>
          <p:cNvCxnSpPr>
            <a:cxnSpLocks/>
          </p:cNvCxnSpPr>
          <p:nvPr/>
        </p:nvCxnSpPr>
        <p:spPr>
          <a:xfrm>
            <a:off x="6124136" y="867313"/>
            <a:ext cx="0" cy="549789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817846-EE39-F4CE-7E96-202E92755485}"/>
              </a:ext>
            </a:extLst>
          </p:cNvPr>
          <p:cNvSpPr txBox="1"/>
          <p:nvPr/>
        </p:nvSpPr>
        <p:spPr>
          <a:xfrm>
            <a:off x="355370" y="867313"/>
            <a:ext cx="5740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927EE-DA8A-30A0-47EB-50D46886039A}"/>
              </a:ext>
            </a:extLst>
          </p:cNvPr>
          <p:cNvSpPr txBox="1"/>
          <p:nvPr/>
        </p:nvSpPr>
        <p:spPr>
          <a:xfrm>
            <a:off x="6451370" y="849365"/>
            <a:ext cx="57406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 to</a:t>
            </a:r>
            <a:r>
              <a:rPr lang="en-US" sz="24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10FD1-5C7D-BF6F-0423-C11107E02CE4}"/>
              </a:ext>
            </a:extLst>
          </p:cNvPr>
          <p:cNvSpPr/>
          <p:nvPr/>
        </p:nvSpPr>
        <p:spPr>
          <a:xfrm>
            <a:off x="467028" y="628072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813E4A-D68C-A6D3-A655-8B577B1DFBD5}"/>
              </a:ext>
            </a:extLst>
          </p:cNvPr>
          <p:cNvSpPr/>
          <p:nvPr/>
        </p:nvSpPr>
        <p:spPr>
          <a:xfrm>
            <a:off x="467027" y="592443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E50F0E-31AA-D950-EB3B-F9CE2FA76574}"/>
              </a:ext>
            </a:extLst>
          </p:cNvPr>
          <p:cNvSpPr/>
          <p:nvPr/>
        </p:nvSpPr>
        <p:spPr>
          <a:xfrm>
            <a:off x="467027" y="556814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A1F33B-D1E7-7967-4854-21E3CB978AE4}"/>
              </a:ext>
            </a:extLst>
          </p:cNvPr>
          <p:cNvSpPr/>
          <p:nvPr/>
        </p:nvSpPr>
        <p:spPr>
          <a:xfrm>
            <a:off x="467027" y="520970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970C61-6A47-DAD9-12B8-F11F892AB402}"/>
              </a:ext>
            </a:extLst>
          </p:cNvPr>
          <p:cNvSpPr/>
          <p:nvPr/>
        </p:nvSpPr>
        <p:spPr>
          <a:xfrm>
            <a:off x="467026" y="485341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40F860-372C-AE69-E213-7E185ECB3005}"/>
              </a:ext>
            </a:extLst>
          </p:cNvPr>
          <p:cNvSpPr/>
          <p:nvPr/>
        </p:nvSpPr>
        <p:spPr>
          <a:xfrm>
            <a:off x="467026" y="449712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43A24B-72E9-0873-07B0-BE98E72FDC75}"/>
              </a:ext>
            </a:extLst>
          </p:cNvPr>
          <p:cNvSpPr/>
          <p:nvPr/>
        </p:nvSpPr>
        <p:spPr>
          <a:xfrm>
            <a:off x="467028" y="413868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57AB86-38FE-6969-D97F-9DE5C8424BBA}"/>
              </a:ext>
            </a:extLst>
          </p:cNvPr>
          <p:cNvSpPr/>
          <p:nvPr/>
        </p:nvSpPr>
        <p:spPr>
          <a:xfrm>
            <a:off x="467027" y="378239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91AE1-D3C4-60AC-8627-50A819D968F5}"/>
              </a:ext>
            </a:extLst>
          </p:cNvPr>
          <p:cNvSpPr/>
          <p:nvPr/>
        </p:nvSpPr>
        <p:spPr>
          <a:xfrm>
            <a:off x="467027" y="342610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1A0A50-5610-129F-812F-5D0A13AB8D82}"/>
              </a:ext>
            </a:extLst>
          </p:cNvPr>
          <p:cNvSpPr/>
          <p:nvPr/>
        </p:nvSpPr>
        <p:spPr>
          <a:xfrm>
            <a:off x="467027" y="306766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923E7-396F-8688-FBE5-6EE5F9913F8E}"/>
              </a:ext>
            </a:extLst>
          </p:cNvPr>
          <p:cNvSpPr/>
          <p:nvPr/>
        </p:nvSpPr>
        <p:spPr>
          <a:xfrm>
            <a:off x="467026" y="271137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A44E28-9A15-A663-2241-04A58B8598D2}"/>
              </a:ext>
            </a:extLst>
          </p:cNvPr>
          <p:cNvSpPr/>
          <p:nvPr/>
        </p:nvSpPr>
        <p:spPr>
          <a:xfrm>
            <a:off x="467026" y="235508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DC68DA-BC1B-0083-87F9-322FBF653503}"/>
              </a:ext>
            </a:extLst>
          </p:cNvPr>
          <p:cNvSpPr txBox="1"/>
          <p:nvPr/>
        </p:nvSpPr>
        <p:spPr>
          <a:xfrm>
            <a:off x="845380" y="1441170"/>
            <a:ext cx="11537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32-bit</a:t>
            </a:r>
          </a:p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(4Gb)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9135F2-5F90-C726-C96C-B924F9D7CDB5}"/>
              </a:ext>
            </a:extLst>
          </p:cNvPr>
          <p:cNvSpPr/>
          <p:nvPr/>
        </p:nvSpPr>
        <p:spPr>
          <a:xfrm>
            <a:off x="3770590" y="306766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D65C13-C896-3905-48D0-B903CEDCFD4B}"/>
              </a:ext>
            </a:extLst>
          </p:cNvPr>
          <p:cNvSpPr/>
          <p:nvPr/>
        </p:nvSpPr>
        <p:spPr>
          <a:xfrm>
            <a:off x="3770589" y="271137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1BE8C0-81D1-29BE-D24D-04FAD63CB8A8}"/>
              </a:ext>
            </a:extLst>
          </p:cNvPr>
          <p:cNvSpPr/>
          <p:nvPr/>
        </p:nvSpPr>
        <p:spPr>
          <a:xfrm>
            <a:off x="3770589" y="235508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3B0CCC-9973-84FC-06FF-2979DF8765CF}"/>
              </a:ext>
            </a:extLst>
          </p:cNvPr>
          <p:cNvSpPr txBox="1"/>
          <p:nvPr/>
        </p:nvSpPr>
        <p:spPr>
          <a:xfrm>
            <a:off x="4148943" y="1441170"/>
            <a:ext cx="11537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30-bit</a:t>
            </a:r>
          </a:p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(1Gb)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9ED6CC-4A89-B92E-9B2A-DBD5DB08340F}"/>
              </a:ext>
            </a:extLst>
          </p:cNvPr>
          <p:cNvSpPr txBox="1"/>
          <p:nvPr/>
        </p:nvSpPr>
        <p:spPr>
          <a:xfrm>
            <a:off x="-370805" y="2266276"/>
            <a:ext cx="115370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/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638958-8317-D614-0808-8FB26F47AAD4}"/>
              </a:ext>
            </a:extLst>
          </p:cNvPr>
          <p:cNvSpPr txBox="1"/>
          <p:nvPr/>
        </p:nvSpPr>
        <p:spPr>
          <a:xfrm>
            <a:off x="5325717" y="2253881"/>
            <a:ext cx="115370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/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204E8A-F4F4-8819-B36D-0307E5AC3EDE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377437" y="2533233"/>
            <a:ext cx="1393152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19BC58-ECDA-C39F-EFBF-F8B162E75AE9}"/>
              </a:ext>
            </a:extLst>
          </p:cNvPr>
          <p:cNvCxnSpPr>
            <a:cxnSpLocks/>
          </p:cNvCxnSpPr>
          <p:nvPr/>
        </p:nvCxnSpPr>
        <p:spPr>
          <a:xfrm>
            <a:off x="2377437" y="2889523"/>
            <a:ext cx="1393152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C757B4-AC32-1A28-25D2-70A7DC67C4D9}"/>
              </a:ext>
            </a:extLst>
          </p:cNvPr>
          <p:cNvCxnSpPr>
            <a:cxnSpLocks/>
          </p:cNvCxnSpPr>
          <p:nvPr/>
        </p:nvCxnSpPr>
        <p:spPr>
          <a:xfrm>
            <a:off x="2368281" y="3245813"/>
            <a:ext cx="1393152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C6FA9-C9FF-1C63-C8B3-855C1B28875E}"/>
              </a:ext>
            </a:extLst>
          </p:cNvPr>
          <p:cNvCxnSpPr>
            <a:cxnSpLocks/>
          </p:cNvCxnSpPr>
          <p:nvPr/>
        </p:nvCxnSpPr>
        <p:spPr>
          <a:xfrm>
            <a:off x="2368281" y="3616261"/>
            <a:ext cx="1393152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E627627-39C0-B376-CF53-B352FDCC0535}"/>
              </a:ext>
            </a:extLst>
          </p:cNvPr>
          <p:cNvSpPr txBox="1"/>
          <p:nvPr/>
        </p:nvSpPr>
        <p:spPr>
          <a:xfrm>
            <a:off x="2758282" y="4794209"/>
            <a:ext cx="30386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“crash”.</a:t>
            </a:r>
          </a:p>
        </p:txBody>
      </p:sp>
    </p:spTree>
    <p:extLst>
      <p:ext uri="{BB962C8B-B14F-4D97-AF65-F5344CB8AC3E}">
        <p14:creationId xmlns:p14="http://schemas.microsoft.com/office/powerpoint/2010/main" val="2095455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0E3D34D-56AE-43FA-A5E1-5649AD78D1AF}"/>
              </a:ext>
            </a:extLst>
          </p:cNvPr>
          <p:cNvSpPr txBox="1"/>
          <p:nvPr/>
        </p:nvSpPr>
        <p:spPr>
          <a:xfrm>
            <a:off x="4148943" y="3475100"/>
            <a:ext cx="11537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E71404-18B6-A5B7-3B52-7229DA3F2BEF}"/>
              </a:ext>
            </a:extLst>
          </p:cNvPr>
          <p:cNvSpPr txBox="1"/>
          <p:nvPr/>
        </p:nvSpPr>
        <p:spPr>
          <a:xfrm>
            <a:off x="210003" y="220982"/>
            <a:ext cx="5740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Vitural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CE626-3A14-335F-12BE-4E28D63C5420}"/>
              </a:ext>
            </a:extLst>
          </p:cNvPr>
          <p:cNvSpPr txBox="1"/>
          <p:nvPr/>
        </p:nvSpPr>
        <p:spPr>
          <a:xfrm>
            <a:off x="7086761" y="220982"/>
            <a:ext cx="5740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Vitural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Memory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DCAAB5-C378-D4B6-9455-6512A9EFE67A}"/>
              </a:ext>
            </a:extLst>
          </p:cNvPr>
          <p:cNvCxnSpPr>
            <a:cxnSpLocks/>
          </p:cNvCxnSpPr>
          <p:nvPr/>
        </p:nvCxnSpPr>
        <p:spPr>
          <a:xfrm>
            <a:off x="6124136" y="867313"/>
            <a:ext cx="0" cy="549789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817846-EE39-F4CE-7E96-202E92755485}"/>
              </a:ext>
            </a:extLst>
          </p:cNvPr>
          <p:cNvSpPr txBox="1"/>
          <p:nvPr/>
        </p:nvSpPr>
        <p:spPr>
          <a:xfrm>
            <a:off x="355370" y="867313"/>
            <a:ext cx="5740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927EE-DA8A-30A0-47EB-50D46886039A}"/>
              </a:ext>
            </a:extLst>
          </p:cNvPr>
          <p:cNvSpPr txBox="1"/>
          <p:nvPr/>
        </p:nvSpPr>
        <p:spPr>
          <a:xfrm>
            <a:off x="6451370" y="849365"/>
            <a:ext cx="57406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 to</a:t>
            </a:r>
            <a:r>
              <a:rPr lang="en-US" sz="24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10FD1-5C7D-BF6F-0423-C11107E02CE4}"/>
              </a:ext>
            </a:extLst>
          </p:cNvPr>
          <p:cNvSpPr/>
          <p:nvPr/>
        </p:nvSpPr>
        <p:spPr>
          <a:xfrm>
            <a:off x="467028" y="628072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813E4A-D68C-A6D3-A655-8B577B1DFBD5}"/>
              </a:ext>
            </a:extLst>
          </p:cNvPr>
          <p:cNvSpPr/>
          <p:nvPr/>
        </p:nvSpPr>
        <p:spPr>
          <a:xfrm>
            <a:off x="467027" y="592443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E50F0E-31AA-D950-EB3B-F9CE2FA76574}"/>
              </a:ext>
            </a:extLst>
          </p:cNvPr>
          <p:cNvSpPr/>
          <p:nvPr/>
        </p:nvSpPr>
        <p:spPr>
          <a:xfrm>
            <a:off x="467027" y="556814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A1F33B-D1E7-7967-4854-21E3CB978AE4}"/>
              </a:ext>
            </a:extLst>
          </p:cNvPr>
          <p:cNvSpPr/>
          <p:nvPr/>
        </p:nvSpPr>
        <p:spPr>
          <a:xfrm>
            <a:off x="467027" y="520970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970C61-6A47-DAD9-12B8-F11F892AB402}"/>
              </a:ext>
            </a:extLst>
          </p:cNvPr>
          <p:cNvSpPr/>
          <p:nvPr/>
        </p:nvSpPr>
        <p:spPr>
          <a:xfrm>
            <a:off x="467026" y="485341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40F860-372C-AE69-E213-7E185ECB3005}"/>
              </a:ext>
            </a:extLst>
          </p:cNvPr>
          <p:cNvSpPr/>
          <p:nvPr/>
        </p:nvSpPr>
        <p:spPr>
          <a:xfrm>
            <a:off x="467026" y="449712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43A24B-72E9-0873-07B0-BE98E72FDC75}"/>
              </a:ext>
            </a:extLst>
          </p:cNvPr>
          <p:cNvSpPr/>
          <p:nvPr/>
        </p:nvSpPr>
        <p:spPr>
          <a:xfrm>
            <a:off x="467028" y="413868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57AB86-38FE-6969-D97F-9DE5C8424BBA}"/>
              </a:ext>
            </a:extLst>
          </p:cNvPr>
          <p:cNvSpPr/>
          <p:nvPr/>
        </p:nvSpPr>
        <p:spPr>
          <a:xfrm>
            <a:off x="467027" y="378239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91AE1-D3C4-60AC-8627-50A819D968F5}"/>
              </a:ext>
            </a:extLst>
          </p:cNvPr>
          <p:cNvSpPr/>
          <p:nvPr/>
        </p:nvSpPr>
        <p:spPr>
          <a:xfrm>
            <a:off x="467027" y="342610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1A0A50-5610-129F-812F-5D0A13AB8D82}"/>
              </a:ext>
            </a:extLst>
          </p:cNvPr>
          <p:cNvSpPr/>
          <p:nvPr/>
        </p:nvSpPr>
        <p:spPr>
          <a:xfrm>
            <a:off x="467027" y="306766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923E7-396F-8688-FBE5-6EE5F9913F8E}"/>
              </a:ext>
            </a:extLst>
          </p:cNvPr>
          <p:cNvSpPr/>
          <p:nvPr/>
        </p:nvSpPr>
        <p:spPr>
          <a:xfrm>
            <a:off x="467026" y="271137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A44E28-9A15-A663-2241-04A58B8598D2}"/>
              </a:ext>
            </a:extLst>
          </p:cNvPr>
          <p:cNvSpPr/>
          <p:nvPr/>
        </p:nvSpPr>
        <p:spPr>
          <a:xfrm>
            <a:off x="467026" y="235508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DC68DA-BC1B-0083-87F9-322FBF653503}"/>
              </a:ext>
            </a:extLst>
          </p:cNvPr>
          <p:cNvSpPr txBox="1"/>
          <p:nvPr/>
        </p:nvSpPr>
        <p:spPr>
          <a:xfrm>
            <a:off x="845380" y="1441170"/>
            <a:ext cx="11537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32-bit</a:t>
            </a:r>
          </a:p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(4Gb)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9135F2-5F90-C726-C96C-B924F9D7CDB5}"/>
              </a:ext>
            </a:extLst>
          </p:cNvPr>
          <p:cNvSpPr/>
          <p:nvPr/>
        </p:nvSpPr>
        <p:spPr>
          <a:xfrm>
            <a:off x="3770590" y="306766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D65C13-C896-3905-48D0-B903CEDCFD4B}"/>
              </a:ext>
            </a:extLst>
          </p:cNvPr>
          <p:cNvSpPr/>
          <p:nvPr/>
        </p:nvSpPr>
        <p:spPr>
          <a:xfrm>
            <a:off x="3770589" y="271137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1BE8C0-81D1-29BE-D24D-04FAD63CB8A8}"/>
              </a:ext>
            </a:extLst>
          </p:cNvPr>
          <p:cNvSpPr/>
          <p:nvPr/>
        </p:nvSpPr>
        <p:spPr>
          <a:xfrm>
            <a:off x="3770589" y="235508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3B0CCC-9973-84FC-06FF-2979DF8765CF}"/>
              </a:ext>
            </a:extLst>
          </p:cNvPr>
          <p:cNvSpPr txBox="1"/>
          <p:nvPr/>
        </p:nvSpPr>
        <p:spPr>
          <a:xfrm>
            <a:off x="4148943" y="1441170"/>
            <a:ext cx="11537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30-bit</a:t>
            </a:r>
          </a:p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(1Gb)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9ED6CC-4A89-B92E-9B2A-DBD5DB08340F}"/>
              </a:ext>
            </a:extLst>
          </p:cNvPr>
          <p:cNvSpPr txBox="1"/>
          <p:nvPr/>
        </p:nvSpPr>
        <p:spPr>
          <a:xfrm>
            <a:off x="-370805" y="2266276"/>
            <a:ext cx="115370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/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638958-8317-D614-0808-8FB26F47AAD4}"/>
              </a:ext>
            </a:extLst>
          </p:cNvPr>
          <p:cNvSpPr txBox="1"/>
          <p:nvPr/>
        </p:nvSpPr>
        <p:spPr>
          <a:xfrm>
            <a:off x="5325717" y="2253881"/>
            <a:ext cx="115370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/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204E8A-F4F4-8819-B36D-0307E5AC3EDE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377437" y="2533233"/>
            <a:ext cx="1393152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19BC58-ECDA-C39F-EFBF-F8B162E75AE9}"/>
              </a:ext>
            </a:extLst>
          </p:cNvPr>
          <p:cNvCxnSpPr>
            <a:cxnSpLocks/>
          </p:cNvCxnSpPr>
          <p:nvPr/>
        </p:nvCxnSpPr>
        <p:spPr>
          <a:xfrm>
            <a:off x="2377437" y="2889523"/>
            <a:ext cx="1393152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C757B4-AC32-1A28-25D2-70A7DC67C4D9}"/>
              </a:ext>
            </a:extLst>
          </p:cNvPr>
          <p:cNvCxnSpPr>
            <a:cxnSpLocks/>
          </p:cNvCxnSpPr>
          <p:nvPr/>
        </p:nvCxnSpPr>
        <p:spPr>
          <a:xfrm>
            <a:off x="2368281" y="3245813"/>
            <a:ext cx="1393152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C6FA9-C9FF-1C63-C8B3-855C1B28875E}"/>
              </a:ext>
            </a:extLst>
          </p:cNvPr>
          <p:cNvCxnSpPr>
            <a:cxnSpLocks/>
          </p:cNvCxnSpPr>
          <p:nvPr/>
        </p:nvCxnSpPr>
        <p:spPr>
          <a:xfrm>
            <a:off x="2368281" y="3616261"/>
            <a:ext cx="1393152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E627627-39C0-B376-CF53-B352FDCC0535}"/>
              </a:ext>
            </a:extLst>
          </p:cNvPr>
          <p:cNvSpPr txBox="1"/>
          <p:nvPr/>
        </p:nvSpPr>
        <p:spPr>
          <a:xfrm>
            <a:off x="2758282" y="4794209"/>
            <a:ext cx="30386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“crash”.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092F3B-9C2C-8439-057E-42F5399AB49D}"/>
              </a:ext>
            </a:extLst>
          </p:cNvPr>
          <p:cNvGrpSpPr/>
          <p:nvPr/>
        </p:nvGrpSpPr>
        <p:grpSpPr>
          <a:xfrm>
            <a:off x="5740631" y="1422882"/>
            <a:ext cx="2748244" cy="5195848"/>
            <a:chOff x="5740631" y="1422882"/>
            <a:chExt cx="2748244" cy="51958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E2DA45A-2239-B368-7763-17126166543F}"/>
                </a:ext>
              </a:extLst>
            </p:cNvPr>
            <p:cNvGrpSpPr/>
            <p:nvPr/>
          </p:nvGrpSpPr>
          <p:grpSpPr>
            <a:xfrm>
              <a:off x="6578462" y="2336800"/>
              <a:ext cx="1910413" cy="4281930"/>
              <a:chOff x="6578462" y="2336800"/>
              <a:chExt cx="1910413" cy="428193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D00C9B1-E969-CDF9-D388-E4A736B51181}"/>
                  </a:ext>
                </a:extLst>
              </p:cNvPr>
              <p:cNvSpPr/>
              <p:nvPr/>
            </p:nvSpPr>
            <p:spPr>
              <a:xfrm>
                <a:off x="6578464" y="6262440"/>
                <a:ext cx="1910411" cy="3562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215348F-EAAD-27D1-8FFE-C46A8E49BB7C}"/>
                  </a:ext>
                </a:extLst>
              </p:cNvPr>
              <p:cNvSpPr/>
              <p:nvPr/>
            </p:nvSpPr>
            <p:spPr>
              <a:xfrm>
                <a:off x="6578463" y="5906150"/>
                <a:ext cx="1910411" cy="3562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F8BEC58-D609-7E0E-6ABA-AE79C42E7527}"/>
                  </a:ext>
                </a:extLst>
              </p:cNvPr>
              <p:cNvSpPr/>
              <p:nvPr/>
            </p:nvSpPr>
            <p:spPr>
              <a:xfrm>
                <a:off x="6578463" y="5549860"/>
                <a:ext cx="1910411" cy="3562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669FA56-203C-C724-6A0A-A90F2DB526AE}"/>
                  </a:ext>
                </a:extLst>
              </p:cNvPr>
              <p:cNvSpPr/>
              <p:nvPr/>
            </p:nvSpPr>
            <p:spPr>
              <a:xfrm>
                <a:off x="6578463" y="5191420"/>
                <a:ext cx="1910411" cy="3562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78722FC-32CE-A75F-2B0E-ED7F24D5F1E7}"/>
                  </a:ext>
                </a:extLst>
              </p:cNvPr>
              <p:cNvSpPr/>
              <p:nvPr/>
            </p:nvSpPr>
            <p:spPr>
              <a:xfrm>
                <a:off x="6578462" y="4835130"/>
                <a:ext cx="1910411" cy="3562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C136EB7-5E58-5D86-1CFE-4323B62D7EB6}"/>
                  </a:ext>
                </a:extLst>
              </p:cNvPr>
              <p:cNvSpPr/>
              <p:nvPr/>
            </p:nvSpPr>
            <p:spPr>
              <a:xfrm>
                <a:off x="6578462" y="4478840"/>
                <a:ext cx="1910411" cy="3562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DF6EAE8-DE75-901F-D460-4C9C0BE2CA62}"/>
                  </a:ext>
                </a:extLst>
              </p:cNvPr>
              <p:cNvSpPr/>
              <p:nvPr/>
            </p:nvSpPr>
            <p:spPr>
              <a:xfrm>
                <a:off x="6578464" y="4120400"/>
                <a:ext cx="1910411" cy="3562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018732D-D704-EE97-DC97-84678D161815}"/>
                  </a:ext>
                </a:extLst>
              </p:cNvPr>
              <p:cNvSpPr/>
              <p:nvPr/>
            </p:nvSpPr>
            <p:spPr>
              <a:xfrm>
                <a:off x="6578463" y="3764110"/>
                <a:ext cx="1910411" cy="3562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A7078AD-AA36-F13E-CDED-EE8B73CC78C8}"/>
                  </a:ext>
                </a:extLst>
              </p:cNvPr>
              <p:cNvSpPr/>
              <p:nvPr/>
            </p:nvSpPr>
            <p:spPr>
              <a:xfrm>
                <a:off x="6578463" y="3407820"/>
                <a:ext cx="1910411" cy="3562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64F2ABC-B7F3-FF59-9EBF-6DD66D4CE031}"/>
                  </a:ext>
                </a:extLst>
              </p:cNvPr>
              <p:cNvSpPr/>
              <p:nvPr/>
            </p:nvSpPr>
            <p:spPr>
              <a:xfrm>
                <a:off x="6578463" y="3049380"/>
                <a:ext cx="1910411" cy="3562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DCC238D-2D60-E858-826C-C54831047CFB}"/>
                  </a:ext>
                </a:extLst>
              </p:cNvPr>
              <p:cNvSpPr/>
              <p:nvPr/>
            </p:nvSpPr>
            <p:spPr>
              <a:xfrm>
                <a:off x="6578462" y="2693090"/>
                <a:ext cx="1910411" cy="3562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5818BF9-EE74-EB4C-7892-F9C842AA2561}"/>
                  </a:ext>
                </a:extLst>
              </p:cNvPr>
              <p:cNvSpPr/>
              <p:nvPr/>
            </p:nvSpPr>
            <p:spPr>
              <a:xfrm>
                <a:off x="6578462" y="2336800"/>
                <a:ext cx="1910411" cy="3562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2E79BE-E41B-4DB9-7BFC-4432E643F7BA}"/>
                </a:ext>
              </a:extLst>
            </p:cNvPr>
            <p:cNvSpPr txBox="1"/>
            <p:nvPr/>
          </p:nvSpPr>
          <p:spPr>
            <a:xfrm>
              <a:off x="6965960" y="1422882"/>
              <a:ext cx="115370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32-bit</a:t>
              </a:r>
            </a:p>
            <a:p>
              <a:pPr algn="ctr"/>
              <a:r>
                <a:rPr lang="en-US" sz="2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(4Gb)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49A8361-81B0-3FA6-BE75-8E0C3799872A}"/>
                </a:ext>
              </a:extLst>
            </p:cNvPr>
            <p:cNvSpPr txBox="1"/>
            <p:nvPr/>
          </p:nvSpPr>
          <p:spPr>
            <a:xfrm>
              <a:off x="5740631" y="2247988"/>
              <a:ext cx="1153702" cy="1246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5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ctr"/>
              <a:r>
                <a:rPr lang="en-US" sz="25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algn="ctr"/>
              <a:r>
                <a:rPr lang="en-US" sz="25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7EB7A61-15F9-7C69-4ABB-7A3443DF4A9F}"/>
              </a:ext>
            </a:extLst>
          </p:cNvPr>
          <p:cNvSpPr txBox="1"/>
          <p:nvPr/>
        </p:nvSpPr>
        <p:spPr>
          <a:xfrm>
            <a:off x="10260379" y="1422882"/>
            <a:ext cx="11537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30-bit</a:t>
            </a:r>
          </a:p>
          <a:p>
            <a:pPr algn="ctr"/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(1Gb)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CE1E90-51F3-9D75-68E0-C0B4A52BB211}"/>
              </a:ext>
            </a:extLst>
          </p:cNvPr>
          <p:cNvGrpSpPr/>
          <p:nvPr/>
        </p:nvGrpSpPr>
        <p:grpSpPr>
          <a:xfrm>
            <a:off x="9882025" y="2336800"/>
            <a:ext cx="1910412" cy="1068870"/>
            <a:chOff x="9882025" y="2336800"/>
            <a:chExt cx="1910412" cy="106887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9CAB079-316B-43AA-8B1D-5007F9C8FDD9}"/>
                </a:ext>
              </a:extLst>
            </p:cNvPr>
            <p:cNvSpPr/>
            <p:nvPr/>
          </p:nvSpPr>
          <p:spPr>
            <a:xfrm>
              <a:off x="9882026" y="3049380"/>
              <a:ext cx="1910411" cy="3562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BB1924-FCF0-80FC-2B4E-90349F0573C9}"/>
                </a:ext>
              </a:extLst>
            </p:cNvPr>
            <p:cNvSpPr/>
            <p:nvPr/>
          </p:nvSpPr>
          <p:spPr>
            <a:xfrm>
              <a:off x="9882025" y="2693090"/>
              <a:ext cx="1910411" cy="3562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F9FCC21-9A22-6348-5761-DB9FCF34471E}"/>
                </a:ext>
              </a:extLst>
            </p:cNvPr>
            <p:cNvSpPr/>
            <p:nvPr/>
          </p:nvSpPr>
          <p:spPr>
            <a:xfrm>
              <a:off x="9882025" y="2336800"/>
              <a:ext cx="1910411" cy="3562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E2DF8C1-4775-24A9-8386-360F20D77976}"/>
              </a:ext>
            </a:extLst>
          </p:cNvPr>
          <p:cNvSpPr txBox="1"/>
          <p:nvPr/>
        </p:nvSpPr>
        <p:spPr>
          <a:xfrm>
            <a:off x="11437153" y="2244737"/>
            <a:ext cx="115370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/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7509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0E3D34D-56AE-43FA-A5E1-5649AD78D1AF}"/>
              </a:ext>
            </a:extLst>
          </p:cNvPr>
          <p:cNvSpPr txBox="1"/>
          <p:nvPr/>
        </p:nvSpPr>
        <p:spPr>
          <a:xfrm>
            <a:off x="4148943" y="3475100"/>
            <a:ext cx="11537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E71404-18B6-A5B7-3B52-7229DA3F2BEF}"/>
              </a:ext>
            </a:extLst>
          </p:cNvPr>
          <p:cNvSpPr txBox="1"/>
          <p:nvPr/>
        </p:nvSpPr>
        <p:spPr>
          <a:xfrm>
            <a:off x="210003" y="220982"/>
            <a:ext cx="5740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Vitural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CE626-3A14-335F-12BE-4E28D63C5420}"/>
              </a:ext>
            </a:extLst>
          </p:cNvPr>
          <p:cNvSpPr txBox="1"/>
          <p:nvPr/>
        </p:nvSpPr>
        <p:spPr>
          <a:xfrm>
            <a:off x="7086761" y="220982"/>
            <a:ext cx="5740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Vitural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Memory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DCAAB5-C378-D4B6-9455-6512A9EFE67A}"/>
              </a:ext>
            </a:extLst>
          </p:cNvPr>
          <p:cNvCxnSpPr>
            <a:cxnSpLocks/>
          </p:cNvCxnSpPr>
          <p:nvPr/>
        </p:nvCxnSpPr>
        <p:spPr>
          <a:xfrm>
            <a:off x="6124136" y="867313"/>
            <a:ext cx="0" cy="549789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817846-EE39-F4CE-7E96-202E92755485}"/>
              </a:ext>
            </a:extLst>
          </p:cNvPr>
          <p:cNvSpPr txBox="1"/>
          <p:nvPr/>
        </p:nvSpPr>
        <p:spPr>
          <a:xfrm>
            <a:off x="355370" y="867313"/>
            <a:ext cx="57406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4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4927EE-DA8A-30A0-47EB-50D46886039A}"/>
              </a:ext>
            </a:extLst>
          </p:cNvPr>
          <p:cNvSpPr txBox="1"/>
          <p:nvPr/>
        </p:nvSpPr>
        <p:spPr>
          <a:xfrm>
            <a:off x="6451370" y="849365"/>
            <a:ext cx="57406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Maps to</a:t>
            </a:r>
            <a:r>
              <a:rPr lang="en-US" sz="24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10FD1-5C7D-BF6F-0423-C11107E02CE4}"/>
              </a:ext>
            </a:extLst>
          </p:cNvPr>
          <p:cNvSpPr/>
          <p:nvPr/>
        </p:nvSpPr>
        <p:spPr>
          <a:xfrm>
            <a:off x="467028" y="628072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813E4A-D68C-A6D3-A655-8B577B1DFBD5}"/>
              </a:ext>
            </a:extLst>
          </p:cNvPr>
          <p:cNvSpPr/>
          <p:nvPr/>
        </p:nvSpPr>
        <p:spPr>
          <a:xfrm>
            <a:off x="467027" y="592443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E50F0E-31AA-D950-EB3B-F9CE2FA76574}"/>
              </a:ext>
            </a:extLst>
          </p:cNvPr>
          <p:cNvSpPr/>
          <p:nvPr/>
        </p:nvSpPr>
        <p:spPr>
          <a:xfrm>
            <a:off x="467027" y="556814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A1F33B-D1E7-7967-4854-21E3CB978AE4}"/>
              </a:ext>
            </a:extLst>
          </p:cNvPr>
          <p:cNvSpPr/>
          <p:nvPr/>
        </p:nvSpPr>
        <p:spPr>
          <a:xfrm>
            <a:off x="467027" y="520970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970C61-6A47-DAD9-12B8-F11F892AB402}"/>
              </a:ext>
            </a:extLst>
          </p:cNvPr>
          <p:cNvSpPr/>
          <p:nvPr/>
        </p:nvSpPr>
        <p:spPr>
          <a:xfrm>
            <a:off x="467026" y="485341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40F860-372C-AE69-E213-7E185ECB3005}"/>
              </a:ext>
            </a:extLst>
          </p:cNvPr>
          <p:cNvSpPr/>
          <p:nvPr/>
        </p:nvSpPr>
        <p:spPr>
          <a:xfrm>
            <a:off x="467026" y="449712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43A24B-72E9-0873-07B0-BE98E72FDC75}"/>
              </a:ext>
            </a:extLst>
          </p:cNvPr>
          <p:cNvSpPr/>
          <p:nvPr/>
        </p:nvSpPr>
        <p:spPr>
          <a:xfrm>
            <a:off x="467028" y="413868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57AB86-38FE-6969-D97F-9DE5C8424BBA}"/>
              </a:ext>
            </a:extLst>
          </p:cNvPr>
          <p:cNvSpPr/>
          <p:nvPr/>
        </p:nvSpPr>
        <p:spPr>
          <a:xfrm>
            <a:off x="467027" y="378239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91AE1-D3C4-60AC-8627-50A819D968F5}"/>
              </a:ext>
            </a:extLst>
          </p:cNvPr>
          <p:cNvSpPr/>
          <p:nvPr/>
        </p:nvSpPr>
        <p:spPr>
          <a:xfrm>
            <a:off x="467027" y="342610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1A0A50-5610-129F-812F-5D0A13AB8D82}"/>
              </a:ext>
            </a:extLst>
          </p:cNvPr>
          <p:cNvSpPr/>
          <p:nvPr/>
        </p:nvSpPr>
        <p:spPr>
          <a:xfrm>
            <a:off x="467027" y="306766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0923E7-396F-8688-FBE5-6EE5F9913F8E}"/>
              </a:ext>
            </a:extLst>
          </p:cNvPr>
          <p:cNvSpPr/>
          <p:nvPr/>
        </p:nvSpPr>
        <p:spPr>
          <a:xfrm>
            <a:off x="467026" y="271137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A44E28-9A15-A663-2241-04A58B8598D2}"/>
              </a:ext>
            </a:extLst>
          </p:cNvPr>
          <p:cNvSpPr/>
          <p:nvPr/>
        </p:nvSpPr>
        <p:spPr>
          <a:xfrm>
            <a:off x="467026" y="235508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DC68DA-BC1B-0083-87F9-322FBF653503}"/>
              </a:ext>
            </a:extLst>
          </p:cNvPr>
          <p:cNvSpPr txBox="1"/>
          <p:nvPr/>
        </p:nvSpPr>
        <p:spPr>
          <a:xfrm>
            <a:off x="845380" y="1441170"/>
            <a:ext cx="11537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32-bit</a:t>
            </a:r>
          </a:p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(4Gb)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9135F2-5F90-C726-C96C-B924F9D7CDB5}"/>
              </a:ext>
            </a:extLst>
          </p:cNvPr>
          <p:cNvSpPr/>
          <p:nvPr/>
        </p:nvSpPr>
        <p:spPr>
          <a:xfrm>
            <a:off x="3770590" y="306766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D65C13-C896-3905-48D0-B903CEDCFD4B}"/>
              </a:ext>
            </a:extLst>
          </p:cNvPr>
          <p:cNvSpPr/>
          <p:nvPr/>
        </p:nvSpPr>
        <p:spPr>
          <a:xfrm>
            <a:off x="3770589" y="271137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1BE8C0-81D1-29BE-D24D-04FAD63CB8A8}"/>
              </a:ext>
            </a:extLst>
          </p:cNvPr>
          <p:cNvSpPr/>
          <p:nvPr/>
        </p:nvSpPr>
        <p:spPr>
          <a:xfrm>
            <a:off x="3770589" y="2355088"/>
            <a:ext cx="1910411" cy="356290"/>
          </a:xfrm>
          <a:prstGeom prst="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3B0CCC-9973-84FC-06FF-2979DF8765CF}"/>
              </a:ext>
            </a:extLst>
          </p:cNvPr>
          <p:cNvSpPr txBox="1"/>
          <p:nvPr/>
        </p:nvSpPr>
        <p:spPr>
          <a:xfrm>
            <a:off x="4148943" y="1441170"/>
            <a:ext cx="11537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30-bit</a:t>
            </a:r>
          </a:p>
          <a:p>
            <a:pPr algn="ctr"/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(1Gb)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9ED6CC-4A89-B92E-9B2A-DBD5DB08340F}"/>
              </a:ext>
            </a:extLst>
          </p:cNvPr>
          <p:cNvSpPr txBox="1"/>
          <p:nvPr/>
        </p:nvSpPr>
        <p:spPr>
          <a:xfrm>
            <a:off x="-370805" y="2266276"/>
            <a:ext cx="115370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/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638958-8317-D614-0808-8FB26F47AAD4}"/>
              </a:ext>
            </a:extLst>
          </p:cNvPr>
          <p:cNvSpPr txBox="1"/>
          <p:nvPr/>
        </p:nvSpPr>
        <p:spPr>
          <a:xfrm>
            <a:off x="5325717" y="2253881"/>
            <a:ext cx="115370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/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en-US" sz="25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204E8A-F4F4-8819-B36D-0307E5AC3EDE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2377437" y="2533233"/>
            <a:ext cx="1393152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19BC58-ECDA-C39F-EFBF-F8B162E75AE9}"/>
              </a:ext>
            </a:extLst>
          </p:cNvPr>
          <p:cNvCxnSpPr>
            <a:cxnSpLocks/>
          </p:cNvCxnSpPr>
          <p:nvPr/>
        </p:nvCxnSpPr>
        <p:spPr>
          <a:xfrm>
            <a:off x="2377437" y="2889523"/>
            <a:ext cx="1393152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C757B4-AC32-1A28-25D2-70A7DC67C4D9}"/>
              </a:ext>
            </a:extLst>
          </p:cNvPr>
          <p:cNvCxnSpPr>
            <a:cxnSpLocks/>
          </p:cNvCxnSpPr>
          <p:nvPr/>
        </p:nvCxnSpPr>
        <p:spPr>
          <a:xfrm>
            <a:off x="2368281" y="3245813"/>
            <a:ext cx="1393152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C6FA9-C9FF-1C63-C8B3-855C1B28875E}"/>
              </a:ext>
            </a:extLst>
          </p:cNvPr>
          <p:cNvCxnSpPr>
            <a:cxnSpLocks/>
          </p:cNvCxnSpPr>
          <p:nvPr/>
        </p:nvCxnSpPr>
        <p:spPr>
          <a:xfrm>
            <a:off x="2368281" y="3616261"/>
            <a:ext cx="1393152" cy="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E627627-39C0-B376-CF53-B352FDCC0535}"/>
              </a:ext>
            </a:extLst>
          </p:cNvPr>
          <p:cNvSpPr txBox="1"/>
          <p:nvPr/>
        </p:nvSpPr>
        <p:spPr>
          <a:xfrm>
            <a:off x="2758282" y="4794209"/>
            <a:ext cx="30386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“crash”.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092F3B-9C2C-8439-057E-42F5399AB49D}"/>
              </a:ext>
            </a:extLst>
          </p:cNvPr>
          <p:cNvGrpSpPr/>
          <p:nvPr/>
        </p:nvGrpSpPr>
        <p:grpSpPr>
          <a:xfrm>
            <a:off x="5817481" y="1823874"/>
            <a:ext cx="2349753" cy="4323586"/>
            <a:chOff x="5740631" y="1561917"/>
            <a:chExt cx="2748244" cy="505681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E2DA45A-2239-B368-7763-17126166543F}"/>
                </a:ext>
              </a:extLst>
            </p:cNvPr>
            <p:cNvGrpSpPr/>
            <p:nvPr/>
          </p:nvGrpSpPr>
          <p:grpSpPr>
            <a:xfrm>
              <a:off x="6578462" y="2336800"/>
              <a:ext cx="1910413" cy="4281930"/>
              <a:chOff x="6578462" y="2336800"/>
              <a:chExt cx="1910413" cy="428193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D00C9B1-E969-CDF9-D388-E4A736B51181}"/>
                  </a:ext>
                </a:extLst>
              </p:cNvPr>
              <p:cNvSpPr/>
              <p:nvPr/>
            </p:nvSpPr>
            <p:spPr>
              <a:xfrm>
                <a:off x="6578464" y="6262440"/>
                <a:ext cx="1910411" cy="3562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215348F-EAAD-27D1-8FFE-C46A8E49BB7C}"/>
                  </a:ext>
                </a:extLst>
              </p:cNvPr>
              <p:cNvSpPr/>
              <p:nvPr/>
            </p:nvSpPr>
            <p:spPr>
              <a:xfrm>
                <a:off x="6578463" y="5906150"/>
                <a:ext cx="1910411" cy="3562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F8BEC58-D609-7E0E-6ABA-AE79C42E7527}"/>
                  </a:ext>
                </a:extLst>
              </p:cNvPr>
              <p:cNvSpPr/>
              <p:nvPr/>
            </p:nvSpPr>
            <p:spPr>
              <a:xfrm>
                <a:off x="6578463" y="5549860"/>
                <a:ext cx="1910411" cy="3562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669FA56-203C-C724-6A0A-A90F2DB526AE}"/>
                  </a:ext>
                </a:extLst>
              </p:cNvPr>
              <p:cNvSpPr/>
              <p:nvPr/>
            </p:nvSpPr>
            <p:spPr>
              <a:xfrm>
                <a:off x="6578463" y="5191420"/>
                <a:ext cx="1910411" cy="3562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78722FC-32CE-A75F-2B0E-ED7F24D5F1E7}"/>
                  </a:ext>
                </a:extLst>
              </p:cNvPr>
              <p:cNvSpPr/>
              <p:nvPr/>
            </p:nvSpPr>
            <p:spPr>
              <a:xfrm>
                <a:off x="6578462" y="4835130"/>
                <a:ext cx="1910411" cy="3562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C136EB7-5E58-5D86-1CFE-4323B62D7EB6}"/>
                  </a:ext>
                </a:extLst>
              </p:cNvPr>
              <p:cNvSpPr/>
              <p:nvPr/>
            </p:nvSpPr>
            <p:spPr>
              <a:xfrm>
                <a:off x="6578462" y="4478840"/>
                <a:ext cx="1910411" cy="3562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DF6EAE8-DE75-901F-D460-4C9C0BE2CA62}"/>
                  </a:ext>
                </a:extLst>
              </p:cNvPr>
              <p:cNvSpPr/>
              <p:nvPr/>
            </p:nvSpPr>
            <p:spPr>
              <a:xfrm>
                <a:off x="6578464" y="4120400"/>
                <a:ext cx="1910411" cy="3562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018732D-D704-EE97-DC97-84678D161815}"/>
                  </a:ext>
                </a:extLst>
              </p:cNvPr>
              <p:cNvSpPr/>
              <p:nvPr/>
            </p:nvSpPr>
            <p:spPr>
              <a:xfrm>
                <a:off x="6578463" y="3764110"/>
                <a:ext cx="1910411" cy="3562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A7078AD-AA36-F13E-CDED-EE8B73CC78C8}"/>
                  </a:ext>
                </a:extLst>
              </p:cNvPr>
              <p:cNvSpPr/>
              <p:nvPr/>
            </p:nvSpPr>
            <p:spPr>
              <a:xfrm>
                <a:off x="6578463" y="3407820"/>
                <a:ext cx="1910411" cy="3562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64F2ABC-B7F3-FF59-9EBF-6DD66D4CE031}"/>
                  </a:ext>
                </a:extLst>
              </p:cNvPr>
              <p:cNvSpPr/>
              <p:nvPr/>
            </p:nvSpPr>
            <p:spPr>
              <a:xfrm>
                <a:off x="6578463" y="3049380"/>
                <a:ext cx="1910411" cy="3562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DCC238D-2D60-E858-826C-C54831047CFB}"/>
                  </a:ext>
                </a:extLst>
              </p:cNvPr>
              <p:cNvSpPr/>
              <p:nvPr/>
            </p:nvSpPr>
            <p:spPr>
              <a:xfrm>
                <a:off x="6578462" y="2693090"/>
                <a:ext cx="1910411" cy="3562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5818BF9-EE74-EB4C-7892-F9C842AA2561}"/>
                  </a:ext>
                </a:extLst>
              </p:cNvPr>
              <p:cNvSpPr/>
              <p:nvPr/>
            </p:nvSpPr>
            <p:spPr>
              <a:xfrm>
                <a:off x="6578462" y="2336800"/>
                <a:ext cx="1910411" cy="35629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2E79BE-E41B-4DB9-7BFC-4432E643F7BA}"/>
                </a:ext>
              </a:extLst>
            </p:cNvPr>
            <p:cNvSpPr txBox="1"/>
            <p:nvPr/>
          </p:nvSpPr>
          <p:spPr>
            <a:xfrm>
              <a:off x="6821624" y="1561917"/>
              <a:ext cx="1349357" cy="7559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32-bit</a:t>
              </a:r>
            </a:p>
            <a:p>
              <a:pPr algn="ctr"/>
              <a:r>
                <a:rPr lang="en-US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(4Gb)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49A8361-81B0-3FA6-BE75-8E0C3799872A}"/>
                </a:ext>
              </a:extLst>
            </p:cNvPr>
            <p:cNvSpPr txBox="1"/>
            <p:nvPr/>
          </p:nvSpPr>
          <p:spPr>
            <a:xfrm>
              <a:off x="5740631" y="2301462"/>
              <a:ext cx="1153702" cy="11879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ctr"/>
              <a:r>
                <a:rPr lang="en-US" sz="20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algn="ctr"/>
              <a:r>
                <a:rPr lang="en-US" sz="2000" b="1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7EB7A61-15F9-7C69-4ABB-7A3443DF4A9F}"/>
              </a:ext>
            </a:extLst>
          </p:cNvPr>
          <p:cNvSpPr txBox="1"/>
          <p:nvPr/>
        </p:nvSpPr>
        <p:spPr>
          <a:xfrm>
            <a:off x="10449715" y="1805586"/>
            <a:ext cx="1205916" cy="646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30-bit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(1Gb)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2DF8C1-4775-24A9-8386-360F20D77976}"/>
              </a:ext>
            </a:extLst>
          </p:cNvPr>
          <p:cNvSpPr txBox="1"/>
          <p:nvPr/>
        </p:nvSpPr>
        <p:spPr>
          <a:xfrm>
            <a:off x="11519115" y="2411739"/>
            <a:ext cx="1017770" cy="1015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C6EAD4-9A75-82FC-98EB-DAD4C0D4096A}"/>
              </a:ext>
            </a:extLst>
          </p:cNvPr>
          <p:cNvGrpSpPr/>
          <p:nvPr/>
        </p:nvGrpSpPr>
        <p:grpSpPr>
          <a:xfrm>
            <a:off x="10301258" y="2459285"/>
            <a:ext cx="1542549" cy="905878"/>
            <a:chOff x="10151785" y="2792674"/>
            <a:chExt cx="1685323" cy="92236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F9FCC21-9A22-6348-5761-DB9FCF34471E}"/>
                </a:ext>
              </a:extLst>
            </p:cNvPr>
            <p:cNvSpPr/>
            <p:nvPr/>
          </p:nvSpPr>
          <p:spPr>
            <a:xfrm>
              <a:off x="10151785" y="2792674"/>
              <a:ext cx="1685322" cy="3143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F06B44-B264-CA10-B11B-C018C641B723}"/>
                </a:ext>
              </a:extLst>
            </p:cNvPr>
            <p:cNvSpPr/>
            <p:nvPr/>
          </p:nvSpPr>
          <p:spPr>
            <a:xfrm>
              <a:off x="10151786" y="3400731"/>
              <a:ext cx="1685322" cy="3143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ABF82F-02C1-BCDA-05EC-AD68CE054BE8}"/>
                </a:ext>
              </a:extLst>
            </p:cNvPr>
            <p:cNvSpPr/>
            <p:nvPr/>
          </p:nvSpPr>
          <p:spPr>
            <a:xfrm>
              <a:off x="10151785" y="3086420"/>
              <a:ext cx="1685322" cy="31431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A1DF5D70-BE9A-BFC8-A074-DB3F7F178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960" y="3936765"/>
            <a:ext cx="1419144" cy="1177076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EA3D5A0-EBB2-7D99-275D-95D2A95C5C40}"/>
              </a:ext>
            </a:extLst>
          </p:cNvPr>
          <p:cNvCxnSpPr>
            <a:cxnSpLocks/>
          </p:cNvCxnSpPr>
          <p:nvPr/>
        </p:nvCxnSpPr>
        <p:spPr>
          <a:xfrm>
            <a:off x="8194101" y="2598957"/>
            <a:ext cx="4512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6DFEA63-3C01-DBC3-A58B-2577C59D91E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9822829" y="2638715"/>
            <a:ext cx="478430" cy="5721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361965B-5E04-0AE1-CE96-BC770BD22544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9822828" y="2613631"/>
            <a:ext cx="478430" cy="31992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42B02CF-01E1-EE06-A532-A20D3605C6ED}"/>
              </a:ext>
            </a:extLst>
          </p:cNvPr>
          <p:cNvCxnSpPr>
            <a:cxnSpLocks/>
          </p:cNvCxnSpPr>
          <p:nvPr/>
        </p:nvCxnSpPr>
        <p:spPr>
          <a:xfrm>
            <a:off x="8194101" y="2893802"/>
            <a:ext cx="451237" cy="80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A223A93-5B38-D380-01CF-E50990B05D23}"/>
              </a:ext>
            </a:extLst>
          </p:cNvPr>
          <p:cNvCxnSpPr>
            <a:cxnSpLocks/>
          </p:cNvCxnSpPr>
          <p:nvPr/>
        </p:nvCxnSpPr>
        <p:spPr>
          <a:xfrm>
            <a:off x="8194101" y="3208214"/>
            <a:ext cx="451237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0D04185-47BE-EC1E-9F20-DA2B9ED31297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9840639" y="2902125"/>
            <a:ext cx="460619" cy="36090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EB05DD6-A02B-66D9-5463-22EF9CFF7ABB}"/>
              </a:ext>
            </a:extLst>
          </p:cNvPr>
          <p:cNvCxnSpPr>
            <a:cxnSpLocks/>
          </p:cNvCxnSpPr>
          <p:nvPr/>
        </p:nvCxnSpPr>
        <p:spPr>
          <a:xfrm>
            <a:off x="8203613" y="3512771"/>
            <a:ext cx="45123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43AB452-A563-EA95-532F-9BBF1051FA15}"/>
              </a:ext>
            </a:extLst>
          </p:cNvPr>
          <p:cNvCxnSpPr>
            <a:cxnSpLocks/>
          </p:cNvCxnSpPr>
          <p:nvPr/>
        </p:nvCxnSpPr>
        <p:spPr>
          <a:xfrm>
            <a:off x="9850021" y="3512771"/>
            <a:ext cx="599694" cy="458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120951E-DA3A-CF73-7B98-CDDFAE334CDE}"/>
              </a:ext>
            </a:extLst>
          </p:cNvPr>
          <p:cNvSpPr/>
          <p:nvPr/>
        </p:nvSpPr>
        <p:spPr>
          <a:xfrm>
            <a:off x="8654850" y="2478219"/>
            <a:ext cx="1172826" cy="11553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MAP</a:t>
            </a:r>
          </a:p>
        </p:txBody>
      </p:sp>
    </p:spTree>
    <p:extLst>
      <p:ext uri="{BB962C8B-B14F-4D97-AF65-F5344CB8AC3E}">
        <p14:creationId xmlns:p14="http://schemas.microsoft.com/office/powerpoint/2010/main" val="2939391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1BF3AD-512A-58AC-40F9-AE2783968F2C}"/>
              </a:ext>
            </a:extLst>
          </p:cNvPr>
          <p:cNvSpPr txBox="1"/>
          <p:nvPr/>
        </p:nvSpPr>
        <p:spPr>
          <a:xfrm>
            <a:off x="1069473" y="1945207"/>
            <a:ext cx="1005305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  <a:r>
              <a:rPr lang="en-US" sz="32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32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2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lang="en-US" sz="32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32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2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2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32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sz="32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32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32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32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32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đủ</a:t>
            </a:r>
            <a:endParaRPr lang="en-US" sz="3200" b="1" dirty="0">
              <a:solidFill>
                <a:srgbClr val="373A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32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</a:t>
            </a:r>
            <a:r>
              <a:rPr lang="en-US" sz="32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trống</a:t>
            </a:r>
            <a:endParaRPr lang="en-US" sz="3200" b="1" dirty="0">
              <a:solidFill>
                <a:srgbClr val="373A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32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32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mật</a:t>
            </a:r>
            <a:r>
              <a:rPr lang="en-US" sz="32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</a:t>
            </a:r>
            <a:r>
              <a:rPr lang="en-US" sz="32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đè</a:t>
            </a:r>
            <a:r>
              <a:rPr lang="en-US" sz="32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63072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1FA3BB-1820-96F4-681A-826904D54143}"/>
              </a:ext>
            </a:extLst>
          </p:cNvPr>
          <p:cNvSpPr txBox="1"/>
          <p:nvPr/>
        </p:nvSpPr>
        <p:spPr>
          <a:xfrm>
            <a:off x="3896680" y="2704159"/>
            <a:ext cx="43986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6973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12EC55-2DAE-B2A0-3B37-7F9F9D9A2E19}"/>
              </a:ext>
            </a:extLst>
          </p:cNvPr>
          <p:cNvSpPr txBox="1"/>
          <p:nvPr/>
        </p:nvSpPr>
        <p:spPr>
          <a:xfrm>
            <a:off x="-8069453" y="-1200329"/>
            <a:ext cx="48436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Locality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BC681-BE9C-9B4D-0E97-18764FB2077C}"/>
              </a:ext>
            </a:extLst>
          </p:cNvPr>
          <p:cNvSpPr txBox="1"/>
          <p:nvPr/>
        </p:nvSpPr>
        <p:spPr>
          <a:xfrm>
            <a:off x="8225749" y="7475728"/>
            <a:ext cx="6837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Memory</a:t>
            </a:r>
            <a:endParaRPr lang="en-US" sz="7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81BD7-2813-99F1-86BF-3E67488D7798}"/>
              </a:ext>
            </a:extLst>
          </p:cNvPr>
          <p:cNvSpPr txBox="1"/>
          <p:nvPr/>
        </p:nvSpPr>
        <p:spPr>
          <a:xfrm>
            <a:off x="5030214" y="7600771"/>
            <a:ext cx="7011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2C076-C858-B264-7DBF-775FD84E6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333" y1="58889" x2="38611" y2="6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206" y="-431800"/>
            <a:ext cx="1484532" cy="1484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68D35-24DB-81F1-0B7C-2543DDC5D78B}"/>
              </a:ext>
            </a:extLst>
          </p:cNvPr>
          <p:cNvSpPr txBox="1"/>
          <p:nvPr/>
        </p:nvSpPr>
        <p:spPr>
          <a:xfrm>
            <a:off x="-1883058" y="7152562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B6162-F2B4-D366-BCE1-720F2C2579EB}"/>
              </a:ext>
            </a:extLst>
          </p:cNvPr>
          <p:cNvSpPr txBox="1"/>
          <p:nvPr/>
        </p:nvSpPr>
        <p:spPr>
          <a:xfrm>
            <a:off x="-2124358" y="8339550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 Locality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8B6A0F-4DE0-3BA8-4CF2-550E5E6202E3}"/>
              </a:ext>
            </a:extLst>
          </p:cNvPr>
          <p:cNvSpPr/>
          <p:nvPr/>
        </p:nvSpPr>
        <p:spPr>
          <a:xfrm>
            <a:off x="449062" y="444163"/>
            <a:ext cx="5149103" cy="1411280"/>
          </a:xfrm>
          <a:prstGeom prst="roundRect">
            <a:avLst/>
          </a:pr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Locality of 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EF804F-5502-97A8-EF2E-81F5FF561AC0}"/>
              </a:ext>
            </a:extLst>
          </p:cNvPr>
          <p:cNvSpPr txBox="1"/>
          <p:nvPr/>
        </p:nvSpPr>
        <p:spPr>
          <a:xfrm>
            <a:off x="676601" y="2560703"/>
            <a:ext cx="108387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xu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khoảng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6858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12EC55-2DAE-B2A0-3B37-7F9F9D9A2E19}"/>
              </a:ext>
            </a:extLst>
          </p:cNvPr>
          <p:cNvSpPr txBox="1"/>
          <p:nvPr/>
        </p:nvSpPr>
        <p:spPr>
          <a:xfrm>
            <a:off x="-8069453" y="-1200329"/>
            <a:ext cx="48436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Locality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BC681-BE9C-9B4D-0E97-18764FB2077C}"/>
              </a:ext>
            </a:extLst>
          </p:cNvPr>
          <p:cNvSpPr txBox="1"/>
          <p:nvPr/>
        </p:nvSpPr>
        <p:spPr>
          <a:xfrm>
            <a:off x="8225749" y="7475728"/>
            <a:ext cx="6837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Memory</a:t>
            </a:r>
            <a:endParaRPr lang="en-US" sz="7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81BD7-2813-99F1-86BF-3E67488D7798}"/>
              </a:ext>
            </a:extLst>
          </p:cNvPr>
          <p:cNvSpPr txBox="1"/>
          <p:nvPr/>
        </p:nvSpPr>
        <p:spPr>
          <a:xfrm>
            <a:off x="5030214" y="7600771"/>
            <a:ext cx="7011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2C076-C858-B264-7DBF-775FD84E6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333" y1="58889" x2="38611" y2="6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206" y="-431800"/>
            <a:ext cx="1484532" cy="1484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68D35-24DB-81F1-0B7C-2543DDC5D78B}"/>
              </a:ext>
            </a:extLst>
          </p:cNvPr>
          <p:cNvSpPr txBox="1"/>
          <p:nvPr/>
        </p:nvSpPr>
        <p:spPr>
          <a:xfrm>
            <a:off x="-1883058" y="7152562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B6162-F2B4-D366-BCE1-720F2C2579EB}"/>
              </a:ext>
            </a:extLst>
          </p:cNvPr>
          <p:cNvSpPr txBox="1"/>
          <p:nvPr/>
        </p:nvSpPr>
        <p:spPr>
          <a:xfrm>
            <a:off x="-2124358" y="8339550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 Locality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26F5C7-6D1B-D4EC-5BDE-36C435F2B8E9}"/>
              </a:ext>
            </a:extLst>
          </p:cNvPr>
          <p:cNvSpPr/>
          <p:nvPr/>
        </p:nvSpPr>
        <p:spPr>
          <a:xfrm>
            <a:off x="4269103" y="2867310"/>
            <a:ext cx="3653793" cy="1123380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Locality</a:t>
            </a:r>
          </a:p>
        </p:txBody>
      </p:sp>
    </p:spTree>
    <p:extLst>
      <p:ext uri="{BB962C8B-B14F-4D97-AF65-F5344CB8AC3E}">
        <p14:creationId xmlns:p14="http://schemas.microsoft.com/office/powerpoint/2010/main" val="67057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12EC55-2DAE-B2A0-3B37-7F9F9D9A2E19}"/>
              </a:ext>
            </a:extLst>
          </p:cNvPr>
          <p:cNvSpPr txBox="1"/>
          <p:nvPr/>
        </p:nvSpPr>
        <p:spPr>
          <a:xfrm>
            <a:off x="-8069453" y="-1200329"/>
            <a:ext cx="48436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Locality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BC681-BE9C-9B4D-0E97-18764FB2077C}"/>
              </a:ext>
            </a:extLst>
          </p:cNvPr>
          <p:cNvSpPr txBox="1"/>
          <p:nvPr/>
        </p:nvSpPr>
        <p:spPr>
          <a:xfrm>
            <a:off x="8225749" y="7475728"/>
            <a:ext cx="6837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Memory</a:t>
            </a:r>
            <a:endParaRPr lang="en-US" sz="7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81BD7-2813-99F1-86BF-3E67488D7798}"/>
              </a:ext>
            </a:extLst>
          </p:cNvPr>
          <p:cNvSpPr txBox="1"/>
          <p:nvPr/>
        </p:nvSpPr>
        <p:spPr>
          <a:xfrm>
            <a:off x="5030214" y="7600771"/>
            <a:ext cx="7011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2C076-C858-B264-7DBF-775FD84E6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333" y1="58889" x2="38611" y2="6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206" y="-431800"/>
            <a:ext cx="1484532" cy="1484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68D35-24DB-81F1-0B7C-2543DDC5D78B}"/>
              </a:ext>
            </a:extLst>
          </p:cNvPr>
          <p:cNvSpPr txBox="1"/>
          <p:nvPr/>
        </p:nvSpPr>
        <p:spPr>
          <a:xfrm>
            <a:off x="-1883058" y="7152562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B6162-F2B4-D366-BCE1-720F2C2579EB}"/>
              </a:ext>
            </a:extLst>
          </p:cNvPr>
          <p:cNvSpPr txBox="1"/>
          <p:nvPr/>
        </p:nvSpPr>
        <p:spPr>
          <a:xfrm>
            <a:off x="-2124358" y="8339550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 Locality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8B6A0F-4DE0-3BA8-4CF2-550E5E6202E3}"/>
              </a:ext>
            </a:extLst>
          </p:cNvPr>
          <p:cNvSpPr/>
          <p:nvPr/>
        </p:nvSpPr>
        <p:spPr>
          <a:xfrm>
            <a:off x="1031893" y="2946227"/>
            <a:ext cx="4313436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E5BFC0-6417-A43D-7C3E-5AF336B6CD01}"/>
              </a:ext>
            </a:extLst>
          </p:cNvPr>
          <p:cNvSpPr/>
          <p:nvPr/>
        </p:nvSpPr>
        <p:spPr>
          <a:xfrm>
            <a:off x="6846673" y="2946227"/>
            <a:ext cx="4313437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45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12EC55-2DAE-B2A0-3B37-7F9F9D9A2E19}"/>
              </a:ext>
            </a:extLst>
          </p:cNvPr>
          <p:cNvSpPr txBox="1"/>
          <p:nvPr/>
        </p:nvSpPr>
        <p:spPr>
          <a:xfrm>
            <a:off x="-8069453" y="-1200329"/>
            <a:ext cx="48436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Locality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BC681-BE9C-9B4D-0E97-18764FB2077C}"/>
              </a:ext>
            </a:extLst>
          </p:cNvPr>
          <p:cNvSpPr txBox="1"/>
          <p:nvPr/>
        </p:nvSpPr>
        <p:spPr>
          <a:xfrm>
            <a:off x="8225749" y="7475728"/>
            <a:ext cx="6837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Memory</a:t>
            </a:r>
            <a:endParaRPr lang="en-US" sz="7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81BD7-2813-99F1-86BF-3E67488D7798}"/>
              </a:ext>
            </a:extLst>
          </p:cNvPr>
          <p:cNvSpPr txBox="1"/>
          <p:nvPr/>
        </p:nvSpPr>
        <p:spPr>
          <a:xfrm>
            <a:off x="5030214" y="7600771"/>
            <a:ext cx="7011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2C076-C858-B264-7DBF-775FD84E6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333" y1="58889" x2="38611" y2="6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206" y="-431800"/>
            <a:ext cx="1484532" cy="1484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68D35-24DB-81F1-0B7C-2543DDC5D78B}"/>
              </a:ext>
            </a:extLst>
          </p:cNvPr>
          <p:cNvSpPr txBox="1"/>
          <p:nvPr/>
        </p:nvSpPr>
        <p:spPr>
          <a:xfrm>
            <a:off x="-1883058" y="7152562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B6162-F2B4-D366-BCE1-720F2C2579EB}"/>
              </a:ext>
            </a:extLst>
          </p:cNvPr>
          <p:cNvSpPr txBox="1"/>
          <p:nvPr/>
        </p:nvSpPr>
        <p:spPr>
          <a:xfrm>
            <a:off x="-2124358" y="8339550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 Locality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8B6A0F-4DE0-3BA8-4CF2-550E5E6202E3}"/>
              </a:ext>
            </a:extLst>
          </p:cNvPr>
          <p:cNvSpPr/>
          <p:nvPr/>
        </p:nvSpPr>
        <p:spPr>
          <a:xfrm>
            <a:off x="570278" y="310466"/>
            <a:ext cx="4313436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E5BFC0-6417-A43D-7C3E-5AF336B6CD01}"/>
              </a:ext>
            </a:extLst>
          </p:cNvPr>
          <p:cNvSpPr/>
          <p:nvPr/>
        </p:nvSpPr>
        <p:spPr>
          <a:xfrm>
            <a:off x="13014208" y="310465"/>
            <a:ext cx="4313437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2F010-6099-7F4C-174E-FF1D53DC16A5}"/>
              </a:ext>
            </a:extLst>
          </p:cNvPr>
          <p:cNvSpPr txBox="1"/>
          <p:nvPr/>
        </p:nvSpPr>
        <p:spPr>
          <a:xfrm>
            <a:off x="676600" y="1816660"/>
            <a:ext cx="110483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suốt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lặp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locality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B7A51-4B04-45F3-2BB8-9B68EAA468AF}"/>
              </a:ext>
            </a:extLst>
          </p:cNvPr>
          <p:cNvSpPr txBox="1"/>
          <p:nvPr/>
        </p:nvSpPr>
        <p:spPr>
          <a:xfrm>
            <a:off x="676600" y="4626747"/>
            <a:ext cx="110483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spatial locality,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3600" b="1" dirty="0">
              <a:solidFill>
                <a:srgbClr val="373A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512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12EC55-2DAE-B2A0-3B37-7F9F9D9A2E19}"/>
              </a:ext>
            </a:extLst>
          </p:cNvPr>
          <p:cNvSpPr txBox="1"/>
          <p:nvPr/>
        </p:nvSpPr>
        <p:spPr>
          <a:xfrm>
            <a:off x="-8069453" y="-1200329"/>
            <a:ext cx="48436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Locality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BC681-BE9C-9B4D-0E97-18764FB2077C}"/>
              </a:ext>
            </a:extLst>
          </p:cNvPr>
          <p:cNvSpPr txBox="1"/>
          <p:nvPr/>
        </p:nvSpPr>
        <p:spPr>
          <a:xfrm>
            <a:off x="8225749" y="7475728"/>
            <a:ext cx="6837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Memory</a:t>
            </a:r>
            <a:endParaRPr lang="en-US" sz="7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81BD7-2813-99F1-86BF-3E67488D7798}"/>
              </a:ext>
            </a:extLst>
          </p:cNvPr>
          <p:cNvSpPr txBox="1"/>
          <p:nvPr/>
        </p:nvSpPr>
        <p:spPr>
          <a:xfrm>
            <a:off x="5030214" y="7600771"/>
            <a:ext cx="7011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2C076-C858-B264-7DBF-775FD84E6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333" y1="58889" x2="38611" y2="6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206" y="-431800"/>
            <a:ext cx="1484532" cy="1484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68D35-24DB-81F1-0B7C-2543DDC5D78B}"/>
              </a:ext>
            </a:extLst>
          </p:cNvPr>
          <p:cNvSpPr txBox="1"/>
          <p:nvPr/>
        </p:nvSpPr>
        <p:spPr>
          <a:xfrm>
            <a:off x="-1883058" y="7152562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B6162-F2B4-D366-BCE1-720F2C2579EB}"/>
              </a:ext>
            </a:extLst>
          </p:cNvPr>
          <p:cNvSpPr txBox="1"/>
          <p:nvPr/>
        </p:nvSpPr>
        <p:spPr>
          <a:xfrm>
            <a:off x="-2124358" y="8339550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 Locality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8B6A0F-4DE0-3BA8-4CF2-550E5E6202E3}"/>
              </a:ext>
            </a:extLst>
          </p:cNvPr>
          <p:cNvSpPr/>
          <p:nvPr/>
        </p:nvSpPr>
        <p:spPr>
          <a:xfrm>
            <a:off x="-10135697" y="491174"/>
            <a:ext cx="4313436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E5BFC0-6417-A43D-7C3E-5AF336B6CD01}"/>
              </a:ext>
            </a:extLst>
          </p:cNvPr>
          <p:cNvSpPr/>
          <p:nvPr/>
        </p:nvSpPr>
        <p:spPr>
          <a:xfrm>
            <a:off x="866895" y="491174"/>
            <a:ext cx="4313437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2F010-6099-7F4C-174E-FF1D53DC16A5}"/>
              </a:ext>
            </a:extLst>
          </p:cNvPr>
          <p:cNvSpPr txBox="1"/>
          <p:nvPr/>
        </p:nvSpPr>
        <p:spPr>
          <a:xfrm>
            <a:off x="595903" y="2186738"/>
            <a:ext cx="110483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suốt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xuyên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temporal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loacality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75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12EC55-2DAE-B2A0-3B37-7F9F9D9A2E19}"/>
              </a:ext>
            </a:extLst>
          </p:cNvPr>
          <p:cNvSpPr txBox="1"/>
          <p:nvPr/>
        </p:nvSpPr>
        <p:spPr>
          <a:xfrm>
            <a:off x="-8069453" y="-1200329"/>
            <a:ext cx="48436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Locality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BC681-BE9C-9B4D-0E97-18764FB2077C}"/>
              </a:ext>
            </a:extLst>
          </p:cNvPr>
          <p:cNvSpPr txBox="1"/>
          <p:nvPr/>
        </p:nvSpPr>
        <p:spPr>
          <a:xfrm>
            <a:off x="8225749" y="7475728"/>
            <a:ext cx="6837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Memory</a:t>
            </a:r>
            <a:endParaRPr lang="en-US" sz="7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81BD7-2813-99F1-86BF-3E67488D7798}"/>
              </a:ext>
            </a:extLst>
          </p:cNvPr>
          <p:cNvSpPr txBox="1"/>
          <p:nvPr/>
        </p:nvSpPr>
        <p:spPr>
          <a:xfrm>
            <a:off x="5030214" y="7600771"/>
            <a:ext cx="7011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2C076-C858-B264-7DBF-775FD84E6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333" y1="58889" x2="38611" y2="6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206" y="-431800"/>
            <a:ext cx="1484532" cy="1484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68D35-24DB-81F1-0B7C-2543DDC5D78B}"/>
              </a:ext>
            </a:extLst>
          </p:cNvPr>
          <p:cNvSpPr txBox="1"/>
          <p:nvPr/>
        </p:nvSpPr>
        <p:spPr>
          <a:xfrm>
            <a:off x="-1883058" y="7152562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B6162-F2B4-D366-BCE1-720F2C2579EB}"/>
              </a:ext>
            </a:extLst>
          </p:cNvPr>
          <p:cNvSpPr txBox="1"/>
          <p:nvPr/>
        </p:nvSpPr>
        <p:spPr>
          <a:xfrm>
            <a:off x="-2124358" y="8339550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 Locality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8B6A0F-4DE0-3BA8-4CF2-550E5E6202E3}"/>
              </a:ext>
            </a:extLst>
          </p:cNvPr>
          <p:cNvSpPr/>
          <p:nvPr/>
        </p:nvSpPr>
        <p:spPr>
          <a:xfrm>
            <a:off x="-10135697" y="491174"/>
            <a:ext cx="4313436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E5BFC0-6417-A43D-7C3E-5AF336B6CD01}"/>
              </a:ext>
            </a:extLst>
          </p:cNvPr>
          <p:cNvSpPr/>
          <p:nvPr/>
        </p:nvSpPr>
        <p:spPr>
          <a:xfrm>
            <a:off x="3574686" y="229917"/>
            <a:ext cx="4313437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0918FC-7208-C0A2-9807-6246D73A2898}"/>
              </a:ext>
            </a:extLst>
          </p:cNvPr>
          <p:cNvSpPr/>
          <p:nvPr/>
        </p:nvSpPr>
        <p:spPr>
          <a:xfrm>
            <a:off x="7109020" y="479985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647AB3-9679-57FE-E06B-C3E19A2F1F15}"/>
              </a:ext>
            </a:extLst>
          </p:cNvPr>
          <p:cNvSpPr/>
          <p:nvPr/>
        </p:nvSpPr>
        <p:spPr>
          <a:xfrm>
            <a:off x="7109019" y="4286670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7DDAB-FA47-FA03-C71B-6800AA223FE4}"/>
              </a:ext>
            </a:extLst>
          </p:cNvPr>
          <p:cNvSpPr/>
          <p:nvPr/>
        </p:nvSpPr>
        <p:spPr>
          <a:xfrm>
            <a:off x="7109018" y="377348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9D2F0D-2E04-4C39-A1DC-EC442C4A7A4A}"/>
              </a:ext>
            </a:extLst>
          </p:cNvPr>
          <p:cNvSpPr/>
          <p:nvPr/>
        </p:nvSpPr>
        <p:spPr>
          <a:xfrm>
            <a:off x="7109017" y="3260300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CA1398-389C-5DC6-CD42-F9FA4F687D45}"/>
              </a:ext>
            </a:extLst>
          </p:cNvPr>
          <p:cNvSpPr/>
          <p:nvPr/>
        </p:nvSpPr>
        <p:spPr>
          <a:xfrm>
            <a:off x="7109017" y="274711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CFCDBC-B089-F0E5-0EA6-9E381D30DD38}"/>
              </a:ext>
            </a:extLst>
          </p:cNvPr>
          <p:cNvSpPr/>
          <p:nvPr/>
        </p:nvSpPr>
        <p:spPr>
          <a:xfrm>
            <a:off x="7109016" y="2252454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3B6CDC-28C2-4CCA-B257-A116AAF2EB52}"/>
              </a:ext>
            </a:extLst>
          </p:cNvPr>
          <p:cNvSpPr/>
          <p:nvPr/>
        </p:nvSpPr>
        <p:spPr>
          <a:xfrm>
            <a:off x="7109016" y="5305473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D5ACDF-8FE0-56A6-89D8-613EBA639A18}"/>
              </a:ext>
            </a:extLst>
          </p:cNvPr>
          <p:cNvSpPr/>
          <p:nvPr/>
        </p:nvSpPr>
        <p:spPr>
          <a:xfrm>
            <a:off x="2782314" y="4715946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CD36-A6B3-3991-DA86-2CD82B15CC79}"/>
              </a:ext>
            </a:extLst>
          </p:cNvPr>
          <p:cNvSpPr/>
          <p:nvPr/>
        </p:nvSpPr>
        <p:spPr>
          <a:xfrm>
            <a:off x="2782314" y="4202761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B38AEA-D336-05A2-2C26-CA98504BC40F}"/>
              </a:ext>
            </a:extLst>
          </p:cNvPr>
          <p:cNvSpPr/>
          <p:nvPr/>
        </p:nvSpPr>
        <p:spPr>
          <a:xfrm>
            <a:off x="2782314" y="3689576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3012BD-6EA8-6E15-2861-6E60E1421831}"/>
              </a:ext>
            </a:extLst>
          </p:cNvPr>
          <p:cNvSpPr/>
          <p:nvPr/>
        </p:nvSpPr>
        <p:spPr>
          <a:xfrm>
            <a:off x="2782313" y="3183958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60119-ACDA-11E9-E42B-91763210FF13}"/>
              </a:ext>
            </a:extLst>
          </p:cNvPr>
          <p:cNvSpPr/>
          <p:nvPr/>
        </p:nvSpPr>
        <p:spPr>
          <a:xfrm>
            <a:off x="2782313" y="2670773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F99C92-EC69-C8E9-6B2F-0435DD7DC03A}"/>
              </a:ext>
            </a:extLst>
          </p:cNvPr>
          <p:cNvSpPr txBox="1"/>
          <p:nvPr/>
        </p:nvSpPr>
        <p:spPr>
          <a:xfrm>
            <a:off x="2927130" y="1922926"/>
            <a:ext cx="126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CB8722-D57F-2E5C-9C9C-E5890FC3691E}"/>
              </a:ext>
            </a:extLst>
          </p:cNvPr>
          <p:cNvSpPr txBox="1"/>
          <p:nvPr/>
        </p:nvSpPr>
        <p:spPr>
          <a:xfrm>
            <a:off x="7253833" y="1481664"/>
            <a:ext cx="126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HDD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458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12EC55-2DAE-B2A0-3B37-7F9F9D9A2E19}"/>
              </a:ext>
            </a:extLst>
          </p:cNvPr>
          <p:cNvSpPr txBox="1"/>
          <p:nvPr/>
        </p:nvSpPr>
        <p:spPr>
          <a:xfrm>
            <a:off x="-8069453" y="-1200329"/>
            <a:ext cx="48436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Locality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BC681-BE9C-9B4D-0E97-18764FB2077C}"/>
              </a:ext>
            </a:extLst>
          </p:cNvPr>
          <p:cNvSpPr txBox="1"/>
          <p:nvPr/>
        </p:nvSpPr>
        <p:spPr>
          <a:xfrm>
            <a:off x="8225749" y="7475728"/>
            <a:ext cx="6837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Memory</a:t>
            </a:r>
            <a:endParaRPr lang="en-US" sz="7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81BD7-2813-99F1-86BF-3E67488D7798}"/>
              </a:ext>
            </a:extLst>
          </p:cNvPr>
          <p:cNvSpPr txBox="1"/>
          <p:nvPr/>
        </p:nvSpPr>
        <p:spPr>
          <a:xfrm>
            <a:off x="5030214" y="7600771"/>
            <a:ext cx="7011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52C076-C858-B264-7DBF-775FD84E6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333" y1="58889" x2="38611" y2="6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206" y="-431800"/>
            <a:ext cx="1484532" cy="1484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968D35-24DB-81F1-0B7C-2543DDC5D78B}"/>
              </a:ext>
            </a:extLst>
          </p:cNvPr>
          <p:cNvSpPr txBox="1"/>
          <p:nvPr/>
        </p:nvSpPr>
        <p:spPr>
          <a:xfrm>
            <a:off x="-1883058" y="7152562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B6162-F2B4-D366-BCE1-720F2C2579EB}"/>
              </a:ext>
            </a:extLst>
          </p:cNvPr>
          <p:cNvSpPr txBox="1"/>
          <p:nvPr/>
        </p:nvSpPr>
        <p:spPr>
          <a:xfrm>
            <a:off x="-2124358" y="8339550"/>
            <a:ext cx="490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 Locality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B8B6A0F-4DE0-3BA8-4CF2-550E5E6202E3}"/>
              </a:ext>
            </a:extLst>
          </p:cNvPr>
          <p:cNvSpPr/>
          <p:nvPr/>
        </p:nvSpPr>
        <p:spPr>
          <a:xfrm>
            <a:off x="-10135697" y="491174"/>
            <a:ext cx="4313436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E5BFC0-6417-A43D-7C3E-5AF336B6CD01}"/>
              </a:ext>
            </a:extLst>
          </p:cNvPr>
          <p:cNvSpPr/>
          <p:nvPr/>
        </p:nvSpPr>
        <p:spPr>
          <a:xfrm>
            <a:off x="3574686" y="229917"/>
            <a:ext cx="4313437" cy="965537"/>
          </a:xfrm>
          <a:prstGeom prst="roundRect">
            <a:avLst/>
          </a:prstGeom>
          <a:solidFill>
            <a:srgbClr val="FFFFFF"/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</a:t>
            </a:r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en-US" sz="3600" b="1" i="0" dirty="0">
                <a:solidFill>
                  <a:srgbClr val="373A3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ocality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0918FC-7208-C0A2-9807-6246D73A2898}"/>
              </a:ext>
            </a:extLst>
          </p:cNvPr>
          <p:cNvSpPr/>
          <p:nvPr/>
        </p:nvSpPr>
        <p:spPr>
          <a:xfrm>
            <a:off x="7109020" y="479985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647AB3-9679-57FE-E06B-C3E19A2F1F15}"/>
              </a:ext>
            </a:extLst>
          </p:cNvPr>
          <p:cNvSpPr/>
          <p:nvPr/>
        </p:nvSpPr>
        <p:spPr>
          <a:xfrm>
            <a:off x="7109019" y="4286670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A7DDAB-FA47-FA03-C71B-6800AA223FE4}"/>
              </a:ext>
            </a:extLst>
          </p:cNvPr>
          <p:cNvSpPr/>
          <p:nvPr/>
        </p:nvSpPr>
        <p:spPr>
          <a:xfrm>
            <a:off x="7109018" y="377348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9D2F0D-2E04-4C39-A1DC-EC442C4A7A4A}"/>
              </a:ext>
            </a:extLst>
          </p:cNvPr>
          <p:cNvSpPr/>
          <p:nvPr/>
        </p:nvSpPr>
        <p:spPr>
          <a:xfrm>
            <a:off x="7109017" y="3260300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CA1398-389C-5DC6-CD42-F9FA4F687D45}"/>
              </a:ext>
            </a:extLst>
          </p:cNvPr>
          <p:cNvSpPr/>
          <p:nvPr/>
        </p:nvSpPr>
        <p:spPr>
          <a:xfrm>
            <a:off x="7109017" y="2747115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CFCDBC-B089-F0E5-0EA6-9E381D30DD38}"/>
              </a:ext>
            </a:extLst>
          </p:cNvPr>
          <p:cNvSpPr/>
          <p:nvPr/>
        </p:nvSpPr>
        <p:spPr>
          <a:xfrm>
            <a:off x="7109016" y="2252454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3B6CDC-28C2-4CCA-B257-A116AAF2EB52}"/>
              </a:ext>
            </a:extLst>
          </p:cNvPr>
          <p:cNvSpPr/>
          <p:nvPr/>
        </p:nvSpPr>
        <p:spPr>
          <a:xfrm>
            <a:off x="7109016" y="5305473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D5ACDF-8FE0-56A6-89D8-613EBA639A18}"/>
              </a:ext>
            </a:extLst>
          </p:cNvPr>
          <p:cNvSpPr/>
          <p:nvPr/>
        </p:nvSpPr>
        <p:spPr>
          <a:xfrm>
            <a:off x="2782314" y="4715946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70CD36-A6B3-3991-DA86-2CD82B15CC79}"/>
              </a:ext>
            </a:extLst>
          </p:cNvPr>
          <p:cNvSpPr/>
          <p:nvPr/>
        </p:nvSpPr>
        <p:spPr>
          <a:xfrm>
            <a:off x="2782314" y="4202761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B38AEA-D336-05A2-2C26-CA98504BC40F}"/>
              </a:ext>
            </a:extLst>
          </p:cNvPr>
          <p:cNvSpPr/>
          <p:nvPr/>
        </p:nvSpPr>
        <p:spPr>
          <a:xfrm>
            <a:off x="2782314" y="3689576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3012BD-6EA8-6E15-2861-6E60E1421831}"/>
              </a:ext>
            </a:extLst>
          </p:cNvPr>
          <p:cNvSpPr/>
          <p:nvPr/>
        </p:nvSpPr>
        <p:spPr>
          <a:xfrm>
            <a:off x="2782313" y="3183958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60119-ACDA-11E9-E42B-91763210FF13}"/>
              </a:ext>
            </a:extLst>
          </p:cNvPr>
          <p:cNvSpPr/>
          <p:nvPr/>
        </p:nvSpPr>
        <p:spPr>
          <a:xfrm>
            <a:off x="2782313" y="2670773"/>
            <a:ext cx="1558213" cy="51318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F99C92-EC69-C8E9-6B2F-0435DD7DC03A}"/>
              </a:ext>
            </a:extLst>
          </p:cNvPr>
          <p:cNvSpPr txBox="1"/>
          <p:nvPr/>
        </p:nvSpPr>
        <p:spPr>
          <a:xfrm>
            <a:off x="2927130" y="1922926"/>
            <a:ext cx="126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CB8722-D57F-2E5C-9C9C-E5890FC3691E}"/>
              </a:ext>
            </a:extLst>
          </p:cNvPr>
          <p:cNvSpPr txBox="1"/>
          <p:nvPr/>
        </p:nvSpPr>
        <p:spPr>
          <a:xfrm>
            <a:off x="7253833" y="1481664"/>
            <a:ext cx="126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HDD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625E9-AC85-051D-05F2-9030CBF1C889}"/>
              </a:ext>
            </a:extLst>
          </p:cNvPr>
          <p:cNvSpPr txBox="1"/>
          <p:nvPr/>
        </p:nvSpPr>
        <p:spPr>
          <a:xfrm>
            <a:off x="7253833" y="3235276"/>
            <a:ext cx="1268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A’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65D24-C8C0-1B42-70A3-168799356D19}"/>
              </a:ext>
            </a:extLst>
          </p:cNvPr>
          <p:cNvSpPr txBox="1"/>
          <p:nvPr/>
        </p:nvSpPr>
        <p:spPr>
          <a:xfrm>
            <a:off x="2927130" y="3175157"/>
            <a:ext cx="1268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991AAA-FB4E-8AF6-F467-D14D4532A124}"/>
              </a:ext>
            </a:extLst>
          </p:cNvPr>
          <p:cNvCxnSpPr>
            <a:cxnSpLocks/>
          </p:cNvCxnSpPr>
          <p:nvPr/>
        </p:nvCxnSpPr>
        <p:spPr>
          <a:xfrm>
            <a:off x="4506686" y="3429000"/>
            <a:ext cx="2435290" cy="886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81239C1-A0DA-B80E-C9E8-C659EE7CB314}"/>
              </a:ext>
            </a:extLst>
          </p:cNvPr>
          <p:cNvSpPr txBox="1"/>
          <p:nvPr/>
        </p:nvSpPr>
        <p:spPr>
          <a:xfrm>
            <a:off x="1085228" y="5554867"/>
            <a:ext cx="3394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A’ B’ C’ A’ D’ A’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719</Words>
  <Application>Microsoft Office PowerPoint</Application>
  <PresentationFormat>Widescreen</PresentationFormat>
  <Paragraphs>250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Thuận Ngô Chí</dc:creator>
  <cp:lastModifiedBy>Thuận Ngô Chí</cp:lastModifiedBy>
  <cp:revision>1</cp:revision>
  <dcterms:created xsi:type="dcterms:W3CDTF">2024-05-09T13:39:51Z</dcterms:created>
  <dcterms:modified xsi:type="dcterms:W3CDTF">2024-05-12T15:05:54Z</dcterms:modified>
</cp:coreProperties>
</file>