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uận Ngô Chí" userId="77bc97ede07ae997" providerId="LiveId" clId="{D16C9432-67B6-4EF1-8832-FBFD4C7AF337}"/>
    <pc:docChg chg="undo custSel addSld modSld sldOrd">
      <pc:chgData name="Thuận Ngô Chí" userId="77bc97ede07ae997" providerId="LiveId" clId="{D16C9432-67B6-4EF1-8832-FBFD4C7AF337}" dt="2024-03-04T14:18:51.684" v="3024" actId="1076"/>
      <pc:docMkLst>
        <pc:docMk/>
      </pc:docMkLst>
      <pc:sldChg chg="addSp delSp modSp new mod">
        <pc:chgData name="Thuận Ngô Chí" userId="77bc97ede07ae997" providerId="LiveId" clId="{D16C9432-67B6-4EF1-8832-FBFD4C7AF337}" dt="2024-03-03T16:03:38.325" v="497" actId="1076"/>
        <pc:sldMkLst>
          <pc:docMk/>
          <pc:sldMk cId="1946265739" sldId="261"/>
        </pc:sldMkLst>
        <pc:spChg chg="del">
          <ac:chgData name="Thuận Ngô Chí" userId="77bc97ede07ae997" providerId="LiveId" clId="{D16C9432-67B6-4EF1-8832-FBFD4C7AF337}" dt="2024-03-03T15:41:45.763" v="1" actId="478"/>
          <ac:spMkLst>
            <pc:docMk/>
            <pc:sldMk cId="1946265739" sldId="261"/>
            <ac:spMk id="2" creationId="{8795BB0A-63B3-32D5-946A-BE0CF7F5F685}"/>
          </ac:spMkLst>
        </pc:spChg>
        <pc:spChg chg="del">
          <ac:chgData name="Thuận Ngô Chí" userId="77bc97ede07ae997" providerId="LiveId" clId="{D16C9432-67B6-4EF1-8832-FBFD4C7AF337}" dt="2024-03-03T15:41:45.763" v="1" actId="478"/>
          <ac:spMkLst>
            <pc:docMk/>
            <pc:sldMk cId="1946265739" sldId="261"/>
            <ac:spMk id="3" creationId="{C96010D1-2BF8-8C0B-E255-0BF99E8FC4E5}"/>
          </ac:spMkLst>
        </pc:spChg>
        <pc:spChg chg="add mod">
          <ac:chgData name="Thuận Ngô Chí" userId="77bc97ede07ae997" providerId="LiveId" clId="{D16C9432-67B6-4EF1-8832-FBFD4C7AF337}" dt="2024-03-03T16:03:38.325" v="497" actId="1076"/>
          <ac:spMkLst>
            <pc:docMk/>
            <pc:sldMk cId="1946265739" sldId="261"/>
            <ac:spMk id="5" creationId="{DAFE42F6-9397-772D-0017-FD8B7F3B33E7}"/>
          </ac:spMkLst>
        </pc:spChg>
        <pc:spChg chg="add mod">
          <ac:chgData name="Thuận Ngô Chí" userId="77bc97ede07ae997" providerId="LiveId" clId="{D16C9432-67B6-4EF1-8832-FBFD4C7AF337}" dt="2024-03-03T16:03:23.230" v="492" actId="123"/>
          <ac:spMkLst>
            <pc:docMk/>
            <pc:sldMk cId="1946265739" sldId="261"/>
            <ac:spMk id="7" creationId="{FB3914E5-AAFB-CE88-9B9F-976F71DAD355}"/>
          </ac:spMkLst>
        </pc:spChg>
        <pc:spChg chg="add mod">
          <ac:chgData name="Thuận Ngô Chí" userId="77bc97ede07ae997" providerId="LiveId" clId="{D16C9432-67B6-4EF1-8832-FBFD4C7AF337}" dt="2024-03-03T16:03:23.230" v="492" actId="123"/>
          <ac:spMkLst>
            <pc:docMk/>
            <pc:sldMk cId="1946265739" sldId="261"/>
            <ac:spMk id="9" creationId="{430A5BE4-D871-4769-4E04-00F2C2FB7E9F}"/>
          </ac:spMkLst>
        </pc:spChg>
        <pc:spChg chg="add mod">
          <ac:chgData name="Thuận Ngô Chí" userId="77bc97ede07ae997" providerId="LiveId" clId="{D16C9432-67B6-4EF1-8832-FBFD4C7AF337}" dt="2024-03-03T16:03:23.230" v="492" actId="123"/>
          <ac:spMkLst>
            <pc:docMk/>
            <pc:sldMk cId="1946265739" sldId="261"/>
            <ac:spMk id="11" creationId="{ABE9F2A4-0010-81CC-7280-10C9AC16DD1F}"/>
          </ac:spMkLst>
        </pc:spChg>
      </pc:sldChg>
      <pc:sldChg chg="addSp delSp modSp new mod">
        <pc:chgData name="Thuận Ngô Chí" userId="77bc97ede07ae997" providerId="LiveId" clId="{D16C9432-67B6-4EF1-8832-FBFD4C7AF337}" dt="2024-03-03T16:05:26.479" v="515" actId="207"/>
        <pc:sldMkLst>
          <pc:docMk/>
          <pc:sldMk cId="3545315721" sldId="262"/>
        </pc:sldMkLst>
        <pc:spChg chg="del">
          <ac:chgData name="Thuận Ngô Chí" userId="77bc97ede07ae997" providerId="LiveId" clId="{D16C9432-67B6-4EF1-8832-FBFD4C7AF337}" dt="2024-03-03T15:49:42.465" v="119" actId="478"/>
          <ac:spMkLst>
            <pc:docMk/>
            <pc:sldMk cId="3545315721" sldId="262"/>
            <ac:spMk id="2" creationId="{C852EBDE-7290-20A2-D146-8D967EE95A4A}"/>
          </ac:spMkLst>
        </pc:spChg>
        <pc:spChg chg="del">
          <ac:chgData name="Thuận Ngô Chí" userId="77bc97ede07ae997" providerId="LiveId" clId="{D16C9432-67B6-4EF1-8832-FBFD4C7AF337}" dt="2024-03-03T15:49:42.465" v="119" actId="478"/>
          <ac:spMkLst>
            <pc:docMk/>
            <pc:sldMk cId="3545315721" sldId="262"/>
            <ac:spMk id="3" creationId="{B37DA552-35B4-10B0-B782-CEEDEB989000}"/>
          </ac:spMkLst>
        </pc:spChg>
        <pc:spChg chg="add mod">
          <ac:chgData name="Thuận Ngô Chí" userId="77bc97ede07ae997" providerId="LiveId" clId="{D16C9432-67B6-4EF1-8832-FBFD4C7AF337}" dt="2024-03-03T16:04:41.253" v="507" actId="1076"/>
          <ac:spMkLst>
            <pc:docMk/>
            <pc:sldMk cId="3545315721" sldId="262"/>
            <ac:spMk id="5" creationId="{5BA34E08-BA84-5977-20D2-FFB2A78B0385}"/>
          </ac:spMkLst>
        </pc:spChg>
        <pc:spChg chg="add mod">
          <ac:chgData name="Thuận Ngô Chí" userId="77bc97ede07ae997" providerId="LiveId" clId="{D16C9432-67B6-4EF1-8832-FBFD4C7AF337}" dt="2024-03-03T16:04:34.332" v="505" actId="1076"/>
          <ac:spMkLst>
            <pc:docMk/>
            <pc:sldMk cId="3545315721" sldId="262"/>
            <ac:spMk id="8" creationId="{18C1AC59-26CB-9C5B-F2FF-94CEA270162B}"/>
          </ac:spMkLst>
        </pc:spChg>
        <pc:spChg chg="add mod">
          <ac:chgData name="Thuận Ngô Chí" userId="77bc97ede07ae997" providerId="LiveId" clId="{D16C9432-67B6-4EF1-8832-FBFD4C7AF337}" dt="2024-03-03T15:54:20.102" v="219" actId="1076"/>
          <ac:spMkLst>
            <pc:docMk/>
            <pc:sldMk cId="3545315721" sldId="262"/>
            <ac:spMk id="9" creationId="{C28365B8-856E-9CC1-E67A-3228049D9B1C}"/>
          </ac:spMkLst>
        </pc:spChg>
        <pc:spChg chg="add mod">
          <ac:chgData name="Thuận Ngô Chí" userId="77bc97ede07ae997" providerId="LiveId" clId="{D16C9432-67B6-4EF1-8832-FBFD4C7AF337}" dt="2024-03-03T16:04:34.332" v="505" actId="1076"/>
          <ac:spMkLst>
            <pc:docMk/>
            <pc:sldMk cId="3545315721" sldId="262"/>
            <ac:spMk id="11" creationId="{AA7DE85C-6D25-59E6-35B7-A16549D9ABA5}"/>
          </ac:spMkLst>
        </pc:spChg>
        <pc:spChg chg="add mod">
          <ac:chgData name="Thuận Ngô Chí" userId="77bc97ede07ae997" providerId="LiveId" clId="{D16C9432-67B6-4EF1-8832-FBFD4C7AF337}" dt="2024-03-03T16:05:26.479" v="515" actId="207"/>
          <ac:spMkLst>
            <pc:docMk/>
            <pc:sldMk cId="3545315721" sldId="262"/>
            <ac:spMk id="12" creationId="{A7DFB425-5D40-936B-5439-173A526AF10B}"/>
          </ac:spMkLst>
        </pc:spChg>
        <pc:picChg chg="add mod">
          <ac:chgData name="Thuận Ngô Chí" userId="77bc97ede07ae997" providerId="LiveId" clId="{D16C9432-67B6-4EF1-8832-FBFD4C7AF337}" dt="2024-03-03T16:04:34.332" v="505" actId="1076"/>
          <ac:picMkLst>
            <pc:docMk/>
            <pc:sldMk cId="3545315721" sldId="262"/>
            <ac:picMk id="7" creationId="{0F65EF88-CE45-8739-8FBC-AEB2889A0665}"/>
          </ac:picMkLst>
        </pc:picChg>
      </pc:sldChg>
      <pc:sldChg chg="addSp delSp modSp new mod">
        <pc:chgData name="Thuận Ngô Chí" userId="77bc97ede07ae997" providerId="LiveId" clId="{D16C9432-67B6-4EF1-8832-FBFD4C7AF337}" dt="2024-03-03T15:57:01.315" v="332" actId="14100"/>
        <pc:sldMkLst>
          <pc:docMk/>
          <pc:sldMk cId="4252579223" sldId="263"/>
        </pc:sldMkLst>
        <pc:spChg chg="del">
          <ac:chgData name="Thuận Ngô Chí" userId="77bc97ede07ae997" providerId="LiveId" clId="{D16C9432-67B6-4EF1-8832-FBFD4C7AF337}" dt="2024-03-03T15:54:47.218" v="226" actId="478"/>
          <ac:spMkLst>
            <pc:docMk/>
            <pc:sldMk cId="4252579223" sldId="263"/>
            <ac:spMk id="2" creationId="{D1180E9A-B610-38A5-E927-0B8BE4CF4514}"/>
          </ac:spMkLst>
        </pc:spChg>
        <pc:spChg chg="del">
          <ac:chgData name="Thuận Ngô Chí" userId="77bc97ede07ae997" providerId="LiveId" clId="{D16C9432-67B6-4EF1-8832-FBFD4C7AF337}" dt="2024-03-03T15:54:47.218" v="226" actId="478"/>
          <ac:spMkLst>
            <pc:docMk/>
            <pc:sldMk cId="4252579223" sldId="263"/>
            <ac:spMk id="3" creationId="{EEE31A6C-B3FB-AF06-3ED1-79D3DEBC301E}"/>
          </ac:spMkLst>
        </pc:spChg>
        <pc:spChg chg="add del mod">
          <ac:chgData name="Thuận Ngô Chí" userId="77bc97ede07ae997" providerId="LiveId" clId="{D16C9432-67B6-4EF1-8832-FBFD4C7AF337}" dt="2024-03-03T15:55:57.911" v="315" actId="478"/>
          <ac:spMkLst>
            <pc:docMk/>
            <pc:sldMk cId="4252579223" sldId="263"/>
            <ac:spMk id="4" creationId="{27C0F4F5-1FE4-C9E0-0148-832971EF5807}"/>
          </ac:spMkLst>
        </pc:spChg>
        <pc:spChg chg="add mod">
          <ac:chgData name="Thuận Ngô Chí" userId="77bc97ede07ae997" providerId="LiveId" clId="{D16C9432-67B6-4EF1-8832-FBFD4C7AF337}" dt="2024-03-03T15:56:40.564" v="328" actId="1076"/>
          <ac:spMkLst>
            <pc:docMk/>
            <pc:sldMk cId="4252579223" sldId="263"/>
            <ac:spMk id="6" creationId="{703CA25A-334D-4916-FAA9-64C7EC519C5F}"/>
          </ac:spMkLst>
        </pc:spChg>
        <pc:spChg chg="add mod">
          <ac:chgData name="Thuận Ngô Chí" userId="77bc97ede07ae997" providerId="LiveId" clId="{D16C9432-67B6-4EF1-8832-FBFD4C7AF337}" dt="2024-03-03T15:56:32.548" v="325" actId="14100"/>
          <ac:spMkLst>
            <pc:docMk/>
            <pc:sldMk cId="4252579223" sldId="263"/>
            <ac:spMk id="7" creationId="{EE770B79-5C5C-7DD7-F00A-D9CBF8BDC2FA}"/>
          </ac:spMkLst>
        </pc:spChg>
        <pc:spChg chg="add mod">
          <ac:chgData name="Thuận Ngô Chí" userId="77bc97ede07ae997" providerId="LiveId" clId="{D16C9432-67B6-4EF1-8832-FBFD4C7AF337}" dt="2024-03-03T15:57:01.315" v="332" actId="14100"/>
          <ac:spMkLst>
            <pc:docMk/>
            <pc:sldMk cId="4252579223" sldId="263"/>
            <ac:spMk id="8" creationId="{F73E648B-0E82-1DF1-0914-47E5F093983D}"/>
          </ac:spMkLst>
        </pc:spChg>
      </pc:sldChg>
      <pc:sldChg chg="addSp delSp modSp new mod">
        <pc:chgData name="Thuận Ngô Chí" userId="77bc97ede07ae997" providerId="LiveId" clId="{D16C9432-67B6-4EF1-8832-FBFD4C7AF337}" dt="2024-03-03T16:01:50.872" v="479" actId="1076"/>
        <pc:sldMkLst>
          <pc:docMk/>
          <pc:sldMk cId="1666945631" sldId="264"/>
        </pc:sldMkLst>
        <pc:spChg chg="del">
          <ac:chgData name="Thuận Ngô Chí" userId="77bc97ede07ae997" providerId="LiveId" clId="{D16C9432-67B6-4EF1-8832-FBFD4C7AF337}" dt="2024-03-03T15:57:12.257" v="334" actId="478"/>
          <ac:spMkLst>
            <pc:docMk/>
            <pc:sldMk cId="1666945631" sldId="264"/>
            <ac:spMk id="2" creationId="{ADDD3422-924C-5939-2504-D6751330E151}"/>
          </ac:spMkLst>
        </pc:spChg>
        <pc:spChg chg="del">
          <ac:chgData name="Thuận Ngô Chí" userId="77bc97ede07ae997" providerId="LiveId" clId="{D16C9432-67B6-4EF1-8832-FBFD4C7AF337}" dt="2024-03-03T15:57:12.257" v="334" actId="478"/>
          <ac:spMkLst>
            <pc:docMk/>
            <pc:sldMk cId="1666945631" sldId="264"/>
            <ac:spMk id="3" creationId="{9B1CECD3-C90E-D84A-B738-BE9EB0ACB95D}"/>
          </ac:spMkLst>
        </pc:spChg>
        <pc:spChg chg="add mod">
          <ac:chgData name="Thuận Ngô Chí" userId="77bc97ede07ae997" providerId="LiveId" clId="{D16C9432-67B6-4EF1-8832-FBFD4C7AF337}" dt="2024-03-03T15:58:39.548" v="399" actId="20577"/>
          <ac:spMkLst>
            <pc:docMk/>
            <pc:sldMk cId="1666945631" sldId="264"/>
            <ac:spMk id="4" creationId="{C5160A3C-977C-ECF8-6F01-8F8CA34161C4}"/>
          </ac:spMkLst>
        </pc:spChg>
        <pc:spChg chg="add mod">
          <ac:chgData name="Thuận Ngô Chí" userId="77bc97ede07ae997" providerId="LiveId" clId="{D16C9432-67B6-4EF1-8832-FBFD4C7AF337}" dt="2024-03-03T16:01:50.872" v="479" actId="1076"/>
          <ac:spMkLst>
            <pc:docMk/>
            <pc:sldMk cId="1666945631" sldId="264"/>
            <ac:spMk id="5" creationId="{2219253B-DC95-346E-151C-6A8D757C4AF2}"/>
          </ac:spMkLst>
        </pc:spChg>
        <pc:spChg chg="add del mod">
          <ac:chgData name="Thuận Ngô Chí" userId="77bc97ede07ae997" providerId="LiveId" clId="{D16C9432-67B6-4EF1-8832-FBFD4C7AF337}" dt="2024-03-03T15:59:23.348" v="400" actId="478"/>
          <ac:spMkLst>
            <pc:docMk/>
            <pc:sldMk cId="1666945631" sldId="264"/>
            <ac:spMk id="6" creationId="{6C5C3794-0D2D-3CBA-2EE6-839EC534DA80}"/>
          </ac:spMkLst>
        </pc:spChg>
        <pc:spChg chg="add del mod">
          <ac:chgData name="Thuận Ngô Chí" userId="77bc97ede07ae997" providerId="LiveId" clId="{D16C9432-67B6-4EF1-8832-FBFD4C7AF337}" dt="2024-03-03T16:00:21.494" v="457" actId="478"/>
          <ac:spMkLst>
            <pc:docMk/>
            <pc:sldMk cId="1666945631" sldId="264"/>
            <ac:spMk id="7" creationId="{4F995C3D-B768-4FDD-2585-650A192231EB}"/>
          </ac:spMkLst>
        </pc:spChg>
        <pc:spChg chg="add mod">
          <ac:chgData name="Thuận Ngô Chí" userId="77bc97ede07ae997" providerId="LiveId" clId="{D16C9432-67B6-4EF1-8832-FBFD4C7AF337}" dt="2024-03-03T16:01:50.872" v="479" actId="1076"/>
          <ac:spMkLst>
            <pc:docMk/>
            <pc:sldMk cId="1666945631" sldId="264"/>
            <ac:spMk id="9" creationId="{F5C7F50A-5941-8BB9-42F8-B1D1D1C257C3}"/>
          </ac:spMkLst>
        </pc:spChg>
        <pc:spChg chg="add mod">
          <ac:chgData name="Thuận Ngô Chí" userId="77bc97ede07ae997" providerId="LiveId" clId="{D16C9432-67B6-4EF1-8832-FBFD4C7AF337}" dt="2024-03-03T16:01:50.872" v="479" actId="1076"/>
          <ac:spMkLst>
            <pc:docMk/>
            <pc:sldMk cId="1666945631" sldId="264"/>
            <ac:spMk id="10" creationId="{EDEBD211-413F-2C0F-AEDC-BF8DF402044E}"/>
          </ac:spMkLst>
        </pc:spChg>
      </pc:sldChg>
      <pc:sldChg chg="addSp delSp modSp new mod">
        <pc:chgData name="Thuận Ngô Chí" userId="77bc97ede07ae997" providerId="LiveId" clId="{D16C9432-67B6-4EF1-8832-FBFD4C7AF337}" dt="2024-03-03T16:14:14.283" v="576" actId="1038"/>
        <pc:sldMkLst>
          <pc:docMk/>
          <pc:sldMk cId="4096451603" sldId="265"/>
        </pc:sldMkLst>
        <pc:spChg chg="del">
          <ac:chgData name="Thuận Ngô Chí" userId="77bc97ede07ae997" providerId="LiveId" clId="{D16C9432-67B6-4EF1-8832-FBFD4C7AF337}" dt="2024-03-03T16:06:01.994" v="517" actId="478"/>
          <ac:spMkLst>
            <pc:docMk/>
            <pc:sldMk cId="4096451603" sldId="265"/>
            <ac:spMk id="2" creationId="{5D6704F7-C4C4-D66F-CEC5-0E6DBABE9E0F}"/>
          </ac:spMkLst>
        </pc:spChg>
        <pc:spChg chg="del">
          <ac:chgData name="Thuận Ngô Chí" userId="77bc97ede07ae997" providerId="LiveId" clId="{D16C9432-67B6-4EF1-8832-FBFD4C7AF337}" dt="2024-03-03T16:06:01.994" v="517" actId="478"/>
          <ac:spMkLst>
            <pc:docMk/>
            <pc:sldMk cId="4096451603" sldId="265"/>
            <ac:spMk id="3" creationId="{35FD8923-43F0-5AD3-8BB1-885CD32AF694}"/>
          </ac:spMkLst>
        </pc:spChg>
        <pc:spChg chg="add mod">
          <ac:chgData name="Thuận Ngô Chí" userId="77bc97ede07ae997" providerId="LiveId" clId="{D16C9432-67B6-4EF1-8832-FBFD4C7AF337}" dt="2024-03-03T16:14:08.730" v="567" actId="1076"/>
          <ac:spMkLst>
            <pc:docMk/>
            <pc:sldMk cId="4096451603" sldId="265"/>
            <ac:spMk id="5" creationId="{6E40174E-AD2B-E0B9-3C66-A95C14D46A8F}"/>
          </ac:spMkLst>
        </pc:spChg>
        <pc:spChg chg="add mod">
          <ac:chgData name="Thuận Ngô Chí" userId="77bc97ede07ae997" providerId="LiveId" clId="{D16C9432-67B6-4EF1-8832-FBFD4C7AF337}" dt="2024-03-03T16:06:48.771" v="525" actId="20577"/>
          <ac:spMkLst>
            <pc:docMk/>
            <pc:sldMk cId="4096451603" sldId="265"/>
            <ac:spMk id="6" creationId="{9B402CF0-566B-4D80-9419-F431E245DB30}"/>
          </ac:spMkLst>
        </pc:spChg>
        <pc:spChg chg="add mod">
          <ac:chgData name="Thuận Ngô Chí" userId="77bc97ede07ae997" providerId="LiveId" clId="{D16C9432-67B6-4EF1-8832-FBFD4C7AF337}" dt="2024-03-03T16:08:23.845" v="549" actId="1076"/>
          <ac:spMkLst>
            <pc:docMk/>
            <pc:sldMk cId="4096451603" sldId="265"/>
            <ac:spMk id="8" creationId="{6538A03E-8EE2-7F13-EA67-7E21755D3244}"/>
          </ac:spMkLst>
        </pc:spChg>
        <pc:picChg chg="add mod">
          <ac:chgData name="Thuận Ngô Chí" userId="77bc97ede07ae997" providerId="LiveId" clId="{D16C9432-67B6-4EF1-8832-FBFD4C7AF337}" dt="2024-03-03T16:14:14.283" v="576" actId="1038"/>
          <ac:picMkLst>
            <pc:docMk/>
            <pc:sldMk cId="4096451603" sldId="265"/>
            <ac:picMk id="10" creationId="{642C845C-FCCA-02D2-BFA7-35833B6AE333}"/>
          </ac:picMkLst>
        </pc:picChg>
        <pc:picChg chg="add mod">
          <ac:chgData name="Thuận Ngô Chí" userId="77bc97ede07ae997" providerId="LiveId" clId="{D16C9432-67B6-4EF1-8832-FBFD4C7AF337}" dt="2024-03-03T16:14:14.283" v="576" actId="1038"/>
          <ac:picMkLst>
            <pc:docMk/>
            <pc:sldMk cId="4096451603" sldId="265"/>
            <ac:picMk id="12" creationId="{9EEDF465-0462-3346-D376-E9085DF335A4}"/>
          </ac:picMkLst>
        </pc:picChg>
      </pc:sldChg>
      <pc:sldChg chg="addSp delSp modSp new mod">
        <pc:chgData name="Thuận Ngô Chí" userId="77bc97ede07ae997" providerId="LiveId" clId="{D16C9432-67B6-4EF1-8832-FBFD4C7AF337}" dt="2024-03-03T16:29:50.135" v="938" actId="14100"/>
        <pc:sldMkLst>
          <pc:docMk/>
          <pc:sldMk cId="1166938497" sldId="266"/>
        </pc:sldMkLst>
        <pc:spChg chg="del">
          <ac:chgData name="Thuận Ngô Chí" userId="77bc97ede07ae997" providerId="LiveId" clId="{D16C9432-67B6-4EF1-8832-FBFD4C7AF337}" dt="2024-03-03T16:15:25.896" v="578" actId="478"/>
          <ac:spMkLst>
            <pc:docMk/>
            <pc:sldMk cId="1166938497" sldId="266"/>
            <ac:spMk id="2" creationId="{E1AF2A1A-ACA1-6F52-3AB5-A42FC7F0228E}"/>
          </ac:spMkLst>
        </pc:spChg>
        <pc:spChg chg="del">
          <ac:chgData name="Thuận Ngô Chí" userId="77bc97ede07ae997" providerId="LiveId" clId="{D16C9432-67B6-4EF1-8832-FBFD4C7AF337}" dt="2024-03-03T16:15:25.896" v="578" actId="478"/>
          <ac:spMkLst>
            <pc:docMk/>
            <pc:sldMk cId="1166938497" sldId="266"/>
            <ac:spMk id="3" creationId="{F7CB342D-BDAC-9751-D261-432A076F4BC2}"/>
          </ac:spMkLst>
        </pc:spChg>
        <pc:spChg chg="add mod">
          <ac:chgData name="Thuận Ngô Chí" userId="77bc97ede07ae997" providerId="LiveId" clId="{D16C9432-67B6-4EF1-8832-FBFD4C7AF337}" dt="2024-03-03T16:17:56.835" v="627" actId="20577"/>
          <ac:spMkLst>
            <pc:docMk/>
            <pc:sldMk cId="1166938497" sldId="266"/>
            <ac:spMk id="6" creationId="{A3DB721C-43CA-4B74-D50E-1953EDCC50AB}"/>
          </ac:spMkLst>
        </pc:spChg>
        <pc:spChg chg="add mod">
          <ac:chgData name="Thuận Ngô Chí" userId="77bc97ede07ae997" providerId="LiveId" clId="{D16C9432-67B6-4EF1-8832-FBFD4C7AF337}" dt="2024-03-03T16:23:18.662" v="849" actId="1076"/>
          <ac:spMkLst>
            <pc:docMk/>
            <pc:sldMk cId="1166938497" sldId="266"/>
            <ac:spMk id="8" creationId="{2317BB96-0BA0-B3A2-97BA-C36F38D1BC62}"/>
          </ac:spMkLst>
        </pc:spChg>
        <pc:spChg chg="add mod">
          <ac:chgData name="Thuận Ngô Chí" userId="77bc97ede07ae997" providerId="LiveId" clId="{D16C9432-67B6-4EF1-8832-FBFD4C7AF337}" dt="2024-03-03T16:23:16.855" v="848" actId="1076"/>
          <ac:spMkLst>
            <pc:docMk/>
            <pc:sldMk cId="1166938497" sldId="266"/>
            <ac:spMk id="9" creationId="{F5AC44AC-EF0E-D186-F2F8-AB1E584355C1}"/>
          </ac:spMkLst>
        </pc:spChg>
        <pc:picChg chg="add mod modCrop">
          <ac:chgData name="Thuận Ngô Chí" userId="77bc97ede07ae997" providerId="LiveId" clId="{D16C9432-67B6-4EF1-8832-FBFD4C7AF337}" dt="2024-03-03T16:29:47.199" v="937" actId="1076"/>
          <ac:picMkLst>
            <pc:docMk/>
            <pc:sldMk cId="1166938497" sldId="266"/>
            <ac:picMk id="5" creationId="{F495CA17-DFAF-7986-1518-28756FBD0080}"/>
          </ac:picMkLst>
        </pc:picChg>
        <pc:picChg chg="add mod">
          <ac:chgData name="Thuận Ngô Chí" userId="77bc97ede07ae997" providerId="LiveId" clId="{D16C9432-67B6-4EF1-8832-FBFD4C7AF337}" dt="2024-03-03T16:29:50.135" v="938" actId="14100"/>
          <ac:picMkLst>
            <pc:docMk/>
            <pc:sldMk cId="1166938497" sldId="266"/>
            <ac:picMk id="11" creationId="{771D3BC6-56D7-F7CE-CF15-3E1AB9C226C3}"/>
          </ac:picMkLst>
        </pc:picChg>
      </pc:sldChg>
      <pc:sldChg chg="addSp delSp modSp add mod">
        <pc:chgData name="Thuận Ngô Chí" userId="77bc97ede07ae997" providerId="LiveId" clId="{D16C9432-67B6-4EF1-8832-FBFD4C7AF337}" dt="2024-03-03T16:33:04.569" v="1164" actId="1076"/>
        <pc:sldMkLst>
          <pc:docMk/>
          <pc:sldMk cId="421249826" sldId="267"/>
        </pc:sldMkLst>
        <pc:spChg chg="add mod">
          <ac:chgData name="Thuận Ngô Chí" userId="77bc97ede07ae997" providerId="LiveId" clId="{D16C9432-67B6-4EF1-8832-FBFD4C7AF337}" dt="2024-03-03T16:33:04.569" v="1164" actId="1076"/>
          <ac:spMkLst>
            <pc:docMk/>
            <pc:sldMk cId="421249826" sldId="267"/>
            <ac:spMk id="2" creationId="{E15EE086-4C42-0296-FD43-5C3F741EAABA}"/>
          </ac:spMkLst>
        </pc:spChg>
        <pc:spChg chg="mod">
          <ac:chgData name="Thuận Ngô Chí" userId="77bc97ede07ae997" providerId="LiveId" clId="{D16C9432-67B6-4EF1-8832-FBFD4C7AF337}" dt="2024-03-03T16:27:45.305" v="914" actId="20577"/>
          <ac:spMkLst>
            <pc:docMk/>
            <pc:sldMk cId="421249826" sldId="267"/>
            <ac:spMk id="6" creationId="{6F344D1A-D362-985A-E652-7FCB0427B998}"/>
          </ac:spMkLst>
        </pc:spChg>
        <pc:spChg chg="del">
          <ac:chgData name="Thuận Ngô Chí" userId="77bc97ede07ae997" providerId="LiveId" clId="{D16C9432-67B6-4EF1-8832-FBFD4C7AF337}" dt="2024-03-03T16:28:14.455" v="919" actId="478"/>
          <ac:spMkLst>
            <pc:docMk/>
            <pc:sldMk cId="421249826" sldId="267"/>
            <ac:spMk id="8" creationId="{D2AA9E0A-81F7-C1D2-E525-056316980A63}"/>
          </ac:spMkLst>
        </pc:spChg>
        <pc:spChg chg="mod">
          <ac:chgData name="Thuận Ngô Chí" userId="77bc97ede07ae997" providerId="LiveId" clId="{D16C9432-67B6-4EF1-8832-FBFD4C7AF337}" dt="2024-03-03T16:33:04.569" v="1164" actId="1076"/>
          <ac:spMkLst>
            <pc:docMk/>
            <pc:sldMk cId="421249826" sldId="267"/>
            <ac:spMk id="9" creationId="{7AF6E4B1-B3D8-DE28-02E7-79541CA36C93}"/>
          </ac:spMkLst>
        </pc:spChg>
        <pc:picChg chg="del">
          <ac:chgData name="Thuận Ngô Chí" userId="77bc97ede07ae997" providerId="LiveId" clId="{D16C9432-67B6-4EF1-8832-FBFD4C7AF337}" dt="2024-03-03T16:28:15.130" v="920" actId="478"/>
          <ac:picMkLst>
            <pc:docMk/>
            <pc:sldMk cId="421249826" sldId="267"/>
            <ac:picMk id="5" creationId="{A3654A39-9340-F9C2-61E8-378830CE8DEF}"/>
          </ac:picMkLst>
        </pc:picChg>
      </pc:sldChg>
      <pc:sldChg chg="addSp delSp modSp add mod">
        <pc:chgData name="Thuận Ngô Chí" userId="77bc97ede07ae997" providerId="LiveId" clId="{D16C9432-67B6-4EF1-8832-FBFD4C7AF337}" dt="2024-03-04T13:37:14.538" v="1445" actId="108"/>
        <pc:sldMkLst>
          <pc:docMk/>
          <pc:sldMk cId="3333008797" sldId="268"/>
        </pc:sldMkLst>
        <pc:spChg chg="del">
          <ac:chgData name="Thuận Ngô Chí" userId="77bc97ede07ae997" providerId="LiveId" clId="{D16C9432-67B6-4EF1-8832-FBFD4C7AF337}" dt="2024-03-04T13:30:04.008" v="1206" actId="478"/>
          <ac:spMkLst>
            <pc:docMk/>
            <pc:sldMk cId="3333008797" sldId="268"/>
            <ac:spMk id="2" creationId="{78281560-3901-5218-8B02-F54573C9CC8F}"/>
          </ac:spMkLst>
        </pc:spChg>
        <pc:spChg chg="add mod">
          <ac:chgData name="Thuận Ngô Chí" userId="77bc97ede07ae997" providerId="LiveId" clId="{D16C9432-67B6-4EF1-8832-FBFD4C7AF337}" dt="2024-03-04T13:36:35.054" v="1381" actId="20577"/>
          <ac:spMkLst>
            <pc:docMk/>
            <pc:sldMk cId="3333008797" sldId="268"/>
            <ac:spMk id="3" creationId="{45A44F01-2DFC-C93A-86C8-E413A1A4DB07}"/>
          </ac:spMkLst>
        </pc:spChg>
        <pc:spChg chg="del mod">
          <ac:chgData name="Thuận Ngô Chí" userId="77bc97ede07ae997" providerId="LiveId" clId="{D16C9432-67B6-4EF1-8832-FBFD4C7AF337}" dt="2024-03-04T13:34:13.254" v="1272" actId="478"/>
          <ac:spMkLst>
            <pc:docMk/>
            <pc:sldMk cId="3333008797" sldId="268"/>
            <ac:spMk id="6" creationId="{C02C47BB-0A3E-0324-86AB-B3DD6C382E07}"/>
          </ac:spMkLst>
        </pc:spChg>
        <pc:spChg chg="mod">
          <ac:chgData name="Thuận Ngô Chí" userId="77bc97ede07ae997" providerId="LiveId" clId="{D16C9432-67B6-4EF1-8832-FBFD4C7AF337}" dt="2024-03-04T13:37:14.538" v="1445" actId="108"/>
          <ac:spMkLst>
            <pc:docMk/>
            <pc:sldMk cId="3333008797" sldId="268"/>
            <ac:spMk id="9" creationId="{59006E8E-9C04-927B-C688-7C1ED043BD61}"/>
          </ac:spMkLst>
        </pc:spChg>
      </pc:sldChg>
      <pc:sldChg chg="add">
        <pc:chgData name="Thuận Ngô Chí" userId="77bc97ede07ae997" providerId="LiveId" clId="{D16C9432-67B6-4EF1-8832-FBFD4C7AF337}" dt="2024-03-04T13:32:45.301" v="1270" actId="2890"/>
        <pc:sldMkLst>
          <pc:docMk/>
          <pc:sldMk cId="724882332" sldId="269"/>
        </pc:sldMkLst>
      </pc:sldChg>
      <pc:sldChg chg="modSp add mod">
        <pc:chgData name="Thuận Ngô Chí" userId="77bc97ede07ae997" providerId="LiveId" clId="{D16C9432-67B6-4EF1-8832-FBFD4C7AF337}" dt="2024-03-04T13:37:21.777" v="1446" actId="1076"/>
        <pc:sldMkLst>
          <pc:docMk/>
          <pc:sldMk cId="1306100673" sldId="270"/>
        </pc:sldMkLst>
        <pc:spChg chg="mod">
          <ac:chgData name="Thuận Ngô Chí" userId="77bc97ede07ae997" providerId="LiveId" clId="{D16C9432-67B6-4EF1-8832-FBFD4C7AF337}" dt="2024-03-04T13:37:21.777" v="1446" actId="1076"/>
          <ac:spMkLst>
            <pc:docMk/>
            <pc:sldMk cId="1306100673" sldId="270"/>
            <ac:spMk id="9" creationId="{7A1B043B-4BAA-D456-5ECB-7B9D26ED29A3}"/>
          </ac:spMkLst>
        </pc:spChg>
      </pc:sldChg>
      <pc:sldChg chg="delSp modSp add mod">
        <pc:chgData name="Thuận Ngô Chí" userId="77bc97ede07ae997" providerId="LiveId" clId="{D16C9432-67B6-4EF1-8832-FBFD4C7AF337}" dt="2024-03-04T13:40:01.219" v="1501" actId="1076"/>
        <pc:sldMkLst>
          <pc:docMk/>
          <pc:sldMk cId="378422274" sldId="271"/>
        </pc:sldMkLst>
        <pc:spChg chg="mod">
          <ac:chgData name="Thuận Ngô Chí" userId="77bc97ede07ae997" providerId="LiveId" clId="{D16C9432-67B6-4EF1-8832-FBFD4C7AF337}" dt="2024-03-04T13:39:02.116" v="1453" actId="1076"/>
          <ac:spMkLst>
            <pc:docMk/>
            <pc:sldMk cId="378422274" sldId="271"/>
            <ac:spMk id="3" creationId="{65C78C70-61DA-2871-0E99-F53387536E75}"/>
          </ac:spMkLst>
        </pc:spChg>
        <pc:spChg chg="del mod">
          <ac:chgData name="Thuận Ngô Chí" userId="77bc97ede07ae997" providerId="LiveId" clId="{D16C9432-67B6-4EF1-8832-FBFD4C7AF337}" dt="2024-03-04T13:38:54.297" v="1449" actId="478"/>
          <ac:spMkLst>
            <pc:docMk/>
            <pc:sldMk cId="378422274" sldId="271"/>
            <ac:spMk id="6" creationId="{00387CE4-D7C6-8A3D-4D75-B40425994016}"/>
          </ac:spMkLst>
        </pc:spChg>
        <pc:spChg chg="mod">
          <ac:chgData name="Thuận Ngô Chí" userId="77bc97ede07ae997" providerId="LiveId" clId="{D16C9432-67B6-4EF1-8832-FBFD4C7AF337}" dt="2024-03-04T13:40:01.219" v="1501" actId="1076"/>
          <ac:spMkLst>
            <pc:docMk/>
            <pc:sldMk cId="378422274" sldId="271"/>
            <ac:spMk id="9" creationId="{6F33E689-943E-BDE3-9D58-AEAD3B48FA9F}"/>
          </ac:spMkLst>
        </pc:spChg>
      </pc:sldChg>
      <pc:sldChg chg="modSp add mod">
        <pc:chgData name="Thuận Ngô Chí" userId="77bc97ede07ae997" providerId="LiveId" clId="{D16C9432-67B6-4EF1-8832-FBFD4C7AF337}" dt="2024-03-04T13:42:14.198" v="1650" actId="20577"/>
        <pc:sldMkLst>
          <pc:docMk/>
          <pc:sldMk cId="3116515604" sldId="272"/>
        </pc:sldMkLst>
        <pc:spChg chg="mod">
          <ac:chgData name="Thuận Ngô Chí" userId="77bc97ede07ae997" providerId="LiveId" clId="{D16C9432-67B6-4EF1-8832-FBFD4C7AF337}" dt="2024-03-04T13:40:51.861" v="1504" actId="20577"/>
          <ac:spMkLst>
            <pc:docMk/>
            <pc:sldMk cId="3116515604" sldId="272"/>
            <ac:spMk id="3" creationId="{A1A556DF-152E-A57D-AAA0-F9D56226652B}"/>
          </ac:spMkLst>
        </pc:spChg>
        <pc:spChg chg="mod">
          <ac:chgData name="Thuận Ngô Chí" userId="77bc97ede07ae997" providerId="LiveId" clId="{D16C9432-67B6-4EF1-8832-FBFD4C7AF337}" dt="2024-03-04T13:42:14.198" v="1650" actId="20577"/>
          <ac:spMkLst>
            <pc:docMk/>
            <pc:sldMk cId="3116515604" sldId="272"/>
            <ac:spMk id="9" creationId="{4DE91B4B-9C11-1122-55EF-271297BE5F20}"/>
          </ac:spMkLst>
        </pc:spChg>
      </pc:sldChg>
      <pc:sldChg chg="modSp add mod">
        <pc:chgData name="Thuận Ngô Chí" userId="77bc97ede07ae997" providerId="LiveId" clId="{D16C9432-67B6-4EF1-8832-FBFD4C7AF337}" dt="2024-03-04T13:44:54.965" v="1658" actId="2711"/>
        <pc:sldMkLst>
          <pc:docMk/>
          <pc:sldMk cId="3231624338" sldId="273"/>
        </pc:sldMkLst>
        <pc:spChg chg="mod">
          <ac:chgData name="Thuận Ngô Chí" userId="77bc97ede07ae997" providerId="LiveId" clId="{D16C9432-67B6-4EF1-8832-FBFD4C7AF337}" dt="2024-03-04T13:44:54.965" v="1658" actId="2711"/>
          <ac:spMkLst>
            <pc:docMk/>
            <pc:sldMk cId="3231624338" sldId="273"/>
            <ac:spMk id="3" creationId="{BB453CD3-6228-8E83-1B05-2E55E0FC6792}"/>
          </ac:spMkLst>
        </pc:spChg>
        <pc:spChg chg="mod">
          <ac:chgData name="Thuận Ngô Chí" userId="77bc97ede07ae997" providerId="LiveId" clId="{D16C9432-67B6-4EF1-8832-FBFD4C7AF337}" dt="2024-03-04T13:44:48.649" v="1657" actId="108"/>
          <ac:spMkLst>
            <pc:docMk/>
            <pc:sldMk cId="3231624338" sldId="273"/>
            <ac:spMk id="9" creationId="{BA902447-F378-055A-B171-87A90C7E85EA}"/>
          </ac:spMkLst>
        </pc:spChg>
      </pc:sldChg>
      <pc:sldChg chg="modSp add mod">
        <pc:chgData name="Thuận Ngô Chí" userId="77bc97ede07ae997" providerId="LiveId" clId="{D16C9432-67B6-4EF1-8832-FBFD4C7AF337}" dt="2024-03-04T13:48:39.769" v="1764" actId="1076"/>
        <pc:sldMkLst>
          <pc:docMk/>
          <pc:sldMk cId="1426654907" sldId="274"/>
        </pc:sldMkLst>
        <pc:spChg chg="mod">
          <ac:chgData name="Thuận Ngô Chí" userId="77bc97ede07ae997" providerId="LiveId" clId="{D16C9432-67B6-4EF1-8832-FBFD4C7AF337}" dt="2024-03-04T13:45:36.280" v="1664" actId="20577"/>
          <ac:spMkLst>
            <pc:docMk/>
            <pc:sldMk cId="1426654907" sldId="274"/>
            <ac:spMk id="3" creationId="{2E7514F5-DE5E-964E-28F4-EE5782B03791}"/>
          </ac:spMkLst>
        </pc:spChg>
        <pc:spChg chg="mod">
          <ac:chgData name="Thuận Ngô Chí" userId="77bc97ede07ae997" providerId="LiveId" clId="{D16C9432-67B6-4EF1-8832-FBFD4C7AF337}" dt="2024-03-04T13:48:39.769" v="1764" actId="1076"/>
          <ac:spMkLst>
            <pc:docMk/>
            <pc:sldMk cId="1426654907" sldId="274"/>
            <ac:spMk id="9" creationId="{7C7EEA95-2266-0983-A8BC-F74E245B0290}"/>
          </ac:spMkLst>
        </pc:spChg>
      </pc:sldChg>
      <pc:sldChg chg="addSp delSp modSp new mod">
        <pc:chgData name="Thuận Ngô Chí" userId="77bc97ede07ae997" providerId="LiveId" clId="{D16C9432-67B6-4EF1-8832-FBFD4C7AF337}" dt="2024-03-04T13:51:22.373" v="1833" actId="1076"/>
        <pc:sldMkLst>
          <pc:docMk/>
          <pc:sldMk cId="1415512529" sldId="275"/>
        </pc:sldMkLst>
        <pc:spChg chg="del">
          <ac:chgData name="Thuận Ngô Chí" userId="77bc97ede07ae997" providerId="LiveId" clId="{D16C9432-67B6-4EF1-8832-FBFD4C7AF337}" dt="2024-03-04T13:49:54.164" v="1766" actId="478"/>
          <ac:spMkLst>
            <pc:docMk/>
            <pc:sldMk cId="1415512529" sldId="275"/>
            <ac:spMk id="2" creationId="{8B6852AD-1D5B-005E-6612-41F1082C3CE5}"/>
          </ac:spMkLst>
        </pc:spChg>
        <pc:spChg chg="del">
          <ac:chgData name="Thuận Ngô Chí" userId="77bc97ede07ae997" providerId="LiveId" clId="{D16C9432-67B6-4EF1-8832-FBFD4C7AF337}" dt="2024-03-04T13:49:54.164" v="1766" actId="478"/>
          <ac:spMkLst>
            <pc:docMk/>
            <pc:sldMk cId="1415512529" sldId="275"/>
            <ac:spMk id="3" creationId="{F1F86996-1A8C-7F0A-DD12-78805C4C59E4}"/>
          </ac:spMkLst>
        </pc:spChg>
        <pc:spChg chg="add mod">
          <ac:chgData name="Thuận Ngô Chí" userId="77bc97ede07ae997" providerId="LiveId" clId="{D16C9432-67B6-4EF1-8832-FBFD4C7AF337}" dt="2024-03-04T13:51:22.373" v="1833" actId="1076"/>
          <ac:spMkLst>
            <pc:docMk/>
            <pc:sldMk cId="1415512529" sldId="275"/>
            <ac:spMk id="5" creationId="{7042A192-532D-BA46-4D4E-FF512B6D6F77}"/>
          </ac:spMkLst>
        </pc:spChg>
        <pc:spChg chg="add mod">
          <ac:chgData name="Thuận Ngô Chí" userId="77bc97ede07ae997" providerId="LiveId" clId="{D16C9432-67B6-4EF1-8832-FBFD4C7AF337}" dt="2024-03-04T13:50:07.071" v="1779" actId="20577"/>
          <ac:spMkLst>
            <pc:docMk/>
            <pc:sldMk cId="1415512529" sldId="275"/>
            <ac:spMk id="6" creationId="{9CA9F799-CFE8-C3F8-F1F2-2FC734E81438}"/>
          </ac:spMkLst>
        </pc:spChg>
      </pc:sldChg>
      <pc:sldChg chg="modSp add mod">
        <pc:chgData name="Thuận Ngô Chí" userId="77bc97ede07ae997" providerId="LiveId" clId="{D16C9432-67B6-4EF1-8832-FBFD4C7AF337}" dt="2024-03-04T13:54:08.871" v="1882" actId="20577"/>
        <pc:sldMkLst>
          <pc:docMk/>
          <pc:sldMk cId="3154095111" sldId="276"/>
        </pc:sldMkLst>
        <pc:spChg chg="mod">
          <ac:chgData name="Thuận Ngô Chí" userId="77bc97ede07ae997" providerId="LiveId" clId="{D16C9432-67B6-4EF1-8832-FBFD4C7AF337}" dt="2024-03-04T13:54:08.871" v="1882" actId="20577"/>
          <ac:spMkLst>
            <pc:docMk/>
            <pc:sldMk cId="3154095111" sldId="276"/>
            <ac:spMk id="5" creationId="{A52E8B24-69EF-FF2C-597B-6E6A26753E42}"/>
          </ac:spMkLst>
        </pc:spChg>
        <pc:spChg chg="mod">
          <ac:chgData name="Thuận Ngô Chí" userId="77bc97ede07ae997" providerId="LiveId" clId="{D16C9432-67B6-4EF1-8832-FBFD4C7AF337}" dt="2024-03-04T13:53:05.786" v="1836" actId="20577"/>
          <ac:spMkLst>
            <pc:docMk/>
            <pc:sldMk cId="3154095111" sldId="276"/>
            <ac:spMk id="6" creationId="{D8D6F7D2-5D17-CB95-1630-A2C7636E9EA9}"/>
          </ac:spMkLst>
        </pc:spChg>
      </pc:sldChg>
      <pc:sldChg chg="addSp modSp add mod ord">
        <pc:chgData name="Thuận Ngô Chí" userId="77bc97ede07ae997" providerId="LiveId" clId="{D16C9432-67B6-4EF1-8832-FBFD4C7AF337}" dt="2024-03-04T14:01:06.142" v="2030" actId="14100"/>
        <pc:sldMkLst>
          <pc:docMk/>
          <pc:sldMk cId="3358519497" sldId="277"/>
        </pc:sldMkLst>
        <pc:spChg chg="add mod">
          <ac:chgData name="Thuận Ngô Chí" userId="77bc97ede07ae997" providerId="LiveId" clId="{D16C9432-67B6-4EF1-8832-FBFD4C7AF337}" dt="2024-03-04T14:01:06.142" v="2030" actId="14100"/>
          <ac:spMkLst>
            <pc:docMk/>
            <pc:sldMk cId="3358519497" sldId="277"/>
            <ac:spMk id="3" creationId="{0712124C-8DD9-13CB-8596-3AF883446DA9}"/>
          </ac:spMkLst>
        </pc:spChg>
        <pc:spChg chg="mod">
          <ac:chgData name="Thuận Ngô Chí" userId="77bc97ede07ae997" providerId="LiveId" clId="{D16C9432-67B6-4EF1-8832-FBFD4C7AF337}" dt="2024-03-04T14:00:51.438" v="2014" actId="1076"/>
          <ac:spMkLst>
            <pc:docMk/>
            <pc:sldMk cId="3358519497" sldId="277"/>
            <ac:spMk id="5" creationId="{F6AD36A4-4ACB-B46E-A4C9-13CCCDE2EB1F}"/>
          </ac:spMkLst>
        </pc:spChg>
        <pc:spChg chg="mod">
          <ac:chgData name="Thuận Ngô Chí" userId="77bc97ede07ae997" providerId="LiveId" clId="{D16C9432-67B6-4EF1-8832-FBFD4C7AF337}" dt="2024-03-04T13:58:06.650" v="1896" actId="20577"/>
          <ac:spMkLst>
            <pc:docMk/>
            <pc:sldMk cId="3358519497" sldId="277"/>
            <ac:spMk id="6" creationId="{C12D12B5-BBB9-D8C8-A7EB-24B93EFB7D2C}"/>
          </ac:spMkLst>
        </pc:spChg>
      </pc:sldChg>
      <pc:sldChg chg="addSp modSp add mod">
        <pc:chgData name="Thuận Ngô Chí" userId="77bc97ede07ae997" providerId="LiveId" clId="{D16C9432-67B6-4EF1-8832-FBFD4C7AF337}" dt="2024-03-04T14:18:51.684" v="3024" actId="1076"/>
        <pc:sldMkLst>
          <pc:docMk/>
          <pc:sldMk cId="2698386719" sldId="278"/>
        </pc:sldMkLst>
        <pc:spChg chg="mod">
          <ac:chgData name="Thuận Ngô Chí" userId="77bc97ede07ae997" providerId="LiveId" clId="{D16C9432-67B6-4EF1-8832-FBFD4C7AF337}" dt="2024-03-04T14:04:18.522" v="2212" actId="20577"/>
          <ac:spMkLst>
            <pc:docMk/>
            <pc:sldMk cId="2698386719" sldId="278"/>
            <ac:spMk id="3" creationId="{6348405F-7A9D-3A52-7EA7-E71AB42DCFCD}"/>
          </ac:spMkLst>
        </pc:spChg>
        <pc:spChg chg="mod">
          <ac:chgData name="Thuận Ngô Chí" userId="77bc97ede07ae997" providerId="LiveId" clId="{D16C9432-67B6-4EF1-8832-FBFD4C7AF337}" dt="2024-03-04T14:18:44.719" v="3021" actId="1076"/>
          <ac:spMkLst>
            <pc:docMk/>
            <pc:sldMk cId="2698386719" sldId="278"/>
            <ac:spMk id="5" creationId="{95EF61C0-64E7-2F4B-E3DF-EDCECA25901D}"/>
          </ac:spMkLst>
        </pc:spChg>
        <pc:spChg chg="mod">
          <ac:chgData name="Thuận Ngô Chí" userId="77bc97ede07ae997" providerId="LiveId" clId="{D16C9432-67B6-4EF1-8832-FBFD4C7AF337}" dt="2024-03-04T14:02:54.740" v="2035" actId="20577"/>
          <ac:spMkLst>
            <pc:docMk/>
            <pc:sldMk cId="2698386719" sldId="278"/>
            <ac:spMk id="6" creationId="{1E50E7F4-7106-55D5-B67B-FE1D0E309D5E}"/>
          </ac:spMkLst>
        </pc:spChg>
        <pc:picChg chg="add mod ord">
          <ac:chgData name="Thuận Ngô Chí" userId="77bc97ede07ae997" providerId="LiveId" clId="{D16C9432-67B6-4EF1-8832-FBFD4C7AF337}" dt="2024-03-04T14:18:51.684" v="3024" actId="1076"/>
          <ac:picMkLst>
            <pc:docMk/>
            <pc:sldMk cId="2698386719" sldId="278"/>
            <ac:picMk id="2" creationId="{41AA065E-8790-1ABE-E235-85F585377247}"/>
          </ac:picMkLst>
        </pc:picChg>
      </pc:sldChg>
      <pc:sldChg chg="addSp modSp add mod">
        <pc:chgData name="Thuận Ngô Chí" userId="77bc97ede07ae997" providerId="LiveId" clId="{D16C9432-67B6-4EF1-8832-FBFD4C7AF337}" dt="2024-03-04T14:10:13.760" v="2360" actId="1076"/>
        <pc:sldMkLst>
          <pc:docMk/>
          <pc:sldMk cId="2216468400" sldId="279"/>
        </pc:sldMkLst>
        <pc:spChg chg="add mod">
          <ac:chgData name="Thuận Ngô Chí" userId="77bc97ede07ae997" providerId="LiveId" clId="{D16C9432-67B6-4EF1-8832-FBFD4C7AF337}" dt="2024-03-04T14:10:11.911" v="2359" actId="1076"/>
          <ac:spMkLst>
            <pc:docMk/>
            <pc:sldMk cId="2216468400" sldId="279"/>
            <ac:spMk id="2" creationId="{2E442B26-E6E8-287D-DF99-4F0D4AD0AE70}"/>
          </ac:spMkLst>
        </pc:spChg>
        <pc:spChg chg="mod">
          <ac:chgData name="Thuận Ngô Chí" userId="77bc97ede07ae997" providerId="LiveId" clId="{D16C9432-67B6-4EF1-8832-FBFD4C7AF337}" dt="2024-03-04T14:10:13.760" v="2360" actId="1076"/>
          <ac:spMkLst>
            <pc:docMk/>
            <pc:sldMk cId="2216468400" sldId="279"/>
            <ac:spMk id="3" creationId="{57AF61CE-2F2F-A43F-EE8D-7EB5193E8165}"/>
          </ac:spMkLst>
        </pc:spChg>
        <pc:spChg chg="mod">
          <ac:chgData name="Thuận Ngô Chí" userId="77bc97ede07ae997" providerId="LiveId" clId="{D16C9432-67B6-4EF1-8832-FBFD4C7AF337}" dt="2024-03-04T14:06:43.619" v="2249" actId="123"/>
          <ac:spMkLst>
            <pc:docMk/>
            <pc:sldMk cId="2216468400" sldId="279"/>
            <ac:spMk id="5" creationId="{8B7AD87D-F397-3966-B6B0-02423A7104D4}"/>
          </ac:spMkLst>
        </pc:spChg>
        <pc:spChg chg="mod">
          <ac:chgData name="Thuận Ngô Chí" userId="77bc97ede07ae997" providerId="LiveId" clId="{D16C9432-67B6-4EF1-8832-FBFD4C7AF337}" dt="2024-03-04T14:05:26.733" v="2215" actId="20577"/>
          <ac:spMkLst>
            <pc:docMk/>
            <pc:sldMk cId="2216468400" sldId="279"/>
            <ac:spMk id="6" creationId="{C1CB70B6-A59F-A799-8764-724743EF80F1}"/>
          </ac:spMkLst>
        </pc:spChg>
      </pc:sldChg>
      <pc:sldChg chg="addSp delSp modSp add mod">
        <pc:chgData name="Thuận Ngô Chí" userId="77bc97ede07ae997" providerId="LiveId" clId="{D16C9432-67B6-4EF1-8832-FBFD4C7AF337}" dt="2024-03-04T14:17:06.319" v="3006" actId="1076"/>
        <pc:sldMkLst>
          <pc:docMk/>
          <pc:sldMk cId="1169669351" sldId="280"/>
        </pc:sldMkLst>
        <pc:spChg chg="del">
          <ac:chgData name="Thuận Ngô Chí" userId="77bc97ede07ae997" providerId="LiveId" clId="{D16C9432-67B6-4EF1-8832-FBFD4C7AF337}" dt="2024-03-04T14:11:54.500" v="2362" actId="478"/>
          <ac:spMkLst>
            <pc:docMk/>
            <pc:sldMk cId="1169669351" sldId="280"/>
            <ac:spMk id="2" creationId="{5583E6F6-0773-2A61-32AA-42404E77B696}"/>
          </ac:spMkLst>
        </pc:spChg>
        <pc:spChg chg="del">
          <ac:chgData name="Thuận Ngô Chí" userId="77bc97ede07ae997" providerId="LiveId" clId="{D16C9432-67B6-4EF1-8832-FBFD4C7AF337}" dt="2024-03-04T14:11:54.500" v="2362" actId="478"/>
          <ac:spMkLst>
            <pc:docMk/>
            <pc:sldMk cId="1169669351" sldId="280"/>
            <ac:spMk id="3" creationId="{9051F2A9-C05E-2065-EFE4-347D95996037}"/>
          </ac:spMkLst>
        </pc:spChg>
        <pc:spChg chg="add mod">
          <ac:chgData name="Thuận Ngô Chí" userId="77bc97ede07ae997" providerId="LiveId" clId="{D16C9432-67B6-4EF1-8832-FBFD4C7AF337}" dt="2024-03-04T14:17:06.319" v="3006" actId="1076"/>
          <ac:spMkLst>
            <pc:docMk/>
            <pc:sldMk cId="1169669351" sldId="280"/>
            <ac:spMk id="4" creationId="{BD1F50EE-5E7D-20EE-527B-0364E426F6F8}"/>
          </ac:spMkLst>
        </pc:spChg>
        <pc:spChg chg="mod">
          <ac:chgData name="Thuận Ngô Chí" userId="77bc97ede07ae997" providerId="LiveId" clId="{D16C9432-67B6-4EF1-8832-FBFD4C7AF337}" dt="2024-03-04T14:17:06.319" v="3006" actId="1076"/>
          <ac:spMkLst>
            <pc:docMk/>
            <pc:sldMk cId="1169669351" sldId="280"/>
            <ac:spMk id="5" creationId="{66CDE917-A02C-65D8-4EEE-E3200F8DB3A1}"/>
          </ac:spMkLst>
        </pc:spChg>
        <pc:spChg chg="mod">
          <ac:chgData name="Thuận Ngô Chí" userId="77bc97ede07ae997" providerId="LiveId" clId="{D16C9432-67B6-4EF1-8832-FBFD4C7AF337}" dt="2024-03-04T14:17:06.319" v="3006" actId="1076"/>
          <ac:spMkLst>
            <pc:docMk/>
            <pc:sldMk cId="1169669351" sldId="280"/>
            <ac:spMk id="6" creationId="{62D3F303-53A8-02E3-40DD-96B18644BD8B}"/>
          </ac:spMkLst>
        </pc:spChg>
        <pc:spChg chg="add mod">
          <ac:chgData name="Thuận Ngô Chí" userId="77bc97ede07ae997" providerId="LiveId" clId="{D16C9432-67B6-4EF1-8832-FBFD4C7AF337}" dt="2024-03-04T14:17:06.319" v="3006" actId="1076"/>
          <ac:spMkLst>
            <pc:docMk/>
            <pc:sldMk cId="1169669351" sldId="280"/>
            <ac:spMk id="7" creationId="{7452ED7A-EB0B-0091-3C58-2B12E4A8ADBF}"/>
          </ac:spMkLst>
        </pc:spChg>
      </pc:sldChg>
      <pc:sldChg chg="addSp delSp modSp add mod">
        <pc:chgData name="Thuận Ngô Chí" userId="77bc97ede07ae997" providerId="LiveId" clId="{D16C9432-67B6-4EF1-8832-FBFD4C7AF337}" dt="2024-03-04T14:17:58.512" v="3013" actId="1076"/>
        <pc:sldMkLst>
          <pc:docMk/>
          <pc:sldMk cId="28223178" sldId="281"/>
        </pc:sldMkLst>
        <pc:spChg chg="del">
          <ac:chgData name="Thuận Ngô Chí" userId="77bc97ede07ae997" providerId="LiveId" clId="{D16C9432-67B6-4EF1-8832-FBFD4C7AF337}" dt="2024-03-04T14:17:14.023" v="3008" actId="478"/>
          <ac:spMkLst>
            <pc:docMk/>
            <pc:sldMk cId="28223178" sldId="281"/>
            <ac:spMk id="4" creationId="{C99BD1D2-ED32-7EB3-EC56-B4778D04CE66}"/>
          </ac:spMkLst>
        </pc:spChg>
        <pc:spChg chg="del">
          <ac:chgData name="Thuận Ngô Chí" userId="77bc97ede07ae997" providerId="LiveId" clId="{D16C9432-67B6-4EF1-8832-FBFD4C7AF337}" dt="2024-03-04T14:17:14.023" v="3008" actId="478"/>
          <ac:spMkLst>
            <pc:docMk/>
            <pc:sldMk cId="28223178" sldId="281"/>
            <ac:spMk id="5" creationId="{CBEA81CC-B830-4FCB-2957-2A96A5892795}"/>
          </ac:spMkLst>
        </pc:spChg>
        <pc:spChg chg="del">
          <ac:chgData name="Thuận Ngô Chí" userId="77bc97ede07ae997" providerId="LiveId" clId="{D16C9432-67B6-4EF1-8832-FBFD4C7AF337}" dt="2024-03-04T14:17:14.023" v="3008" actId="478"/>
          <ac:spMkLst>
            <pc:docMk/>
            <pc:sldMk cId="28223178" sldId="281"/>
            <ac:spMk id="6" creationId="{DFCBF35C-AD20-6B38-DBEE-B4F7FB8E48E8}"/>
          </ac:spMkLst>
        </pc:spChg>
        <pc:spChg chg="del">
          <ac:chgData name="Thuận Ngô Chí" userId="77bc97ede07ae997" providerId="LiveId" clId="{D16C9432-67B6-4EF1-8832-FBFD4C7AF337}" dt="2024-03-04T14:17:14.023" v="3008" actId="478"/>
          <ac:spMkLst>
            <pc:docMk/>
            <pc:sldMk cId="28223178" sldId="281"/>
            <ac:spMk id="7" creationId="{5042008D-851B-EA10-496F-C2385D379F0D}"/>
          </ac:spMkLst>
        </pc:spChg>
        <pc:picChg chg="add mod">
          <ac:chgData name="Thuận Ngô Chí" userId="77bc97ede07ae997" providerId="LiveId" clId="{D16C9432-67B6-4EF1-8832-FBFD4C7AF337}" dt="2024-03-04T14:17:58.512" v="3013" actId="1076"/>
          <ac:picMkLst>
            <pc:docMk/>
            <pc:sldMk cId="28223178" sldId="281"/>
            <ac:picMk id="3" creationId="{6DF6E7BC-6CD3-260D-E60E-910B710F1B7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EF42C-C958-263E-6E05-07E0A62F56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001AA7-880E-0D9D-528A-701D36F3F0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4BABEC-2A06-E1DF-0387-6CB1A53549E9}"/>
              </a:ext>
            </a:extLst>
          </p:cNvPr>
          <p:cNvSpPr>
            <a:spLocks noGrp="1"/>
          </p:cNvSpPr>
          <p:nvPr>
            <p:ph type="dt" sz="half" idx="10"/>
          </p:nvPr>
        </p:nvSpPr>
        <p:spPr/>
        <p:txBody>
          <a:bodyPr/>
          <a:lstStyle/>
          <a:p>
            <a:fld id="{9F1A2174-EB92-4CD0-B874-5C787084D977}" type="datetimeFigureOut">
              <a:rPr lang="en-US" smtClean="0"/>
              <a:t>3/4/2024</a:t>
            </a:fld>
            <a:endParaRPr lang="en-US"/>
          </a:p>
        </p:txBody>
      </p:sp>
      <p:sp>
        <p:nvSpPr>
          <p:cNvPr id="5" name="Footer Placeholder 4">
            <a:extLst>
              <a:ext uri="{FF2B5EF4-FFF2-40B4-BE49-F238E27FC236}">
                <a16:creationId xmlns:a16="http://schemas.microsoft.com/office/drawing/2014/main" id="{64CB54D3-EB08-9049-B10D-3F9779C7E5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DA478-F2E5-8261-F9B9-A56A6D018F55}"/>
              </a:ext>
            </a:extLst>
          </p:cNvPr>
          <p:cNvSpPr>
            <a:spLocks noGrp="1"/>
          </p:cNvSpPr>
          <p:nvPr>
            <p:ph type="sldNum" sz="quarter" idx="12"/>
          </p:nvPr>
        </p:nvSpPr>
        <p:spPr/>
        <p:txBody>
          <a:bodyPr/>
          <a:lstStyle/>
          <a:p>
            <a:fld id="{A64E40F4-B097-4532-BBD9-D220E984B6F9}" type="slidenum">
              <a:rPr lang="en-US" smtClean="0"/>
              <a:t>‹#›</a:t>
            </a:fld>
            <a:endParaRPr lang="en-US"/>
          </a:p>
        </p:txBody>
      </p:sp>
    </p:spTree>
    <p:extLst>
      <p:ext uri="{BB962C8B-B14F-4D97-AF65-F5344CB8AC3E}">
        <p14:creationId xmlns:p14="http://schemas.microsoft.com/office/powerpoint/2010/main" val="578647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561FC-9D46-EE92-2800-CBA0A41645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DFCE1-0939-6C48-5108-CB40EDC2B2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A56B5-EB61-6654-92BE-E41403EC85BE}"/>
              </a:ext>
            </a:extLst>
          </p:cNvPr>
          <p:cNvSpPr>
            <a:spLocks noGrp="1"/>
          </p:cNvSpPr>
          <p:nvPr>
            <p:ph type="dt" sz="half" idx="10"/>
          </p:nvPr>
        </p:nvSpPr>
        <p:spPr/>
        <p:txBody>
          <a:bodyPr/>
          <a:lstStyle/>
          <a:p>
            <a:fld id="{9F1A2174-EB92-4CD0-B874-5C787084D977}" type="datetimeFigureOut">
              <a:rPr lang="en-US" smtClean="0"/>
              <a:t>3/4/2024</a:t>
            </a:fld>
            <a:endParaRPr lang="en-US"/>
          </a:p>
        </p:txBody>
      </p:sp>
      <p:sp>
        <p:nvSpPr>
          <p:cNvPr id="5" name="Footer Placeholder 4">
            <a:extLst>
              <a:ext uri="{FF2B5EF4-FFF2-40B4-BE49-F238E27FC236}">
                <a16:creationId xmlns:a16="http://schemas.microsoft.com/office/drawing/2014/main" id="{FE861500-3306-DFA6-6A59-5B16044AF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48CB8-EDBE-F95B-740A-D68A480D3A7E}"/>
              </a:ext>
            </a:extLst>
          </p:cNvPr>
          <p:cNvSpPr>
            <a:spLocks noGrp="1"/>
          </p:cNvSpPr>
          <p:nvPr>
            <p:ph type="sldNum" sz="quarter" idx="12"/>
          </p:nvPr>
        </p:nvSpPr>
        <p:spPr/>
        <p:txBody>
          <a:bodyPr/>
          <a:lstStyle/>
          <a:p>
            <a:fld id="{A64E40F4-B097-4532-BBD9-D220E984B6F9}" type="slidenum">
              <a:rPr lang="en-US" smtClean="0"/>
              <a:t>‹#›</a:t>
            </a:fld>
            <a:endParaRPr lang="en-US"/>
          </a:p>
        </p:txBody>
      </p:sp>
    </p:spTree>
    <p:extLst>
      <p:ext uri="{BB962C8B-B14F-4D97-AF65-F5344CB8AC3E}">
        <p14:creationId xmlns:p14="http://schemas.microsoft.com/office/powerpoint/2010/main" val="392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E42EE2-2AB0-4A00-2059-3C3D8DBC07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135327-40C8-4C78-BD57-1C866B1EF2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F9999-E084-5835-AD41-5AF706179833}"/>
              </a:ext>
            </a:extLst>
          </p:cNvPr>
          <p:cNvSpPr>
            <a:spLocks noGrp="1"/>
          </p:cNvSpPr>
          <p:nvPr>
            <p:ph type="dt" sz="half" idx="10"/>
          </p:nvPr>
        </p:nvSpPr>
        <p:spPr/>
        <p:txBody>
          <a:bodyPr/>
          <a:lstStyle/>
          <a:p>
            <a:fld id="{9F1A2174-EB92-4CD0-B874-5C787084D977}" type="datetimeFigureOut">
              <a:rPr lang="en-US" smtClean="0"/>
              <a:t>3/4/2024</a:t>
            </a:fld>
            <a:endParaRPr lang="en-US"/>
          </a:p>
        </p:txBody>
      </p:sp>
      <p:sp>
        <p:nvSpPr>
          <p:cNvPr id="5" name="Footer Placeholder 4">
            <a:extLst>
              <a:ext uri="{FF2B5EF4-FFF2-40B4-BE49-F238E27FC236}">
                <a16:creationId xmlns:a16="http://schemas.microsoft.com/office/drawing/2014/main" id="{AD404F3F-BB0E-5679-A600-E1BAE390B0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B688B-B6DE-6A81-3598-70D587C719EC}"/>
              </a:ext>
            </a:extLst>
          </p:cNvPr>
          <p:cNvSpPr>
            <a:spLocks noGrp="1"/>
          </p:cNvSpPr>
          <p:nvPr>
            <p:ph type="sldNum" sz="quarter" idx="12"/>
          </p:nvPr>
        </p:nvSpPr>
        <p:spPr/>
        <p:txBody>
          <a:bodyPr/>
          <a:lstStyle/>
          <a:p>
            <a:fld id="{A64E40F4-B097-4532-BBD9-D220E984B6F9}" type="slidenum">
              <a:rPr lang="en-US" smtClean="0"/>
              <a:t>‹#›</a:t>
            </a:fld>
            <a:endParaRPr lang="en-US"/>
          </a:p>
        </p:txBody>
      </p:sp>
    </p:spTree>
    <p:extLst>
      <p:ext uri="{BB962C8B-B14F-4D97-AF65-F5344CB8AC3E}">
        <p14:creationId xmlns:p14="http://schemas.microsoft.com/office/powerpoint/2010/main" val="1971289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99485-98BD-5650-938E-572019C64F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D9823A-D42A-CFFD-4EA0-992770DFFD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EED78-A064-5FAC-C5BC-40943D97A9CE}"/>
              </a:ext>
            </a:extLst>
          </p:cNvPr>
          <p:cNvSpPr>
            <a:spLocks noGrp="1"/>
          </p:cNvSpPr>
          <p:nvPr>
            <p:ph type="dt" sz="half" idx="10"/>
          </p:nvPr>
        </p:nvSpPr>
        <p:spPr/>
        <p:txBody>
          <a:bodyPr/>
          <a:lstStyle/>
          <a:p>
            <a:fld id="{9F1A2174-EB92-4CD0-B874-5C787084D977}" type="datetimeFigureOut">
              <a:rPr lang="en-US" smtClean="0"/>
              <a:t>3/4/2024</a:t>
            </a:fld>
            <a:endParaRPr lang="en-US"/>
          </a:p>
        </p:txBody>
      </p:sp>
      <p:sp>
        <p:nvSpPr>
          <p:cNvPr id="5" name="Footer Placeholder 4">
            <a:extLst>
              <a:ext uri="{FF2B5EF4-FFF2-40B4-BE49-F238E27FC236}">
                <a16:creationId xmlns:a16="http://schemas.microsoft.com/office/drawing/2014/main" id="{828197E8-CAFD-740E-B1BC-C14104653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ACA89-BC20-DE95-C767-E5758342A711}"/>
              </a:ext>
            </a:extLst>
          </p:cNvPr>
          <p:cNvSpPr>
            <a:spLocks noGrp="1"/>
          </p:cNvSpPr>
          <p:nvPr>
            <p:ph type="sldNum" sz="quarter" idx="12"/>
          </p:nvPr>
        </p:nvSpPr>
        <p:spPr/>
        <p:txBody>
          <a:bodyPr/>
          <a:lstStyle/>
          <a:p>
            <a:fld id="{A64E40F4-B097-4532-BBD9-D220E984B6F9}" type="slidenum">
              <a:rPr lang="en-US" smtClean="0"/>
              <a:t>‹#›</a:t>
            </a:fld>
            <a:endParaRPr lang="en-US"/>
          </a:p>
        </p:txBody>
      </p:sp>
    </p:spTree>
    <p:extLst>
      <p:ext uri="{BB962C8B-B14F-4D97-AF65-F5344CB8AC3E}">
        <p14:creationId xmlns:p14="http://schemas.microsoft.com/office/powerpoint/2010/main" val="1768394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AAA6-1F11-2024-0697-DEC4AF46E5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DA445E-22F5-5073-53F1-0A3A1AD259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EC7344-A994-47E7-EE91-E2A99B111F08}"/>
              </a:ext>
            </a:extLst>
          </p:cNvPr>
          <p:cNvSpPr>
            <a:spLocks noGrp="1"/>
          </p:cNvSpPr>
          <p:nvPr>
            <p:ph type="dt" sz="half" idx="10"/>
          </p:nvPr>
        </p:nvSpPr>
        <p:spPr/>
        <p:txBody>
          <a:bodyPr/>
          <a:lstStyle/>
          <a:p>
            <a:fld id="{9F1A2174-EB92-4CD0-B874-5C787084D977}" type="datetimeFigureOut">
              <a:rPr lang="en-US" smtClean="0"/>
              <a:t>3/4/2024</a:t>
            </a:fld>
            <a:endParaRPr lang="en-US"/>
          </a:p>
        </p:txBody>
      </p:sp>
      <p:sp>
        <p:nvSpPr>
          <p:cNvPr id="5" name="Footer Placeholder 4">
            <a:extLst>
              <a:ext uri="{FF2B5EF4-FFF2-40B4-BE49-F238E27FC236}">
                <a16:creationId xmlns:a16="http://schemas.microsoft.com/office/drawing/2014/main" id="{6CE05657-A445-C5BE-3E96-75A483CEC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6DF5F-08A4-919D-DB15-8690C0C7A697}"/>
              </a:ext>
            </a:extLst>
          </p:cNvPr>
          <p:cNvSpPr>
            <a:spLocks noGrp="1"/>
          </p:cNvSpPr>
          <p:nvPr>
            <p:ph type="sldNum" sz="quarter" idx="12"/>
          </p:nvPr>
        </p:nvSpPr>
        <p:spPr/>
        <p:txBody>
          <a:bodyPr/>
          <a:lstStyle/>
          <a:p>
            <a:fld id="{A64E40F4-B097-4532-BBD9-D220E984B6F9}" type="slidenum">
              <a:rPr lang="en-US" smtClean="0"/>
              <a:t>‹#›</a:t>
            </a:fld>
            <a:endParaRPr lang="en-US"/>
          </a:p>
        </p:txBody>
      </p:sp>
    </p:spTree>
    <p:extLst>
      <p:ext uri="{BB962C8B-B14F-4D97-AF65-F5344CB8AC3E}">
        <p14:creationId xmlns:p14="http://schemas.microsoft.com/office/powerpoint/2010/main" val="1912861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366C8-C254-2511-FE29-56FCEA8AC3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F89AD0-75AF-8D32-15C4-7DE129DBC1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50001B-4368-6C25-FEA1-AF83BCF49B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2C228B-50B5-BBC0-7AEC-3035B5C790C8}"/>
              </a:ext>
            </a:extLst>
          </p:cNvPr>
          <p:cNvSpPr>
            <a:spLocks noGrp="1"/>
          </p:cNvSpPr>
          <p:nvPr>
            <p:ph type="dt" sz="half" idx="10"/>
          </p:nvPr>
        </p:nvSpPr>
        <p:spPr/>
        <p:txBody>
          <a:bodyPr/>
          <a:lstStyle/>
          <a:p>
            <a:fld id="{9F1A2174-EB92-4CD0-B874-5C787084D977}" type="datetimeFigureOut">
              <a:rPr lang="en-US" smtClean="0"/>
              <a:t>3/4/2024</a:t>
            </a:fld>
            <a:endParaRPr lang="en-US"/>
          </a:p>
        </p:txBody>
      </p:sp>
      <p:sp>
        <p:nvSpPr>
          <p:cNvPr id="6" name="Footer Placeholder 5">
            <a:extLst>
              <a:ext uri="{FF2B5EF4-FFF2-40B4-BE49-F238E27FC236}">
                <a16:creationId xmlns:a16="http://schemas.microsoft.com/office/drawing/2014/main" id="{DD0D6F0F-7306-ED4D-89D6-5A3738627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BC542-9097-B0E7-7612-FE2F21436CF0}"/>
              </a:ext>
            </a:extLst>
          </p:cNvPr>
          <p:cNvSpPr>
            <a:spLocks noGrp="1"/>
          </p:cNvSpPr>
          <p:nvPr>
            <p:ph type="sldNum" sz="quarter" idx="12"/>
          </p:nvPr>
        </p:nvSpPr>
        <p:spPr/>
        <p:txBody>
          <a:bodyPr/>
          <a:lstStyle/>
          <a:p>
            <a:fld id="{A64E40F4-B097-4532-BBD9-D220E984B6F9}" type="slidenum">
              <a:rPr lang="en-US" smtClean="0"/>
              <a:t>‹#›</a:t>
            </a:fld>
            <a:endParaRPr lang="en-US"/>
          </a:p>
        </p:txBody>
      </p:sp>
    </p:spTree>
    <p:extLst>
      <p:ext uri="{BB962C8B-B14F-4D97-AF65-F5344CB8AC3E}">
        <p14:creationId xmlns:p14="http://schemas.microsoft.com/office/powerpoint/2010/main" val="4034822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EAC2-DF80-1050-8AC9-6DC7B4EE03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BBB992-CA3B-2C62-9F31-4B4FC7BA7B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0A7A73-87A0-A7A2-7761-6DF394D6D1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0AA9DD-42EF-C4EB-9D06-9274E5008F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8596AC-6A88-B16F-5003-3A27E5FE5E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ADBDA3-31ED-09AE-DF64-ECAA6EAC32AA}"/>
              </a:ext>
            </a:extLst>
          </p:cNvPr>
          <p:cNvSpPr>
            <a:spLocks noGrp="1"/>
          </p:cNvSpPr>
          <p:nvPr>
            <p:ph type="dt" sz="half" idx="10"/>
          </p:nvPr>
        </p:nvSpPr>
        <p:spPr/>
        <p:txBody>
          <a:bodyPr/>
          <a:lstStyle/>
          <a:p>
            <a:fld id="{9F1A2174-EB92-4CD0-B874-5C787084D977}" type="datetimeFigureOut">
              <a:rPr lang="en-US" smtClean="0"/>
              <a:t>3/4/2024</a:t>
            </a:fld>
            <a:endParaRPr lang="en-US"/>
          </a:p>
        </p:txBody>
      </p:sp>
      <p:sp>
        <p:nvSpPr>
          <p:cNvPr id="8" name="Footer Placeholder 7">
            <a:extLst>
              <a:ext uri="{FF2B5EF4-FFF2-40B4-BE49-F238E27FC236}">
                <a16:creationId xmlns:a16="http://schemas.microsoft.com/office/drawing/2014/main" id="{D5A4A275-5F25-8810-1280-4A8231E9B2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A20488-F9D4-A472-BC00-7077591B3B6E}"/>
              </a:ext>
            </a:extLst>
          </p:cNvPr>
          <p:cNvSpPr>
            <a:spLocks noGrp="1"/>
          </p:cNvSpPr>
          <p:nvPr>
            <p:ph type="sldNum" sz="quarter" idx="12"/>
          </p:nvPr>
        </p:nvSpPr>
        <p:spPr/>
        <p:txBody>
          <a:bodyPr/>
          <a:lstStyle/>
          <a:p>
            <a:fld id="{A64E40F4-B097-4532-BBD9-D220E984B6F9}" type="slidenum">
              <a:rPr lang="en-US" smtClean="0"/>
              <a:t>‹#›</a:t>
            </a:fld>
            <a:endParaRPr lang="en-US"/>
          </a:p>
        </p:txBody>
      </p:sp>
    </p:spTree>
    <p:extLst>
      <p:ext uri="{BB962C8B-B14F-4D97-AF65-F5344CB8AC3E}">
        <p14:creationId xmlns:p14="http://schemas.microsoft.com/office/powerpoint/2010/main" val="1424233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DCCE-6AF4-7E1B-374A-4B77CE7704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DF1DD2-8710-35FF-CF79-0A533F405B81}"/>
              </a:ext>
            </a:extLst>
          </p:cNvPr>
          <p:cNvSpPr>
            <a:spLocks noGrp="1"/>
          </p:cNvSpPr>
          <p:nvPr>
            <p:ph type="dt" sz="half" idx="10"/>
          </p:nvPr>
        </p:nvSpPr>
        <p:spPr/>
        <p:txBody>
          <a:bodyPr/>
          <a:lstStyle/>
          <a:p>
            <a:fld id="{9F1A2174-EB92-4CD0-B874-5C787084D977}" type="datetimeFigureOut">
              <a:rPr lang="en-US" smtClean="0"/>
              <a:t>3/4/2024</a:t>
            </a:fld>
            <a:endParaRPr lang="en-US"/>
          </a:p>
        </p:txBody>
      </p:sp>
      <p:sp>
        <p:nvSpPr>
          <p:cNvPr id="4" name="Footer Placeholder 3">
            <a:extLst>
              <a:ext uri="{FF2B5EF4-FFF2-40B4-BE49-F238E27FC236}">
                <a16:creationId xmlns:a16="http://schemas.microsoft.com/office/drawing/2014/main" id="{4BC75BA5-0302-64EA-0F7A-20CA201E65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A49792-069C-C035-E764-A21CE94A034B}"/>
              </a:ext>
            </a:extLst>
          </p:cNvPr>
          <p:cNvSpPr>
            <a:spLocks noGrp="1"/>
          </p:cNvSpPr>
          <p:nvPr>
            <p:ph type="sldNum" sz="quarter" idx="12"/>
          </p:nvPr>
        </p:nvSpPr>
        <p:spPr/>
        <p:txBody>
          <a:bodyPr/>
          <a:lstStyle/>
          <a:p>
            <a:fld id="{A64E40F4-B097-4532-BBD9-D220E984B6F9}" type="slidenum">
              <a:rPr lang="en-US" smtClean="0"/>
              <a:t>‹#›</a:t>
            </a:fld>
            <a:endParaRPr lang="en-US"/>
          </a:p>
        </p:txBody>
      </p:sp>
    </p:spTree>
    <p:extLst>
      <p:ext uri="{BB962C8B-B14F-4D97-AF65-F5344CB8AC3E}">
        <p14:creationId xmlns:p14="http://schemas.microsoft.com/office/powerpoint/2010/main" val="2741071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2F460F-9706-9EC4-0BF4-EB3129EC101A}"/>
              </a:ext>
            </a:extLst>
          </p:cNvPr>
          <p:cNvSpPr>
            <a:spLocks noGrp="1"/>
          </p:cNvSpPr>
          <p:nvPr>
            <p:ph type="dt" sz="half" idx="10"/>
          </p:nvPr>
        </p:nvSpPr>
        <p:spPr/>
        <p:txBody>
          <a:bodyPr/>
          <a:lstStyle/>
          <a:p>
            <a:fld id="{9F1A2174-EB92-4CD0-B874-5C787084D977}" type="datetimeFigureOut">
              <a:rPr lang="en-US" smtClean="0"/>
              <a:t>3/4/2024</a:t>
            </a:fld>
            <a:endParaRPr lang="en-US"/>
          </a:p>
        </p:txBody>
      </p:sp>
      <p:sp>
        <p:nvSpPr>
          <p:cNvPr id="3" name="Footer Placeholder 2">
            <a:extLst>
              <a:ext uri="{FF2B5EF4-FFF2-40B4-BE49-F238E27FC236}">
                <a16:creationId xmlns:a16="http://schemas.microsoft.com/office/drawing/2014/main" id="{5E03AB84-FDB3-1342-4C68-E12A05B8A9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3C2C40-E0A4-777E-F8D0-86989083953F}"/>
              </a:ext>
            </a:extLst>
          </p:cNvPr>
          <p:cNvSpPr>
            <a:spLocks noGrp="1"/>
          </p:cNvSpPr>
          <p:nvPr>
            <p:ph type="sldNum" sz="quarter" idx="12"/>
          </p:nvPr>
        </p:nvSpPr>
        <p:spPr/>
        <p:txBody>
          <a:bodyPr/>
          <a:lstStyle/>
          <a:p>
            <a:fld id="{A64E40F4-B097-4532-BBD9-D220E984B6F9}" type="slidenum">
              <a:rPr lang="en-US" smtClean="0"/>
              <a:t>‹#›</a:t>
            </a:fld>
            <a:endParaRPr lang="en-US"/>
          </a:p>
        </p:txBody>
      </p:sp>
    </p:spTree>
    <p:extLst>
      <p:ext uri="{BB962C8B-B14F-4D97-AF65-F5344CB8AC3E}">
        <p14:creationId xmlns:p14="http://schemas.microsoft.com/office/powerpoint/2010/main" val="1455224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C8D1-7B39-FCED-B556-0C81462250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06E224-EA1D-6FBC-C45A-8A373D615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6170B-0834-FF48-66B8-6E39EA6D0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FA8653-43AC-F4A4-30BC-EE86CE3C429D}"/>
              </a:ext>
            </a:extLst>
          </p:cNvPr>
          <p:cNvSpPr>
            <a:spLocks noGrp="1"/>
          </p:cNvSpPr>
          <p:nvPr>
            <p:ph type="dt" sz="half" idx="10"/>
          </p:nvPr>
        </p:nvSpPr>
        <p:spPr/>
        <p:txBody>
          <a:bodyPr/>
          <a:lstStyle/>
          <a:p>
            <a:fld id="{9F1A2174-EB92-4CD0-B874-5C787084D977}" type="datetimeFigureOut">
              <a:rPr lang="en-US" smtClean="0"/>
              <a:t>3/4/2024</a:t>
            </a:fld>
            <a:endParaRPr lang="en-US"/>
          </a:p>
        </p:txBody>
      </p:sp>
      <p:sp>
        <p:nvSpPr>
          <p:cNvPr id="6" name="Footer Placeholder 5">
            <a:extLst>
              <a:ext uri="{FF2B5EF4-FFF2-40B4-BE49-F238E27FC236}">
                <a16:creationId xmlns:a16="http://schemas.microsoft.com/office/drawing/2014/main" id="{63D4F422-CA66-090D-3D53-E484A9428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2966FB-38F0-DE3D-2052-BD640ADE37FB}"/>
              </a:ext>
            </a:extLst>
          </p:cNvPr>
          <p:cNvSpPr>
            <a:spLocks noGrp="1"/>
          </p:cNvSpPr>
          <p:nvPr>
            <p:ph type="sldNum" sz="quarter" idx="12"/>
          </p:nvPr>
        </p:nvSpPr>
        <p:spPr/>
        <p:txBody>
          <a:bodyPr/>
          <a:lstStyle/>
          <a:p>
            <a:fld id="{A64E40F4-B097-4532-BBD9-D220E984B6F9}" type="slidenum">
              <a:rPr lang="en-US" smtClean="0"/>
              <a:t>‹#›</a:t>
            </a:fld>
            <a:endParaRPr lang="en-US"/>
          </a:p>
        </p:txBody>
      </p:sp>
    </p:spTree>
    <p:extLst>
      <p:ext uri="{BB962C8B-B14F-4D97-AF65-F5344CB8AC3E}">
        <p14:creationId xmlns:p14="http://schemas.microsoft.com/office/powerpoint/2010/main" val="774366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19E16-A132-D74E-1697-C2496C61B9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0B8FCD-DB4E-40FB-08C9-C88647C6AF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AF588C-81E2-5A24-6A7C-2B724C175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5D876E-5F81-6A23-6844-A9AD242BAED5}"/>
              </a:ext>
            </a:extLst>
          </p:cNvPr>
          <p:cNvSpPr>
            <a:spLocks noGrp="1"/>
          </p:cNvSpPr>
          <p:nvPr>
            <p:ph type="dt" sz="half" idx="10"/>
          </p:nvPr>
        </p:nvSpPr>
        <p:spPr/>
        <p:txBody>
          <a:bodyPr/>
          <a:lstStyle/>
          <a:p>
            <a:fld id="{9F1A2174-EB92-4CD0-B874-5C787084D977}" type="datetimeFigureOut">
              <a:rPr lang="en-US" smtClean="0"/>
              <a:t>3/4/2024</a:t>
            </a:fld>
            <a:endParaRPr lang="en-US"/>
          </a:p>
        </p:txBody>
      </p:sp>
      <p:sp>
        <p:nvSpPr>
          <p:cNvPr id="6" name="Footer Placeholder 5">
            <a:extLst>
              <a:ext uri="{FF2B5EF4-FFF2-40B4-BE49-F238E27FC236}">
                <a16:creationId xmlns:a16="http://schemas.microsoft.com/office/drawing/2014/main" id="{897E72B7-AE05-5BFC-8C5C-C2B2DA5931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5E2D17-B174-B6DD-FDD6-426575CE5894}"/>
              </a:ext>
            </a:extLst>
          </p:cNvPr>
          <p:cNvSpPr>
            <a:spLocks noGrp="1"/>
          </p:cNvSpPr>
          <p:nvPr>
            <p:ph type="sldNum" sz="quarter" idx="12"/>
          </p:nvPr>
        </p:nvSpPr>
        <p:spPr/>
        <p:txBody>
          <a:bodyPr/>
          <a:lstStyle/>
          <a:p>
            <a:fld id="{A64E40F4-B097-4532-BBD9-D220E984B6F9}" type="slidenum">
              <a:rPr lang="en-US" smtClean="0"/>
              <a:t>‹#›</a:t>
            </a:fld>
            <a:endParaRPr lang="en-US"/>
          </a:p>
        </p:txBody>
      </p:sp>
    </p:spTree>
    <p:extLst>
      <p:ext uri="{BB962C8B-B14F-4D97-AF65-F5344CB8AC3E}">
        <p14:creationId xmlns:p14="http://schemas.microsoft.com/office/powerpoint/2010/main" val="22164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067703-00C7-BF6F-1CAC-F4E7067972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B1363F-13FE-D46D-DD02-C50617CEE3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839A1D-95A5-638E-7A0A-A11DA1DD9B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1A2174-EB92-4CD0-B874-5C787084D977}" type="datetimeFigureOut">
              <a:rPr lang="en-US" smtClean="0"/>
              <a:t>3/4/2024</a:t>
            </a:fld>
            <a:endParaRPr lang="en-US"/>
          </a:p>
        </p:txBody>
      </p:sp>
      <p:sp>
        <p:nvSpPr>
          <p:cNvPr id="5" name="Footer Placeholder 4">
            <a:extLst>
              <a:ext uri="{FF2B5EF4-FFF2-40B4-BE49-F238E27FC236}">
                <a16:creationId xmlns:a16="http://schemas.microsoft.com/office/drawing/2014/main" id="{6FA6042B-D056-2CC4-EBB0-A95EB7B76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08E648-9121-E66C-059B-2A577877E8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E40F4-B097-4532-BBD9-D220E984B6F9}" type="slidenum">
              <a:rPr lang="en-US" smtClean="0"/>
              <a:t>‹#›</a:t>
            </a:fld>
            <a:endParaRPr lang="en-US"/>
          </a:p>
        </p:txBody>
      </p:sp>
    </p:spTree>
    <p:extLst>
      <p:ext uri="{BB962C8B-B14F-4D97-AF65-F5344CB8AC3E}">
        <p14:creationId xmlns:p14="http://schemas.microsoft.com/office/powerpoint/2010/main" val="125530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vi.wikipedia.org/wiki/32-bit" TargetMode="External"/><Relationship Id="rId2" Type="http://schemas.openxmlformats.org/officeDocument/2006/relationships/hyperlink" Target="https://vi.wikipedia.org/wiki/MS-DOS" TargetMode="External"/><Relationship Id="rId1" Type="http://schemas.openxmlformats.org/officeDocument/2006/relationships/slideLayout" Target="../slideLayouts/slideLayout2.xml"/><Relationship Id="rId5" Type="http://schemas.openxmlformats.org/officeDocument/2006/relationships/hyperlink" Target="https://vi.wikipedia.org/wiki/Windows_Explorer" TargetMode="External"/><Relationship Id="rId4" Type="http://schemas.openxmlformats.org/officeDocument/2006/relationships/hyperlink" Target="https://vi.wikipedia.org/wiki/T%E1%BA%ADp_ti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vi.wikipedia.org/wiki/Windows_7"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vi.wikipedia.org/wiki/SkyDriv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vi.wikipedia.org/wiki/Start_menu"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vi.wikipedia.org/wiki/Windows_Updat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vi.wikipedia.org/wiki/MS-DOS" TargetMode="External"/><Relationship Id="rId2" Type="http://schemas.openxmlformats.org/officeDocument/2006/relationships/hyperlink" Target="https://vi.wikipedia.org/wiki/Microsoft_Windows" TargetMode="External"/><Relationship Id="rId1" Type="http://schemas.openxmlformats.org/officeDocument/2006/relationships/slideLayout" Target="../slideLayouts/slideLayout2.xml"/><Relationship Id="rId4" Type="http://schemas.openxmlformats.org/officeDocument/2006/relationships/hyperlink" Target="https://vi.wikipedia.org/wiki/V%C3%B2ng_%C4%91%E1%BB%9Di_ph%C3%A1t_h%C3%A0nh_ph%E1%BA%A7n_m%E1%BB%81m#RT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vi.wikipedia.org/wiki/B%E1%BB%99_nh%E1%BB%9B_ngo%C3%A0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93E1DA-515F-45F7-0759-AABECFD1A82A}"/>
              </a:ext>
            </a:extLst>
          </p:cNvPr>
          <p:cNvSpPr txBox="1"/>
          <p:nvPr/>
        </p:nvSpPr>
        <p:spPr>
          <a:xfrm>
            <a:off x="2024332" y="3013501"/>
            <a:ext cx="8143335" cy="830997"/>
          </a:xfrm>
          <a:prstGeom prst="rect">
            <a:avLst/>
          </a:prstGeom>
          <a:noFill/>
        </p:spPr>
        <p:txBody>
          <a:bodyPr wrap="square" rtlCol="0">
            <a:spAutoFit/>
          </a:bodyPr>
          <a:lstStyle/>
          <a:p>
            <a:r>
              <a:rPr lang="en-US" sz="4800" b="1" dirty="0"/>
              <a:t>CÁC HỆ ĐIỀU HÀNH WINDOWS</a:t>
            </a:r>
          </a:p>
        </p:txBody>
      </p:sp>
      <p:pic>
        <p:nvPicPr>
          <p:cNvPr id="5" name="Picture 4">
            <a:extLst>
              <a:ext uri="{FF2B5EF4-FFF2-40B4-BE49-F238E27FC236}">
                <a16:creationId xmlns:a16="http://schemas.microsoft.com/office/drawing/2014/main" id="{FFC2A08D-3C93-8B77-A53F-D9F5EF5B0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4615" y="92454"/>
            <a:ext cx="1757696" cy="1650082"/>
          </a:xfrm>
          <a:prstGeom prst="rect">
            <a:avLst/>
          </a:prstGeom>
        </p:spPr>
      </p:pic>
      <p:pic>
        <p:nvPicPr>
          <p:cNvPr id="7" name="Picture 6">
            <a:extLst>
              <a:ext uri="{FF2B5EF4-FFF2-40B4-BE49-F238E27FC236}">
                <a16:creationId xmlns:a16="http://schemas.microsoft.com/office/drawing/2014/main" id="{253E5673-F83F-F579-FB86-712C4DD29E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1071" y="4321833"/>
            <a:ext cx="1977390" cy="1717945"/>
          </a:xfrm>
          <a:prstGeom prst="rect">
            <a:avLst/>
          </a:prstGeom>
        </p:spPr>
      </p:pic>
      <p:pic>
        <p:nvPicPr>
          <p:cNvPr id="9" name="Picture 8">
            <a:extLst>
              <a:ext uri="{FF2B5EF4-FFF2-40B4-BE49-F238E27FC236}">
                <a16:creationId xmlns:a16="http://schemas.microsoft.com/office/drawing/2014/main" id="{A76B89F7-D11C-5980-952B-F47D39CA7B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539" y="4899804"/>
            <a:ext cx="1328598" cy="1328598"/>
          </a:xfrm>
          <a:prstGeom prst="rect">
            <a:avLst/>
          </a:prstGeom>
        </p:spPr>
      </p:pic>
      <p:pic>
        <p:nvPicPr>
          <p:cNvPr id="11" name="Picture 10">
            <a:extLst>
              <a:ext uri="{FF2B5EF4-FFF2-40B4-BE49-F238E27FC236}">
                <a16:creationId xmlns:a16="http://schemas.microsoft.com/office/drawing/2014/main" id="{C18E6A76-A059-95F7-3446-974E3278D2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630" y="345056"/>
            <a:ext cx="2042547" cy="1771014"/>
          </a:xfrm>
          <a:prstGeom prst="rect">
            <a:avLst/>
          </a:prstGeom>
        </p:spPr>
      </p:pic>
    </p:spTree>
    <p:extLst>
      <p:ext uri="{BB962C8B-B14F-4D97-AF65-F5344CB8AC3E}">
        <p14:creationId xmlns:p14="http://schemas.microsoft.com/office/powerpoint/2010/main" val="156269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40174E-AD2B-E0B9-3C66-A95C14D46A8F}"/>
              </a:ext>
            </a:extLst>
          </p:cNvPr>
          <p:cNvSpPr txBox="1"/>
          <p:nvPr/>
        </p:nvSpPr>
        <p:spPr>
          <a:xfrm>
            <a:off x="478766" y="872502"/>
            <a:ext cx="6094562" cy="523220"/>
          </a:xfrm>
          <a:prstGeom prst="rect">
            <a:avLst/>
          </a:prstGeom>
          <a:noFill/>
        </p:spPr>
        <p:txBody>
          <a:bodyPr wrap="square">
            <a:spAutoFit/>
          </a:bodyPr>
          <a:lstStyle/>
          <a:p>
            <a:r>
              <a:rPr lang="en-US" sz="2800" b="1" dirty="0" err="1"/>
              <a:t>Các</a:t>
            </a:r>
            <a:r>
              <a:rPr lang="en-US" sz="2800" b="1" dirty="0"/>
              <a:t> </a:t>
            </a:r>
            <a:r>
              <a:rPr lang="en-US" sz="2800" b="1" dirty="0" err="1"/>
              <a:t>ứng</a:t>
            </a:r>
            <a:r>
              <a:rPr lang="en-US" sz="2800" b="1" dirty="0"/>
              <a:t> </a:t>
            </a:r>
            <a:r>
              <a:rPr lang="en-US" sz="2800" b="1" dirty="0" err="1"/>
              <a:t>dụng</a:t>
            </a:r>
            <a:r>
              <a:rPr lang="en-US" sz="2800" b="1" dirty="0"/>
              <a:t> </a:t>
            </a:r>
            <a:r>
              <a:rPr lang="en-US" sz="2800" b="1" dirty="0" err="1"/>
              <a:t>văn</a:t>
            </a:r>
            <a:r>
              <a:rPr lang="en-US" sz="2800" b="1" dirty="0"/>
              <a:t> </a:t>
            </a:r>
            <a:r>
              <a:rPr lang="en-US" sz="2800" b="1" dirty="0" err="1"/>
              <a:t>phòng</a:t>
            </a:r>
            <a:r>
              <a:rPr lang="en-US" sz="2800" b="1" dirty="0"/>
              <a:t> Word, Excel</a:t>
            </a:r>
          </a:p>
        </p:txBody>
      </p:sp>
      <p:sp>
        <p:nvSpPr>
          <p:cNvPr id="6" name="TextBox 5">
            <a:extLst>
              <a:ext uri="{FF2B5EF4-FFF2-40B4-BE49-F238E27FC236}">
                <a16:creationId xmlns:a16="http://schemas.microsoft.com/office/drawing/2014/main" id="{9B402CF0-566B-4D80-9419-F431E245DB30}"/>
              </a:ext>
            </a:extLst>
          </p:cNvPr>
          <p:cNvSpPr txBox="1"/>
          <p:nvPr/>
        </p:nvSpPr>
        <p:spPr>
          <a:xfrm>
            <a:off x="267430" y="237863"/>
            <a:ext cx="6305898" cy="584775"/>
          </a:xfrm>
          <a:prstGeom prst="rect">
            <a:avLst/>
          </a:prstGeom>
          <a:noFill/>
        </p:spPr>
        <p:txBody>
          <a:bodyPr wrap="square">
            <a:spAutoFit/>
          </a:bodyPr>
          <a:lstStyle/>
          <a:p>
            <a:r>
              <a:rPr lang="vi-VN" sz="3200" b="1" dirty="0"/>
              <a:t>Các tiện ích</a:t>
            </a:r>
            <a:r>
              <a:rPr lang="en-US" sz="3200" b="1" dirty="0"/>
              <a:t> </a:t>
            </a:r>
            <a:r>
              <a:rPr lang="en-US" sz="3200" b="1" dirty="0" err="1">
                <a:latin typeface="Arial" panose="020B0604020202020204" pitchFamily="34" charset="0"/>
                <a:cs typeface="Arial" panose="020B0604020202020204" pitchFamily="34" charset="0"/>
              </a:rPr>
              <a:t>của</a:t>
            </a:r>
            <a:r>
              <a:rPr lang="en-US" sz="3200" b="1" dirty="0">
                <a:latin typeface="Arial" panose="020B0604020202020204" pitchFamily="34" charset="0"/>
                <a:cs typeface="Arial" panose="020B0604020202020204" pitchFamily="34" charset="0"/>
              </a:rPr>
              <a:t> Windows 2.0:</a:t>
            </a:r>
          </a:p>
        </p:txBody>
      </p:sp>
      <p:sp>
        <p:nvSpPr>
          <p:cNvPr id="8" name="TextBox 7">
            <a:extLst>
              <a:ext uri="{FF2B5EF4-FFF2-40B4-BE49-F238E27FC236}">
                <a16:creationId xmlns:a16="http://schemas.microsoft.com/office/drawing/2014/main" id="{6538A03E-8EE2-7F13-EA67-7E21755D3244}"/>
              </a:ext>
            </a:extLst>
          </p:cNvPr>
          <p:cNvSpPr txBox="1"/>
          <p:nvPr/>
        </p:nvSpPr>
        <p:spPr>
          <a:xfrm>
            <a:off x="1227467" y="5031391"/>
            <a:ext cx="10038631" cy="954107"/>
          </a:xfrm>
          <a:prstGeom prst="rect">
            <a:avLst/>
          </a:prstGeom>
          <a:noFill/>
        </p:spPr>
        <p:txBody>
          <a:bodyPr wrap="square">
            <a:spAutoFit/>
          </a:bodyPr>
          <a:lstStyle/>
          <a:p>
            <a:r>
              <a:rPr lang="en-US" sz="2800" b="1" dirty="0">
                <a:latin typeface="Arial" panose="020B0604020202020204" pitchFamily="34" charset="0"/>
                <a:cs typeface="Arial" panose="020B0604020202020204" pitchFamily="34" charset="0"/>
              </a:rPr>
              <a:t>Đ</a:t>
            </a:r>
            <a:r>
              <a:rPr lang="vi-VN" sz="2800" b="1" dirty="0"/>
              <a:t>ược xem là bước tiến mới của Microsoft, mang đến cho người dùng sự thuận tiện trong xử lý công việc.</a:t>
            </a:r>
            <a:endParaRPr lang="en-US" sz="2800" b="1" dirty="0"/>
          </a:p>
        </p:txBody>
      </p:sp>
      <p:pic>
        <p:nvPicPr>
          <p:cNvPr id="10" name="Picture 9">
            <a:extLst>
              <a:ext uri="{FF2B5EF4-FFF2-40B4-BE49-F238E27FC236}">
                <a16:creationId xmlns:a16="http://schemas.microsoft.com/office/drawing/2014/main" id="{642C845C-FCCA-02D2-BFA7-35833B6AE333}"/>
              </a:ext>
            </a:extLst>
          </p:cNvPr>
          <p:cNvPicPr>
            <a:picLocks noChangeAspect="1"/>
          </p:cNvPicPr>
          <p:nvPr/>
        </p:nvPicPr>
        <p:blipFill>
          <a:blip r:embed="rId2"/>
          <a:stretch>
            <a:fillRect/>
          </a:stretch>
        </p:blipFill>
        <p:spPr>
          <a:xfrm>
            <a:off x="1207106" y="1682916"/>
            <a:ext cx="4581813" cy="2766023"/>
          </a:xfrm>
          <a:prstGeom prst="rect">
            <a:avLst/>
          </a:prstGeom>
        </p:spPr>
      </p:pic>
      <p:pic>
        <p:nvPicPr>
          <p:cNvPr id="12" name="Picture 11">
            <a:extLst>
              <a:ext uri="{FF2B5EF4-FFF2-40B4-BE49-F238E27FC236}">
                <a16:creationId xmlns:a16="http://schemas.microsoft.com/office/drawing/2014/main" id="{9EEDF465-0462-3346-D376-E9085DF335A4}"/>
              </a:ext>
            </a:extLst>
          </p:cNvPr>
          <p:cNvPicPr>
            <a:picLocks noChangeAspect="1"/>
          </p:cNvPicPr>
          <p:nvPr/>
        </p:nvPicPr>
        <p:blipFill>
          <a:blip r:embed="rId3"/>
          <a:stretch>
            <a:fillRect/>
          </a:stretch>
        </p:blipFill>
        <p:spPr>
          <a:xfrm>
            <a:off x="6403073" y="1682916"/>
            <a:ext cx="4535533" cy="2766024"/>
          </a:xfrm>
          <a:prstGeom prst="rect">
            <a:avLst/>
          </a:prstGeom>
        </p:spPr>
      </p:pic>
    </p:spTree>
    <p:extLst>
      <p:ext uri="{BB962C8B-B14F-4D97-AF65-F5344CB8AC3E}">
        <p14:creationId xmlns:p14="http://schemas.microsoft.com/office/powerpoint/2010/main" val="409645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95CA17-DFAF-7986-1518-28756FBD0080}"/>
              </a:ext>
            </a:extLst>
          </p:cNvPr>
          <p:cNvPicPr>
            <a:picLocks noChangeAspect="1"/>
          </p:cNvPicPr>
          <p:nvPr/>
        </p:nvPicPr>
        <p:blipFill rotWithShape="1">
          <a:blip r:embed="rId2"/>
          <a:srcRect l="6134" r="16032"/>
          <a:stretch/>
        </p:blipFill>
        <p:spPr>
          <a:xfrm>
            <a:off x="8384605" y="3733078"/>
            <a:ext cx="3393327" cy="2840951"/>
          </a:xfrm>
          <a:prstGeom prst="rect">
            <a:avLst/>
          </a:prstGeom>
        </p:spPr>
      </p:pic>
      <p:sp>
        <p:nvSpPr>
          <p:cNvPr id="6" name="TextBox 5">
            <a:extLst>
              <a:ext uri="{FF2B5EF4-FFF2-40B4-BE49-F238E27FC236}">
                <a16:creationId xmlns:a16="http://schemas.microsoft.com/office/drawing/2014/main" id="{A3DB721C-43CA-4B74-D50E-1953EDCC50AB}"/>
              </a:ext>
            </a:extLst>
          </p:cNvPr>
          <p:cNvSpPr txBox="1"/>
          <p:nvPr/>
        </p:nvSpPr>
        <p:spPr>
          <a:xfrm>
            <a:off x="414068" y="474344"/>
            <a:ext cx="11895826" cy="1077218"/>
          </a:xfrm>
          <a:prstGeom prst="rect">
            <a:avLst/>
          </a:prstGeom>
          <a:noFill/>
        </p:spPr>
        <p:txBody>
          <a:bodyPr wrap="square">
            <a:spAutoFit/>
          </a:bodyPr>
          <a:lstStyle/>
          <a:p>
            <a:pPr algn="l"/>
            <a:r>
              <a:rPr lang="vi-VN" sz="3200" b="1" dirty="0"/>
              <a:t>Windows </a:t>
            </a:r>
            <a:r>
              <a:rPr lang="en-US" sz="3200" b="1" dirty="0">
                <a:latin typeface="Arial" panose="020B0604020202020204" pitchFamily="34" charset="0"/>
                <a:cs typeface="Arial" panose="020B0604020202020204" pitchFamily="34" charset="0"/>
              </a:rPr>
              <a:t>3</a:t>
            </a:r>
            <a:r>
              <a:rPr lang="vi-VN" sz="3200" b="1" dirty="0"/>
              <a:t>.0 </a:t>
            </a:r>
            <a:r>
              <a:rPr lang="en-US" sz="3200" b="1" dirty="0" err="1">
                <a:latin typeface="Arial" panose="020B0604020202020204" pitchFamily="34" charset="0"/>
                <a:cs typeface="Arial" panose="020B0604020202020204" pitchFamily="34" charset="0"/>
              </a:rPr>
              <a:t>được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ra</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mắt</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vào</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năm</a:t>
            </a:r>
            <a:r>
              <a:rPr lang="en-US" sz="3200" b="1" dirty="0">
                <a:latin typeface="Arial" panose="020B0604020202020204" pitchFamily="34" charset="0"/>
                <a:cs typeface="Arial" panose="020B0604020202020204" pitchFamily="34" charset="0"/>
              </a:rPr>
              <a:t> 1990.</a:t>
            </a:r>
            <a:br>
              <a:rPr lang="vi-VN" sz="3200" b="1" dirty="0"/>
            </a:br>
            <a:endParaRPr lang="en-US" sz="3200" b="1" dirty="0"/>
          </a:p>
        </p:txBody>
      </p:sp>
      <p:sp>
        <p:nvSpPr>
          <p:cNvPr id="8" name="TextBox 7">
            <a:extLst>
              <a:ext uri="{FF2B5EF4-FFF2-40B4-BE49-F238E27FC236}">
                <a16:creationId xmlns:a16="http://schemas.microsoft.com/office/drawing/2014/main" id="{2317BB96-0BA0-B3A2-97BA-C36F38D1BC62}"/>
              </a:ext>
            </a:extLst>
          </p:cNvPr>
          <p:cNvSpPr txBox="1"/>
          <p:nvPr/>
        </p:nvSpPr>
        <p:spPr>
          <a:xfrm>
            <a:off x="414068" y="2172824"/>
            <a:ext cx="6101789" cy="4401205"/>
          </a:xfrm>
          <a:prstGeom prst="rect">
            <a:avLst/>
          </a:prstGeom>
          <a:noFill/>
        </p:spPr>
        <p:txBody>
          <a:bodyPr wrap="square">
            <a:spAutoFit/>
          </a:bodyPr>
          <a:lstStyle/>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G</a:t>
            </a:r>
            <a:r>
              <a:rPr lang="vi-VN" sz="2800" b="1" dirty="0"/>
              <a:t>iao diện đẹp, có các nút 3D.</a:t>
            </a:r>
            <a:endParaRPr lang="en-US" sz="2800" b="1" dirty="0"/>
          </a:p>
          <a:p>
            <a:pPr marL="457200" indent="-457200">
              <a:buFont typeface="Arial" panose="020B0604020202020204" pitchFamily="34" charset="0"/>
              <a:buChar char="•"/>
            </a:pPr>
            <a:r>
              <a:rPr lang="vi-VN" sz="2800" b="1" dirty="0"/>
              <a:t>Người dùng dễ dàng tùy ý đổi màu của desktop, các chương trình quản lý file (File manager).</a:t>
            </a:r>
            <a:endParaRPr lang="en-US" sz="2800" b="1" dirty="0"/>
          </a:p>
          <a:p>
            <a:pPr marL="457200" indent="-457200">
              <a:buFont typeface="Arial" panose="020B0604020202020204" pitchFamily="34" charset="0"/>
              <a:buChar char="•"/>
            </a:pPr>
            <a:r>
              <a:rPr lang="vi-VN" sz="2800" b="1" dirty="0"/>
              <a:t>Thêm vào đó, chế đ</a:t>
            </a:r>
            <a:r>
              <a:rPr lang="en-US" sz="2800" b="1" dirty="0">
                <a:latin typeface="Arial" panose="020B0604020202020204" pitchFamily="34" charset="0"/>
                <a:cs typeface="Arial" panose="020B0604020202020204" pitchFamily="34" charset="0"/>
              </a:rPr>
              <a:t>ộ</a:t>
            </a:r>
            <a:r>
              <a:rPr lang="en-US" sz="2800" b="1" dirty="0"/>
              <a:t> </a:t>
            </a:r>
            <a:r>
              <a:rPr lang="vi-VN" sz="2800" b="1" dirty="0"/>
              <a:t>Protected/Enhanced giúp các ứng dụng của Windows nguyên ban được sử dụng bộ nhớ…</a:t>
            </a:r>
            <a:endParaRPr lang="en-US" sz="2800" b="1" dirty="0"/>
          </a:p>
          <a:p>
            <a:pPr marL="457200" indent="-457200">
              <a:buFont typeface="Arial" panose="020B0604020202020204" pitchFamily="34" charset="0"/>
              <a:buChar char="•"/>
            </a:pPr>
            <a:r>
              <a:rPr lang="en-US" sz="2800" b="1" dirty="0" err="1">
                <a:latin typeface="Arial" panose="020B0604020202020204" pitchFamily="34" charset="0"/>
                <a:cs typeface="Arial" panose="020B0604020202020204" pitchFamily="34" charset="0"/>
              </a:rPr>
              <a:t>Có</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các</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chương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trình</a:t>
            </a:r>
            <a:r>
              <a:rPr lang="en-US" sz="2800" b="1" dirty="0">
                <a:latin typeface="Arial" panose="020B0604020202020204" pitchFamily="34" charset="0"/>
                <a:cs typeface="Arial" panose="020B0604020202020204" pitchFamily="34" charset="0"/>
              </a:rPr>
              <a:t> DOS </a:t>
            </a:r>
            <a:r>
              <a:rPr lang="en-US" sz="2800" b="1" dirty="0" err="1">
                <a:latin typeface="Arial" panose="020B0604020202020204" pitchFamily="34" charset="0"/>
                <a:cs typeface="Arial" panose="020B0604020202020204" pitchFamily="34" charset="0"/>
              </a:rPr>
              <a:t>đa</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nhiệm</a:t>
            </a:r>
            <a:endParaRPr lang="en-US" sz="28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5AC44AC-EF0E-D186-F2F8-AB1E584355C1}"/>
              </a:ext>
            </a:extLst>
          </p:cNvPr>
          <p:cNvSpPr txBox="1"/>
          <p:nvPr/>
        </p:nvSpPr>
        <p:spPr>
          <a:xfrm>
            <a:off x="414068" y="1460369"/>
            <a:ext cx="11895826" cy="584775"/>
          </a:xfrm>
          <a:prstGeom prst="rect">
            <a:avLst/>
          </a:prstGeom>
          <a:noFill/>
        </p:spPr>
        <p:txBody>
          <a:bodyPr wrap="square">
            <a:spAutoFit/>
          </a:bodyPr>
          <a:lstStyle/>
          <a:p>
            <a:pPr algn="l"/>
            <a:r>
              <a:rPr lang="en-US" sz="3200" b="1" dirty="0" err="1">
                <a:latin typeface="Arial" panose="020B0604020202020204" pitchFamily="34" charset="0"/>
                <a:cs typeface="Arial" panose="020B0604020202020204" pitchFamily="34" charset="0"/>
              </a:rPr>
              <a:t>Các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tiện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ích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cãi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tiến</a:t>
            </a:r>
            <a:r>
              <a:rPr lang="en-US" sz="3200" b="1" dirty="0">
                <a:latin typeface="Arial" panose="020B0604020202020204" pitchFamily="34" charset="0"/>
                <a:cs typeface="Arial" panose="020B0604020202020204" pitchFamily="34" charset="0"/>
              </a:rPr>
              <a:t>:</a:t>
            </a:r>
          </a:p>
        </p:txBody>
      </p:sp>
      <p:pic>
        <p:nvPicPr>
          <p:cNvPr id="11" name="Picture 10">
            <a:extLst>
              <a:ext uri="{FF2B5EF4-FFF2-40B4-BE49-F238E27FC236}">
                <a16:creationId xmlns:a16="http://schemas.microsoft.com/office/drawing/2014/main" id="{771D3BC6-56D7-F7CE-CF15-3E1AB9C22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350" y="1242204"/>
            <a:ext cx="3179484" cy="2382493"/>
          </a:xfrm>
          <a:prstGeom prst="rect">
            <a:avLst/>
          </a:prstGeom>
        </p:spPr>
      </p:pic>
    </p:spTree>
    <p:extLst>
      <p:ext uri="{BB962C8B-B14F-4D97-AF65-F5344CB8AC3E}">
        <p14:creationId xmlns:p14="http://schemas.microsoft.com/office/powerpoint/2010/main" val="1166938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12AD0-4D23-A2B0-166C-3AE80AAD1DF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F344D1A-D362-985A-E652-7FCB0427B998}"/>
              </a:ext>
            </a:extLst>
          </p:cNvPr>
          <p:cNvSpPr txBox="1"/>
          <p:nvPr/>
        </p:nvSpPr>
        <p:spPr>
          <a:xfrm>
            <a:off x="414068" y="474344"/>
            <a:ext cx="11895826" cy="1077218"/>
          </a:xfrm>
          <a:prstGeom prst="rect">
            <a:avLst/>
          </a:prstGeom>
          <a:noFill/>
        </p:spPr>
        <p:txBody>
          <a:bodyPr wrap="square">
            <a:spAutoFit/>
          </a:bodyPr>
          <a:lstStyle/>
          <a:p>
            <a:pPr algn="l"/>
            <a:r>
              <a:rPr lang="vi-VN" sz="3200" b="1" dirty="0"/>
              <a:t>Windows </a:t>
            </a:r>
            <a:r>
              <a:rPr lang="en-US" sz="3200" b="1" dirty="0">
                <a:latin typeface="Arial" panose="020B0604020202020204" pitchFamily="34" charset="0"/>
                <a:cs typeface="Arial" panose="020B0604020202020204" pitchFamily="34" charset="0"/>
              </a:rPr>
              <a:t>3</a:t>
            </a:r>
            <a:r>
              <a:rPr lang="vi-VN" sz="3200" b="1" dirty="0"/>
              <a:t>.</a:t>
            </a:r>
            <a:r>
              <a:rPr lang="en-US" sz="3200" b="1" dirty="0">
                <a:latin typeface="Arial" panose="020B0604020202020204" pitchFamily="34" charset="0"/>
                <a:cs typeface="Arial" panose="020B0604020202020204" pitchFamily="34" charset="0"/>
              </a:rPr>
              <a:t>1</a:t>
            </a:r>
            <a:r>
              <a:rPr lang="vi-VN" sz="3200" b="1" dirty="0"/>
              <a:t> </a:t>
            </a:r>
            <a:r>
              <a:rPr lang="en-US" sz="3200" b="1" dirty="0" err="1">
                <a:latin typeface="Arial" panose="020B0604020202020204" pitchFamily="34" charset="0"/>
                <a:cs typeface="Arial" panose="020B0604020202020204" pitchFamily="34" charset="0"/>
              </a:rPr>
              <a:t>được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phát</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hành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rộng</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rãi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vào</a:t>
            </a:r>
            <a:r>
              <a:rPr lang="en-US" sz="3200" b="1" dirty="0">
                <a:latin typeface="Arial" panose="020B0604020202020204" pitchFamily="34" charset="0"/>
                <a:cs typeface="Arial" panose="020B0604020202020204" pitchFamily="34" charset="0"/>
              </a:rPr>
              <a:t> 1/3/1992.</a:t>
            </a:r>
            <a:br>
              <a:rPr lang="vi-VN" sz="3200" b="1" dirty="0"/>
            </a:br>
            <a:endParaRPr lang="en-US" sz="3200" b="1" dirty="0"/>
          </a:p>
        </p:txBody>
      </p:sp>
      <p:sp>
        <p:nvSpPr>
          <p:cNvPr id="9" name="TextBox 8">
            <a:extLst>
              <a:ext uri="{FF2B5EF4-FFF2-40B4-BE49-F238E27FC236}">
                <a16:creationId xmlns:a16="http://schemas.microsoft.com/office/drawing/2014/main" id="{7AF6E4B1-B3D8-DE28-02E7-79541CA36C93}"/>
              </a:ext>
            </a:extLst>
          </p:cNvPr>
          <p:cNvSpPr txBox="1"/>
          <p:nvPr/>
        </p:nvSpPr>
        <p:spPr>
          <a:xfrm>
            <a:off x="296174" y="1727788"/>
            <a:ext cx="11171207" cy="2062103"/>
          </a:xfrm>
          <a:prstGeom prst="rect">
            <a:avLst/>
          </a:prstGeom>
          <a:noFill/>
        </p:spPr>
        <p:txBody>
          <a:bodyPr wrap="square">
            <a:spAutoFit/>
          </a:bodyPr>
          <a:lstStyle/>
          <a:p>
            <a:pPr marL="457200" indent="-457200" algn="just">
              <a:buFont typeface="Arial" panose="020B0604020202020204" pitchFamily="34" charset="0"/>
              <a:buChar char="•"/>
            </a:pPr>
            <a:r>
              <a:rPr lang="en-US" sz="3200" b="1" i="0" dirty="0">
                <a:solidFill>
                  <a:srgbClr val="000000"/>
                </a:solidFill>
                <a:effectLst/>
                <a:latin typeface="Arial" panose="020B0604020202020204" pitchFamily="34" charset="0"/>
                <a:cs typeface="Arial" panose="020B0604020202020204" pitchFamily="34" charset="0"/>
              </a:rPr>
              <a:t>K</a:t>
            </a:r>
            <a:r>
              <a:rPr lang="vi-VN" sz="3200" b="1" dirty="0">
                <a:latin typeface="Arial" panose="020B0604020202020204" pitchFamily="34" charset="0"/>
                <a:cs typeface="Arial" panose="020B0604020202020204" pitchFamily="34" charset="0"/>
              </a:rPr>
              <a:t>hông chỉ chỉnh sửa các lỗi của phiên bản trước, mà còn là phiên bản đầu tiên có hiển thị font TrueType, screensaver (bộ bảo vệ màn hình), cùng hoạt động kéo thả.</a:t>
            </a:r>
            <a:endParaRPr lang="en-US" sz="32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E15EE086-4C42-0296-FD43-5C3F741EAABA}"/>
              </a:ext>
            </a:extLst>
          </p:cNvPr>
          <p:cNvSpPr txBox="1"/>
          <p:nvPr/>
        </p:nvSpPr>
        <p:spPr>
          <a:xfrm>
            <a:off x="296174" y="3924648"/>
            <a:ext cx="11895826" cy="1077218"/>
          </a:xfrm>
          <a:prstGeom prst="rect">
            <a:avLst/>
          </a:prstGeom>
          <a:noFill/>
        </p:spPr>
        <p:txBody>
          <a:bodyPr wrap="square">
            <a:spAutoFit/>
          </a:bodyPr>
          <a:lstStyle/>
          <a:p>
            <a:pPr marL="457200" indent="-457200" algn="l">
              <a:buFont typeface="Arial" panose="020B0604020202020204" pitchFamily="34" charset="0"/>
              <a:buChar char="•"/>
            </a:pPr>
            <a:r>
              <a:rPr lang="en-US" sz="3200" b="1" dirty="0" err="1">
                <a:latin typeface="Arial" panose="020B0604020202020204" pitchFamily="34" charset="0"/>
                <a:cs typeface="Arial" panose="020B0604020202020204" pitchFamily="34" charset="0"/>
              </a:rPr>
              <a:t>Là</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phiên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bản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đầu</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tiên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được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phân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phối</a:t>
            </a:r>
            <a:r>
              <a:rPr lang="en-US" sz="3200" b="1" dirty="0">
                <a:latin typeface="Arial" panose="020B0604020202020204" pitchFamily="34" charset="0"/>
                <a:cs typeface="Arial" panose="020B0604020202020204" pitchFamily="34" charset="0"/>
              </a:rPr>
              <a:t> qua CD ROM, </a:t>
            </a:r>
            <a:r>
              <a:rPr lang="en-US" sz="3200" b="1" dirty="0" err="1">
                <a:latin typeface="Arial" panose="020B0604020202020204" pitchFamily="34" charset="0"/>
                <a:cs typeface="Arial" panose="020B0604020202020204" pitchFamily="34" charset="0"/>
              </a:rPr>
              <a:t>đĩa</a:t>
            </a:r>
            <a:r>
              <a:rPr lang="en-US" sz="3200" b="1" dirty="0">
                <a:latin typeface="Arial" panose="020B0604020202020204" pitchFamily="34" charset="0"/>
                <a:cs typeface="Arial" panose="020B0604020202020204" pitchFamily="34" charset="0"/>
              </a:rPr>
              <a:t> CD </a:t>
            </a:r>
            <a:r>
              <a:rPr lang="en-US" sz="3200" b="1" dirty="0" err="1">
                <a:latin typeface="Arial" panose="020B0604020202020204" pitchFamily="34" charset="0"/>
                <a:cs typeface="Arial" panose="020B0604020202020204" pitchFamily="34" charset="0"/>
              </a:rPr>
              <a:t>các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dữ</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liệu</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để</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cài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đặt</a:t>
            </a:r>
            <a:r>
              <a:rPr lang="en-US" sz="32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1249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0007D-2E2B-AD8D-CF08-0CADCB53DC03}"/>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59006E8E-9C04-927B-C688-7C1ED043BD61}"/>
              </a:ext>
            </a:extLst>
          </p:cNvPr>
          <p:cNvSpPr txBox="1"/>
          <p:nvPr/>
        </p:nvSpPr>
        <p:spPr>
          <a:xfrm>
            <a:off x="510396" y="1859340"/>
            <a:ext cx="11171207" cy="3046988"/>
          </a:xfrm>
          <a:prstGeom prst="rect">
            <a:avLst/>
          </a:prstGeom>
          <a:noFill/>
        </p:spPr>
        <p:txBody>
          <a:bodyPr wrap="square">
            <a:spAutoFit/>
          </a:bodyPr>
          <a:lstStyle>
            <a:defPPr>
              <a:defRPr lang="en-US"/>
            </a:defPPr>
            <a:lvl1pPr>
              <a:defRPr sz="3200" b="1"/>
            </a:lvl1pPr>
          </a:lstStyle>
          <a:p>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hành</a:t>
            </a:r>
            <a:r>
              <a:rPr lang="vi-VN" dirty="0">
                <a:latin typeface="Arial" panose="020B0604020202020204" pitchFamily="34" charset="0"/>
                <a:cs typeface="Arial" panose="020B0604020202020204" pitchFamily="34" charset="0"/>
              </a:rPr>
              <a:t>1992. Phiên bản này ra đời nhằm mục đích phục vụ cho các nhóm làm việc chung.</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a:t>
            </a:r>
            <a:r>
              <a:rPr lang="vi-VN" dirty="0">
                <a:latin typeface="Arial" panose="020B0604020202020204" pitchFamily="34" charset="0"/>
                <a:cs typeface="Arial" panose="020B0604020202020204" pitchFamily="34" charset="0"/>
              </a:rPr>
              <a:t>à phiên bản đầu tiên có bổ sung thêm driver và những giao thức cần thiết (TCP/IP), đáp ứng nhu cầu của kết nối mạng ngang hàng. Nhờ vậy, môi trường làm việc của doanh nghiệp được phát triển thêm một bước mới.</a:t>
            </a:r>
            <a:endParaRPr lang="en-US"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5A44F01-2DFC-C93A-86C8-E413A1A4DB07}"/>
              </a:ext>
            </a:extLst>
          </p:cNvPr>
          <p:cNvSpPr txBox="1"/>
          <p:nvPr/>
        </p:nvSpPr>
        <p:spPr>
          <a:xfrm>
            <a:off x="296174" y="139805"/>
            <a:ext cx="11895826" cy="584775"/>
          </a:xfrm>
          <a:prstGeom prst="rect">
            <a:avLst/>
          </a:prstGeom>
          <a:noFill/>
        </p:spPr>
        <p:txBody>
          <a:bodyPr wrap="square">
            <a:spAutoFit/>
          </a:bodyPr>
          <a:lstStyle/>
          <a:p>
            <a:pPr algn="l"/>
            <a:r>
              <a:rPr lang="en-US" sz="3200" b="1" dirty="0"/>
              <a:t>Windows </a:t>
            </a:r>
            <a:r>
              <a:rPr lang="en-US" sz="3200" b="1" dirty="0">
                <a:latin typeface="Arial" panose="020B0604020202020204" pitchFamily="34" charset="0"/>
                <a:cs typeface="Arial" panose="020B0604020202020204" pitchFamily="34" charset="0"/>
              </a:rPr>
              <a:t>Workgroup (WFW)</a:t>
            </a:r>
            <a:r>
              <a:rPr lang="en-US" sz="3200" b="1" dirty="0"/>
              <a:t>:</a:t>
            </a:r>
          </a:p>
        </p:txBody>
      </p:sp>
    </p:spTree>
    <p:extLst>
      <p:ext uri="{BB962C8B-B14F-4D97-AF65-F5344CB8AC3E}">
        <p14:creationId xmlns:p14="http://schemas.microsoft.com/office/powerpoint/2010/main" val="3333008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43B38-B224-0DB6-A7F9-E006ECA0E8F8}"/>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7A1B043B-4BAA-D456-5ECB-7B9D26ED29A3}"/>
              </a:ext>
            </a:extLst>
          </p:cNvPr>
          <p:cNvSpPr txBox="1"/>
          <p:nvPr/>
        </p:nvSpPr>
        <p:spPr>
          <a:xfrm>
            <a:off x="510396" y="2204397"/>
            <a:ext cx="11171207" cy="1569660"/>
          </a:xfrm>
          <a:prstGeom prst="rect">
            <a:avLst/>
          </a:prstGeom>
          <a:noFill/>
        </p:spPr>
        <p:txBody>
          <a:bodyPr wrap="square">
            <a:spAutoFit/>
          </a:bodyPr>
          <a:lstStyle>
            <a:defPPr>
              <a:defRPr lang="en-US"/>
            </a:defPPr>
            <a:lvl1pPr>
              <a:defRPr sz="3200" b="1"/>
            </a:lvl1pPr>
          </a:lstStyle>
          <a:p>
            <a:r>
              <a:rPr lang="en-US" dirty="0"/>
              <a:t>R</a:t>
            </a:r>
            <a:r>
              <a:rPr lang="vi-VN" dirty="0"/>
              <a:t>a đời vào năm 1993, </a:t>
            </a:r>
            <a:r>
              <a:rPr lang="en-US" dirty="0" err="1"/>
              <a:t>là</a:t>
            </a:r>
            <a:r>
              <a:rPr lang="en-US" dirty="0"/>
              <a:t> </a:t>
            </a:r>
            <a:r>
              <a:rPr lang="vi-VN" dirty="0"/>
              <a:t>sản phẩm dành cho các doanh nghiệp. </a:t>
            </a:r>
            <a:r>
              <a:rPr lang="en-US" dirty="0"/>
              <a:t>C</a:t>
            </a:r>
            <a:r>
              <a:rPr lang="vi-VN" dirty="0"/>
              <a:t>ó hệ điều hành 32-bit, được thiết kế dành riêng cho các tổ chức sử dụng kết nối mạng internet.</a:t>
            </a:r>
            <a:endParaRPr lang="en-US" dirty="0"/>
          </a:p>
        </p:txBody>
      </p:sp>
      <p:sp>
        <p:nvSpPr>
          <p:cNvPr id="3" name="TextBox 2">
            <a:extLst>
              <a:ext uri="{FF2B5EF4-FFF2-40B4-BE49-F238E27FC236}">
                <a16:creationId xmlns:a16="http://schemas.microsoft.com/office/drawing/2014/main" id="{A12FEC38-2E0C-7F25-CF08-BC44D3E11CFF}"/>
              </a:ext>
            </a:extLst>
          </p:cNvPr>
          <p:cNvSpPr txBox="1"/>
          <p:nvPr/>
        </p:nvSpPr>
        <p:spPr>
          <a:xfrm>
            <a:off x="296174" y="139805"/>
            <a:ext cx="11895826" cy="584775"/>
          </a:xfrm>
          <a:prstGeom prst="rect">
            <a:avLst/>
          </a:prstGeom>
          <a:noFill/>
        </p:spPr>
        <p:txBody>
          <a:bodyPr wrap="square">
            <a:spAutoFit/>
          </a:bodyPr>
          <a:lstStyle/>
          <a:p>
            <a:pPr algn="l"/>
            <a:r>
              <a:rPr lang="en-US" sz="3200" b="1" dirty="0"/>
              <a:t>Windows </a:t>
            </a:r>
            <a:r>
              <a:rPr lang="en-US" sz="3200" b="1" dirty="0">
                <a:latin typeface="Arial" panose="020B0604020202020204" pitchFamily="34" charset="0"/>
                <a:cs typeface="Arial" panose="020B0604020202020204" pitchFamily="34" charset="0"/>
              </a:rPr>
              <a:t>NT (Windows New Technology)</a:t>
            </a:r>
            <a:r>
              <a:rPr lang="en-US" sz="3200" b="1" dirty="0"/>
              <a:t>:</a:t>
            </a:r>
          </a:p>
        </p:txBody>
      </p:sp>
    </p:spTree>
    <p:extLst>
      <p:ext uri="{BB962C8B-B14F-4D97-AF65-F5344CB8AC3E}">
        <p14:creationId xmlns:p14="http://schemas.microsoft.com/office/powerpoint/2010/main" val="1306100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1D375-91E7-3EBE-7F45-DE30843E2FB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7A05512-3971-C164-95D8-341451C2FA3D}"/>
              </a:ext>
            </a:extLst>
          </p:cNvPr>
          <p:cNvSpPr txBox="1"/>
          <p:nvPr/>
        </p:nvSpPr>
        <p:spPr>
          <a:xfrm>
            <a:off x="296174" y="113454"/>
            <a:ext cx="11895826" cy="584775"/>
          </a:xfrm>
          <a:prstGeom prst="rect">
            <a:avLst/>
          </a:prstGeom>
          <a:noFill/>
        </p:spPr>
        <p:txBody>
          <a:bodyPr wrap="square">
            <a:spAutoFit/>
          </a:bodyPr>
          <a:lstStyle/>
          <a:p>
            <a:pPr algn="l"/>
            <a:r>
              <a:rPr lang="en-US" sz="3200" b="1" dirty="0"/>
              <a:t>Windows 9X:</a:t>
            </a:r>
          </a:p>
        </p:txBody>
      </p:sp>
      <p:sp>
        <p:nvSpPr>
          <p:cNvPr id="9" name="TextBox 8">
            <a:extLst>
              <a:ext uri="{FF2B5EF4-FFF2-40B4-BE49-F238E27FC236}">
                <a16:creationId xmlns:a16="http://schemas.microsoft.com/office/drawing/2014/main" id="{489B6C55-09B5-9895-8C40-2F61A1154DF9}"/>
              </a:ext>
            </a:extLst>
          </p:cNvPr>
          <p:cNvSpPr txBox="1"/>
          <p:nvPr/>
        </p:nvSpPr>
        <p:spPr>
          <a:xfrm>
            <a:off x="510396" y="1480051"/>
            <a:ext cx="11171207" cy="4031873"/>
          </a:xfrm>
          <a:prstGeom prst="rect">
            <a:avLst/>
          </a:prstGeom>
          <a:noFill/>
        </p:spPr>
        <p:txBody>
          <a:bodyPr wrap="square">
            <a:spAutoFit/>
          </a:bodyPr>
          <a:lstStyle/>
          <a:p>
            <a:pPr marL="457200" indent="-457200" algn="just">
              <a:buFont typeface="Arial" panose="020B0604020202020204" pitchFamily="34" charset="0"/>
              <a:buChar char="•"/>
            </a:pPr>
            <a:r>
              <a:rPr lang="en-US" sz="3200" b="1" dirty="0" err="1">
                <a:latin typeface="Arial" panose="020B0604020202020204" pitchFamily="34" charset="0"/>
                <a:cs typeface="Arial" panose="020B0604020202020204" pitchFamily="34" charset="0"/>
              </a:rPr>
              <a:t>Được</a:t>
            </a:r>
            <a:r>
              <a:rPr lang="en-US" sz="3200" b="1" dirty="0">
                <a:latin typeface="Arial" panose="020B0604020202020204" pitchFamily="34" charset="0"/>
                <a:cs typeface="Arial" panose="020B0604020202020204" pitchFamily="34" charset="0"/>
              </a:rPr>
              <a:t> </a:t>
            </a:r>
            <a:r>
              <a:rPr lang="vi-VN" sz="3200" b="1" dirty="0"/>
              <a:t>ra mắt vào 24</a:t>
            </a:r>
            <a:r>
              <a:rPr lang="en-US" sz="3200" b="1" dirty="0">
                <a:latin typeface="Arial" panose="020B0604020202020204" pitchFamily="34" charset="0"/>
                <a:cs typeface="Arial" panose="020B0604020202020204" pitchFamily="34" charset="0"/>
              </a:rPr>
              <a:t>/</a:t>
            </a:r>
            <a:r>
              <a:rPr lang="vi-VN" sz="3200" b="1" dirty="0"/>
              <a:t>8</a:t>
            </a:r>
            <a:r>
              <a:rPr lang="en-US" sz="3200" b="1" dirty="0">
                <a:latin typeface="Arial" panose="020B0604020202020204" pitchFamily="34" charset="0"/>
                <a:cs typeface="Arial" panose="020B0604020202020204" pitchFamily="34" charset="0"/>
              </a:rPr>
              <a:t>/</a:t>
            </a:r>
            <a:r>
              <a:rPr lang="vi-VN" sz="3200" b="1" dirty="0"/>
              <a:t>1995.</a:t>
            </a:r>
            <a:endParaRPr lang="en-US" sz="3200" b="1" dirty="0"/>
          </a:p>
          <a:p>
            <a:pPr marL="457200" indent="-457200" algn="just">
              <a:buFont typeface="Arial" panose="020B0604020202020204" pitchFamily="34" charset="0"/>
              <a:buChar char="•"/>
            </a:pPr>
            <a:r>
              <a:rPr lang="en-US" sz="3200" b="1" dirty="0">
                <a:latin typeface="Arial" panose="020B0604020202020204" pitchFamily="34" charset="0"/>
                <a:cs typeface="Arial" panose="020B0604020202020204" pitchFamily="34" charset="0"/>
              </a:rPr>
              <a:t>V</a:t>
            </a:r>
            <a:r>
              <a:rPr lang="vi-VN" sz="3200" b="1" dirty="0"/>
              <a:t>ẫn phụ thuộc vào </a:t>
            </a:r>
            <a:r>
              <a:rPr lang="vi-VN" sz="3200" b="1" dirty="0">
                <a:hlinkClick r:id="rId2" tooltip="MS-DOS">
                  <a:extLst>
                    <a:ext uri="{A12FA001-AC4F-418D-AE19-62706E023703}">
                      <ahyp:hlinkClr xmlns:ahyp="http://schemas.microsoft.com/office/drawing/2018/hyperlinkcolor" val="tx"/>
                    </a:ext>
                  </a:extLst>
                </a:hlinkClick>
              </a:rPr>
              <a:t>MS-DOS</a:t>
            </a:r>
            <a:endParaRPr lang="en-US" sz="3200" b="1" dirty="0"/>
          </a:p>
          <a:p>
            <a:pPr marL="457200" indent="-457200" algn="just">
              <a:buFont typeface="Arial" panose="020B0604020202020204" pitchFamily="34" charset="0"/>
              <a:buChar char="•"/>
            </a:pPr>
            <a:r>
              <a:rPr lang="en-US" sz="3200" b="1" dirty="0" err="1">
                <a:latin typeface="Arial" panose="020B0604020202020204" pitchFamily="34" charset="0"/>
                <a:cs typeface="Arial" panose="020B0604020202020204" pitchFamily="34" charset="0"/>
              </a:rPr>
              <a:t>Hỗ</a:t>
            </a:r>
            <a:r>
              <a:rPr lang="en-US" sz="3200" b="1" dirty="0">
                <a:latin typeface="Arial" panose="020B0604020202020204" pitchFamily="34" charset="0"/>
                <a:cs typeface="Arial" panose="020B0604020202020204" pitchFamily="34" charset="0"/>
              </a:rPr>
              <a:t> </a:t>
            </a:r>
            <a:r>
              <a:rPr lang="vi-VN" sz="3200" b="1" dirty="0"/>
              <a:t>trợ các ứng dụng </a:t>
            </a:r>
            <a:r>
              <a:rPr lang="vi-VN" sz="3200" b="1" dirty="0">
                <a:hlinkClick r:id="rId3" tooltip="32-bit">
                  <a:extLst>
                    <a:ext uri="{A12FA001-AC4F-418D-AE19-62706E023703}">
                      <ahyp:hlinkClr xmlns:ahyp="http://schemas.microsoft.com/office/drawing/2018/hyperlinkcolor" val="tx"/>
                    </a:ext>
                  </a:extLst>
                </a:hlinkClick>
              </a:rPr>
              <a:t>32-bit</a:t>
            </a:r>
            <a:r>
              <a:rPr lang="vi-VN" sz="3200" b="1" dirty="0"/>
              <a:t>, phần cứng Plug and Play, đa nhiệm ưu tiên, tên </a:t>
            </a:r>
            <a:r>
              <a:rPr lang="vi-VN" sz="3200" b="1" dirty="0">
                <a:hlinkClick r:id="rId4" tooltip="Tập tin">
                  <a:extLst>
                    <a:ext uri="{A12FA001-AC4F-418D-AE19-62706E023703}">
                      <ahyp:hlinkClr xmlns:ahyp="http://schemas.microsoft.com/office/drawing/2018/hyperlinkcolor" val="tx"/>
                    </a:ext>
                  </a:extLst>
                </a:hlinkClick>
              </a:rPr>
              <a:t>tập tin</a:t>
            </a:r>
            <a:r>
              <a:rPr lang="vi-VN" sz="3200" b="1" dirty="0"/>
              <a:t> dài đến 255 ký tự và cung cấp tăng tính ổn định hơn người tiền nhiệm. </a:t>
            </a:r>
            <a:endParaRPr lang="en-US" sz="3200" b="1" dirty="0"/>
          </a:p>
          <a:p>
            <a:pPr marL="457200" indent="-457200" algn="just">
              <a:buFont typeface="Arial" panose="020B0604020202020204" pitchFamily="34" charset="0"/>
              <a:buChar char="•"/>
            </a:pPr>
            <a:r>
              <a:rPr lang="en-US" sz="3200" b="1" dirty="0">
                <a:latin typeface="Arial" panose="020B0604020202020204" pitchFamily="34" charset="0"/>
                <a:cs typeface="Arial" panose="020B0604020202020204" pitchFamily="34" charset="0"/>
              </a:rPr>
              <a:t>G</a:t>
            </a:r>
            <a:r>
              <a:rPr lang="vi-VN" sz="3200" b="1" dirty="0"/>
              <a:t>iao diện mới, hướng tới đối tượng, thay thế Trình quản lý chương trình bằng Menu Start, thanh điều hướng và </a:t>
            </a:r>
            <a:r>
              <a:rPr lang="vi-VN" sz="3200" b="1" dirty="0">
                <a:hlinkClick r:id="rId5" tooltip="Windows Explorer">
                  <a:extLst>
                    <a:ext uri="{A12FA001-AC4F-418D-AE19-62706E023703}">
                      <ahyp:hlinkClr xmlns:ahyp="http://schemas.microsoft.com/office/drawing/2018/hyperlinkcolor" val="tx"/>
                    </a:ext>
                  </a:extLst>
                </a:hlinkClick>
              </a:rPr>
              <a:t>Windows Explorer</a:t>
            </a:r>
            <a:r>
              <a:rPr lang="vi-VN" sz="3200" b="1" dirty="0"/>
              <a:t>.</a:t>
            </a:r>
            <a:endParaRPr lang="en-US" sz="3200" b="1" dirty="0"/>
          </a:p>
        </p:txBody>
      </p:sp>
      <p:sp>
        <p:nvSpPr>
          <p:cNvPr id="3" name="TextBox 2">
            <a:extLst>
              <a:ext uri="{FF2B5EF4-FFF2-40B4-BE49-F238E27FC236}">
                <a16:creationId xmlns:a16="http://schemas.microsoft.com/office/drawing/2014/main" id="{78D7E266-9838-E03C-9951-3C8D13A1DB83}"/>
              </a:ext>
            </a:extLst>
          </p:cNvPr>
          <p:cNvSpPr txBox="1"/>
          <p:nvPr/>
        </p:nvSpPr>
        <p:spPr>
          <a:xfrm>
            <a:off x="296174" y="601444"/>
            <a:ext cx="11895826" cy="584775"/>
          </a:xfrm>
          <a:prstGeom prst="rect">
            <a:avLst/>
          </a:prstGeom>
          <a:noFill/>
        </p:spPr>
        <p:txBody>
          <a:bodyPr wrap="square">
            <a:spAutoFit/>
          </a:bodyPr>
          <a:lstStyle/>
          <a:p>
            <a:pPr algn="l"/>
            <a:r>
              <a:rPr lang="en-US" sz="3200" b="1" dirty="0"/>
              <a:t>Windows 95:</a:t>
            </a:r>
          </a:p>
        </p:txBody>
      </p:sp>
    </p:spTree>
    <p:extLst>
      <p:ext uri="{BB962C8B-B14F-4D97-AF65-F5344CB8AC3E}">
        <p14:creationId xmlns:p14="http://schemas.microsoft.com/office/powerpoint/2010/main" val="724882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1A957-6709-E845-E76F-76996EAB3599}"/>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6F33E689-943E-BDE3-9D58-AEAD3B48FA9F}"/>
              </a:ext>
            </a:extLst>
          </p:cNvPr>
          <p:cNvSpPr txBox="1"/>
          <p:nvPr/>
        </p:nvSpPr>
        <p:spPr>
          <a:xfrm>
            <a:off x="510396" y="1825108"/>
            <a:ext cx="11171207" cy="2062103"/>
          </a:xfrm>
          <a:prstGeom prst="rect">
            <a:avLst/>
          </a:prstGeom>
          <a:noFill/>
        </p:spPr>
        <p:txBody>
          <a:bodyPr wrap="square">
            <a:spAutoFit/>
          </a:bodyPr>
          <a:lstStyle/>
          <a:p>
            <a:pPr algn="just"/>
            <a:r>
              <a:rPr lang="en-US" sz="3200" b="1" dirty="0"/>
              <a:t>Ra </a:t>
            </a:r>
            <a:r>
              <a:rPr lang="en-US" sz="3200" b="1" dirty="0" err="1"/>
              <a:t>đời</a:t>
            </a:r>
            <a:r>
              <a:rPr lang="en-US" sz="3200" b="1" dirty="0"/>
              <a:t> </a:t>
            </a:r>
            <a:r>
              <a:rPr lang="en-US" sz="3200" b="1" dirty="0" err="1"/>
              <a:t>vào</a:t>
            </a:r>
            <a:r>
              <a:rPr lang="en-US" sz="3200" b="1" dirty="0"/>
              <a:t> 25/6/1998, v</a:t>
            </a:r>
            <a:r>
              <a:rPr lang="vi-VN" sz="3200" b="1" dirty="0"/>
              <a:t>ới phiên bản mới này, hệ điều hành có hỗ trợ USB, hệ thống file FAT32, chia sẻ kết nối mạng. Đây là những đặc điểm của hệ điều hành Windows 98 được đánh giá rất cao. </a:t>
            </a:r>
            <a:endParaRPr lang="en-US" sz="3200" b="1" dirty="0"/>
          </a:p>
        </p:txBody>
      </p:sp>
      <p:sp>
        <p:nvSpPr>
          <p:cNvPr id="3" name="TextBox 2">
            <a:extLst>
              <a:ext uri="{FF2B5EF4-FFF2-40B4-BE49-F238E27FC236}">
                <a16:creationId xmlns:a16="http://schemas.microsoft.com/office/drawing/2014/main" id="{65C78C70-61DA-2871-0E99-F53387536E75}"/>
              </a:ext>
            </a:extLst>
          </p:cNvPr>
          <p:cNvSpPr txBox="1"/>
          <p:nvPr/>
        </p:nvSpPr>
        <p:spPr>
          <a:xfrm>
            <a:off x="296174" y="118365"/>
            <a:ext cx="11895826" cy="584775"/>
          </a:xfrm>
          <a:prstGeom prst="rect">
            <a:avLst/>
          </a:prstGeom>
          <a:noFill/>
        </p:spPr>
        <p:txBody>
          <a:bodyPr wrap="square">
            <a:spAutoFit/>
          </a:bodyPr>
          <a:lstStyle/>
          <a:p>
            <a:pPr algn="l"/>
            <a:r>
              <a:rPr lang="en-US" sz="3200" b="1" dirty="0"/>
              <a:t>Windows 98:</a:t>
            </a:r>
          </a:p>
        </p:txBody>
      </p:sp>
    </p:spTree>
    <p:extLst>
      <p:ext uri="{BB962C8B-B14F-4D97-AF65-F5344CB8AC3E}">
        <p14:creationId xmlns:p14="http://schemas.microsoft.com/office/powerpoint/2010/main" val="378422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227E4-43DA-3C8D-3984-89BB336544CA}"/>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4DE91B4B-9C11-1122-55EF-271297BE5F20}"/>
              </a:ext>
            </a:extLst>
          </p:cNvPr>
          <p:cNvSpPr txBox="1"/>
          <p:nvPr/>
        </p:nvSpPr>
        <p:spPr>
          <a:xfrm>
            <a:off x="510396" y="1825108"/>
            <a:ext cx="11171207" cy="3046988"/>
          </a:xfrm>
          <a:prstGeom prst="rect">
            <a:avLst/>
          </a:prstGeom>
          <a:noFill/>
        </p:spPr>
        <p:txBody>
          <a:bodyPr wrap="square">
            <a:spAutoFit/>
          </a:bodyPr>
          <a:lstStyle/>
          <a:p>
            <a:pPr algn="just"/>
            <a:r>
              <a:rPr lang="en-US" sz="3200" b="1" dirty="0">
                <a:latin typeface="Arial" panose="020B0604020202020204" pitchFamily="34" charset="0"/>
                <a:cs typeface="Arial" panose="020B0604020202020204" pitchFamily="34" charset="0"/>
              </a:rPr>
              <a:t>Ra </a:t>
            </a:r>
            <a:r>
              <a:rPr lang="en-US" sz="3200" b="1" dirty="0" err="1">
                <a:latin typeface="Arial" panose="020B0604020202020204" pitchFamily="34" charset="0"/>
                <a:cs typeface="Arial" panose="020B0604020202020204" pitchFamily="34" charset="0"/>
              </a:rPr>
              <a:t>đời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vào</a:t>
            </a:r>
            <a:r>
              <a:rPr lang="en-US" sz="3200" b="1" dirty="0">
                <a:latin typeface="Arial" panose="020B0604020202020204" pitchFamily="34" charset="0"/>
                <a:cs typeface="Arial" panose="020B0604020202020204" pitchFamily="34" charset="0"/>
              </a:rPr>
              <a:t> 14/9/2000, </a:t>
            </a:r>
            <a:r>
              <a:rPr lang="en-US" sz="3200" b="1" dirty="0" err="1">
                <a:latin typeface="Arial" panose="020B0604020202020204" pitchFamily="34" charset="0"/>
                <a:cs typeface="Arial" panose="020B0604020202020204" pitchFamily="34" charset="0"/>
              </a:rPr>
              <a:t>hệ</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điều</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hành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được</a:t>
            </a:r>
            <a:r>
              <a:rPr lang="en-US" sz="3200" b="1" dirty="0">
                <a:latin typeface="Arial" panose="020B0604020202020204" pitchFamily="34" charset="0"/>
                <a:cs typeface="Arial" panose="020B0604020202020204" pitchFamily="34" charset="0"/>
              </a:rPr>
              <a:t> </a:t>
            </a:r>
            <a:r>
              <a:rPr lang="vi-VN" sz="3200" b="1" dirty="0"/>
              <a:t>thêm các tính năng như Internet, multimedia có trong Windows 98. Đồng thời, nó được bổ sung ứng dụng Windows Movie Maker, tiện ích System Restore.</a:t>
            </a:r>
            <a:endParaRPr lang="en-US" sz="3200" b="1" dirty="0"/>
          </a:p>
          <a:p>
            <a:pPr algn="just"/>
            <a:r>
              <a:rPr lang="vi-VN" sz="3200" b="1" dirty="0"/>
              <a:t>Tuy nhiên, Windows Me lại có điểm hạn chế là hệ thống rất dễ bị treo.</a:t>
            </a:r>
            <a:endParaRPr lang="en-US" sz="3200" b="1" dirty="0"/>
          </a:p>
        </p:txBody>
      </p:sp>
      <p:sp>
        <p:nvSpPr>
          <p:cNvPr id="3" name="TextBox 2">
            <a:extLst>
              <a:ext uri="{FF2B5EF4-FFF2-40B4-BE49-F238E27FC236}">
                <a16:creationId xmlns:a16="http://schemas.microsoft.com/office/drawing/2014/main" id="{A1A556DF-152E-A57D-AAA0-F9D56226652B}"/>
              </a:ext>
            </a:extLst>
          </p:cNvPr>
          <p:cNvSpPr txBox="1"/>
          <p:nvPr/>
        </p:nvSpPr>
        <p:spPr>
          <a:xfrm>
            <a:off x="296174" y="118365"/>
            <a:ext cx="11895826" cy="584775"/>
          </a:xfrm>
          <a:prstGeom prst="rect">
            <a:avLst/>
          </a:prstGeom>
          <a:noFill/>
        </p:spPr>
        <p:txBody>
          <a:bodyPr wrap="square">
            <a:spAutoFit/>
          </a:bodyPr>
          <a:lstStyle/>
          <a:p>
            <a:pPr algn="l"/>
            <a:r>
              <a:rPr lang="en-US" sz="3200" b="1" dirty="0"/>
              <a:t>Windows ME:</a:t>
            </a:r>
          </a:p>
        </p:txBody>
      </p:sp>
    </p:spTree>
    <p:extLst>
      <p:ext uri="{BB962C8B-B14F-4D97-AF65-F5344CB8AC3E}">
        <p14:creationId xmlns:p14="http://schemas.microsoft.com/office/powerpoint/2010/main" val="3116515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58C86-DF5D-5097-B2CA-8067530F6E71}"/>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BA902447-F378-055A-B171-87A90C7E85EA}"/>
              </a:ext>
            </a:extLst>
          </p:cNvPr>
          <p:cNvSpPr txBox="1"/>
          <p:nvPr/>
        </p:nvSpPr>
        <p:spPr>
          <a:xfrm>
            <a:off x="510396" y="1825108"/>
            <a:ext cx="11171207" cy="1569660"/>
          </a:xfrm>
          <a:prstGeom prst="rect">
            <a:avLst/>
          </a:prstGeom>
          <a:noFill/>
        </p:spPr>
        <p:txBody>
          <a:bodyPr wrap="square">
            <a:spAutoFit/>
          </a:bodyPr>
          <a:lstStyle/>
          <a:p>
            <a:pPr algn="just"/>
            <a:r>
              <a:rPr lang="vi-VN" sz="3200" b="1" dirty="0"/>
              <a:t>Đây là phiên bản có sự kết hợp chặt chẽ của các tính năng có trong phiên bản Windows 95 và 98 và mang đến cho người dùng một giao diện đẹp, tinh tế.</a:t>
            </a:r>
            <a:endParaRPr lang="en-US" sz="3200" b="1" dirty="0"/>
          </a:p>
        </p:txBody>
      </p:sp>
      <p:sp>
        <p:nvSpPr>
          <p:cNvPr id="3" name="TextBox 2">
            <a:extLst>
              <a:ext uri="{FF2B5EF4-FFF2-40B4-BE49-F238E27FC236}">
                <a16:creationId xmlns:a16="http://schemas.microsoft.com/office/drawing/2014/main" id="{BB453CD3-6228-8E83-1B05-2E55E0FC6792}"/>
              </a:ext>
            </a:extLst>
          </p:cNvPr>
          <p:cNvSpPr txBox="1"/>
          <p:nvPr/>
        </p:nvSpPr>
        <p:spPr>
          <a:xfrm>
            <a:off x="296174" y="118365"/>
            <a:ext cx="11895826" cy="584775"/>
          </a:xfrm>
          <a:prstGeom prst="rect">
            <a:avLst/>
          </a:prstGeom>
          <a:noFill/>
        </p:spPr>
        <p:txBody>
          <a:bodyPr wrap="square">
            <a:spAutoFit/>
          </a:bodyPr>
          <a:lstStyle/>
          <a:p>
            <a:pPr algn="l"/>
            <a:r>
              <a:rPr lang="en-US" sz="3200" b="1" dirty="0">
                <a:latin typeface="Arial" panose="020B0604020202020204" pitchFamily="34" charset="0"/>
                <a:cs typeface="Arial" panose="020B0604020202020204" pitchFamily="34" charset="0"/>
              </a:rPr>
              <a:t>Windows 2000:</a:t>
            </a:r>
          </a:p>
        </p:txBody>
      </p:sp>
    </p:spTree>
    <p:extLst>
      <p:ext uri="{BB962C8B-B14F-4D97-AF65-F5344CB8AC3E}">
        <p14:creationId xmlns:p14="http://schemas.microsoft.com/office/powerpoint/2010/main" val="3231624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884E2-B9C1-CBEC-1018-0FD0FEDC9FFE}"/>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7C7EEA95-2266-0983-A8BC-F74E245B0290}"/>
              </a:ext>
            </a:extLst>
          </p:cNvPr>
          <p:cNvSpPr txBox="1"/>
          <p:nvPr/>
        </p:nvSpPr>
        <p:spPr>
          <a:xfrm>
            <a:off x="510396" y="1014225"/>
            <a:ext cx="11171207" cy="5509200"/>
          </a:xfrm>
          <a:prstGeom prst="rect">
            <a:avLst/>
          </a:prstGeom>
          <a:noFill/>
        </p:spPr>
        <p:txBody>
          <a:bodyPr wrap="square">
            <a:spAutoFit/>
          </a:bodyPr>
          <a:lstStyle/>
          <a:p>
            <a:pPr algn="just"/>
            <a:r>
              <a:rPr lang="en-US" sz="3200" b="1" dirty="0" err="1">
                <a:latin typeface="Arial" panose="020B0604020202020204" pitchFamily="34" charset="0"/>
                <a:cs typeface="Arial" panose="020B0604020202020204" pitchFamily="34" charset="0"/>
              </a:rPr>
              <a:t>Được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ra</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đời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vào</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năm</a:t>
            </a:r>
            <a:r>
              <a:rPr lang="en-US" sz="3200" b="1" dirty="0">
                <a:latin typeface="Arial" panose="020B0604020202020204" pitchFamily="34" charset="0"/>
                <a:cs typeface="Arial" panose="020B0604020202020204" pitchFamily="34" charset="0"/>
              </a:rPr>
              <a:t> 25/10/2001. </a:t>
            </a:r>
            <a:r>
              <a:rPr lang="vi-VN" sz="3200" b="1" dirty="0">
                <a:latin typeface="Arial" panose="020B0604020202020204" pitchFamily="34" charset="0"/>
                <a:cs typeface="Arial" panose="020B0604020202020204" pitchFamily="34" charset="0"/>
              </a:rPr>
              <a:t>Được xem là phiên bản giao thoa hoàn hảo của 3 phiên bản Windows 95, 98 và Me </a:t>
            </a:r>
            <a:r>
              <a:rPr lang="en-US" sz="3200" b="1" dirty="0">
                <a:latin typeface="Arial" panose="020B0604020202020204" pitchFamily="34" charset="0"/>
                <a:cs typeface="Arial" panose="020B0604020202020204" pitchFamily="34" charset="0"/>
              </a:rPr>
              <a:t>.M</a:t>
            </a:r>
            <a:r>
              <a:rPr lang="vi-VN" sz="3200" b="1" dirty="0">
                <a:latin typeface="Arial" panose="020B0604020202020204" pitchFamily="34" charset="0"/>
                <a:cs typeface="Arial" panose="020B0604020202020204" pitchFamily="34" charset="0"/>
              </a:rPr>
              <a:t>ang đến một giao diện mới, được tân trang hoàn toàn.</a:t>
            </a:r>
          </a:p>
          <a:p>
            <a:pPr algn="just"/>
            <a:r>
              <a:rPr lang="vi-VN" sz="3200" b="1" dirty="0">
                <a:latin typeface="Arial" panose="020B0604020202020204" pitchFamily="34" charset="0"/>
                <a:cs typeface="Arial" panose="020B0604020202020204" pitchFamily="34" charset="0"/>
              </a:rPr>
              <a:t>Có thể nói, Windows XP chính là bước ngoặt đánh dấu sự thay đổi chóng mặt của Windows. Cụ thể, nó đã trở thành nền tảng độc lập, không còn hoạt động dựa vào hệ điều hành khác. Bởi trước đó, những phiên bản Windows 9x hoạt động dựa trên nền tảng hệ điều hành MS-DOS. Đồng thời, Windows XP cũng khắc phục những hạn chế vốn có của các thế hệ Windows 9x.</a:t>
            </a:r>
          </a:p>
        </p:txBody>
      </p:sp>
      <p:sp>
        <p:nvSpPr>
          <p:cNvPr id="3" name="TextBox 2">
            <a:extLst>
              <a:ext uri="{FF2B5EF4-FFF2-40B4-BE49-F238E27FC236}">
                <a16:creationId xmlns:a16="http://schemas.microsoft.com/office/drawing/2014/main" id="{2E7514F5-DE5E-964E-28F4-EE5782B03791}"/>
              </a:ext>
            </a:extLst>
          </p:cNvPr>
          <p:cNvSpPr txBox="1"/>
          <p:nvPr/>
        </p:nvSpPr>
        <p:spPr>
          <a:xfrm>
            <a:off x="296174" y="118365"/>
            <a:ext cx="11895826" cy="584775"/>
          </a:xfrm>
          <a:prstGeom prst="rect">
            <a:avLst/>
          </a:prstGeom>
          <a:noFill/>
        </p:spPr>
        <p:txBody>
          <a:bodyPr wrap="square">
            <a:spAutoFit/>
          </a:bodyPr>
          <a:lstStyle/>
          <a:p>
            <a:pPr algn="l"/>
            <a:r>
              <a:rPr lang="en-US" sz="3200" b="1" dirty="0">
                <a:latin typeface="Arial" panose="020B0604020202020204" pitchFamily="34" charset="0"/>
                <a:cs typeface="Arial" panose="020B0604020202020204" pitchFamily="34" charset="0"/>
              </a:rPr>
              <a:t>Windows XP:</a:t>
            </a:r>
          </a:p>
        </p:txBody>
      </p:sp>
    </p:spTree>
    <p:extLst>
      <p:ext uri="{BB962C8B-B14F-4D97-AF65-F5344CB8AC3E}">
        <p14:creationId xmlns:p14="http://schemas.microsoft.com/office/powerpoint/2010/main" val="142665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A716999-6797-4204-9442-CC616EAF20C5}"/>
              </a:ext>
            </a:extLst>
          </p:cNvPr>
          <p:cNvSpPr txBox="1"/>
          <p:nvPr/>
        </p:nvSpPr>
        <p:spPr>
          <a:xfrm>
            <a:off x="411193" y="261674"/>
            <a:ext cx="3056626" cy="830997"/>
          </a:xfrm>
          <a:prstGeom prst="rect">
            <a:avLst/>
          </a:prstGeom>
          <a:noFill/>
        </p:spPr>
        <p:txBody>
          <a:bodyPr wrap="square" rtlCol="0">
            <a:spAutoFit/>
          </a:bodyPr>
          <a:lstStyle/>
          <a:p>
            <a:r>
              <a:rPr lang="en-US" sz="4800" b="1" dirty="0" err="1"/>
              <a:t>Khái</a:t>
            </a:r>
            <a:r>
              <a:rPr lang="en-US" sz="4800" b="1" dirty="0"/>
              <a:t> </a:t>
            </a:r>
            <a:r>
              <a:rPr lang="en-US" sz="4800" b="1" dirty="0" err="1"/>
              <a:t>niệm</a:t>
            </a:r>
            <a:r>
              <a:rPr lang="en-US" sz="4800" b="1" dirty="0"/>
              <a:t>:</a:t>
            </a:r>
          </a:p>
        </p:txBody>
      </p:sp>
      <p:sp>
        <p:nvSpPr>
          <p:cNvPr id="7" name="TextBox 6">
            <a:extLst>
              <a:ext uri="{FF2B5EF4-FFF2-40B4-BE49-F238E27FC236}">
                <a16:creationId xmlns:a16="http://schemas.microsoft.com/office/drawing/2014/main" id="{311A1CBA-4BF4-FFAB-DBFB-874725B8B4CA}"/>
              </a:ext>
            </a:extLst>
          </p:cNvPr>
          <p:cNvSpPr txBox="1"/>
          <p:nvPr/>
        </p:nvSpPr>
        <p:spPr>
          <a:xfrm>
            <a:off x="1756913" y="1966827"/>
            <a:ext cx="9310777" cy="3046988"/>
          </a:xfrm>
          <a:prstGeom prst="rect">
            <a:avLst/>
          </a:prstGeom>
          <a:noFill/>
        </p:spPr>
        <p:txBody>
          <a:bodyPr wrap="square" rtlCol="0">
            <a:spAutoFit/>
          </a:bodyPr>
          <a:lstStyle/>
          <a:p>
            <a:pPr algn="just"/>
            <a:r>
              <a:rPr lang="en-US" sz="4800" b="1" dirty="0" err="1"/>
              <a:t>Hệ</a:t>
            </a:r>
            <a:r>
              <a:rPr lang="en-US" sz="4800" b="1" dirty="0"/>
              <a:t> </a:t>
            </a:r>
            <a:r>
              <a:rPr lang="en-US" sz="4800" b="1" dirty="0" err="1"/>
              <a:t>điều</a:t>
            </a:r>
            <a:r>
              <a:rPr lang="en-US" sz="4800" b="1" dirty="0"/>
              <a:t> </a:t>
            </a:r>
            <a:r>
              <a:rPr lang="en-US" sz="4800" b="1" dirty="0" err="1"/>
              <a:t>hành</a:t>
            </a:r>
            <a:r>
              <a:rPr lang="en-US" sz="4800" b="1" dirty="0"/>
              <a:t> Windows (Microsoft Windows) </a:t>
            </a:r>
            <a:r>
              <a:rPr lang="en-US" sz="4800" b="1" dirty="0" err="1"/>
              <a:t>là</a:t>
            </a:r>
            <a:r>
              <a:rPr lang="en-US" sz="4800" b="1" dirty="0"/>
              <a:t> </a:t>
            </a:r>
            <a:r>
              <a:rPr lang="en-US" sz="4800" b="1" dirty="0" err="1"/>
              <a:t>một</a:t>
            </a:r>
            <a:r>
              <a:rPr lang="en-US" sz="4800" b="1" dirty="0"/>
              <a:t> </a:t>
            </a:r>
            <a:r>
              <a:rPr lang="en-US" sz="4800" b="1" dirty="0" err="1"/>
              <a:t>hệ</a:t>
            </a:r>
            <a:r>
              <a:rPr lang="en-US" sz="4800" b="1" dirty="0"/>
              <a:t> </a:t>
            </a:r>
            <a:r>
              <a:rPr lang="en-US" sz="4800" b="1" dirty="0" err="1"/>
              <a:t>điều</a:t>
            </a:r>
            <a:r>
              <a:rPr lang="en-US" sz="4800" b="1" dirty="0"/>
              <a:t> </a:t>
            </a:r>
            <a:r>
              <a:rPr lang="en-US" sz="4800" b="1" dirty="0" err="1"/>
              <a:t>hành</a:t>
            </a:r>
            <a:r>
              <a:rPr lang="en-US" sz="4800" b="1" dirty="0"/>
              <a:t> </a:t>
            </a:r>
            <a:r>
              <a:rPr lang="en-US" sz="4800" b="1" dirty="0" err="1"/>
              <a:t>dựa</a:t>
            </a:r>
            <a:r>
              <a:rPr lang="en-US" sz="4800" b="1" dirty="0"/>
              <a:t> </a:t>
            </a:r>
            <a:r>
              <a:rPr lang="en-US" sz="4800" b="1" dirty="0" err="1"/>
              <a:t>trên</a:t>
            </a:r>
            <a:r>
              <a:rPr lang="en-US" sz="4800" b="1" dirty="0"/>
              <a:t> </a:t>
            </a:r>
            <a:r>
              <a:rPr lang="en-US" sz="4800" b="1" dirty="0" err="1"/>
              <a:t>giao</a:t>
            </a:r>
            <a:r>
              <a:rPr lang="en-US" sz="4800" b="1" dirty="0"/>
              <a:t> </a:t>
            </a:r>
            <a:r>
              <a:rPr lang="en-US" sz="4800" b="1" dirty="0" err="1"/>
              <a:t>diện</a:t>
            </a:r>
            <a:r>
              <a:rPr lang="en-US" sz="4800" b="1" dirty="0"/>
              <a:t> </a:t>
            </a:r>
            <a:r>
              <a:rPr lang="en-US" sz="4800" b="1" dirty="0" err="1"/>
              <a:t>người</a:t>
            </a:r>
            <a:r>
              <a:rPr lang="en-US" sz="4800" b="1" dirty="0"/>
              <a:t> </a:t>
            </a:r>
            <a:r>
              <a:rPr lang="en-US" sz="4800" b="1" dirty="0" err="1"/>
              <a:t>dùng</a:t>
            </a:r>
            <a:r>
              <a:rPr lang="en-US" sz="4800" b="1" dirty="0"/>
              <a:t> </a:t>
            </a:r>
            <a:r>
              <a:rPr lang="en-US" sz="4800" b="1" dirty="0" err="1"/>
              <a:t>đồ</a:t>
            </a:r>
            <a:r>
              <a:rPr lang="en-US" sz="4800" b="1" dirty="0"/>
              <a:t> </a:t>
            </a:r>
            <a:r>
              <a:rPr lang="en-US" sz="4800" b="1" dirty="0" err="1"/>
              <a:t>họa</a:t>
            </a:r>
            <a:r>
              <a:rPr lang="en-US" sz="4800" b="1" dirty="0"/>
              <a:t> (GUI).</a:t>
            </a:r>
          </a:p>
        </p:txBody>
      </p:sp>
      <p:sp>
        <p:nvSpPr>
          <p:cNvPr id="8" name="Rectangle 7">
            <a:extLst>
              <a:ext uri="{FF2B5EF4-FFF2-40B4-BE49-F238E27FC236}">
                <a16:creationId xmlns:a16="http://schemas.microsoft.com/office/drawing/2014/main" id="{ED9F68E8-70B3-C671-9963-1277DBC29F80}"/>
              </a:ext>
            </a:extLst>
          </p:cNvPr>
          <p:cNvSpPr/>
          <p:nvPr/>
        </p:nvSpPr>
        <p:spPr>
          <a:xfrm>
            <a:off x="1285335" y="2103073"/>
            <a:ext cx="336430" cy="279673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989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42A192-532D-BA46-4D4E-FF512B6D6F77}"/>
              </a:ext>
            </a:extLst>
          </p:cNvPr>
          <p:cNvSpPr txBox="1"/>
          <p:nvPr/>
        </p:nvSpPr>
        <p:spPr>
          <a:xfrm>
            <a:off x="773502" y="1992073"/>
            <a:ext cx="10644995" cy="2062103"/>
          </a:xfrm>
          <a:prstGeom prst="rect">
            <a:avLst/>
          </a:prstGeom>
          <a:noFill/>
        </p:spPr>
        <p:txBody>
          <a:bodyPr wrap="square">
            <a:spAutoFit/>
          </a:bodyPr>
          <a:lstStyle/>
          <a:p>
            <a:r>
              <a:rPr lang="en-US" sz="3200" b="1" dirty="0">
                <a:latin typeface="Arial" panose="020B0604020202020204" pitchFamily="34" charset="0"/>
                <a:cs typeface="Arial" panose="020B0604020202020204" pitchFamily="34" charset="0"/>
              </a:rPr>
              <a:t>R</a:t>
            </a:r>
            <a:r>
              <a:rPr lang="vi-VN" sz="3200" b="1" dirty="0">
                <a:latin typeface="Arial" panose="020B0604020202020204" pitchFamily="34" charset="0"/>
                <a:cs typeface="Arial" panose="020B0604020202020204" pitchFamily="34" charset="0"/>
              </a:rPr>
              <a:t>a mắt </a:t>
            </a:r>
            <a:r>
              <a:rPr lang="en-US" sz="3200" b="1" dirty="0" err="1">
                <a:latin typeface="Arial" panose="020B0604020202020204" pitchFamily="34" charset="0"/>
                <a:cs typeface="Arial" panose="020B0604020202020204" pitchFamily="34" charset="0"/>
              </a:rPr>
              <a:t>vào</a:t>
            </a:r>
            <a:r>
              <a:rPr lang="en-US" sz="3200" b="1" dirty="0">
                <a:latin typeface="Arial" panose="020B0604020202020204" pitchFamily="34" charset="0"/>
                <a:cs typeface="Arial" panose="020B0604020202020204" pitchFamily="34" charset="0"/>
              </a:rPr>
              <a:t> 30/11/2006</a:t>
            </a:r>
            <a:r>
              <a:rPr lang="vi-VN" sz="3200" b="1" dirty="0">
                <a:latin typeface="Arial" panose="020B0604020202020204" pitchFamily="34" charset="0"/>
                <a:cs typeface="Arial" panose="020B0604020202020204" pitchFamily="34" charset="0"/>
              </a:rPr>
              <a:t>, Windows Vista phát triển các tính năng của Windows XP và bổ sung thêm tính bảo mật, giao diện đồ họa Aero 3D đẹp mắt và chức năng truyền thông số cũng được cải tiến.</a:t>
            </a:r>
            <a:endParaRPr lang="en-US" sz="32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CA9F799-CFE8-C3F8-F1F2-2FC734E81438}"/>
              </a:ext>
            </a:extLst>
          </p:cNvPr>
          <p:cNvSpPr txBox="1"/>
          <p:nvPr/>
        </p:nvSpPr>
        <p:spPr>
          <a:xfrm>
            <a:off x="296174" y="118365"/>
            <a:ext cx="11895826" cy="584775"/>
          </a:xfrm>
          <a:prstGeom prst="rect">
            <a:avLst/>
          </a:prstGeom>
          <a:noFill/>
        </p:spPr>
        <p:txBody>
          <a:bodyPr wrap="square">
            <a:spAutoFit/>
          </a:bodyPr>
          <a:lstStyle/>
          <a:p>
            <a:pPr algn="l"/>
            <a:r>
              <a:rPr lang="en-US" sz="3200" b="1" dirty="0">
                <a:latin typeface="Arial" panose="020B0604020202020204" pitchFamily="34" charset="0"/>
                <a:cs typeface="Arial" panose="020B0604020202020204" pitchFamily="34" charset="0"/>
              </a:rPr>
              <a:t>Windows Vista:</a:t>
            </a:r>
          </a:p>
        </p:txBody>
      </p:sp>
    </p:spTree>
    <p:extLst>
      <p:ext uri="{BB962C8B-B14F-4D97-AF65-F5344CB8AC3E}">
        <p14:creationId xmlns:p14="http://schemas.microsoft.com/office/powerpoint/2010/main" val="1415512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B89A0-532B-8B17-8A83-30BFF49161D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52E8B24-69EF-FF2C-597B-6E6A26753E42}"/>
              </a:ext>
            </a:extLst>
          </p:cNvPr>
          <p:cNvSpPr txBox="1"/>
          <p:nvPr/>
        </p:nvSpPr>
        <p:spPr>
          <a:xfrm>
            <a:off x="635479" y="1043168"/>
            <a:ext cx="11027434" cy="5016758"/>
          </a:xfrm>
          <a:prstGeom prst="rect">
            <a:avLst/>
          </a:prstGeom>
          <a:noFill/>
        </p:spPr>
        <p:txBody>
          <a:bodyPr wrap="square">
            <a:spAutoFit/>
          </a:bodyPr>
          <a:lstStyle/>
          <a:p>
            <a:r>
              <a:rPr lang="en-US" sz="3200" b="1" dirty="0">
                <a:latin typeface="Arial" panose="020B0604020202020204" pitchFamily="34" charset="0"/>
                <a:cs typeface="Arial" panose="020B0604020202020204" pitchFamily="34" charset="0"/>
              </a:rPr>
              <a:t>Đ</a:t>
            </a:r>
            <a:r>
              <a:rPr lang="vi-VN" sz="3200" b="1" dirty="0">
                <a:latin typeface="Arial" panose="020B0604020202020204" pitchFamily="34" charset="0"/>
                <a:cs typeface="Arial" panose="020B0604020202020204" pitchFamily="34" charset="0"/>
              </a:rPr>
              <a:t>ược ra mắt chính thức vào 22</a:t>
            </a:r>
            <a:r>
              <a:rPr lang="en-US" sz="3200" b="1" dirty="0">
                <a:latin typeface="Arial" panose="020B0604020202020204" pitchFamily="34" charset="0"/>
                <a:cs typeface="Arial" panose="020B0604020202020204" pitchFamily="34" charset="0"/>
              </a:rPr>
              <a:t>/</a:t>
            </a:r>
            <a:r>
              <a:rPr lang="vi-VN" sz="3200" b="1" dirty="0">
                <a:latin typeface="Arial" panose="020B0604020202020204" pitchFamily="34" charset="0"/>
                <a:cs typeface="Arial" panose="020B0604020202020204" pitchFamily="34" charset="0"/>
              </a:rPr>
              <a:t>10</a:t>
            </a:r>
            <a:r>
              <a:rPr lang="en-US" sz="3200" b="1" dirty="0">
                <a:latin typeface="Arial" panose="020B0604020202020204" pitchFamily="34" charset="0"/>
                <a:cs typeface="Arial" panose="020B0604020202020204" pitchFamily="34" charset="0"/>
              </a:rPr>
              <a:t>/</a:t>
            </a:r>
            <a:r>
              <a:rPr lang="vi-VN" sz="3200" b="1" dirty="0">
                <a:latin typeface="Arial" panose="020B0604020202020204" pitchFamily="34" charset="0"/>
                <a:cs typeface="Arial" panose="020B0604020202020204" pitchFamily="34" charset="0"/>
              </a:rPr>
              <a:t>2009. Windows 7 được dự định là tập trung hơn, là bản nâng cấp lớn vào dòng Windows, với mục tiêu là tương thích với các ứng dụng và phần cứng mà Windows Vista đã tương thích.</a:t>
            </a:r>
            <a:r>
              <a:rPr lang="en-US" sz="3200" b="1" dirty="0">
                <a:latin typeface="Arial" panose="020B0604020202020204" pitchFamily="34" charset="0"/>
                <a:cs typeface="Arial" panose="020B0604020202020204" pitchFamily="34" charset="0"/>
              </a:rPr>
              <a:t> </a:t>
            </a:r>
            <a:r>
              <a:rPr lang="vi-VN" sz="3200" b="1" dirty="0">
                <a:latin typeface="Arial" panose="020B0604020202020204" pitchFamily="34" charset="0"/>
                <a:cs typeface="Arial" panose="020B0604020202020204" pitchFamily="34" charset="0"/>
                <a:hlinkClick r:id="rId2" tooltip="Windows 7">
                  <a:extLst>
                    <a:ext uri="{A12FA001-AC4F-418D-AE19-62706E023703}">
                      <ahyp:hlinkClr xmlns:ahyp="http://schemas.microsoft.com/office/drawing/2018/hyperlinkcolor" val="tx"/>
                    </a:ext>
                  </a:extLst>
                </a:hlinkClick>
              </a:rPr>
              <a:t>Windows 7</a:t>
            </a:r>
            <a:r>
              <a:rPr lang="vi-VN" sz="3200" b="1" dirty="0">
                <a:latin typeface="Arial" panose="020B0604020202020204" pitchFamily="34" charset="0"/>
                <a:cs typeface="Arial" panose="020B0604020202020204" pitchFamily="34" charset="0"/>
              </a:rPr>
              <a:t> hỗ trợ cảm ứng đa điểm, giao diện cải tiến với thanh điều hướng mới, hệ thống mạng nhà gọi là HomeGroup và cải thiện hiệu năng. Windows 7 còn là một trong những phiên bản Windows còn nhiều người dùng cho đến hiện nay, dù cho Windows 7 đã kết thúc hỗ trợ vào ngày 14</a:t>
            </a:r>
            <a:r>
              <a:rPr lang="en-US" sz="3200" b="1" dirty="0">
                <a:latin typeface="Arial" panose="020B0604020202020204" pitchFamily="34" charset="0"/>
                <a:cs typeface="Arial" panose="020B0604020202020204" pitchFamily="34" charset="0"/>
              </a:rPr>
              <a:t>/</a:t>
            </a:r>
            <a:r>
              <a:rPr lang="vi-VN" sz="3200" b="1" dirty="0">
                <a:latin typeface="Arial" panose="020B0604020202020204" pitchFamily="34" charset="0"/>
                <a:cs typeface="Arial" panose="020B0604020202020204" pitchFamily="34" charset="0"/>
              </a:rPr>
              <a:t>1</a:t>
            </a:r>
            <a:r>
              <a:rPr lang="en-US" sz="3200" b="1" dirty="0">
                <a:latin typeface="Arial" panose="020B0604020202020204" pitchFamily="34" charset="0"/>
                <a:cs typeface="Arial" panose="020B0604020202020204" pitchFamily="34" charset="0"/>
              </a:rPr>
              <a:t>/</a:t>
            </a:r>
            <a:r>
              <a:rPr lang="vi-VN" sz="3200" b="1" dirty="0">
                <a:latin typeface="Arial" panose="020B0604020202020204" pitchFamily="34" charset="0"/>
                <a:cs typeface="Arial" panose="020B0604020202020204" pitchFamily="34" charset="0"/>
              </a:rPr>
              <a:t>2020.</a:t>
            </a:r>
            <a:endParaRPr lang="en-US" sz="32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8D6F7D2-5D17-CB95-1630-A2C7636E9EA9}"/>
              </a:ext>
            </a:extLst>
          </p:cNvPr>
          <p:cNvSpPr txBox="1"/>
          <p:nvPr/>
        </p:nvSpPr>
        <p:spPr>
          <a:xfrm>
            <a:off x="296174" y="118365"/>
            <a:ext cx="11895826" cy="584775"/>
          </a:xfrm>
          <a:prstGeom prst="rect">
            <a:avLst/>
          </a:prstGeom>
          <a:noFill/>
        </p:spPr>
        <p:txBody>
          <a:bodyPr wrap="square">
            <a:spAutoFit/>
          </a:bodyPr>
          <a:lstStyle/>
          <a:p>
            <a:pPr algn="l"/>
            <a:r>
              <a:rPr lang="en-US" sz="3200" b="1" dirty="0">
                <a:latin typeface="Arial" panose="020B0604020202020204" pitchFamily="34" charset="0"/>
                <a:cs typeface="Arial" panose="020B0604020202020204" pitchFamily="34" charset="0"/>
              </a:rPr>
              <a:t>Windows 7:</a:t>
            </a:r>
          </a:p>
        </p:txBody>
      </p:sp>
    </p:spTree>
    <p:extLst>
      <p:ext uri="{BB962C8B-B14F-4D97-AF65-F5344CB8AC3E}">
        <p14:creationId xmlns:p14="http://schemas.microsoft.com/office/powerpoint/2010/main" val="3154095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27E45-CBDD-5DB4-D611-D82A5FAAC7E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6AD36A4-4ACB-B46E-A4C9-13CCCDE2EB1F}"/>
              </a:ext>
            </a:extLst>
          </p:cNvPr>
          <p:cNvSpPr txBox="1"/>
          <p:nvPr/>
        </p:nvSpPr>
        <p:spPr>
          <a:xfrm>
            <a:off x="773502" y="703140"/>
            <a:ext cx="10644995" cy="4031873"/>
          </a:xfrm>
          <a:prstGeom prst="rect">
            <a:avLst/>
          </a:prstGeom>
          <a:noFill/>
        </p:spPr>
        <p:txBody>
          <a:bodyPr wrap="square">
            <a:spAutoFit/>
          </a:bodyPr>
          <a:lstStyle/>
          <a:p>
            <a:r>
              <a:rPr lang="en-US" sz="3200" b="1" dirty="0">
                <a:latin typeface="Arial" panose="020B0604020202020204" pitchFamily="34" charset="0"/>
                <a:cs typeface="Arial" panose="020B0604020202020204" pitchFamily="34" charset="0"/>
              </a:rPr>
              <a:t>Windows 8 </a:t>
            </a:r>
            <a:r>
              <a:rPr lang="en-US" sz="3200" b="1" dirty="0" err="1">
                <a:latin typeface="Arial" panose="020B0604020202020204" pitchFamily="34" charset="0"/>
                <a:cs typeface="Arial" panose="020B0604020202020204" pitchFamily="34" charset="0"/>
              </a:rPr>
              <a:t>ra</a:t>
            </a:r>
            <a:r>
              <a:rPr lang="en-US" sz="3200" b="1" dirty="0">
                <a:latin typeface="Arial" panose="020B0604020202020204" pitchFamily="34" charset="0"/>
                <a:cs typeface="Arial" panose="020B0604020202020204" pitchFamily="34" charset="0"/>
              </a:rPr>
              <a:t> </a:t>
            </a:r>
            <a:r>
              <a:rPr lang="vi-VN" sz="3200" b="1" dirty="0">
                <a:latin typeface="Arial" panose="020B0604020202020204" pitchFamily="34" charset="0"/>
                <a:cs typeface="Arial" panose="020B0604020202020204" pitchFamily="34" charset="0"/>
              </a:rPr>
              <a:t>mắt vào 26</a:t>
            </a:r>
            <a:r>
              <a:rPr lang="en-US" sz="3200" b="1" dirty="0">
                <a:latin typeface="Arial" panose="020B0604020202020204" pitchFamily="34" charset="0"/>
                <a:cs typeface="Arial" panose="020B0604020202020204" pitchFamily="34" charset="0"/>
              </a:rPr>
              <a:t>/</a:t>
            </a:r>
            <a:r>
              <a:rPr lang="vi-VN" sz="3200" b="1" dirty="0">
                <a:latin typeface="Arial" panose="020B0604020202020204" pitchFamily="34" charset="0"/>
                <a:cs typeface="Arial" panose="020B0604020202020204" pitchFamily="34" charset="0"/>
              </a:rPr>
              <a:t>10</a:t>
            </a:r>
            <a:r>
              <a:rPr lang="en-US" sz="3200" b="1" dirty="0">
                <a:latin typeface="Arial" panose="020B0604020202020204" pitchFamily="34" charset="0"/>
                <a:cs typeface="Arial" panose="020B0604020202020204" pitchFamily="34" charset="0"/>
              </a:rPr>
              <a:t>/</a:t>
            </a:r>
            <a:r>
              <a:rPr lang="vi-VN" sz="3200" b="1" dirty="0">
                <a:latin typeface="Arial" panose="020B0604020202020204" pitchFamily="34" charset="0"/>
                <a:cs typeface="Arial" panose="020B0604020202020204" pitchFamily="34" charset="0"/>
              </a:rPr>
              <a:t>2012. Một số thay đổi đáng kể</a:t>
            </a:r>
            <a:r>
              <a:rPr lang="en-US" sz="3200" b="1" dirty="0">
                <a:latin typeface="Arial" panose="020B0604020202020204" pitchFamily="34" charset="0"/>
                <a:cs typeface="Arial" panose="020B0604020202020204" pitchFamily="34" charset="0"/>
              </a:rPr>
              <a:t>: </a:t>
            </a:r>
            <a:r>
              <a:rPr lang="vi-VN" sz="3200" b="1" dirty="0">
                <a:latin typeface="Arial" panose="020B0604020202020204" pitchFamily="34" charset="0"/>
                <a:cs typeface="Arial" panose="020B0604020202020204" pitchFamily="34" charset="0"/>
              </a:rPr>
              <a:t>giao diện Metro mới (sau đổi thành Modern vì lý do bản quyền) thích hợp cho các thiết bị cảm ứng như</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máy</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tính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bảng</a:t>
            </a:r>
            <a:r>
              <a:rPr lang="en-US" sz="3200" b="1" dirty="0">
                <a:latin typeface="Arial" panose="020B0604020202020204" pitchFamily="34" charset="0"/>
                <a:cs typeface="Arial" panose="020B0604020202020204" pitchFamily="34" charset="0"/>
              </a:rPr>
              <a:t> </a:t>
            </a:r>
            <a:r>
              <a:rPr lang="vi-VN" sz="3200" b="1" dirty="0">
                <a:latin typeface="Arial" panose="020B0604020202020204" pitchFamily="34" charset="0"/>
                <a:cs typeface="Arial" panose="020B0604020202020204" pitchFamily="34" charset="0"/>
              </a:rPr>
              <a:t>và máy tính AIO. Các thay đổi này bao gồm màn hình Start sử dụng các ô lớn để dễ dàng hơn trong cảm ứng và hiển thị các thông tin cập nhật, các ứng dụng mới được thiết kế dành riêng cho cảm ứng.</a:t>
            </a:r>
            <a:endParaRPr lang="en-US" sz="32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2D12B5-BBB9-D8C8-A7EB-24B93EFB7D2C}"/>
              </a:ext>
            </a:extLst>
          </p:cNvPr>
          <p:cNvSpPr txBox="1"/>
          <p:nvPr/>
        </p:nvSpPr>
        <p:spPr>
          <a:xfrm>
            <a:off x="296174" y="118365"/>
            <a:ext cx="11895826" cy="584775"/>
          </a:xfrm>
          <a:prstGeom prst="rect">
            <a:avLst/>
          </a:prstGeom>
          <a:noFill/>
        </p:spPr>
        <p:txBody>
          <a:bodyPr wrap="square">
            <a:spAutoFit/>
          </a:bodyPr>
          <a:lstStyle/>
          <a:p>
            <a:pPr algn="l"/>
            <a:r>
              <a:rPr lang="en-US" sz="3200" b="1" dirty="0">
                <a:latin typeface="Arial" panose="020B0604020202020204" pitchFamily="34" charset="0"/>
                <a:cs typeface="Arial" panose="020B0604020202020204" pitchFamily="34" charset="0"/>
              </a:rPr>
              <a:t>Windows 8, 8.1:</a:t>
            </a:r>
          </a:p>
        </p:txBody>
      </p:sp>
      <p:sp>
        <p:nvSpPr>
          <p:cNvPr id="3" name="TextBox 2">
            <a:extLst>
              <a:ext uri="{FF2B5EF4-FFF2-40B4-BE49-F238E27FC236}">
                <a16:creationId xmlns:a16="http://schemas.microsoft.com/office/drawing/2014/main" id="{0712124C-8DD9-13CB-8596-3AF883446DA9}"/>
              </a:ext>
            </a:extLst>
          </p:cNvPr>
          <p:cNvSpPr txBox="1"/>
          <p:nvPr/>
        </p:nvSpPr>
        <p:spPr>
          <a:xfrm>
            <a:off x="773502" y="4957867"/>
            <a:ext cx="10644995" cy="1569660"/>
          </a:xfrm>
          <a:prstGeom prst="rect">
            <a:avLst/>
          </a:prstGeom>
          <a:noFill/>
        </p:spPr>
        <p:txBody>
          <a:bodyPr wrap="square">
            <a:spAutoFit/>
          </a:bodyPr>
          <a:lstStyle/>
          <a:p>
            <a:r>
              <a:rPr lang="en-US" sz="3200" b="1" dirty="0">
                <a:latin typeface="Arial" panose="020B0604020202020204" pitchFamily="34" charset="0"/>
                <a:cs typeface="Arial" panose="020B0604020202020204" pitchFamily="34" charset="0"/>
              </a:rPr>
              <a:t>Windows 8.1 r</a:t>
            </a:r>
            <a:r>
              <a:rPr lang="vi-VN" sz="3200" b="1" dirty="0">
                <a:latin typeface="Arial" panose="020B0604020202020204" pitchFamily="34" charset="0"/>
                <a:cs typeface="Arial" panose="020B0604020202020204" pitchFamily="34" charset="0"/>
              </a:rPr>
              <a:t>a mắt vào 17</a:t>
            </a:r>
            <a:r>
              <a:rPr lang="en-US" sz="3200" b="1" dirty="0">
                <a:latin typeface="Arial" panose="020B0604020202020204" pitchFamily="34" charset="0"/>
                <a:cs typeface="Arial" panose="020B0604020202020204" pitchFamily="34" charset="0"/>
              </a:rPr>
              <a:t>/</a:t>
            </a:r>
            <a:r>
              <a:rPr lang="vi-VN" sz="3200" b="1" dirty="0">
                <a:latin typeface="Arial" panose="020B0604020202020204" pitchFamily="34" charset="0"/>
                <a:cs typeface="Arial" panose="020B0604020202020204" pitchFamily="34" charset="0"/>
              </a:rPr>
              <a:t>10</a:t>
            </a:r>
            <a:r>
              <a:rPr lang="en-US" sz="3200" b="1" dirty="0">
                <a:latin typeface="Arial" panose="020B0604020202020204" pitchFamily="34" charset="0"/>
                <a:cs typeface="Arial" panose="020B0604020202020204" pitchFamily="34" charset="0"/>
              </a:rPr>
              <a:t>/</a:t>
            </a:r>
            <a:r>
              <a:rPr lang="vi-VN" sz="3200" b="1" dirty="0">
                <a:latin typeface="Arial" panose="020B0604020202020204" pitchFamily="34" charset="0"/>
                <a:cs typeface="Arial" panose="020B0604020202020204" pitchFamily="34" charset="0"/>
              </a:rPr>
              <a:t>2013, thêm nhiều tính năng mới như các kích cỡ ô vuông mới, liên kết với </a:t>
            </a:r>
            <a:r>
              <a:rPr lang="vi-VN" sz="3200" b="1" dirty="0">
                <a:latin typeface="Arial" panose="020B0604020202020204" pitchFamily="34" charset="0"/>
                <a:cs typeface="Arial" panose="020B0604020202020204" pitchFamily="34" charset="0"/>
                <a:hlinkClick r:id="rId2" tooltip="SkyDrive">
                  <a:extLst>
                    <a:ext uri="{A12FA001-AC4F-418D-AE19-62706E023703}">
                      <ahyp:hlinkClr xmlns:ahyp="http://schemas.microsoft.com/office/drawing/2018/hyperlinkcolor" val="tx"/>
                    </a:ext>
                  </a:extLst>
                </a:hlinkClick>
              </a:rPr>
              <a:t>SkyDrive</a:t>
            </a:r>
            <a:r>
              <a:rPr lang="vi-VN" sz="3200" b="1" dirty="0">
                <a:latin typeface="Arial" panose="020B0604020202020204" pitchFamily="34" charset="0"/>
                <a:cs typeface="Arial" panose="020B0604020202020204" pitchFamily="34" charset="0"/>
              </a:rPr>
              <a:t> nhiều hơn,...</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8519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017DA3-EDEC-7366-336C-16F92A5E20E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41AA065E-8790-1ABE-E235-85F585377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9915" y="3562709"/>
            <a:ext cx="1727456" cy="1500804"/>
          </a:xfrm>
          <a:prstGeom prst="rect">
            <a:avLst/>
          </a:prstGeom>
        </p:spPr>
      </p:pic>
      <p:sp>
        <p:nvSpPr>
          <p:cNvPr id="5" name="TextBox 4">
            <a:extLst>
              <a:ext uri="{FF2B5EF4-FFF2-40B4-BE49-F238E27FC236}">
                <a16:creationId xmlns:a16="http://schemas.microsoft.com/office/drawing/2014/main" id="{95EF61C0-64E7-2F4B-E3DF-EDCECA25901D}"/>
              </a:ext>
            </a:extLst>
          </p:cNvPr>
          <p:cNvSpPr txBox="1"/>
          <p:nvPr/>
        </p:nvSpPr>
        <p:spPr>
          <a:xfrm>
            <a:off x="773501" y="703140"/>
            <a:ext cx="10644995" cy="3539430"/>
          </a:xfrm>
          <a:prstGeom prst="rect">
            <a:avLst/>
          </a:prstGeom>
          <a:noFill/>
        </p:spPr>
        <p:txBody>
          <a:bodyPr wrap="square">
            <a:spAutoFit/>
          </a:bodyPr>
          <a:lstStyle/>
          <a:p>
            <a:r>
              <a:rPr lang="en-US" sz="3200" b="1" dirty="0">
                <a:latin typeface="Arial" panose="020B0604020202020204" pitchFamily="34" charset="0"/>
                <a:cs typeface="Arial" panose="020B0604020202020204" pitchFamily="34" charset="0"/>
              </a:rPr>
              <a:t>Đ</a:t>
            </a:r>
            <a:r>
              <a:rPr lang="vi-VN" sz="3200" b="1" dirty="0">
                <a:latin typeface="Arial" panose="020B0604020202020204" pitchFamily="34" charset="0"/>
                <a:cs typeface="Arial" panose="020B0604020202020204" pitchFamily="34" charset="0"/>
              </a:rPr>
              <a:t>ược phát hành vào ngày 29</a:t>
            </a:r>
            <a:r>
              <a:rPr lang="en-US" sz="3200" b="1" dirty="0">
                <a:latin typeface="Arial" panose="020B0604020202020204" pitchFamily="34" charset="0"/>
                <a:cs typeface="Arial" panose="020B0604020202020204" pitchFamily="34" charset="0"/>
              </a:rPr>
              <a:t>/7/</a:t>
            </a:r>
            <a:r>
              <a:rPr lang="vi-VN" sz="3200" b="1" dirty="0">
                <a:latin typeface="Arial" panose="020B0604020202020204" pitchFamily="34" charset="0"/>
                <a:cs typeface="Arial" panose="020B0604020202020204" pitchFamily="34" charset="0"/>
              </a:rPr>
              <a:t>2015 và nhằm</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khôi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phục</a:t>
            </a:r>
            <a:r>
              <a:rPr lang="en-US" sz="3200" b="1" dirty="0">
                <a:latin typeface="Arial" panose="020B0604020202020204" pitchFamily="34" charset="0"/>
                <a:cs typeface="Arial" panose="020B0604020202020204" pitchFamily="34" charset="0"/>
              </a:rPr>
              <a:t> </a:t>
            </a:r>
            <a:r>
              <a:rPr lang="vi-VN" sz="3200" b="1" dirty="0">
                <a:latin typeface="Arial" panose="020B0604020202020204" pitchFamily="34" charset="0"/>
                <a:cs typeface="Arial" panose="020B0604020202020204" pitchFamily="34" charset="0"/>
              </a:rPr>
              <a:t>những thiếu sót trong giao diện người dùng đầu tiên được giới thiệu với Windows 8. Những thay đổi bao gồm sự trở lại của </a:t>
            </a:r>
            <a:r>
              <a:rPr lang="vi-VN" sz="3200" b="1" dirty="0">
                <a:latin typeface="Arial" panose="020B0604020202020204" pitchFamily="34" charset="0"/>
                <a:cs typeface="Arial" panose="020B0604020202020204" pitchFamily="34" charset="0"/>
                <a:hlinkClick r:id="rId3" tooltip="Start menu">
                  <a:extLst>
                    <a:ext uri="{A12FA001-AC4F-418D-AE19-62706E023703}">
                      <ahyp:hlinkClr xmlns:ahyp="http://schemas.microsoft.com/office/drawing/2018/hyperlinkcolor" val="tx"/>
                    </a:ext>
                  </a:extLst>
                </a:hlinkClick>
              </a:rPr>
              <a:t>Start Menu</a:t>
            </a:r>
            <a:r>
              <a:rPr lang="vi-VN" sz="3200" b="1" dirty="0">
                <a:latin typeface="Arial" panose="020B0604020202020204" pitchFamily="34" charset="0"/>
                <a:cs typeface="Arial" panose="020B0604020202020204" pitchFamily="34" charset="0"/>
              </a:rPr>
              <a:t>, một hệ thống Desktop ảo, và khả năng chạy các ứng dụng Windows Store trong cửa sổ trên máy tính để bàn hơn là trong chế độ toàn màn hình.</a:t>
            </a:r>
            <a:endParaRPr lang="en-US" sz="32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E50E7F4-7106-55D5-B67B-FE1D0E309D5E}"/>
              </a:ext>
            </a:extLst>
          </p:cNvPr>
          <p:cNvSpPr txBox="1"/>
          <p:nvPr/>
        </p:nvSpPr>
        <p:spPr>
          <a:xfrm>
            <a:off x="296174" y="118365"/>
            <a:ext cx="11895826" cy="584775"/>
          </a:xfrm>
          <a:prstGeom prst="rect">
            <a:avLst/>
          </a:prstGeom>
          <a:noFill/>
        </p:spPr>
        <p:txBody>
          <a:bodyPr wrap="square">
            <a:spAutoFit/>
          </a:bodyPr>
          <a:lstStyle/>
          <a:p>
            <a:pPr algn="l"/>
            <a:r>
              <a:rPr lang="en-US" sz="3200" b="1" dirty="0">
                <a:latin typeface="Arial" panose="020B0604020202020204" pitchFamily="34" charset="0"/>
                <a:cs typeface="Arial" panose="020B0604020202020204" pitchFamily="34" charset="0"/>
              </a:rPr>
              <a:t>Windows 10:</a:t>
            </a:r>
          </a:p>
        </p:txBody>
      </p:sp>
      <p:sp>
        <p:nvSpPr>
          <p:cNvPr id="3" name="TextBox 2">
            <a:extLst>
              <a:ext uri="{FF2B5EF4-FFF2-40B4-BE49-F238E27FC236}">
                <a16:creationId xmlns:a16="http://schemas.microsoft.com/office/drawing/2014/main" id="{6348405F-7A9D-3A52-7EA7-E71AB42DCFCD}"/>
              </a:ext>
            </a:extLst>
          </p:cNvPr>
          <p:cNvSpPr txBox="1"/>
          <p:nvPr/>
        </p:nvSpPr>
        <p:spPr>
          <a:xfrm>
            <a:off x="773502" y="4957867"/>
            <a:ext cx="10644995" cy="1077218"/>
          </a:xfrm>
          <a:prstGeom prst="rect">
            <a:avLst/>
          </a:prstGeom>
          <a:noFill/>
        </p:spPr>
        <p:txBody>
          <a:bodyPr wrap="square">
            <a:spAutoFit/>
          </a:bodyPr>
          <a:lstStyle/>
          <a:p>
            <a:r>
              <a:rPr lang="en-US" sz="3200" b="1" dirty="0">
                <a:latin typeface="Arial" panose="020B0604020202020204" pitchFamily="34" charset="0"/>
                <a:cs typeface="Arial" panose="020B0604020202020204" pitchFamily="34" charset="0"/>
              </a:rPr>
              <a:t>Windows 10 </a:t>
            </a:r>
            <a:r>
              <a:rPr lang="en-US" sz="3200" b="1" dirty="0" err="1">
                <a:latin typeface="Arial" panose="020B0604020202020204" pitchFamily="34" charset="0"/>
                <a:cs typeface="Arial" panose="020B0604020202020204" pitchFamily="34" charset="0"/>
              </a:rPr>
              <a:t>được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cập</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nhật</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miễn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phí</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cho</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các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phiên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bản</a:t>
            </a:r>
            <a:r>
              <a:rPr lang="en-US" sz="3200" b="1" dirty="0">
                <a:latin typeface="Arial" panose="020B0604020202020204" pitchFamily="34" charset="0"/>
                <a:cs typeface="Arial" panose="020B0604020202020204" pitchFamily="34" charset="0"/>
              </a:rPr>
              <a:t> Windows 7 </a:t>
            </a:r>
            <a:r>
              <a:rPr lang="en-US" sz="3200" b="1" dirty="0" err="1">
                <a:latin typeface="Arial" panose="020B0604020202020204" pitchFamily="34" charset="0"/>
                <a:cs typeface="Arial" panose="020B0604020202020204" pitchFamily="34" charset="0"/>
              </a:rPr>
              <a:t>và</a:t>
            </a:r>
            <a:r>
              <a:rPr lang="en-US" sz="3200" b="1" dirty="0">
                <a:latin typeface="Arial" panose="020B0604020202020204" pitchFamily="34" charset="0"/>
                <a:cs typeface="Arial" panose="020B0604020202020204" pitchFamily="34" charset="0"/>
              </a:rPr>
              <a:t> 8.1.</a:t>
            </a:r>
          </a:p>
        </p:txBody>
      </p:sp>
    </p:spTree>
    <p:extLst>
      <p:ext uri="{BB962C8B-B14F-4D97-AF65-F5344CB8AC3E}">
        <p14:creationId xmlns:p14="http://schemas.microsoft.com/office/powerpoint/2010/main" val="2698386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1D380-319F-890F-9366-7A9BBC42F70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B7AD87D-F397-3966-B6B0-02423A7104D4}"/>
              </a:ext>
            </a:extLst>
          </p:cNvPr>
          <p:cNvSpPr txBox="1"/>
          <p:nvPr/>
        </p:nvSpPr>
        <p:spPr>
          <a:xfrm>
            <a:off x="921589" y="703140"/>
            <a:ext cx="10732698" cy="1569660"/>
          </a:xfrm>
          <a:prstGeom prst="rect">
            <a:avLst/>
          </a:prstGeom>
          <a:noFill/>
        </p:spPr>
        <p:txBody>
          <a:bodyPr wrap="square">
            <a:spAutoFit/>
          </a:bodyPr>
          <a:lstStyle/>
          <a:p>
            <a:pPr algn="just"/>
            <a:r>
              <a:rPr lang="en-US" sz="3200" b="1" dirty="0">
                <a:latin typeface="Arial" panose="020B0604020202020204" pitchFamily="34" charset="0"/>
                <a:cs typeface="Arial" panose="020B0604020202020204" pitchFamily="34" charset="0"/>
              </a:rPr>
              <a:t>Đ</a:t>
            </a:r>
            <a:r>
              <a:rPr lang="vi-VN" sz="3200" b="1" dirty="0">
                <a:latin typeface="Arial" panose="020B0604020202020204" pitchFamily="34" charset="0"/>
                <a:cs typeface="Arial" panose="020B0604020202020204" pitchFamily="34" charset="0"/>
              </a:rPr>
              <a:t>ược phát hành rộng rãi vào 5</a:t>
            </a:r>
            <a:r>
              <a:rPr lang="en-US" sz="3200" b="1" dirty="0">
                <a:latin typeface="Arial" panose="020B0604020202020204" pitchFamily="34" charset="0"/>
                <a:cs typeface="Arial" panose="020B0604020202020204" pitchFamily="34" charset="0"/>
              </a:rPr>
              <a:t>/</a:t>
            </a:r>
            <a:r>
              <a:rPr lang="vi-VN" sz="3200" b="1" dirty="0">
                <a:latin typeface="Arial" panose="020B0604020202020204" pitchFamily="34" charset="0"/>
                <a:cs typeface="Arial" panose="020B0604020202020204" pitchFamily="34" charset="0"/>
              </a:rPr>
              <a:t>10</a:t>
            </a:r>
            <a:r>
              <a:rPr lang="en-US" sz="3200" b="1" dirty="0">
                <a:latin typeface="Arial" panose="020B0604020202020204" pitchFamily="34" charset="0"/>
                <a:cs typeface="Arial" panose="020B0604020202020204" pitchFamily="34" charset="0"/>
              </a:rPr>
              <a:t>/</a:t>
            </a:r>
            <a:r>
              <a:rPr lang="vi-VN" sz="3200" b="1" dirty="0">
                <a:latin typeface="Arial" panose="020B0604020202020204" pitchFamily="34" charset="0"/>
                <a:cs typeface="Arial" panose="020B0604020202020204" pitchFamily="34" charset="0"/>
              </a:rPr>
              <a:t>2021 dưới dạng bản nâng cấp miễn phí thông qua </a:t>
            </a:r>
            <a:r>
              <a:rPr lang="vi-VN" sz="3200" b="1" dirty="0">
                <a:latin typeface="Arial" panose="020B0604020202020204" pitchFamily="34" charset="0"/>
                <a:cs typeface="Arial" panose="020B0604020202020204" pitchFamily="34" charset="0"/>
                <a:hlinkClick r:id="rId2" tooltip="Windows Update">
                  <a:extLst>
                    <a:ext uri="{A12FA001-AC4F-418D-AE19-62706E023703}">
                      <ahyp:hlinkClr xmlns:ahyp="http://schemas.microsoft.com/office/drawing/2018/hyperlinkcolor" val="tx"/>
                    </a:ext>
                  </a:extLst>
                </a:hlinkClick>
              </a:rPr>
              <a:t>Windows Update</a:t>
            </a:r>
            <a:r>
              <a:rPr lang="vi-VN" sz="3200" b="1" dirty="0">
                <a:latin typeface="Arial" panose="020B0604020202020204" pitchFamily="34" charset="0"/>
                <a:cs typeface="Arial" panose="020B0604020202020204" pitchFamily="34" charset="0"/>
              </a:rPr>
              <a:t> cho các thiết bị đủ điều kiện chạy Windows 10.</a:t>
            </a:r>
            <a:endParaRPr lang="en-US" sz="32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CB70B6-A59F-A799-8764-724743EF80F1}"/>
              </a:ext>
            </a:extLst>
          </p:cNvPr>
          <p:cNvSpPr txBox="1"/>
          <p:nvPr/>
        </p:nvSpPr>
        <p:spPr>
          <a:xfrm>
            <a:off x="296174" y="118365"/>
            <a:ext cx="11895826" cy="584775"/>
          </a:xfrm>
          <a:prstGeom prst="rect">
            <a:avLst/>
          </a:prstGeom>
          <a:noFill/>
        </p:spPr>
        <p:txBody>
          <a:bodyPr wrap="square">
            <a:spAutoFit/>
          </a:bodyPr>
          <a:lstStyle/>
          <a:p>
            <a:pPr algn="l"/>
            <a:r>
              <a:rPr lang="en-US" sz="3200" b="1" dirty="0">
                <a:latin typeface="Arial" panose="020B0604020202020204" pitchFamily="34" charset="0"/>
                <a:cs typeface="Arial" panose="020B0604020202020204" pitchFamily="34" charset="0"/>
              </a:rPr>
              <a:t>Windows 11:</a:t>
            </a:r>
          </a:p>
        </p:txBody>
      </p:sp>
      <p:sp>
        <p:nvSpPr>
          <p:cNvPr id="3" name="TextBox 2">
            <a:extLst>
              <a:ext uri="{FF2B5EF4-FFF2-40B4-BE49-F238E27FC236}">
                <a16:creationId xmlns:a16="http://schemas.microsoft.com/office/drawing/2014/main" id="{57AF61CE-2F2F-A43F-EE8D-7EB5193E8165}"/>
              </a:ext>
            </a:extLst>
          </p:cNvPr>
          <p:cNvSpPr txBox="1"/>
          <p:nvPr/>
        </p:nvSpPr>
        <p:spPr>
          <a:xfrm>
            <a:off x="877738" y="4690448"/>
            <a:ext cx="10644995" cy="1569660"/>
          </a:xfrm>
          <a:prstGeom prst="rect">
            <a:avLst/>
          </a:prstGeom>
          <a:noFill/>
        </p:spPr>
        <p:txBody>
          <a:bodyPr wrap="square">
            <a:spAutoFit/>
          </a:bodyPr>
          <a:lstStyle/>
          <a:p>
            <a:pPr algn="just"/>
            <a:r>
              <a:rPr lang="vi-VN" sz="3200" b="1" dirty="0">
                <a:latin typeface="Arial" panose="020B0604020202020204" pitchFamily="34" charset="0"/>
                <a:cs typeface="Arial" panose="020B0604020202020204" pitchFamily="34" charset="0"/>
              </a:rPr>
              <a:t>Một đặc điểm nổi bật khác trên Windows 11 chính là người dùng có thể chạy được ứng dụng Android mà không cần giả lập</a:t>
            </a:r>
            <a:r>
              <a:rPr lang="en-US" sz="3200" b="1" dirty="0">
                <a:latin typeface="Arial" panose="020B0604020202020204" pitchFamily="34" charset="0"/>
                <a:cs typeface="Arial" panose="020B0604020202020204" pitchFamily="34" charset="0"/>
              </a:rPr>
              <a:t>.</a:t>
            </a:r>
            <a:endParaRPr lang="vi-VN" sz="32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2E442B26-E6E8-287D-DF99-4F0D4AD0AE70}"/>
              </a:ext>
            </a:extLst>
          </p:cNvPr>
          <p:cNvSpPr txBox="1"/>
          <p:nvPr/>
        </p:nvSpPr>
        <p:spPr>
          <a:xfrm>
            <a:off x="877738" y="2603377"/>
            <a:ext cx="10732698" cy="1569660"/>
          </a:xfrm>
          <a:prstGeom prst="rect">
            <a:avLst/>
          </a:prstGeom>
          <a:noFill/>
        </p:spPr>
        <p:txBody>
          <a:bodyPr wrap="square">
            <a:spAutoFit/>
          </a:bodyPr>
          <a:lstStyle/>
          <a:p>
            <a:pPr algn="just"/>
            <a:r>
              <a:rPr lang="en-US" sz="3200" b="1" dirty="0">
                <a:latin typeface="Arial" panose="020B0604020202020204" pitchFamily="34" charset="0"/>
                <a:cs typeface="Arial" panose="020B0604020202020204" pitchFamily="34" charset="0"/>
              </a:rPr>
              <a:t>B</a:t>
            </a:r>
            <a:r>
              <a:rPr lang="vi-VN" sz="3200" b="1" dirty="0">
                <a:latin typeface="Arial" panose="020B0604020202020204" pitchFamily="34" charset="0"/>
                <a:cs typeface="Arial" panose="020B0604020202020204" pitchFamily="34" charset="0"/>
              </a:rPr>
              <a:t>ộ sưu tập icons mới với gam màu đậm và cá tính hơn trên Windows 11. </a:t>
            </a:r>
            <a:r>
              <a:rPr lang="en-US" sz="3200" b="1" dirty="0" err="1">
                <a:latin typeface="Arial" panose="020B0604020202020204" pitchFamily="34" charset="0"/>
                <a:cs typeface="Arial" panose="020B0604020202020204" pitchFamily="34" charset="0"/>
              </a:rPr>
              <a:t>Hầu</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hết</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các</a:t>
            </a:r>
            <a:r>
              <a:rPr lang="en-US" sz="3200" b="1" dirty="0">
                <a:latin typeface="Arial" panose="020B0604020202020204" pitchFamily="34" charset="0"/>
                <a:cs typeface="Arial" panose="020B0604020202020204" pitchFamily="34" charset="0"/>
              </a:rPr>
              <a:t> </a:t>
            </a:r>
            <a:r>
              <a:rPr lang="vi-VN" sz="3200" b="1" dirty="0">
                <a:latin typeface="Arial" panose="020B0604020202020204" pitchFamily="34" charset="0"/>
                <a:cs typeface="Arial" panose="020B0604020202020204" pitchFamily="34" charset="0"/>
              </a:rPr>
              <a:t>biểu tượng</a:t>
            </a:r>
            <a:r>
              <a:rPr lang="en-US" sz="3200" b="1" dirty="0">
                <a:latin typeface="Arial" panose="020B0604020202020204" pitchFamily="34" charset="0"/>
                <a:cs typeface="Arial" panose="020B0604020202020204" pitchFamily="34" charset="0"/>
              </a:rPr>
              <a:t> </a:t>
            </a:r>
            <a:r>
              <a:rPr lang="vi-VN" sz="3200" b="1" dirty="0">
                <a:latin typeface="Arial" panose="020B0604020202020204" pitchFamily="34" charset="0"/>
                <a:cs typeface="Arial" panose="020B0604020202020204" pitchFamily="34" charset="0"/>
              </a:rPr>
              <a:t>được thay bằng icons mới theo phong cách Fluent Design.</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6468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F5032-177B-B08B-5C4E-FCA8F564323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6CDE917-A02C-65D8-4EEE-E3200F8DB3A1}"/>
              </a:ext>
            </a:extLst>
          </p:cNvPr>
          <p:cNvSpPr txBox="1"/>
          <p:nvPr/>
        </p:nvSpPr>
        <p:spPr>
          <a:xfrm>
            <a:off x="877738" y="1591660"/>
            <a:ext cx="10732698" cy="2062103"/>
          </a:xfrm>
          <a:prstGeom prst="rect">
            <a:avLst/>
          </a:prstGeom>
          <a:noFill/>
        </p:spPr>
        <p:txBody>
          <a:bodyPr wrap="square">
            <a:spAutoFit/>
          </a:bodyPr>
          <a:lstStyle/>
          <a:p>
            <a:pPr marL="457200" indent="-457200" algn="just">
              <a:buFont typeface="Arial" panose="020B0604020202020204" pitchFamily="34" charset="0"/>
              <a:buChar char="•"/>
            </a:pPr>
            <a:r>
              <a:rPr lang="en-US" sz="3200" b="1" dirty="0" err="1">
                <a:latin typeface="Arial" panose="020B0604020202020204" pitchFamily="34" charset="0"/>
                <a:cs typeface="Arial" panose="020B0604020202020204" pitchFamily="34" charset="0"/>
              </a:rPr>
              <a:t>Phổ</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biến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khả</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năng</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tương</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thích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cao</a:t>
            </a:r>
            <a:endParaRPr lang="en-US" sz="3200" b="1"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3200" b="1" dirty="0" err="1">
                <a:latin typeface="Arial" panose="020B0604020202020204" pitchFamily="34" charset="0"/>
                <a:cs typeface="Arial" panose="020B0604020202020204" pitchFamily="34" charset="0"/>
              </a:rPr>
              <a:t>Dễ</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sử</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dụng</a:t>
            </a:r>
            <a:endParaRPr lang="en-US" sz="3200" b="1"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3200" b="1" dirty="0" err="1">
                <a:latin typeface="Arial" panose="020B0604020202020204" pitchFamily="34" charset="0"/>
                <a:cs typeface="Arial" panose="020B0604020202020204" pitchFamily="34" charset="0"/>
              </a:rPr>
              <a:t>Bảo</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mật</a:t>
            </a:r>
            <a:endParaRPr lang="en-US" sz="3200" b="1"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3200" b="1" dirty="0">
                <a:latin typeface="Arial" panose="020B0604020202020204" pitchFamily="34" charset="0"/>
                <a:cs typeface="Arial" panose="020B0604020202020204" pitchFamily="34" charset="0"/>
              </a:rPr>
              <a:t>Phong </a:t>
            </a:r>
            <a:r>
              <a:rPr lang="en-US" sz="3200" b="1" dirty="0" err="1">
                <a:latin typeface="Arial" panose="020B0604020202020204" pitchFamily="34" charset="0"/>
                <a:cs typeface="Arial" panose="020B0604020202020204" pitchFamily="34" charset="0"/>
              </a:rPr>
              <a:t>phú</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ứng</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dụng</a:t>
            </a:r>
            <a:endParaRPr lang="en-US" sz="32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2D3F303-53A8-02E3-40DD-96B18644BD8B}"/>
              </a:ext>
            </a:extLst>
          </p:cNvPr>
          <p:cNvSpPr txBox="1"/>
          <p:nvPr/>
        </p:nvSpPr>
        <p:spPr>
          <a:xfrm>
            <a:off x="296174" y="911995"/>
            <a:ext cx="11895826" cy="584775"/>
          </a:xfrm>
          <a:prstGeom prst="rect">
            <a:avLst/>
          </a:prstGeom>
          <a:noFill/>
        </p:spPr>
        <p:txBody>
          <a:bodyPr wrap="square">
            <a:spAutoFit/>
          </a:bodyPr>
          <a:lstStyle/>
          <a:p>
            <a:pPr algn="l"/>
            <a:r>
              <a:rPr lang="en-US" sz="3200" b="1" dirty="0" err="1">
                <a:latin typeface="Arial" panose="020B0604020202020204" pitchFamily="34" charset="0"/>
                <a:cs typeface="Arial" panose="020B0604020202020204" pitchFamily="34" charset="0"/>
              </a:rPr>
              <a:t>Ưu</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điểm</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của</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hệ</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điều</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hành</a:t>
            </a:r>
            <a:r>
              <a:rPr lang="en-US" sz="3200" b="1" dirty="0">
                <a:latin typeface="Arial" panose="020B0604020202020204" pitchFamily="34" charset="0"/>
                <a:cs typeface="Arial" panose="020B0604020202020204" pitchFamily="34" charset="0"/>
              </a:rPr>
              <a:t> Windows:</a:t>
            </a:r>
          </a:p>
        </p:txBody>
      </p:sp>
      <p:sp>
        <p:nvSpPr>
          <p:cNvPr id="4" name="TextBox 3">
            <a:extLst>
              <a:ext uri="{FF2B5EF4-FFF2-40B4-BE49-F238E27FC236}">
                <a16:creationId xmlns:a16="http://schemas.microsoft.com/office/drawing/2014/main" id="{BD1F50EE-5E7D-20EE-527B-0364E426F6F8}"/>
              </a:ext>
            </a:extLst>
          </p:cNvPr>
          <p:cNvSpPr txBox="1"/>
          <p:nvPr/>
        </p:nvSpPr>
        <p:spPr>
          <a:xfrm>
            <a:off x="877738" y="4720173"/>
            <a:ext cx="10732698" cy="1077218"/>
          </a:xfrm>
          <a:prstGeom prst="rect">
            <a:avLst/>
          </a:prstGeom>
          <a:noFill/>
        </p:spPr>
        <p:txBody>
          <a:bodyPr wrap="square">
            <a:spAutoFit/>
          </a:bodyPr>
          <a:lstStyle/>
          <a:p>
            <a:pPr marL="457200" indent="-457200" algn="just">
              <a:buFont typeface="Arial" panose="020B0604020202020204" pitchFamily="34" charset="0"/>
              <a:buChar char="•"/>
            </a:pPr>
            <a:r>
              <a:rPr lang="en-US" sz="3200" b="1" dirty="0" err="1">
                <a:latin typeface="Arial" panose="020B0604020202020204" pitchFamily="34" charset="0"/>
                <a:cs typeface="Arial" panose="020B0604020202020204" pitchFamily="34" charset="0"/>
              </a:rPr>
              <a:t>Thường</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là</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mục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tiêu</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của</a:t>
            </a:r>
            <a:r>
              <a:rPr lang="en-US" sz="3200" b="1" dirty="0">
                <a:latin typeface="Arial" panose="020B0604020202020204" pitchFamily="34" charset="0"/>
                <a:cs typeface="Arial" panose="020B0604020202020204" pitchFamily="34" charset="0"/>
              </a:rPr>
              <a:t> tin </a:t>
            </a:r>
            <a:r>
              <a:rPr lang="en-US" sz="3200" b="1" dirty="0" err="1">
                <a:latin typeface="Arial" panose="020B0604020202020204" pitchFamily="34" charset="0"/>
                <a:cs typeface="Arial" panose="020B0604020202020204" pitchFamily="34" charset="0"/>
              </a:rPr>
              <a:t>tặc</a:t>
            </a:r>
            <a:r>
              <a:rPr lang="en-US" sz="3200" b="1" dirty="0">
                <a:latin typeface="Arial" panose="020B0604020202020204" pitchFamily="34" charset="0"/>
                <a:cs typeface="Arial" panose="020B0604020202020204" pitchFamily="34" charset="0"/>
              </a:rPr>
              <a:t>, hacker do </a:t>
            </a:r>
            <a:r>
              <a:rPr lang="en-US" sz="3200" b="1" dirty="0" err="1">
                <a:latin typeface="Arial" panose="020B0604020202020204" pitchFamily="34" charset="0"/>
                <a:cs typeface="Arial" panose="020B0604020202020204" pitchFamily="34" charset="0"/>
              </a:rPr>
              <a:t>tính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phổ</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biến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của</a:t>
            </a:r>
            <a:r>
              <a:rPr lang="en-US" sz="3200" b="1" dirty="0">
                <a:latin typeface="Arial" panose="020B0604020202020204" pitchFamily="34" charset="0"/>
                <a:cs typeface="Arial" panose="020B0604020202020204" pitchFamily="34" charset="0"/>
              </a:rPr>
              <a:t> Windows</a:t>
            </a:r>
          </a:p>
        </p:txBody>
      </p:sp>
      <p:sp>
        <p:nvSpPr>
          <p:cNvPr id="7" name="TextBox 6">
            <a:extLst>
              <a:ext uri="{FF2B5EF4-FFF2-40B4-BE49-F238E27FC236}">
                <a16:creationId xmlns:a16="http://schemas.microsoft.com/office/drawing/2014/main" id="{7452ED7A-EB0B-0091-3C58-2B12E4A8ADBF}"/>
              </a:ext>
            </a:extLst>
          </p:cNvPr>
          <p:cNvSpPr txBox="1"/>
          <p:nvPr/>
        </p:nvSpPr>
        <p:spPr>
          <a:xfrm>
            <a:off x="296174" y="4040508"/>
            <a:ext cx="11895826" cy="584775"/>
          </a:xfrm>
          <a:prstGeom prst="rect">
            <a:avLst/>
          </a:prstGeom>
          <a:noFill/>
        </p:spPr>
        <p:txBody>
          <a:bodyPr wrap="square">
            <a:spAutoFit/>
          </a:bodyPr>
          <a:lstStyle/>
          <a:p>
            <a:pPr algn="l"/>
            <a:r>
              <a:rPr lang="en-US" sz="3200" b="1" dirty="0" err="1">
                <a:latin typeface="Arial" panose="020B0604020202020204" pitchFamily="34" charset="0"/>
                <a:cs typeface="Arial" panose="020B0604020202020204" pitchFamily="34" charset="0"/>
              </a:rPr>
              <a:t>Nhược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điểm</a:t>
            </a:r>
            <a:r>
              <a:rPr lang="en-US" sz="32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69669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ECD31-4B55-1C3D-3075-B272172CD10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DF6E7BC-6CD3-260D-E60E-910B710F1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692" y="1345720"/>
            <a:ext cx="7452616" cy="3920075"/>
          </a:xfrm>
          <a:prstGeom prst="rect">
            <a:avLst/>
          </a:prstGeom>
        </p:spPr>
      </p:pic>
    </p:spTree>
    <p:extLst>
      <p:ext uri="{BB962C8B-B14F-4D97-AF65-F5344CB8AC3E}">
        <p14:creationId xmlns:p14="http://schemas.microsoft.com/office/powerpoint/2010/main" val="28223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3B91DC-5A6F-464E-CC64-D4CDCB4490B1}"/>
              </a:ext>
            </a:extLst>
          </p:cNvPr>
          <p:cNvSpPr txBox="1"/>
          <p:nvPr/>
        </p:nvSpPr>
        <p:spPr>
          <a:xfrm>
            <a:off x="526211" y="156077"/>
            <a:ext cx="10929667" cy="1569660"/>
          </a:xfrm>
          <a:prstGeom prst="rect">
            <a:avLst/>
          </a:prstGeom>
          <a:noFill/>
        </p:spPr>
        <p:txBody>
          <a:bodyPr wrap="square">
            <a:spAutoFit/>
          </a:bodyPr>
          <a:lstStyle/>
          <a:p>
            <a:pPr algn="just"/>
            <a:r>
              <a:rPr lang="en-US" sz="4800" b="1" dirty="0" err="1"/>
              <a:t>Đặc</a:t>
            </a:r>
            <a:r>
              <a:rPr lang="en-US" sz="4800" b="1" dirty="0"/>
              <a:t> </a:t>
            </a:r>
            <a:r>
              <a:rPr lang="en-US" sz="4800" b="1" dirty="0" err="1"/>
              <a:t>điểm</a:t>
            </a:r>
            <a:r>
              <a:rPr lang="en-US" sz="4800" b="1" dirty="0"/>
              <a:t> </a:t>
            </a:r>
            <a:r>
              <a:rPr lang="en-US" sz="4800" b="1" dirty="0" err="1"/>
              <a:t>của</a:t>
            </a:r>
            <a:r>
              <a:rPr lang="en-US" sz="4800" b="1" dirty="0"/>
              <a:t> </a:t>
            </a:r>
            <a:r>
              <a:rPr lang="en-US" sz="4800" b="1" dirty="0" err="1"/>
              <a:t>hệ</a:t>
            </a:r>
            <a:r>
              <a:rPr lang="en-US" sz="4800" b="1" dirty="0"/>
              <a:t> </a:t>
            </a:r>
            <a:r>
              <a:rPr lang="en-US" sz="4800" b="1" dirty="0" err="1"/>
              <a:t>điều</a:t>
            </a:r>
            <a:r>
              <a:rPr lang="en-US" sz="4800" b="1" dirty="0"/>
              <a:t> </a:t>
            </a:r>
            <a:r>
              <a:rPr lang="en-US" sz="4800" b="1" dirty="0" err="1"/>
              <a:t>hành</a:t>
            </a:r>
            <a:r>
              <a:rPr lang="en-US" sz="4800" b="1" dirty="0"/>
              <a:t> Windows </a:t>
            </a:r>
            <a:r>
              <a:rPr lang="en-US" sz="4800" b="1" dirty="0" err="1"/>
              <a:t>về</a:t>
            </a:r>
            <a:r>
              <a:rPr lang="en-US" sz="4800" b="1" dirty="0"/>
              <a:t> </a:t>
            </a:r>
            <a:r>
              <a:rPr lang="en-US" sz="4800" b="1" dirty="0" err="1"/>
              <a:t>giao</a:t>
            </a:r>
            <a:r>
              <a:rPr lang="en-US" sz="4800" b="1" dirty="0"/>
              <a:t> </a:t>
            </a:r>
            <a:r>
              <a:rPr lang="en-US" sz="4800" b="1" dirty="0" err="1"/>
              <a:t>diện</a:t>
            </a:r>
            <a:r>
              <a:rPr lang="en-US" sz="4800" b="1" dirty="0"/>
              <a:t>:</a:t>
            </a:r>
          </a:p>
        </p:txBody>
      </p:sp>
      <p:sp>
        <p:nvSpPr>
          <p:cNvPr id="7" name="TextBox 6">
            <a:extLst>
              <a:ext uri="{FF2B5EF4-FFF2-40B4-BE49-F238E27FC236}">
                <a16:creationId xmlns:a16="http://schemas.microsoft.com/office/drawing/2014/main" id="{E9C92F6E-AB45-A707-561A-2ADA9F2F90D6}"/>
              </a:ext>
            </a:extLst>
          </p:cNvPr>
          <p:cNvSpPr txBox="1"/>
          <p:nvPr/>
        </p:nvSpPr>
        <p:spPr>
          <a:xfrm>
            <a:off x="1028700" y="2381692"/>
            <a:ext cx="3914236" cy="1569660"/>
          </a:xfrm>
          <a:prstGeom prst="rect">
            <a:avLst/>
          </a:prstGeom>
          <a:noFill/>
        </p:spPr>
        <p:txBody>
          <a:bodyPr wrap="square">
            <a:spAutoFit/>
          </a:bodyPr>
          <a:lstStyle/>
          <a:p>
            <a:pPr marL="285750" indent="-285750" algn="just">
              <a:buFont typeface="Arial" panose="020B0604020202020204" pitchFamily="34" charset="0"/>
              <a:buChar char="•"/>
            </a:pPr>
            <a:r>
              <a:rPr lang="en-US" sz="4800" b="1" dirty="0" err="1"/>
              <a:t>Thân</a:t>
            </a:r>
            <a:r>
              <a:rPr lang="en-US" sz="4800" b="1" dirty="0"/>
              <a:t> </a:t>
            </a:r>
            <a:r>
              <a:rPr lang="en-US" sz="4800" b="1" dirty="0" err="1"/>
              <a:t>thiện</a:t>
            </a:r>
            <a:endParaRPr lang="en-US" sz="4800" b="1" dirty="0"/>
          </a:p>
          <a:p>
            <a:pPr marL="285750" indent="-285750" algn="just">
              <a:buFont typeface="Arial" panose="020B0604020202020204" pitchFamily="34" charset="0"/>
              <a:buChar char="•"/>
            </a:pPr>
            <a:r>
              <a:rPr lang="en-US" sz="4800" b="1" dirty="0" err="1"/>
              <a:t>Đơn</a:t>
            </a:r>
            <a:r>
              <a:rPr lang="en-US" sz="4800" b="1" dirty="0"/>
              <a:t> </a:t>
            </a:r>
            <a:r>
              <a:rPr lang="en-US" sz="4800" b="1" dirty="0" err="1"/>
              <a:t>giản</a:t>
            </a:r>
            <a:endParaRPr lang="en-US" sz="4800" b="1" dirty="0"/>
          </a:p>
        </p:txBody>
      </p:sp>
    </p:spTree>
    <p:extLst>
      <p:ext uri="{BB962C8B-B14F-4D97-AF65-F5344CB8AC3E}">
        <p14:creationId xmlns:p14="http://schemas.microsoft.com/office/powerpoint/2010/main" val="1783671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A6D0C4-5B0C-330A-E0F6-71FAF0009F14}"/>
              </a:ext>
            </a:extLst>
          </p:cNvPr>
          <p:cNvPicPr>
            <a:picLocks noChangeAspect="1"/>
          </p:cNvPicPr>
          <p:nvPr/>
        </p:nvPicPr>
        <p:blipFill>
          <a:blip r:embed="rId2"/>
          <a:stretch>
            <a:fillRect/>
          </a:stretch>
        </p:blipFill>
        <p:spPr>
          <a:xfrm>
            <a:off x="1909178" y="1738121"/>
            <a:ext cx="8373644" cy="4020111"/>
          </a:xfrm>
          <a:prstGeom prst="rect">
            <a:avLst/>
          </a:prstGeom>
        </p:spPr>
      </p:pic>
      <p:sp>
        <p:nvSpPr>
          <p:cNvPr id="6" name="Rectangle 5">
            <a:extLst>
              <a:ext uri="{FF2B5EF4-FFF2-40B4-BE49-F238E27FC236}">
                <a16:creationId xmlns:a16="http://schemas.microsoft.com/office/drawing/2014/main" id="{2E180ABC-BBE2-C04F-8358-1DAE1CCA091D}"/>
              </a:ext>
            </a:extLst>
          </p:cNvPr>
          <p:cNvSpPr/>
          <p:nvPr/>
        </p:nvSpPr>
        <p:spPr>
          <a:xfrm>
            <a:off x="1742536" y="1578634"/>
            <a:ext cx="8798943" cy="4537494"/>
          </a:xfrm>
          <a:prstGeom prst="rect">
            <a:avLst/>
          </a:prstGeom>
          <a:no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0C186A1-C4E6-A58C-6EB4-2A0579F4CB0F}"/>
              </a:ext>
            </a:extLst>
          </p:cNvPr>
          <p:cNvSpPr txBox="1"/>
          <p:nvPr/>
        </p:nvSpPr>
        <p:spPr>
          <a:xfrm>
            <a:off x="1742536" y="411882"/>
            <a:ext cx="9055579" cy="830997"/>
          </a:xfrm>
          <a:prstGeom prst="rect">
            <a:avLst/>
          </a:prstGeom>
          <a:noFill/>
        </p:spPr>
        <p:txBody>
          <a:bodyPr wrap="square">
            <a:spAutoFit/>
          </a:bodyPr>
          <a:lstStyle/>
          <a:p>
            <a:r>
              <a:rPr lang="en-US" sz="4800" b="1" dirty="0" err="1"/>
              <a:t>Các</a:t>
            </a:r>
            <a:r>
              <a:rPr lang="en-US" sz="4800" b="1" dirty="0"/>
              <a:t> </a:t>
            </a:r>
            <a:r>
              <a:rPr lang="en-US" sz="4800" b="1" dirty="0" err="1"/>
              <a:t>phiên</a:t>
            </a:r>
            <a:r>
              <a:rPr lang="en-US" sz="4800" b="1" dirty="0"/>
              <a:t> </a:t>
            </a:r>
            <a:r>
              <a:rPr lang="en-US" sz="4800" b="1" dirty="0" err="1"/>
              <a:t>bản</a:t>
            </a:r>
            <a:r>
              <a:rPr lang="en-US" sz="4800" b="1" dirty="0"/>
              <a:t> Microsoft Windows</a:t>
            </a:r>
          </a:p>
        </p:txBody>
      </p:sp>
    </p:spTree>
    <p:extLst>
      <p:ext uri="{BB962C8B-B14F-4D97-AF65-F5344CB8AC3E}">
        <p14:creationId xmlns:p14="http://schemas.microsoft.com/office/powerpoint/2010/main" val="3236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CFDC32-8F89-5507-7F20-AAE1628C7CD8}"/>
              </a:ext>
            </a:extLst>
          </p:cNvPr>
          <p:cNvSpPr txBox="1"/>
          <p:nvPr/>
        </p:nvSpPr>
        <p:spPr>
          <a:xfrm>
            <a:off x="519741" y="268220"/>
            <a:ext cx="5130560" cy="830997"/>
          </a:xfrm>
          <a:prstGeom prst="rect">
            <a:avLst/>
          </a:prstGeom>
          <a:noFill/>
        </p:spPr>
        <p:txBody>
          <a:bodyPr wrap="square">
            <a:spAutoFit/>
          </a:bodyPr>
          <a:lstStyle/>
          <a:p>
            <a:pPr algn="just"/>
            <a:r>
              <a:rPr lang="en-US" sz="4800" b="1" dirty="0" err="1"/>
              <a:t>Hệ</a:t>
            </a:r>
            <a:r>
              <a:rPr lang="en-US" sz="4800" b="1" dirty="0"/>
              <a:t> </a:t>
            </a:r>
            <a:r>
              <a:rPr lang="en-US" sz="4800" b="1" dirty="0" err="1"/>
              <a:t>điều</a:t>
            </a:r>
            <a:r>
              <a:rPr lang="en-US" sz="4800" b="1" dirty="0"/>
              <a:t> </a:t>
            </a:r>
            <a:r>
              <a:rPr lang="en-US" sz="4800" b="1" dirty="0" err="1"/>
              <a:t>hành</a:t>
            </a:r>
            <a:r>
              <a:rPr lang="en-US" sz="4800" b="1" dirty="0"/>
              <a:t> DOS</a:t>
            </a:r>
          </a:p>
        </p:txBody>
      </p:sp>
      <p:sp>
        <p:nvSpPr>
          <p:cNvPr id="6" name="TextBox 5">
            <a:extLst>
              <a:ext uri="{FF2B5EF4-FFF2-40B4-BE49-F238E27FC236}">
                <a16:creationId xmlns:a16="http://schemas.microsoft.com/office/drawing/2014/main" id="{00AFB6B8-416D-1DF6-F8E1-050A5456EC9B}"/>
              </a:ext>
            </a:extLst>
          </p:cNvPr>
          <p:cNvSpPr txBox="1"/>
          <p:nvPr/>
        </p:nvSpPr>
        <p:spPr>
          <a:xfrm>
            <a:off x="775657" y="1397675"/>
            <a:ext cx="9627800" cy="646331"/>
          </a:xfrm>
          <a:prstGeom prst="rect">
            <a:avLst/>
          </a:prstGeom>
          <a:noFill/>
        </p:spPr>
        <p:txBody>
          <a:bodyPr wrap="square">
            <a:spAutoFit/>
          </a:bodyPr>
          <a:lstStyle/>
          <a:p>
            <a:pPr marL="571500" indent="-571500" algn="just">
              <a:buFont typeface="Arial" panose="020B0604020202020204" pitchFamily="34" charset="0"/>
              <a:buChar char="•"/>
            </a:pPr>
            <a:r>
              <a:rPr lang="en-US" sz="3600" b="1" dirty="0" err="1"/>
              <a:t>Là</a:t>
            </a:r>
            <a:r>
              <a:rPr lang="en-US" sz="3600" b="1" dirty="0"/>
              <a:t> </a:t>
            </a:r>
            <a:r>
              <a:rPr lang="en-US" sz="3600" b="1" dirty="0" err="1"/>
              <a:t>hệ</a:t>
            </a:r>
            <a:r>
              <a:rPr lang="en-US" sz="3600" b="1" dirty="0"/>
              <a:t> </a:t>
            </a:r>
            <a:r>
              <a:rPr lang="en-US" sz="3600" b="1" dirty="0" err="1"/>
              <a:t>điều</a:t>
            </a:r>
            <a:r>
              <a:rPr lang="en-US" sz="3600" b="1" dirty="0"/>
              <a:t> </a:t>
            </a:r>
            <a:r>
              <a:rPr lang="en-US" sz="3600" b="1" dirty="0" err="1"/>
              <a:t>hành</a:t>
            </a:r>
            <a:r>
              <a:rPr lang="en-US" sz="3600" b="1" dirty="0"/>
              <a:t> </a:t>
            </a:r>
            <a:r>
              <a:rPr lang="en-US" sz="3600" b="1" dirty="0" err="1"/>
              <a:t>sơ</a:t>
            </a:r>
            <a:r>
              <a:rPr lang="en-US" sz="3600" b="1" dirty="0"/>
              <a:t> </a:t>
            </a:r>
            <a:r>
              <a:rPr lang="en-US" sz="3600" b="1" dirty="0" err="1"/>
              <a:t>khai</a:t>
            </a:r>
            <a:r>
              <a:rPr lang="en-US" sz="3600" b="1" dirty="0"/>
              <a:t> </a:t>
            </a:r>
            <a:r>
              <a:rPr lang="en-US" sz="3600" b="1" dirty="0" err="1"/>
              <a:t>nhất</a:t>
            </a:r>
            <a:endParaRPr lang="en-US" sz="3600" b="1" dirty="0"/>
          </a:p>
        </p:txBody>
      </p:sp>
      <p:sp>
        <p:nvSpPr>
          <p:cNvPr id="8" name="TextBox 7">
            <a:extLst>
              <a:ext uri="{FF2B5EF4-FFF2-40B4-BE49-F238E27FC236}">
                <a16:creationId xmlns:a16="http://schemas.microsoft.com/office/drawing/2014/main" id="{A5D64919-B9D5-E38B-F3C8-08498771E3BA}"/>
              </a:ext>
            </a:extLst>
          </p:cNvPr>
          <p:cNvSpPr txBox="1"/>
          <p:nvPr/>
        </p:nvSpPr>
        <p:spPr>
          <a:xfrm>
            <a:off x="775657" y="2358915"/>
            <a:ext cx="11266818" cy="1754326"/>
          </a:xfrm>
          <a:prstGeom prst="rect">
            <a:avLst/>
          </a:prstGeom>
          <a:noFill/>
        </p:spPr>
        <p:txBody>
          <a:bodyPr wrap="square">
            <a:spAutoFit/>
          </a:bodyPr>
          <a:lstStyle/>
          <a:p>
            <a:pPr marL="571500" indent="-571500">
              <a:buFont typeface="Arial" panose="020B0604020202020204" pitchFamily="34" charset="0"/>
              <a:buChar char="•"/>
            </a:pPr>
            <a:r>
              <a:rPr lang="vi-VN" sz="3600" b="1" dirty="0"/>
              <a:t>Phiên bản DOS đầu tiên ra đời vào 8</a:t>
            </a:r>
            <a:r>
              <a:rPr lang="en-US" sz="3600" b="1" dirty="0"/>
              <a:t>/</a:t>
            </a:r>
            <a:r>
              <a:rPr lang="vi-VN" sz="3600" b="1" dirty="0"/>
              <a:t>1981, với tên chính thức là PC DOS 1.0. Tên gọi MS-DOS chỉ được biết đến kể từ </a:t>
            </a:r>
            <a:r>
              <a:rPr lang="en-US" sz="3600" b="1" dirty="0"/>
              <a:t>/</a:t>
            </a:r>
            <a:r>
              <a:rPr lang="vi-VN" sz="3600" b="1" dirty="0"/>
              <a:t>1982 (MS-DOS 1.25).</a:t>
            </a:r>
            <a:endParaRPr lang="en-US" sz="3600" b="1" dirty="0"/>
          </a:p>
        </p:txBody>
      </p:sp>
    </p:spTree>
    <p:extLst>
      <p:ext uri="{BB962C8B-B14F-4D97-AF65-F5344CB8AC3E}">
        <p14:creationId xmlns:p14="http://schemas.microsoft.com/office/powerpoint/2010/main" val="1103484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FE42F6-9397-772D-0017-FD8B7F3B33E7}"/>
              </a:ext>
            </a:extLst>
          </p:cNvPr>
          <p:cNvSpPr txBox="1"/>
          <p:nvPr/>
        </p:nvSpPr>
        <p:spPr>
          <a:xfrm>
            <a:off x="451089" y="474343"/>
            <a:ext cx="11821064" cy="1569660"/>
          </a:xfrm>
          <a:prstGeom prst="rect">
            <a:avLst/>
          </a:prstGeom>
          <a:noFill/>
        </p:spPr>
        <p:txBody>
          <a:bodyPr wrap="square">
            <a:spAutoFit/>
          </a:bodyPr>
          <a:lstStyle/>
          <a:p>
            <a:r>
              <a:rPr lang="vi-VN" sz="3200" b="1" dirty="0"/>
              <a:t>Windows 1.0 là bản phát hành lớn đầu tiên</a:t>
            </a:r>
            <a:r>
              <a:rPr lang="en-US" sz="3200" b="1" dirty="0"/>
              <a:t> </a:t>
            </a:r>
            <a:r>
              <a:rPr lang="vi-VN" sz="3200" b="1" dirty="0"/>
              <a:t>của </a:t>
            </a:r>
            <a:r>
              <a:rPr lang="vi-VN" sz="3200" b="1" dirty="0">
                <a:hlinkClick r:id="rId2" tooltip="Microsoft Windows">
                  <a:extLst>
                    <a:ext uri="{A12FA001-AC4F-418D-AE19-62706E023703}">
                      <ahyp:hlinkClr xmlns:ahyp="http://schemas.microsoft.com/office/drawing/2018/hyperlinkcolor" val="tx"/>
                    </a:ext>
                  </a:extLst>
                </a:hlinkClick>
              </a:rPr>
              <a:t>Microsoft Windows</a:t>
            </a:r>
            <a:r>
              <a:rPr lang="vi-VN" sz="3200" b="1" dirty="0"/>
              <a:t>.</a:t>
            </a:r>
            <a:r>
              <a:rPr lang="en-US" sz="3200" b="1" dirty="0"/>
              <a:t> </a:t>
            </a:r>
            <a:r>
              <a:rPr lang="en-US" sz="3200" b="1" dirty="0" err="1">
                <a:latin typeface="Arial" panose="020B0604020202020204" pitchFamily="34" charset="0"/>
                <a:cs typeface="Arial" panose="020B0604020202020204" pitchFamily="34" charset="0"/>
              </a:rPr>
              <a:t>Là</a:t>
            </a:r>
            <a:r>
              <a:rPr lang="en-US" sz="3200" b="1" dirty="0"/>
              <a:t> </a:t>
            </a:r>
            <a:r>
              <a:rPr lang="en-US" sz="3200" b="1" dirty="0" err="1">
                <a:latin typeface="Arial" panose="020B0604020202020204" pitchFamily="34" charset="0"/>
                <a:cs typeface="Arial" panose="020B0604020202020204" pitchFamily="34" charset="0"/>
              </a:rPr>
              <a:t>bản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mở</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rộng</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của</a:t>
            </a:r>
            <a:r>
              <a:rPr lang="en-US" sz="3200" b="1" dirty="0">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hlinkClick r:id="rId3" tooltip="MS-DOS">
                  <a:extLst>
                    <a:ext uri="{A12FA001-AC4F-418D-AE19-62706E023703}">
                      <ahyp:hlinkClr xmlns:ahyp="http://schemas.microsoft.com/office/drawing/2018/hyperlinkcolor" val="tx"/>
                    </a:ext>
                  </a:extLst>
                </a:hlinkClick>
              </a:rPr>
              <a:t>MS-DOS</a:t>
            </a:r>
            <a:r>
              <a:rPr lang="en-US" sz="3200" b="1" dirty="0">
                <a:latin typeface="Arial" panose="020B0604020202020204" pitchFamily="34" charset="0"/>
                <a:cs typeface="Arial" panose="020B0604020202020204" pitchFamily="34" charset="0"/>
              </a:rPr>
              <a:t>.</a:t>
            </a:r>
            <a:br>
              <a:rPr lang="vi-VN" sz="3200" b="1" dirty="0"/>
            </a:br>
            <a:endParaRPr lang="en-US" sz="3200" b="1" dirty="0"/>
          </a:p>
        </p:txBody>
      </p:sp>
      <p:sp>
        <p:nvSpPr>
          <p:cNvPr id="7" name="TextBox 6">
            <a:extLst>
              <a:ext uri="{FF2B5EF4-FFF2-40B4-BE49-F238E27FC236}">
                <a16:creationId xmlns:a16="http://schemas.microsoft.com/office/drawing/2014/main" id="{FB3914E5-AAFB-CE88-9B9F-976F71DAD355}"/>
              </a:ext>
            </a:extLst>
          </p:cNvPr>
          <p:cNvSpPr txBox="1"/>
          <p:nvPr/>
        </p:nvSpPr>
        <p:spPr>
          <a:xfrm>
            <a:off x="767751" y="2044004"/>
            <a:ext cx="10377577" cy="1077218"/>
          </a:xfrm>
          <a:prstGeom prst="rect">
            <a:avLst/>
          </a:prstGeom>
          <a:noFill/>
        </p:spPr>
        <p:txBody>
          <a:bodyPr wrap="square">
            <a:spAutoFit/>
          </a:bodyPr>
          <a:lstStyle/>
          <a:p>
            <a:pPr marL="571500" indent="-571500" algn="just">
              <a:buFont typeface="Arial" panose="020B0604020202020204" pitchFamily="34" charset="0"/>
              <a:buChar char="•"/>
            </a:pPr>
            <a:r>
              <a:rPr lang="en-US" sz="3200" b="1" dirty="0"/>
              <a:t>Đ</a:t>
            </a:r>
            <a:r>
              <a:rPr lang="vi-VN" sz="3200" b="1" dirty="0"/>
              <a:t>ược </a:t>
            </a:r>
            <a:r>
              <a:rPr lang="vi-VN" sz="3200" b="1" dirty="0">
                <a:hlinkClick r:id="rId4" tooltip="Vòng đời phát hành phần mềm">
                  <a:extLst>
                    <a:ext uri="{A12FA001-AC4F-418D-AE19-62706E023703}">
                      <ahyp:hlinkClr xmlns:ahyp="http://schemas.microsoft.com/office/drawing/2018/hyperlinkcolor" val="tx"/>
                    </a:ext>
                  </a:extLst>
                </a:hlinkClick>
              </a:rPr>
              <a:t>phát hành tới các nhà sản xuất</a:t>
            </a:r>
            <a:r>
              <a:rPr lang="vi-VN" sz="3200" b="1" dirty="0"/>
              <a:t> tại Hoa Kỳ lần đầu vào 20</a:t>
            </a:r>
            <a:r>
              <a:rPr lang="en-US" sz="3200" b="1" dirty="0"/>
              <a:t>/</a:t>
            </a:r>
            <a:r>
              <a:rPr lang="vi-VN" sz="3200" b="1" dirty="0"/>
              <a:t>11</a:t>
            </a:r>
            <a:r>
              <a:rPr lang="en-US" sz="3200" b="1" dirty="0"/>
              <a:t>/</a:t>
            </a:r>
            <a:r>
              <a:rPr lang="en-US" sz="3200" b="1" dirty="0">
                <a:latin typeface="Arial" panose="020B0604020202020204" pitchFamily="34" charset="0"/>
                <a:cs typeface="Arial" panose="020B0604020202020204" pitchFamily="34" charset="0"/>
              </a:rPr>
              <a:t>1</a:t>
            </a:r>
            <a:r>
              <a:rPr lang="vi-VN" sz="3200" b="1" dirty="0"/>
              <a:t>985</a:t>
            </a:r>
            <a:r>
              <a:rPr lang="en-US" sz="3200" b="1" dirty="0"/>
              <a:t>.</a:t>
            </a:r>
            <a:endParaRPr lang="vi-VN" sz="3200" b="1" dirty="0"/>
          </a:p>
        </p:txBody>
      </p:sp>
      <p:sp>
        <p:nvSpPr>
          <p:cNvPr id="9" name="TextBox 8">
            <a:extLst>
              <a:ext uri="{FF2B5EF4-FFF2-40B4-BE49-F238E27FC236}">
                <a16:creationId xmlns:a16="http://schemas.microsoft.com/office/drawing/2014/main" id="{430A5BE4-D871-4769-4E04-00F2C2FB7E9F}"/>
              </a:ext>
            </a:extLst>
          </p:cNvPr>
          <p:cNvSpPr txBox="1"/>
          <p:nvPr/>
        </p:nvSpPr>
        <p:spPr>
          <a:xfrm>
            <a:off x="767751" y="3121222"/>
            <a:ext cx="10136038" cy="1077218"/>
          </a:xfrm>
          <a:prstGeom prst="rect">
            <a:avLst/>
          </a:prstGeom>
          <a:noFill/>
        </p:spPr>
        <p:txBody>
          <a:bodyPr wrap="square">
            <a:spAutoFit/>
          </a:bodyPr>
          <a:lstStyle/>
          <a:p>
            <a:pPr marL="571500" indent="-571500" algn="just">
              <a:buFont typeface="Arial" panose="020B0604020202020204" pitchFamily="34" charset="0"/>
              <a:buChar char="•"/>
            </a:pPr>
            <a:r>
              <a:rPr lang="en-US" sz="3200" b="1" dirty="0">
                <a:latin typeface="Arial" panose="020B0604020202020204" pitchFamily="34" charset="0"/>
                <a:cs typeface="Arial" panose="020B0604020202020204" pitchFamily="34" charset="0"/>
              </a:rPr>
              <a:t>P</a:t>
            </a:r>
            <a:r>
              <a:rPr lang="vi-VN" sz="3200" b="1" dirty="0"/>
              <a:t>hiên bản tại châu Âu được phát hành với tên gọi Windows 1.02 vào 5</a:t>
            </a:r>
            <a:r>
              <a:rPr lang="en-US" sz="3200" b="1" dirty="0"/>
              <a:t>/</a:t>
            </a:r>
            <a:r>
              <a:rPr lang="vi-VN" sz="3200" b="1" dirty="0"/>
              <a:t>1986.</a:t>
            </a:r>
          </a:p>
        </p:txBody>
      </p:sp>
      <p:sp>
        <p:nvSpPr>
          <p:cNvPr id="11" name="TextBox 10">
            <a:extLst>
              <a:ext uri="{FF2B5EF4-FFF2-40B4-BE49-F238E27FC236}">
                <a16:creationId xmlns:a16="http://schemas.microsoft.com/office/drawing/2014/main" id="{ABE9F2A4-0010-81CC-7280-10C9AC16DD1F}"/>
              </a:ext>
            </a:extLst>
          </p:cNvPr>
          <p:cNvSpPr txBox="1"/>
          <p:nvPr/>
        </p:nvSpPr>
        <p:spPr>
          <a:xfrm>
            <a:off x="451089" y="4813997"/>
            <a:ext cx="11289822" cy="1077218"/>
          </a:xfrm>
          <a:prstGeom prst="rect">
            <a:avLst/>
          </a:prstGeom>
          <a:noFill/>
        </p:spPr>
        <p:txBody>
          <a:bodyPr wrap="square">
            <a:spAutoFit/>
          </a:bodyPr>
          <a:lstStyle/>
          <a:p>
            <a:pPr algn="just"/>
            <a:r>
              <a:rPr lang="vi-VN" sz="3200" b="1" dirty="0"/>
              <a:t>Giao diện của Windows 1.0 thường được biết đến với cái tên MS-DOS Executive.</a:t>
            </a:r>
            <a:endParaRPr lang="en-US" sz="3200" b="1" dirty="0"/>
          </a:p>
        </p:txBody>
      </p:sp>
    </p:spTree>
    <p:extLst>
      <p:ext uri="{BB962C8B-B14F-4D97-AF65-F5344CB8AC3E}">
        <p14:creationId xmlns:p14="http://schemas.microsoft.com/office/powerpoint/2010/main" val="194626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A34E08-BA84-5977-20D2-FFB2A78B0385}"/>
              </a:ext>
            </a:extLst>
          </p:cNvPr>
          <p:cNvSpPr txBox="1"/>
          <p:nvPr/>
        </p:nvSpPr>
        <p:spPr>
          <a:xfrm>
            <a:off x="492517" y="1061677"/>
            <a:ext cx="5661652" cy="5693866"/>
          </a:xfrm>
          <a:prstGeom prst="rect">
            <a:avLst/>
          </a:prstGeom>
          <a:noFill/>
        </p:spPr>
        <p:txBody>
          <a:bodyPr wrap="square">
            <a:spAutoFit/>
          </a:bodyPr>
          <a:lstStyle/>
          <a:p>
            <a:pPr marL="285750" indent="-285750">
              <a:buFont typeface="Arial" panose="020B0604020202020204" pitchFamily="34" charset="0"/>
              <a:buChar char="•"/>
            </a:pPr>
            <a:r>
              <a:rPr lang="vi-VN" sz="2800" b="1" dirty="0"/>
              <a:t>Máy tính (Calculator)</a:t>
            </a:r>
            <a:endParaRPr lang="en-US" sz="2800" b="1" dirty="0"/>
          </a:p>
          <a:p>
            <a:pPr marL="285750" indent="-285750">
              <a:buFont typeface="Arial" panose="020B0604020202020204" pitchFamily="34" charset="0"/>
              <a:buChar char="•"/>
            </a:pPr>
            <a:r>
              <a:rPr lang="vi-VN" sz="2800" b="1" dirty="0"/>
              <a:t>Lịch (Calendar)</a:t>
            </a:r>
            <a:endParaRPr lang="en-US" sz="2800" b="1" dirty="0"/>
          </a:p>
          <a:p>
            <a:pPr marL="285750" indent="-285750">
              <a:buFont typeface="Arial" panose="020B0604020202020204" pitchFamily="34" charset="0"/>
              <a:buChar char="•"/>
            </a:pPr>
            <a:r>
              <a:rPr lang="vi-VN" sz="2800" b="1" dirty="0"/>
              <a:t>Cardfile (trình quản lý thông tin cá nhân)</a:t>
            </a:r>
            <a:endParaRPr lang="en-US" sz="2800" b="1" dirty="0"/>
          </a:p>
          <a:p>
            <a:pPr marL="285750" indent="-285750">
              <a:buFont typeface="Arial" panose="020B0604020202020204" pitchFamily="34" charset="0"/>
              <a:buChar char="•"/>
            </a:pPr>
            <a:r>
              <a:rPr lang="en-US" sz="2800" b="1" dirty="0"/>
              <a:t>T</a:t>
            </a:r>
            <a:r>
              <a:rPr lang="vi-VN" sz="2800" b="1" dirty="0"/>
              <a:t>rình xem bộ nhớ tạm, Đồng hồ (Clock)</a:t>
            </a:r>
            <a:endParaRPr lang="en-US" sz="2800" b="1" dirty="0"/>
          </a:p>
          <a:p>
            <a:pPr marL="285750" indent="-285750">
              <a:buFont typeface="Arial" panose="020B0604020202020204" pitchFamily="34" charset="0"/>
              <a:buChar char="•"/>
            </a:pPr>
            <a:r>
              <a:rPr lang="vi-VN" sz="2800" b="1" dirty="0"/>
              <a:t>Bảng điều khiển (Control Panel)</a:t>
            </a:r>
            <a:endParaRPr lang="en-US" sz="2800" b="1" dirty="0"/>
          </a:p>
          <a:p>
            <a:pPr marL="285750" indent="-285750">
              <a:buFont typeface="Arial" panose="020B0604020202020204" pitchFamily="34" charset="0"/>
              <a:buChar char="•"/>
            </a:pPr>
            <a:r>
              <a:rPr lang="vi-VN" sz="2800" b="1" dirty="0"/>
              <a:t>Notepad</a:t>
            </a:r>
            <a:endParaRPr lang="en-US" sz="2800" b="1" dirty="0"/>
          </a:p>
          <a:p>
            <a:pPr marL="285750" indent="-285750">
              <a:buFont typeface="Arial" panose="020B0604020202020204" pitchFamily="34" charset="0"/>
              <a:buChar char="•"/>
            </a:pPr>
            <a:r>
              <a:rPr lang="vi-VN" sz="2800" b="1" dirty="0"/>
              <a:t>Paint (Vẽ)</a:t>
            </a:r>
            <a:endParaRPr lang="en-US" sz="2800" b="1" dirty="0"/>
          </a:p>
          <a:p>
            <a:pPr marL="285750" indent="-285750">
              <a:buFont typeface="Arial" panose="020B0604020202020204" pitchFamily="34" charset="0"/>
              <a:buChar char="•"/>
            </a:pPr>
            <a:r>
              <a:rPr lang="vi-VN" sz="2800" b="1" dirty="0"/>
              <a:t>Trò chơi Reversi</a:t>
            </a:r>
            <a:endParaRPr lang="en-US" sz="2800" b="1" dirty="0"/>
          </a:p>
          <a:p>
            <a:pPr marL="285750" indent="-285750">
              <a:buFont typeface="Arial" panose="020B0604020202020204" pitchFamily="34" charset="0"/>
              <a:buChar char="•"/>
            </a:pPr>
            <a:r>
              <a:rPr lang="vi-VN" sz="2800" b="1" dirty="0"/>
              <a:t>Dòng lệnh (Command)</a:t>
            </a:r>
            <a:endParaRPr lang="en-US" sz="2800" b="1" dirty="0"/>
          </a:p>
          <a:p>
            <a:pPr marL="285750" indent="-285750">
              <a:buFont typeface="Arial" panose="020B0604020202020204" pitchFamily="34" charset="0"/>
              <a:buChar char="•"/>
            </a:pPr>
            <a:r>
              <a:rPr lang="vi-VN" sz="2800" b="1" dirty="0"/>
              <a:t>Viết (Write).</a:t>
            </a:r>
            <a:endParaRPr lang="en-US" sz="2800" b="1" dirty="0"/>
          </a:p>
        </p:txBody>
      </p:sp>
      <p:pic>
        <p:nvPicPr>
          <p:cNvPr id="7" name="Picture 6">
            <a:extLst>
              <a:ext uri="{FF2B5EF4-FFF2-40B4-BE49-F238E27FC236}">
                <a16:creationId xmlns:a16="http://schemas.microsoft.com/office/drawing/2014/main" id="{0F65EF88-CE45-8739-8FBC-AEB2889A0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136" y="1284181"/>
            <a:ext cx="4952858" cy="2707562"/>
          </a:xfrm>
          <a:prstGeom prst="rect">
            <a:avLst/>
          </a:prstGeom>
        </p:spPr>
      </p:pic>
      <p:sp>
        <p:nvSpPr>
          <p:cNvPr id="8" name="Rectangle 7">
            <a:extLst>
              <a:ext uri="{FF2B5EF4-FFF2-40B4-BE49-F238E27FC236}">
                <a16:creationId xmlns:a16="http://schemas.microsoft.com/office/drawing/2014/main" id="{18C1AC59-26CB-9C5B-F2FF-94CEA270162B}"/>
              </a:ext>
            </a:extLst>
          </p:cNvPr>
          <p:cNvSpPr/>
          <p:nvPr/>
        </p:nvSpPr>
        <p:spPr>
          <a:xfrm>
            <a:off x="6479342" y="1061677"/>
            <a:ext cx="5382871" cy="3082101"/>
          </a:xfrm>
          <a:prstGeom prst="rect">
            <a:avLst/>
          </a:prstGeom>
          <a:no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28365B8-856E-9CC1-E67A-3228049D9B1C}"/>
              </a:ext>
            </a:extLst>
          </p:cNvPr>
          <p:cNvSpPr txBox="1"/>
          <p:nvPr/>
        </p:nvSpPr>
        <p:spPr>
          <a:xfrm>
            <a:off x="267430" y="237863"/>
            <a:ext cx="5561151" cy="584775"/>
          </a:xfrm>
          <a:prstGeom prst="rect">
            <a:avLst/>
          </a:prstGeom>
          <a:noFill/>
        </p:spPr>
        <p:txBody>
          <a:bodyPr wrap="square">
            <a:spAutoFit/>
          </a:bodyPr>
          <a:lstStyle/>
          <a:p>
            <a:r>
              <a:rPr lang="vi-VN" sz="3200" b="1" dirty="0"/>
              <a:t>Các tiện ích</a:t>
            </a:r>
            <a:r>
              <a:rPr lang="en-US" sz="3200" b="1" dirty="0"/>
              <a:t> </a:t>
            </a:r>
            <a:r>
              <a:rPr lang="en-US" sz="3200" b="1" dirty="0" err="1"/>
              <a:t>của</a:t>
            </a:r>
            <a:r>
              <a:rPr lang="en-US" sz="3200" b="1" dirty="0"/>
              <a:t> Windows 1.0:</a:t>
            </a:r>
          </a:p>
        </p:txBody>
      </p:sp>
      <p:sp>
        <p:nvSpPr>
          <p:cNvPr id="11" name="TextBox 10">
            <a:extLst>
              <a:ext uri="{FF2B5EF4-FFF2-40B4-BE49-F238E27FC236}">
                <a16:creationId xmlns:a16="http://schemas.microsoft.com/office/drawing/2014/main" id="{AA7DE85C-6D25-59E6-35B7-A16549D9ABA5}"/>
              </a:ext>
            </a:extLst>
          </p:cNvPr>
          <p:cNvSpPr txBox="1"/>
          <p:nvPr/>
        </p:nvSpPr>
        <p:spPr>
          <a:xfrm>
            <a:off x="6479341" y="4714991"/>
            <a:ext cx="5460510" cy="1384995"/>
          </a:xfrm>
          <a:prstGeom prst="rect">
            <a:avLst/>
          </a:prstGeom>
          <a:noFill/>
        </p:spPr>
        <p:txBody>
          <a:bodyPr wrap="square">
            <a:spAutoFit/>
          </a:bodyPr>
          <a:lstStyle/>
          <a:p>
            <a:pPr algn="just"/>
            <a:r>
              <a:rPr lang="en-US" sz="2800" b="1" dirty="0">
                <a:latin typeface="Arial" panose="020B0604020202020204" pitchFamily="34" charset="0"/>
                <a:cs typeface="Arial" panose="020B0604020202020204" pitchFamily="34" charset="0"/>
              </a:rPr>
              <a:t>L</a:t>
            </a:r>
            <a:r>
              <a:rPr lang="vi-VN" sz="2800" b="1" dirty="0"/>
              <a:t>à nền tảng đầu tiên của bộ quản lý file Windows Explorer được dùng phổ biến hiện nay.</a:t>
            </a:r>
            <a:endParaRPr lang="en-US" sz="2800" b="1" dirty="0"/>
          </a:p>
        </p:txBody>
      </p:sp>
      <p:sp>
        <p:nvSpPr>
          <p:cNvPr id="12" name="Rectangle 11">
            <a:extLst>
              <a:ext uri="{FF2B5EF4-FFF2-40B4-BE49-F238E27FC236}">
                <a16:creationId xmlns:a16="http://schemas.microsoft.com/office/drawing/2014/main" id="{A7DFB425-5D40-936B-5439-173A526AF10B}"/>
              </a:ext>
            </a:extLst>
          </p:cNvPr>
          <p:cNvSpPr/>
          <p:nvPr/>
        </p:nvSpPr>
        <p:spPr>
          <a:xfrm>
            <a:off x="5957955" y="998892"/>
            <a:ext cx="239200" cy="5693866"/>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5315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03CA25A-334D-4916-FAA9-64C7EC519C5F}"/>
              </a:ext>
            </a:extLst>
          </p:cNvPr>
          <p:cNvSpPr txBox="1"/>
          <p:nvPr/>
        </p:nvSpPr>
        <p:spPr>
          <a:xfrm>
            <a:off x="1293963" y="2351782"/>
            <a:ext cx="10489720" cy="1077218"/>
          </a:xfrm>
          <a:prstGeom prst="rect">
            <a:avLst/>
          </a:prstGeom>
          <a:noFill/>
        </p:spPr>
        <p:txBody>
          <a:bodyPr wrap="square">
            <a:spAutoFit/>
          </a:bodyPr>
          <a:lstStyle/>
          <a:p>
            <a:r>
              <a:rPr lang="en-US" sz="3200" b="1" dirty="0">
                <a:latin typeface="Arial" panose="020B0604020202020204" pitchFamily="34" charset="0"/>
                <a:cs typeface="Arial" panose="020B0604020202020204" pitchFamily="34" charset="0"/>
              </a:rPr>
              <a:t>K</a:t>
            </a:r>
            <a:r>
              <a:rPr lang="vi-VN" sz="3200" b="1" dirty="0"/>
              <a:t>hông cho phép chồng xếp các cửa sổ. Chỉ có một số hộp thoại mới được chồng lên các cửa sổ khác.</a:t>
            </a:r>
            <a:endParaRPr lang="en-US" sz="3200" b="1" dirty="0"/>
          </a:p>
        </p:txBody>
      </p:sp>
      <p:sp>
        <p:nvSpPr>
          <p:cNvPr id="7" name="TextBox 6">
            <a:extLst>
              <a:ext uri="{FF2B5EF4-FFF2-40B4-BE49-F238E27FC236}">
                <a16:creationId xmlns:a16="http://schemas.microsoft.com/office/drawing/2014/main" id="{EE770B79-5C5C-7DD7-F00A-D9CBF8BDC2FA}"/>
              </a:ext>
            </a:extLst>
          </p:cNvPr>
          <p:cNvSpPr txBox="1"/>
          <p:nvPr/>
        </p:nvSpPr>
        <p:spPr>
          <a:xfrm>
            <a:off x="448574" y="422695"/>
            <a:ext cx="6374920" cy="646331"/>
          </a:xfrm>
          <a:prstGeom prst="rect">
            <a:avLst/>
          </a:prstGeom>
          <a:noFill/>
        </p:spPr>
        <p:txBody>
          <a:bodyPr wrap="square" rtlCol="0">
            <a:spAutoFit/>
          </a:bodyPr>
          <a:lstStyle/>
          <a:p>
            <a:r>
              <a:rPr lang="en-US" sz="3600" b="1" dirty="0" err="1"/>
              <a:t>Nhược</a:t>
            </a:r>
            <a:r>
              <a:rPr lang="en-US" sz="3600" b="1" dirty="0"/>
              <a:t> </a:t>
            </a:r>
            <a:r>
              <a:rPr lang="en-US" sz="3600" b="1" dirty="0" err="1"/>
              <a:t>điểm</a:t>
            </a:r>
            <a:r>
              <a:rPr lang="en-US" sz="3600" b="1" dirty="0"/>
              <a:t> </a:t>
            </a:r>
            <a:r>
              <a:rPr lang="en-US" sz="3600" b="1" dirty="0" err="1"/>
              <a:t>của</a:t>
            </a:r>
            <a:r>
              <a:rPr lang="en-US" sz="3600" b="1" dirty="0"/>
              <a:t> Windows 1.0:</a:t>
            </a:r>
          </a:p>
        </p:txBody>
      </p:sp>
      <p:sp>
        <p:nvSpPr>
          <p:cNvPr id="8" name="Rectangle 7">
            <a:extLst>
              <a:ext uri="{FF2B5EF4-FFF2-40B4-BE49-F238E27FC236}">
                <a16:creationId xmlns:a16="http://schemas.microsoft.com/office/drawing/2014/main" id="{F73E648B-0E82-1DF1-0914-47E5F093983D}"/>
              </a:ext>
            </a:extLst>
          </p:cNvPr>
          <p:cNvSpPr/>
          <p:nvPr/>
        </p:nvSpPr>
        <p:spPr>
          <a:xfrm>
            <a:off x="793629" y="2450443"/>
            <a:ext cx="336430" cy="91385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2579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160A3C-977C-ECF8-6F01-8F8CA34161C4}"/>
              </a:ext>
            </a:extLst>
          </p:cNvPr>
          <p:cNvSpPr txBox="1"/>
          <p:nvPr/>
        </p:nvSpPr>
        <p:spPr>
          <a:xfrm>
            <a:off x="414068" y="474344"/>
            <a:ext cx="11895826" cy="1077218"/>
          </a:xfrm>
          <a:prstGeom prst="rect">
            <a:avLst/>
          </a:prstGeom>
          <a:noFill/>
        </p:spPr>
        <p:txBody>
          <a:bodyPr wrap="square">
            <a:spAutoFit/>
          </a:bodyPr>
          <a:lstStyle/>
          <a:p>
            <a:pPr algn="l"/>
            <a:r>
              <a:rPr lang="vi-VN" sz="3200" b="1" dirty="0"/>
              <a:t>Windows </a:t>
            </a:r>
            <a:r>
              <a:rPr lang="en-US" sz="3200" b="1" dirty="0">
                <a:latin typeface="Arial" panose="020B0604020202020204" pitchFamily="34" charset="0"/>
                <a:cs typeface="Arial" panose="020B0604020202020204" pitchFamily="34" charset="0"/>
              </a:rPr>
              <a:t>2</a:t>
            </a:r>
            <a:r>
              <a:rPr lang="vi-VN" sz="3200" b="1" dirty="0"/>
              <a:t>.0 </a:t>
            </a:r>
            <a:r>
              <a:rPr lang="en-US" sz="3200" b="1" dirty="0" err="1">
                <a:latin typeface="Arial" panose="020B0604020202020204" pitchFamily="34" charset="0"/>
                <a:cs typeface="Arial" panose="020B0604020202020204" pitchFamily="34" charset="0"/>
              </a:rPr>
              <a:t>được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phát</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hành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vào</a:t>
            </a:r>
            <a:r>
              <a:rPr lang="en-US" sz="3200" b="1" dirty="0">
                <a:latin typeface="Arial" panose="020B0604020202020204" pitchFamily="34" charset="0"/>
                <a:cs typeface="Arial" panose="020B0604020202020204" pitchFamily="34" charset="0"/>
              </a:rPr>
              <a:t> 12/1987</a:t>
            </a:r>
            <a:br>
              <a:rPr lang="vi-VN" sz="3200" b="1" dirty="0"/>
            </a:br>
            <a:endParaRPr lang="en-US" sz="3200" b="1" dirty="0"/>
          </a:p>
        </p:txBody>
      </p:sp>
      <p:sp>
        <p:nvSpPr>
          <p:cNvPr id="5" name="TextBox 4">
            <a:extLst>
              <a:ext uri="{FF2B5EF4-FFF2-40B4-BE49-F238E27FC236}">
                <a16:creationId xmlns:a16="http://schemas.microsoft.com/office/drawing/2014/main" id="{2219253B-DC95-346E-151C-6A8D757C4AF2}"/>
              </a:ext>
            </a:extLst>
          </p:cNvPr>
          <p:cNvSpPr txBox="1"/>
          <p:nvPr/>
        </p:nvSpPr>
        <p:spPr>
          <a:xfrm>
            <a:off x="846826" y="1551562"/>
            <a:ext cx="10798834" cy="1077218"/>
          </a:xfrm>
          <a:prstGeom prst="rect">
            <a:avLst/>
          </a:prstGeom>
          <a:noFill/>
        </p:spPr>
        <p:txBody>
          <a:bodyPr wrap="square">
            <a:spAutoFit/>
          </a:bodyPr>
          <a:lstStyle/>
          <a:p>
            <a:pPr marL="457200" indent="-457200" algn="l">
              <a:buFont typeface="Arial" panose="020B0604020202020204" pitchFamily="34" charset="0"/>
              <a:buChar char="•"/>
            </a:pPr>
            <a:r>
              <a:rPr lang="vi-VN" sz="3200" b="1" dirty="0"/>
              <a:t>Các tính năng bao gồm cải thiện giao diện và quản lý bộ nhớ.</a:t>
            </a:r>
          </a:p>
        </p:txBody>
      </p:sp>
      <p:sp>
        <p:nvSpPr>
          <p:cNvPr id="9" name="TextBox 8">
            <a:extLst>
              <a:ext uri="{FF2B5EF4-FFF2-40B4-BE49-F238E27FC236}">
                <a16:creationId xmlns:a16="http://schemas.microsoft.com/office/drawing/2014/main" id="{F5C7F50A-5941-8BB9-42F8-B1D1D1C257C3}"/>
              </a:ext>
            </a:extLst>
          </p:cNvPr>
          <p:cNvSpPr txBox="1"/>
          <p:nvPr/>
        </p:nvSpPr>
        <p:spPr>
          <a:xfrm>
            <a:off x="846826" y="4044552"/>
            <a:ext cx="10169106" cy="1077218"/>
          </a:xfrm>
          <a:prstGeom prst="rect">
            <a:avLst/>
          </a:prstGeom>
          <a:noFill/>
        </p:spPr>
        <p:txBody>
          <a:bodyPr wrap="square">
            <a:spAutoFit/>
          </a:bodyPr>
          <a:lstStyle/>
          <a:p>
            <a:pPr marL="457200" indent="-457200">
              <a:buFont typeface="Arial" panose="020B0604020202020204" pitchFamily="34" charset="0"/>
              <a:buChar char="•"/>
            </a:pPr>
            <a:r>
              <a:rPr lang="en-US" sz="3200" b="1" dirty="0" err="1"/>
              <a:t>Thêm</a:t>
            </a:r>
            <a:r>
              <a:rPr lang="en-US" sz="3200" b="1" dirty="0"/>
              <a:t> </a:t>
            </a:r>
            <a:r>
              <a:rPr lang="en-US" sz="3200" b="1" dirty="0" err="1"/>
              <a:t>vào</a:t>
            </a:r>
            <a:r>
              <a:rPr lang="en-US" sz="3200" b="1" dirty="0"/>
              <a:t> </a:t>
            </a:r>
            <a:r>
              <a:rPr lang="en-US" sz="3200" b="1" dirty="0" err="1"/>
              <a:t>các</a:t>
            </a:r>
            <a:r>
              <a:rPr lang="en-US" sz="3200" b="1" dirty="0"/>
              <a:t> </a:t>
            </a:r>
            <a:r>
              <a:rPr lang="en-US" sz="3200" b="1" dirty="0" err="1"/>
              <a:t>phím</a:t>
            </a:r>
            <a:r>
              <a:rPr lang="en-US" sz="3200" b="1" dirty="0"/>
              <a:t> </a:t>
            </a:r>
            <a:r>
              <a:rPr lang="en-US" sz="3200" b="1" dirty="0" err="1"/>
              <a:t>tắt</a:t>
            </a:r>
            <a:r>
              <a:rPr lang="en-US" sz="3200" b="1" dirty="0"/>
              <a:t> </a:t>
            </a:r>
            <a:r>
              <a:rPr lang="en-US" sz="3200" b="1" dirty="0" err="1"/>
              <a:t>bằng</a:t>
            </a:r>
            <a:r>
              <a:rPr lang="en-US" sz="3200" b="1" dirty="0"/>
              <a:t> </a:t>
            </a:r>
            <a:r>
              <a:rPr lang="en-US" sz="3200" b="1" dirty="0" err="1"/>
              <a:t>bàn</a:t>
            </a:r>
            <a:r>
              <a:rPr lang="en-US" sz="3200" b="1" dirty="0"/>
              <a:t> </a:t>
            </a:r>
            <a:r>
              <a:rPr lang="en-US" sz="3200" b="1" dirty="0" err="1"/>
              <a:t>phím</a:t>
            </a:r>
            <a:r>
              <a:rPr lang="en-US" sz="3200" b="1" dirty="0"/>
              <a:t> </a:t>
            </a:r>
            <a:r>
              <a:rPr lang="en-US" sz="3200" b="1" dirty="0" err="1"/>
              <a:t>và</a:t>
            </a:r>
            <a:r>
              <a:rPr lang="en-US" sz="3200" b="1" dirty="0"/>
              <a:t> </a:t>
            </a:r>
            <a:r>
              <a:rPr lang="en-US" sz="3200" b="1" dirty="0" err="1"/>
              <a:t>có</a:t>
            </a:r>
            <a:r>
              <a:rPr lang="en-US" sz="3200" b="1" dirty="0"/>
              <a:t> </a:t>
            </a:r>
            <a:r>
              <a:rPr lang="en-US" sz="3200" b="1" dirty="0" err="1"/>
              <a:t>thể</a:t>
            </a:r>
            <a:r>
              <a:rPr lang="en-US" sz="3200" b="1" dirty="0"/>
              <a:t> </a:t>
            </a:r>
            <a:r>
              <a:rPr lang="en-US" sz="3200" b="1" dirty="0" err="1"/>
              <a:t>sử</a:t>
            </a:r>
            <a:r>
              <a:rPr lang="en-US" sz="3200" b="1" dirty="0"/>
              <a:t> </a:t>
            </a:r>
            <a:r>
              <a:rPr lang="en-US" sz="3200" b="1" dirty="0" err="1"/>
              <a:t>dụng</a:t>
            </a:r>
            <a:r>
              <a:rPr lang="en-US" sz="3200" b="1" dirty="0"/>
              <a:t> </a:t>
            </a:r>
            <a:r>
              <a:rPr lang="en-US" sz="3200" b="1" dirty="0" err="1"/>
              <a:t>với</a:t>
            </a:r>
            <a:r>
              <a:rPr lang="en-US" sz="3200" b="1" dirty="0"/>
              <a:t> </a:t>
            </a:r>
            <a:r>
              <a:rPr lang="en-US" sz="3200" b="1" dirty="0" err="1">
                <a:hlinkClick r:id="rId2" tooltip="Bộ nhớ ngoài">
                  <a:extLst>
                    <a:ext uri="{A12FA001-AC4F-418D-AE19-62706E023703}">
                      <ahyp:hlinkClr xmlns:ahyp="http://schemas.microsoft.com/office/drawing/2018/hyperlinkcolor" val="tx"/>
                    </a:ext>
                  </a:extLst>
                </a:hlinkClick>
              </a:rPr>
              <a:t>bộ</a:t>
            </a:r>
            <a:r>
              <a:rPr lang="en-US" sz="3200" b="1" dirty="0">
                <a:hlinkClick r:id="rId2" tooltip="Bộ nhớ ngoài">
                  <a:extLst>
                    <a:ext uri="{A12FA001-AC4F-418D-AE19-62706E023703}">
                      <ahyp:hlinkClr xmlns:ahyp="http://schemas.microsoft.com/office/drawing/2018/hyperlinkcolor" val="tx"/>
                    </a:ext>
                  </a:extLst>
                </a:hlinkClick>
              </a:rPr>
              <a:t> </a:t>
            </a:r>
            <a:r>
              <a:rPr lang="en-US" sz="3200" b="1" dirty="0" err="1">
                <a:hlinkClick r:id="rId2" tooltip="Bộ nhớ ngoài">
                  <a:extLst>
                    <a:ext uri="{A12FA001-AC4F-418D-AE19-62706E023703}">
                      <ahyp:hlinkClr xmlns:ahyp="http://schemas.microsoft.com/office/drawing/2018/hyperlinkcolor" val="tx"/>
                    </a:ext>
                  </a:extLst>
                </a:hlinkClick>
              </a:rPr>
              <a:t>nhớ</a:t>
            </a:r>
            <a:r>
              <a:rPr lang="en-US" sz="3200" b="1" dirty="0">
                <a:hlinkClick r:id="rId2" tooltip="Bộ nhớ ngoài">
                  <a:extLst>
                    <a:ext uri="{A12FA001-AC4F-418D-AE19-62706E023703}">
                      <ahyp:hlinkClr xmlns:ahyp="http://schemas.microsoft.com/office/drawing/2018/hyperlinkcolor" val="tx"/>
                    </a:ext>
                  </a:extLst>
                </a:hlinkClick>
              </a:rPr>
              <a:t> </a:t>
            </a:r>
            <a:r>
              <a:rPr lang="en-US" sz="3200" b="1" dirty="0" err="1">
                <a:hlinkClick r:id="rId2" tooltip="Bộ nhớ ngoài">
                  <a:extLst>
                    <a:ext uri="{A12FA001-AC4F-418D-AE19-62706E023703}">
                      <ahyp:hlinkClr xmlns:ahyp="http://schemas.microsoft.com/office/drawing/2018/hyperlinkcolor" val="tx"/>
                    </a:ext>
                  </a:extLst>
                </a:hlinkClick>
              </a:rPr>
              <a:t>ngoài</a:t>
            </a:r>
            <a:r>
              <a:rPr lang="en-US" sz="3200" b="1" dirty="0"/>
              <a:t>.</a:t>
            </a:r>
          </a:p>
        </p:txBody>
      </p:sp>
      <p:sp>
        <p:nvSpPr>
          <p:cNvPr id="10" name="TextBox 9">
            <a:extLst>
              <a:ext uri="{FF2B5EF4-FFF2-40B4-BE49-F238E27FC236}">
                <a16:creationId xmlns:a16="http://schemas.microsoft.com/office/drawing/2014/main" id="{EDEBD211-413F-2C0F-AEDC-BF8DF402044E}"/>
              </a:ext>
            </a:extLst>
          </p:cNvPr>
          <p:cNvSpPr txBox="1"/>
          <p:nvPr/>
        </p:nvSpPr>
        <p:spPr>
          <a:xfrm>
            <a:off x="846826" y="2798057"/>
            <a:ext cx="10377577" cy="1077218"/>
          </a:xfrm>
          <a:prstGeom prst="rect">
            <a:avLst/>
          </a:prstGeom>
          <a:noFill/>
        </p:spPr>
        <p:txBody>
          <a:bodyPr wrap="square">
            <a:spAutoFit/>
          </a:bodyPr>
          <a:lstStyle/>
          <a:p>
            <a:pPr marL="457200" indent="-457200" algn="l">
              <a:buFont typeface="Arial" panose="020B0604020202020204" pitchFamily="34" charset="0"/>
              <a:buChar char="•"/>
            </a:pPr>
            <a:r>
              <a:rPr lang="vi-VN" sz="3200" b="1" dirty="0"/>
              <a:t>Windows 2.0 đã bắt</a:t>
            </a:r>
            <a:r>
              <a:rPr lang="en-US" sz="3200" b="1" dirty="0"/>
              <a:t> </a:t>
            </a:r>
            <a:r>
              <a:rPr lang="en-US" sz="3200" b="1" dirty="0" err="1">
                <a:latin typeface="Arial" panose="020B0604020202020204" pitchFamily="34" charset="0"/>
                <a:cs typeface="Arial" panose="020B0604020202020204" pitchFamily="34" charset="0"/>
              </a:rPr>
              <a:t>đầu</a:t>
            </a:r>
            <a:r>
              <a:rPr lang="vi-VN" sz="3200" b="1" dirty="0"/>
              <a:t> cho phép các cửa sổ xếp chồng lên nhau.</a:t>
            </a:r>
          </a:p>
        </p:txBody>
      </p:sp>
    </p:spTree>
    <p:extLst>
      <p:ext uri="{BB962C8B-B14F-4D97-AF65-F5344CB8AC3E}">
        <p14:creationId xmlns:p14="http://schemas.microsoft.com/office/powerpoint/2010/main" val="1666945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1559</Words>
  <Application>Microsoft Office PowerPoint</Application>
  <PresentationFormat>Widescreen</PresentationFormat>
  <Paragraphs>86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Thuận Ngô Chí</dc:creator>
  <cp:lastModifiedBy>Thuận Ngô Chí</cp:lastModifiedBy>
  <cp:revision>1</cp:revision>
  <dcterms:created xsi:type="dcterms:W3CDTF">2024-03-03T15:38:40Z</dcterms:created>
  <dcterms:modified xsi:type="dcterms:W3CDTF">2024-03-04T14:18:58Z</dcterms:modified>
</cp:coreProperties>
</file>