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05" r:id="rId2"/>
    <p:sldId id="840" r:id="rId3"/>
    <p:sldId id="843" r:id="rId4"/>
    <p:sldId id="911" r:id="rId5"/>
    <p:sldId id="915" r:id="rId6"/>
    <p:sldId id="916" r:id="rId7"/>
    <p:sldId id="914" r:id="rId8"/>
    <p:sldId id="912" r:id="rId9"/>
    <p:sldId id="913" r:id="rId10"/>
    <p:sldId id="9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979" autoAdjust="0"/>
  </p:normalViewPr>
  <p:slideViewPr>
    <p:cSldViewPr snapToGrid="0">
      <p:cViewPr varScale="1">
        <p:scale>
          <a:sx n="58" d="100"/>
          <a:sy n="58" d="100"/>
        </p:scale>
        <p:origin x="84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76D7-E038-4CD8-968B-8842835C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5980-340E-4653-B047-F94B0B73E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L00052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Ngô Chí Thuận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523H0102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23H50203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68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E80A-9A07-53F0-B77B-E3A3ED44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DFA3-B2FF-761E-AA9C-07495A07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4730-C070-CBAE-9608-CBB61460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việc thực hiện mục 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nào ch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hoàn thành đúng hạn? – Luyện tập công cụ cây quyết định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Lý do: Quen với việc dùng ma trận quyết định và cảm thấy ma trận quyết định phù hợp hơn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ớng khắc phục: Rời khỏi vùng an toàn để thử áp dụng cây quyết định.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DF0488E-3D0C-676D-1099-29D7ADD5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359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94227" y="508262"/>
            <a:ext cx="7886700" cy="656035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US" sz="3600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5503" y="1545440"/>
            <a:ext cx="10840993" cy="36225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PDCA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Elearning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: 4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tuần</a:t>
            </a:r>
            <a:endParaRPr lang="vi-VN" sz="3000" dirty="0">
              <a:latin typeface="Times New Roman (Headings)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411C0C5-89A2-43C4-9ADE-BBE152EB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95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tự học:</a:t>
            </a:r>
            <a:b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Nâng cao khả năng tư duy hệ thống, ra quyết định logic và có cơ sở trong học tập cũng như công 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sau này, đồng thời trao dỗi thêm kỹ năng đọc sách và tính kỷ luật.</a:t>
            </a:r>
            <a:b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Hiểu được quy trình và công cụ hỗ trợ ra quyết định.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Biết cách nhận diện vấn đề và xây dựng phương án hợp lý.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kiến thức vào việc lựa chọn công nghệ, phân tích phương án học tập hiệu quả.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Cuốn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mục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Robert Heller, (2005), Kỹ năng ra quyết định, NXB Tổng hợp Tp. HCM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5A714A-06FD-4CF1-A24E-F78029A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35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SWOT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Strengths (Điểm mạnh)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Do là sinh viên khoa công nghệ thông tin nên em thích tìm hiểu giải pháp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Biết sử dụng các công cụ như Excel, Google Doc, … để hỗ trợ ghi chép tạo ma trận quyết định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(Điểm yếu)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Chưa quen với việc ghi chép khi đưa ra quyết định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Dễ bị ảnh hưởng bởi yếu tố cảm xúc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FFD3C17-B605-4BA6-BBC3-1997A906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03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8DAC-E538-037E-7CD2-414BF74B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C562-EE99-6F03-9B78-6DE133AC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718E-0D5B-8868-49AA-B9E43411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SWOT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(Cơ hội)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Biết cách ra quyết định, chọn hướng giải quyết vấn đề sẽ giúp em có cái nhìn đa nhiều hơn để giải quyết vấn đề cho công việc sau này.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Threats (Thách thức)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Chưa quen với việc ghi chép khi đưa ra quyết định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8C8D82-C8DD-AD3E-061E-258C420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7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622B8-4EFB-4095-B7B4-E931E7223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83A3-D76C-DDE3-1D31-EB9CEC24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5D63-6CA1-9101-A61C-CE7B9202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5W1H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Mình sẽ đọc và tóm tắt cuốn sách “Kỹ năng ra quyết định” của Robert Heller.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Cuốn sách đề cập đến quy trình ra quyết định, công cụ hỗ trợ và cách tránh thiên kiến tâm lý.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Vì kỹ năng ra quyết định rất cần thiết với sinh viên IT trong học tập, chọn công nghệ và định hướng nghề nghiệp.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Where?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tại thư viện trường.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A99DD49-181A-A523-A976-A084D72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29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EE3B0-DE82-B1A5-A752-E03849EBD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990-F56D-9DBA-0ADC-B36AB392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47F4-9363-F884-00D6-BCB4451C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5W1H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When?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Trong vòng 4 tuần để làm báo cáo và tiếp tục duy trì rèn luyện.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Mỗi tuần dành từ 3–5 giờ để đọc, ghi chú, luyện tập công cụ và làm video.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Who?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 bản thân em – Ngô Chí Thuận.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Chia nội dung sách thành 3 phần: Lý thuyết – Công cụ – Ứng dụng.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Ghi chú theo dạng bảng và sơ đồ tư duy.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một số công cụ như ma trận quyết định, SWOT vào bài tập thực tế.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55C8FC3-4ED3-D9BE-83DD-D78442D2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27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sách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drive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https://drive.google.com/file/d/1cjaXU7yhi8Kv84pe1vqdYZmS50Bq6hD9/view?usp=sharing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02E52E-F966-4F31-9C4F-7A614B7E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387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việc thực hiện mục 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nào đã hoàn thành đúng hạn? – Hoàn thành việc đọc sách, ghi lại những điều quan trọng, ứ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 dụng kiến thức vào việc lựa chọn công nghệ, phân tích phương án học tập hiệu quả.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Lý do: Luyện tập và thử nhiều lần để tìm học cách phân tích. Cũng như tập trung vào các nội dung chính trong sách.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Bài học kinh nghiệm: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Việc đặt mục tiêu rõ ràng ngay từ đầu giúp dễ theo dõi và tạo động lực.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Ghi chú bằng sơ đồ và bảng biểu giúp ghi nhớ lâu hơn.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E819D0-F01A-4E7B-BCE7-B9235C60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84379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1088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Wingdings</vt:lpstr>
      <vt:lpstr>Calibri Light</vt:lpstr>
      <vt:lpstr>Times New Roman</vt:lpstr>
      <vt:lpstr>Times New Roman (Headings)</vt:lpstr>
      <vt:lpstr>Arial</vt:lpstr>
      <vt:lpstr>Chủ đề Office</vt:lpstr>
      <vt:lpstr>TRƯỜNG ĐẠI HỌC TÔN ĐỨC THẮNG PHÒNG CÔNG TÁC HỌC SINH SINH VIÊN</vt:lpstr>
      <vt:lpstr> Yêu cầu về nội dung báo cáo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Thuận Ngô Chí</cp:lastModifiedBy>
  <cp:revision>132</cp:revision>
  <dcterms:created xsi:type="dcterms:W3CDTF">2020-06-29T08:27:00Z</dcterms:created>
  <dcterms:modified xsi:type="dcterms:W3CDTF">2025-06-02T10:32:03Z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1033-11.2.0.9889</vt:lpwstr>
  </property>
</Properties>
</file>