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9"/>
  </p:notesMasterIdLst>
  <p:handoutMasterIdLst>
    <p:handoutMasterId r:id="rId30"/>
  </p:handoutMasterIdLst>
  <p:sldIdLst>
    <p:sldId id="905" r:id="rId3"/>
    <p:sldId id="863" r:id="rId4"/>
    <p:sldId id="843" r:id="rId5"/>
    <p:sldId id="885" r:id="rId6"/>
    <p:sldId id="886" r:id="rId7"/>
    <p:sldId id="887" r:id="rId8"/>
    <p:sldId id="888" r:id="rId9"/>
    <p:sldId id="889" r:id="rId10"/>
    <p:sldId id="890" r:id="rId11"/>
    <p:sldId id="891" r:id="rId12"/>
    <p:sldId id="892" r:id="rId13"/>
    <p:sldId id="893" r:id="rId14"/>
    <p:sldId id="894" r:id="rId15"/>
    <p:sldId id="895" r:id="rId16"/>
    <p:sldId id="896" r:id="rId17"/>
    <p:sldId id="897" r:id="rId18"/>
    <p:sldId id="898" r:id="rId19"/>
    <p:sldId id="899" r:id="rId20"/>
    <p:sldId id="900" r:id="rId21"/>
    <p:sldId id="901" r:id="rId22"/>
    <p:sldId id="902" r:id="rId23"/>
    <p:sldId id="903" r:id="rId24"/>
    <p:sldId id="904" r:id="rId25"/>
    <p:sldId id="810" r:id="rId26"/>
    <p:sldId id="811" r:id="rId27"/>
    <p:sldId id="8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Kiểu Sáng 1 - Màu chủ đề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Kiểu Trung bình 2 - Màu chủ đề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Kiểu Sáng 3 - Màu chủ đề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Kiểu Trung bình 1 - Màu chủ đề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Kiểu Sáng 2 - Màu chủ đề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Kiểu Sáng 3 - Màu chủ đề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Kiểu Trung bình 2 - Màu chủ đề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Kiểu Sáng 2 - Màu chủ đề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79" autoAdjust="0"/>
  </p:normalViewPr>
  <p:slideViewPr>
    <p:cSldViewPr snapToGrid="0">
      <p:cViewPr varScale="1">
        <p:scale>
          <a:sx n="104" d="100"/>
          <a:sy n="104" d="100"/>
        </p:scale>
        <p:origin x="870"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ận Ngô Chí" userId="77bc97ede07ae997" providerId="LiveId" clId="{D9786113-CCC6-4080-BD3B-462190D0D7EF}"/>
    <pc:docChg chg="undo redo custSel delSld modSld">
      <pc:chgData name="Thuận Ngô Chí" userId="77bc97ede07ae997" providerId="LiveId" clId="{D9786113-CCC6-4080-BD3B-462190D0D7EF}" dt="2024-08-05T15:07:14.939" v="33214" actId="2696"/>
      <pc:docMkLst>
        <pc:docMk/>
      </pc:docMkLst>
      <pc:sldChg chg="addSp modSp mod">
        <pc:chgData name="Thuận Ngô Chí" userId="77bc97ede07ae997" providerId="LiveId" clId="{D9786113-CCC6-4080-BD3B-462190D0D7EF}" dt="2024-08-05T12:29:46.479" v="31582" actId="20577"/>
        <pc:sldMkLst>
          <pc:docMk/>
          <pc:sldMk cId="3581121516" sldId="810"/>
        </pc:sldMkLst>
        <pc:spChg chg="add mod">
          <ac:chgData name="Thuận Ngô Chí" userId="77bc97ede07ae997" providerId="LiveId" clId="{D9786113-CCC6-4080-BD3B-462190D0D7EF}" dt="2024-08-05T12:29:46.479" v="31582" actId="20577"/>
          <ac:spMkLst>
            <pc:docMk/>
            <pc:sldMk cId="3581121516" sldId="810"/>
            <ac:spMk id="2" creationId="{CCF2C4A9-48D0-E070-6BAC-674542676D95}"/>
          </ac:spMkLst>
        </pc:spChg>
      </pc:sldChg>
      <pc:sldChg chg="addSp modSp mod">
        <pc:chgData name="Thuận Ngô Chí" userId="77bc97ede07ae997" providerId="LiveId" clId="{D9786113-CCC6-4080-BD3B-462190D0D7EF}" dt="2024-08-05T12:32:12.501" v="32381" actId="20577"/>
        <pc:sldMkLst>
          <pc:docMk/>
          <pc:sldMk cId="3253420501" sldId="811"/>
        </pc:sldMkLst>
        <pc:spChg chg="add mod">
          <ac:chgData name="Thuận Ngô Chí" userId="77bc97ede07ae997" providerId="LiveId" clId="{D9786113-CCC6-4080-BD3B-462190D0D7EF}" dt="2024-08-05T12:32:12.501" v="32381" actId="20577"/>
          <ac:spMkLst>
            <pc:docMk/>
            <pc:sldMk cId="3253420501" sldId="811"/>
            <ac:spMk id="2" creationId="{D943D53C-1E00-D7C2-A07C-A9E81D050264}"/>
          </ac:spMkLst>
        </pc:spChg>
      </pc:sldChg>
      <pc:sldChg chg="addSp modSp mod">
        <pc:chgData name="Thuận Ngô Chí" userId="77bc97ede07ae997" providerId="LiveId" clId="{D9786113-CCC6-4080-BD3B-462190D0D7EF}" dt="2024-08-05T12:35:04.039" v="33212" actId="20577"/>
        <pc:sldMkLst>
          <pc:docMk/>
          <pc:sldMk cId="3014792662" sldId="812"/>
        </pc:sldMkLst>
        <pc:spChg chg="add mod">
          <ac:chgData name="Thuận Ngô Chí" userId="77bc97ede07ae997" providerId="LiveId" clId="{D9786113-CCC6-4080-BD3B-462190D0D7EF}" dt="2024-08-05T12:35:04.039" v="33212" actId="20577"/>
          <ac:spMkLst>
            <pc:docMk/>
            <pc:sldMk cId="3014792662" sldId="812"/>
            <ac:spMk id="2" creationId="{9BD2766E-E473-B4AB-7CBB-1721829EC835}"/>
          </ac:spMkLst>
        </pc:spChg>
      </pc:sldChg>
      <pc:sldChg chg="del">
        <pc:chgData name="Thuận Ngô Chí" userId="77bc97ede07ae997" providerId="LiveId" clId="{D9786113-CCC6-4080-BD3B-462190D0D7EF}" dt="2024-08-05T15:07:14.939" v="33214" actId="2696"/>
        <pc:sldMkLst>
          <pc:docMk/>
          <pc:sldMk cId="2199551146" sldId="840"/>
        </pc:sldMkLst>
      </pc:sldChg>
      <pc:sldChg chg="modSp mod">
        <pc:chgData name="Thuận Ngô Chí" userId="77bc97ede07ae997" providerId="LiveId" clId="{D9786113-CCC6-4080-BD3B-462190D0D7EF}" dt="2024-08-04T05:06:11.438" v="1519" actId="20577"/>
        <pc:sldMkLst>
          <pc:docMk/>
          <pc:sldMk cId="4175354117" sldId="843"/>
        </pc:sldMkLst>
        <pc:spChg chg="mod">
          <ac:chgData name="Thuận Ngô Chí" userId="77bc97ede07ae997" providerId="LiveId" clId="{D9786113-CCC6-4080-BD3B-462190D0D7EF}" dt="2024-08-04T05:06:11.438" v="1519" actId="20577"/>
          <ac:spMkLst>
            <pc:docMk/>
            <pc:sldMk cId="4175354117" sldId="843"/>
            <ac:spMk id="3" creationId="{00000000-0000-0000-0000-000000000000}"/>
          </ac:spMkLst>
        </pc:spChg>
      </pc:sldChg>
      <pc:sldChg chg="modSp mod">
        <pc:chgData name="Thuận Ngô Chí" userId="77bc97ede07ae997" providerId="LiveId" clId="{D9786113-CCC6-4080-BD3B-462190D0D7EF}" dt="2024-08-05T10:52:23.644" v="25264" actId="20577"/>
        <pc:sldMkLst>
          <pc:docMk/>
          <pc:sldMk cId="1617527929" sldId="863"/>
        </pc:sldMkLst>
        <pc:graphicFrameChg chg="mod modGraphic">
          <ac:chgData name="Thuận Ngô Chí" userId="77bc97ede07ae997" providerId="LiveId" clId="{D9786113-CCC6-4080-BD3B-462190D0D7EF}" dt="2024-08-05T10:52:23.644" v="25264" actId="20577"/>
          <ac:graphicFrameMkLst>
            <pc:docMk/>
            <pc:sldMk cId="1617527929" sldId="863"/>
            <ac:graphicFrameMk id="27" creationId="{F8579849-5179-9464-63BD-35A11A4F8920}"/>
          </ac:graphicFrameMkLst>
        </pc:graphicFrameChg>
      </pc:sldChg>
      <pc:sldChg chg="del">
        <pc:chgData name="Thuận Ngô Chí" userId="77bc97ede07ae997" providerId="LiveId" clId="{D9786113-CCC6-4080-BD3B-462190D0D7EF}" dt="2024-08-05T15:07:09.627" v="33213" actId="2696"/>
        <pc:sldMkLst>
          <pc:docMk/>
          <pc:sldMk cId="2712201333" sldId="884"/>
        </pc:sldMkLst>
      </pc:sldChg>
      <pc:sldChg chg="modSp mod">
        <pc:chgData name="Thuận Ngô Chí" userId="77bc97ede07ae997" providerId="LiveId" clId="{D9786113-CCC6-4080-BD3B-462190D0D7EF}" dt="2024-08-04T08:19:38.314" v="3540" actId="20577"/>
        <pc:sldMkLst>
          <pc:docMk/>
          <pc:sldMk cId="194003787" sldId="885"/>
        </pc:sldMkLst>
        <pc:spChg chg="mod">
          <ac:chgData name="Thuận Ngô Chí" userId="77bc97ede07ae997" providerId="LiveId" clId="{D9786113-CCC6-4080-BD3B-462190D0D7EF}" dt="2024-08-04T08:19:38.314" v="3540" actId="20577"/>
          <ac:spMkLst>
            <pc:docMk/>
            <pc:sldMk cId="194003787" sldId="885"/>
            <ac:spMk id="3" creationId="{00000000-0000-0000-0000-000000000000}"/>
          </ac:spMkLst>
        </pc:spChg>
      </pc:sldChg>
      <pc:sldChg chg="modSp mod">
        <pc:chgData name="Thuận Ngô Chí" userId="77bc97ede07ae997" providerId="LiveId" clId="{D9786113-CCC6-4080-BD3B-462190D0D7EF}" dt="2024-08-04T08:26:53.466" v="5170" actId="20577"/>
        <pc:sldMkLst>
          <pc:docMk/>
          <pc:sldMk cId="1167369384" sldId="886"/>
        </pc:sldMkLst>
        <pc:spChg chg="mod">
          <ac:chgData name="Thuận Ngô Chí" userId="77bc97ede07ae997" providerId="LiveId" clId="{D9786113-CCC6-4080-BD3B-462190D0D7EF}" dt="2024-08-04T08:26:53.466" v="5170" actId="20577"/>
          <ac:spMkLst>
            <pc:docMk/>
            <pc:sldMk cId="1167369384" sldId="886"/>
            <ac:spMk id="3" creationId="{00000000-0000-0000-0000-000000000000}"/>
          </ac:spMkLst>
        </pc:spChg>
      </pc:sldChg>
      <pc:sldChg chg="modSp mod">
        <pc:chgData name="Thuận Ngô Chí" userId="77bc97ede07ae997" providerId="LiveId" clId="{D9786113-CCC6-4080-BD3B-462190D0D7EF}" dt="2024-08-04T09:04:03.038" v="7403" actId="20577"/>
        <pc:sldMkLst>
          <pc:docMk/>
          <pc:sldMk cId="2425999435" sldId="887"/>
        </pc:sldMkLst>
        <pc:spChg chg="mod">
          <ac:chgData name="Thuận Ngô Chí" userId="77bc97ede07ae997" providerId="LiveId" clId="{D9786113-CCC6-4080-BD3B-462190D0D7EF}" dt="2024-08-04T09:04:03.038" v="7403" actId="20577"/>
          <ac:spMkLst>
            <pc:docMk/>
            <pc:sldMk cId="2425999435" sldId="887"/>
            <ac:spMk id="3" creationId="{00000000-0000-0000-0000-000000000000}"/>
          </ac:spMkLst>
        </pc:spChg>
      </pc:sldChg>
      <pc:sldChg chg="modSp mod">
        <pc:chgData name="Thuận Ngô Chí" userId="77bc97ede07ae997" providerId="LiveId" clId="{D9786113-CCC6-4080-BD3B-462190D0D7EF}" dt="2024-08-04T15:11:39.033" v="8868" actId="20577"/>
        <pc:sldMkLst>
          <pc:docMk/>
          <pc:sldMk cId="513360046" sldId="888"/>
        </pc:sldMkLst>
        <pc:spChg chg="mod">
          <ac:chgData name="Thuận Ngô Chí" userId="77bc97ede07ae997" providerId="LiveId" clId="{D9786113-CCC6-4080-BD3B-462190D0D7EF}" dt="2024-08-04T15:11:39.033" v="8868" actId="20577"/>
          <ac:spMkLst>
            <pc:docMk/>
            <pc:sldMk cId="513360046" sldId="888"/>
            <ac:spMk id="3" creationId="{00000000-0000-0000-0000-000000000000}"/>
          </ac:spMkLst>
        </pc:spChg>
      </pc:sldChg>
      <pc:sldChg chg="modSp mod">
        <pc:chgData name="Thuận Ngô Chí" userId="77bc97ede07ae997" providerId="LiveId" clId="{D9786113-CCC6-4080-BD3B-462190D0D7EF}" dt="2024-08-04T15:11:48.164" v="8875" actId="5793"/>
        <pc:sldMkLst>
          <pc:docMk/>
          <pc:sldMk cId="1209328342" sldId="889"/>
        </pc:sldMkLst>
        <pc:spChg chg="mod">
          <ac:chgData name="Thuận Ngô Chí" userId="77bc97ede07ae997" providerId="LiveId" clId="{D9786113-CCC6-4080-BD3B-462190D0D7EF}" dt="2024-08-04T15:11:48.164" v="8875" actId="5793"/>
          <ac:spMkLst>
            <pc:docMk/>
            <pc:sldMk cId="1209328342" sldId="889"/>
            <ac:spMk id="3" creationId="{00000000-0000-0000-0000-000000000000}"/>
          </ac:spMkLst>
        </pc:spChg>
      </pc:sldChg>
      <pc:sldChg chg="modSp mod">
        <pc:chgData name="Thuận Ngô Chí" userId="77bc97ede07ae997" providerId="LiveId" clId="{D9786113-CCC6-4080-BD3B-462190D0D7EF}" dt="2024-08-04T14:58:02.951" v="7441" actId="20577"/>
        <pc:sldMkLst>
          <pc:docMk/>
          <pc:sldMk cId="1288751823" sldId="890"/>
        </pc:sldMkLst>
        <pc:spChg chg="mod">
          <ac:chgData name="Thuận Ngô Chí" userId="77bc97ede07ae997" providerId="LiveId" clId="{D9786113-CCC6-4080-BD3B-462190D0D7EF}" dt="2024-08-04T14:58:02.951" v="7441" actId="20577"/>
          <ac:spMkLst>
            <pc:docMk/>
            <pc:sldMk cId="1288751823" sldId="890"/>
            <ac:spMk id="3" creationId="{00000000-0000-0000-0000-000000000000}"/>
          </ac:spMkLst>
        </pc:spChg>
      </pc:sldChg>
      <pc:sldChg chg="modSp mod">
        <pc:chgData name="Thuận Ngô Chí" userId="77bc97ede07ae997" providerId="LiveId" clId="{D9786113-CCC6-4080-BD3B-462190D0D7EF}" dt="2024-08-04T14:58:16.426" v="7454" actId="20577"/>
        <pc:sldMkLst>
          <pc:docMk/>
          <pc:sldMk cId="2622567203" sldId="891"/>
        </pc:sldMkLst>
        <pc:spChg chg="mod">
          <ac:chgData name="Thuận Ngô Chí" userId="77bc97ede07ae997" providerId="LiveId" clId="{D9786113-CCC6-4080-BD3B-462190D0D7EF}" dt="2024-08-04T14:58:16.426" v="7454" actId="20577"/>
          <ac:spMkLst>
            <pc:docMk/>
            <pc:sldMk cId="2622567203" sldId="891"/>
            <ac:spMk id="3" creationId="{00000000-0000-0000-0000-000000000000}"/>
          </ac:spMkLst>
        </pc:spChg>
      </pc:sldChg>
      <pc:sldChg chg="modSp mod">
        <pc:chgData name="Thuận Ngô Chí" userId="77bc97ede07ae997" providerId="LiveId" clId="{D9786113-CCC6-4080-BD3B-462190D0D7EF}" dt="2024-08-04T14:58:27.164" v="7469" actId="20577"/>
        <pc:sldMkLst>
          <pc:docMk/>
          <pc:sldMk cId="448865404" sldId="892"/>
        </pc:sldMkLst>
        <pc:spChg chg="mod">
          <ac:chgData name="Thuận Ngô Chí" userId="77bc97ede07ae997" providerId="LiveId" clId="{D9786113-CCC6-4080-BD3B-462190D0D7EF}" dt="2024-08-04T14:58:27.164" v="7469" actId="20577"/>
          <ac:spMkLst>
            <pc:docMk/>
            <pc:sldMk cId="448865404" sldId="892"/>
            <ac:spMk id="3" creationId="{00000000-0000-0000-0000-000000000000}"/>
          </ac:spMkLst>
        </pc:spChg>
      </pc:sldChg>
      <pc:sldChg chg="modSp mod">
        <pc:chgData name="Thuận Ngô Chí" userId="77bc97ede07ae997" providerId="LiveId" clId="{D9786113-CCC6-4080-BD3B-462190D0D7EF}" dt="2024-08-04T14:58:38.406" v="7481" actId="20577"/>
        <pc:sldMkLst>
          <pc:docMk/>
          <pc:sldMk cId="231484921" sldId="893"/>
        </pc:sldMkLst>
        <pc:spChg chg="mod">
          <ac:chgData name="Thuận Ngô Chí" userId="77bc97ede07ae997" providerId="LiveId" clId="{D9786113-CCC6-4080-BD3B-462190D0D7EF}" dt="2024-08-04T14:58:38.406" v="7481" actId="20577"/>
          <ac:spMkLst>
            <pc:docMk/>
            <pc:sldMk cId="231484921" sldId="893"/>
            <ac:spMk id="3" creationId="{00000000-0000-0000-0000-000000000000}"/>
          </ac:spMkLst>
        </pc:spChg>
      </pc:sldChg>
      <pc:sldChg chg="addSp modSp mod">
        <pc:chgData name="Thuận Ngô Chí" userId="77bc97ede07ae997" providerId="LiveId" clId="{D9786113-CCC6-4080-BD3B-462190D0D7EF}" dt="2024-08-05T08:08:02.433" v="11579" actId="1076"/>
        <pc:sldMkLst>
          <pc:docMk/>
          <pc:sldMk cId="3663596646" sldId="894"/>
        </pc:sldMkLst>
        <pc:spChg chg="mod">
          <ac:chgData name="Thuận Ngô Chí" userId="77bc97ede07ae997" providerId="LiveId" clId="{D9786113-CCC6-4080-BD3B-462190D0D7EF}" dt="2024-08-05T07:45:24.668" v="11576" actId="20577"/>
          <ac:spMkLst>
            <pc:docMk/>
            <pc:sldMk cId="3663596646" sldId="894"/>
            <ac:spMk id="3" creationId="{00000000-0000-0000-0000-000000000000}"/>
          </ac:spMkLst>
        </pc:spChg>
        <pc:picChg chg="add mod">
          <ac:chgData name="Thuận Ngô Chí" userId="77bc97ede07ae997" providerId="LiveId" clId="{D9786113-CCC6-4080-BD3B-462190D0D7EF}" dt="2024-08-05T08:08:02.433" v="11579" actId="1076"/>
          <ac:picMkLst>
            <pc:docMk/>
            <pc:sldMk cId="3663596646" sldId="894"/>
            <ac:picMk id="6" creationId="{880DBCB9-8989-4893-7ED9-DE6E5F70EF8E}"/>
          </ac:picMkLst>
        </pc:picChg>
      </pc:sldChg>
      <pc:sldChg chg="modSp mod">
        <pc:chgData name="Thuận Ngô Chí" userId="77bc97ede07ae997" providerId="LiveId" clId="{D9786113-CCC6-4080-BD3B-462190D0D7EF}" dt="2024-08-05T09:50:28.023" v="14911" actId="20577"/>
        <pc:sldMkLst>
          <pc:docMk/>
          <pc:sldMk cId="1947820547" sldId="895"/>
        </pc:sldMkLst>
        <pc:spChg chg="mod">
          <ac:chgData name="Thuận Ngô Chí" userId="77bc97ede07ae997" providerId="LiveId" clId="{D9786113-CCC6-4080-BD3B-462190D0D7EF}" dt="2024-08-05T09:50:28.023" v="14911" actId="20577"/>
          <ac:spMkLst>
            <pc:docMk/>
            <pc:sldMk cId="1947820547" sldId="895"/>
            <ac:spMk id="3" creationId="{00000000-0000-0000-0000-000000000000}"/>
          </ac:spMkLst>
        </pc:spChg>
      </pc:sldChg>
      <pc:sldChg chg="addSp modSp mod">
        <pc:chgData name="Thuận Ngô Chí" userId="77bc97ede07ae997" providerId="LiveId" clId="{D9786113-CCC6-4080-BD3B-462190D0D7EF}" dt="2024-08-05T10:00:21.843" v="16283" actId="1076"/>
        <pc:sldMkLst>
          <pc:docMk/>
          <pc:sldMk cId="1755468274" sldId="896"/>
        </pc:sldMkLst>
        <pc:spChg chg="mod">
          <ac:chgData name="Thuận Ngô Chí" userId="77bc97ede07ae997" providerId="LiveId" clId="{D9786113-CCC6-4080-BD3B-462190D0D7EF}" dt="2024-08-05T09:54:06.262" v="16278" actId="14100"/>
          <ac:spMkLst>
            <pc:docMk/>
            <pc:sldMk cId="1755468274" sldId="896"/>
            <ac:spMk id="3" creationId="{00000000-0000-0000-0000-000000000000}"/>
          </ac:spMkLst>
        </pc:spChg>
        <pc:picChg chg="add mod">
          <ac:chgData name="Thuận Ngô Chí" userId="77bc97ede07ae997" providerId="LiveId" clId="{D9786113-CCC6-4080-BD3B-462190D0D7EF}" dt="2024-08-05T10:00:21.843" v="16283" actId="1076"/>
          <ac:picMkLst>
            <pc:docMk/>
            <pc:sldMk cId="1755468274" sldId="896"/>
            <ac:picMk id="6" creationId="{A34BA728-6661-A735-BF42-BCB9F608E77E}"/>
          </ac:picMkLst>
        </pc:picChg>
      </pc:sldChg>
      <pc:sldChg chg="addSp delSp modSp mod">
        <pc:chgData name="Thuận Ngô Chí" userId="77bc97ede07ae997" providerId="LiveId" clId="{D9786113-CCC6-4080-BD3B-462190D0D7EF}" dt="2024-08-05T10:18:05.314" v="18096" actId="20577"/>
        <pc:sldMkLst>
          <pc:docMk/>
          <pc:sldMk cId="3360829238" sldId="897"/>
        </pc:sldMkLst>
        <pc:spChg chg="mod">
          <ac:chgData name="Thuận Ngô Chí" userId="77bc97ede07ae997" providerId="LiveId" clId="{D9786113-CCC6-4080-BD3B-462190D0D7EF}" dt="2024-08-05T10:18:05.314" v="18096" actId="20577"/>
          <ac:spMkLst>
            <pc:docMk/>
            <pc:sldMk cId="3360829238" sldId="897"/>
            <ac:spMk id="3" creationId="{00000000-0000-0000-0000-000000000000}"/>
          </ac:spMkLst>
        </pc:spChg>
        <pc:picChg chg="add del mod">
          <ac:chgData name="Thuận Ngô Chí" userId="77bc97ede07ae997" providerId="LiveId" clId="{D9786113-CCC6-4080-BD3B-462190D0D7EF}" dt="2024-08-05T10:06:15.883" v="17402" actId="478"/>
          <ac:picMkLst>
            <pc:docMk/>
            <pc:sldMk cId="3360829238" sldId="897"/>
            <ac:picMk id="6" creationId="{2650B7C7-66FE-5192-93C2-955D465B4ED9}"/>
          </ac:picMkLst>
        </pc:picChg>
        <pc:picChg chg="add mod">
          <ac:chgData name="Thuận Ngô Chí" userId="77bc97ede07ae997" providerId="LiveId" clId="{D9786113-CCC6-4080-BD3B-462190D0D7EF}" dt="2024-08-05T10:07:15.793" v="17405" actId="1076"/>
          <ac:picMkLst>
            <pc:docMk/>
            <pc:sldMk cId="3360829238" sldId="897"/>
            <ac:picMk id="8" creationId="{80AD51BA-3B36-D379-BD0A-F6D4C1105F96}"/>
          </ac:picMkLst>
        </pc:picChg>
      </pc:sldChg>
      <pc:sldChg chg="modSp mod">
        <pc:chgData name="Thuận Ngô Chí" userId="77bc97ede07ae997" providerId="LiveId" clId="{D9786113-CCC6-4080-BD3B-462190D0D7EF}" dt="2024-08-05T10:25:10.659" v="20347" actId="20577"/>
        <pc:sldMkLst>
          <pc:docMk/>
          <pc:sldMk cId="1559244011" sldId="898"/>
        </pc:sldMkLst>
        <pc:spChg chg="mod">
          <ac:chgData name="Thuận Ngô Chí" userId="77bc97ede07ae997" providerId="LiveId" clId="{D9786113-CCC6-4080-BD3B-462190D0D7EF}" dt="2024-08-05T10:25:10.659" v="20347" actId="20577"/>
          <ac:spMkLst>
            <pc:docMk/>
            <pc:sldMk cId="1559244011" sldId="898"/>
            <ac:spMk id="3" creationId="{00000000-0000-0000-0000-000000000000}"/>
          </ac:spMkLst>
        </pc:spChg>
      </pc:sldChg>
      <pc:sldChg chg="modSp mod">
        <pc:chgData name="Thuận Ngô Chí" userId="77bc97ede07ae997" providerId="LiveId" clId="{D9786113-CCC6-4080-BD3B-462190D0D7EF}" dt="2024-08-05T10:41:28.655" v="22816" actId="5793"/>
        <pc:sldMkLst>
          <pc:docMk/>
          <pc:sldMk cId="1070557145" sldId="899"/>
        </pc:sldMkLst>
        <pc:spChg chg="mod">
          <ac:chgData name="Thuận Ngô Chí" userId="77bc97ede07ae997" providerId="LiveId" clId="{D9786113-CCC6-4080-BD3B-462190D0D7EF}" dt="2024-08-05T10:41:28.655" v="22816" actId="5793"/>
          <ac:spMkLst>
            <pc:docMk/>
            <pc:sldMk cId="1070557145" sldId="899"/>
            <ac:spMk id="3" creationId="{00000000-0000-0000-0000-000000000000}"/>
          </ac:spMkLst>
        </pc:spChg>
      </pc:sldChg>
      <pc:sldChg chg="modSp mod">
        <pc:chgData name="Thuận Ngô Chí" userId="77bc97ede07ae997" providerId="LiveId" clId="{D9786113-CCC6-4080-BD3B-462190D0D7EF}" dt="2024-08-05T10:49:40.093" v="25222" actId="20577"/>
        <pc:sldMkLst>
          <pc:docMk/>
          <pc:sldMk cId="2136055549" sldId="900"/>
        </pc:sldMkLst>
        <pc:spChg chg="mod">
          <ac:chgData name="Thuận Ngô Chí" userId="77bc97ede07ae997" providerId="LiveId" clId="{D9786113-CCC6-4080-BD3B-462190D0D7EF}" dt="2024-08-05T10:49:40.093" v="25222" actId="20577"/>
          <ac:spMkLst>
            <pc:docMk/>
            <pc:sldMk cId="2136055549" sldId="900"/>
            <ac:spMk id="3" creationId="{00000000-0000-0000-0000-000000000000}"/>
          </ac:spMkLst>
        </pc:spChg>
      </pc:sldChg>
      <pc:sldChg chg="modSp mod">
        <pc:chgData name="Thuận Ngô Chí" userId="77bc97ede07ae997" providerId="LiveId" clId="{D9786113-CCC6-4080-BD3B-462190D0D7EF}" dt="2024-08-05T11:14:02.070" v="26584" actId="20577"/>
        <pc:sldMkLst>
          <pc:docMk/>
          <pc:sldMk cId="3803493612" sldId="901"/>
        </pc:sldMkLst>
        <pc:spChg chg="mod">
          <ac:chgData name="Thuận Ngô Chí" userId="77bc97ede07ae997" providerId="LiveId" clId="{D9786113-CCC6-4080-BD3B-462190D0D7EF}" dt="2024-08-05T11:14:02.070" v="26584" actId="20577"/>
          <ac:spMkLst>
            <pc:docMk/>
            <pc:sldMk cId="3803493612" sldId="901"/>
            <ac:spMk id="3" creationId="{00000000-0000-0000-0000-000000000000}"/>
          </ac:spMkLst>
        </pc:spChg>
      </pc:sldChg>
      <pc:sldChg chg="modSp mod">
        <pc:chgData name="Thuận Ngô Chí" userId="77bc97ede07ae997" providerId="LiveId" clId="{D9786113-CCC6-4080-BD3B-462190D0D7EF}" dt="2024-08-05T11:45:12.963" v="27906" actId="20577"/>
        <pc:sldMkLst>
          <pc:docMk/>
          <pc:sldMk cId="2704452380" sldId="902"/>
        </pc:sldMkLst>
        <pc:spChg chg="mod">
          <ac:chgData name="Thuận Ngô Chí" userId="77bc97ede07ae997" providerId="LiveId" clId="{D9786113-CCC6-4080-BD3B-462190D0D7EF}" dt="2024-08-05T11:45:12.963" v="27906" actId="20577"/>
          <ac:spMkLst>
            <pc:docMk/>
            <pc:sldMk cId="2704452380" sldId="902"/>
            <ac:spMk id="3" creationId="{00000000-0000-0000-0000-000000000000}"/>
          </ac:spMkLst>
        </pc:spChg>
      </pc:sldChg>
      <pc:sldChg chg="modSp mod">
        <pc:chgData name="Thuận Ngô Chí" userId="77bc97ede07ae997" providerId="LiveId" clId="{D9786113-CCC6-4080-BD3B-462190D0D7EF}" dt="2024-08-05T12:17:09.667" v="29532" actId="20577"/>
        <pc:sldMkLst>
          <pc:docMk/>
          <pc:sldMk cId="3475504" sldId="903"/>
        </pc:sldMkLst>
        <pc:spChg chg="mod">
          <ac:chgData name="Thuận Ngô Chí" userId="77bc97ede07ae997" providerId="LiveId" clId="{D9786113-CCC6-4080-BD3B-462190D0D7EF}" dt="2024-08-05T12:17:09.667" v="29532" actId="20577"/>
          <ac:spMkLst>
            <pc:docMk/>
            <pc:sldMk cId="3475504" sldId="903"/>
            <ac:spMk id="3" creationId="{00000000-0000-0000-0000-000000000000}"/>
          </ac:spMkLst>
        </pc:spChg>
      </pc:sldChg>
      <pc:sldChg chg="modSp mod">
        <pc:chgData name="Thuận Ngô Chí" userId="77bc97ede07ae997" providerId="LiveId" clId="{D9786113-CCC6-4080-BD3B-462190D0D7EF}" dt="2024-08-05T12:24:47.430" v="31004" actId="14100"/>
        <pc:sldMkLst>
          <pc:docMk/>
          <pc:sldMk cId="433525394" sldId="904"/>
        </pc:sldMkLst>
        <pc:spChg chg="mod">
          <ac:chgData name="Thuận Ngô Chí" userId="77bc97ede07ae997" providerId="LiveId" clId="{D9786113-CCC6-4080-BD3B-462190D0D7EF}" dt="2024-08-05T12:24:47.430" v="31004" actId="14100"/>
          <ac:spMkLst>
            <pc:docMk/>
            <pc:sldMk cId="433525394" sldId="90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0C2A45B1-1822-48AE-81DD-2DEB78CFCE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FA278E36-9107-4F7A-B8A2-5670D34F5E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6/25/2020</a:t>
            </a:r>
          </a:p>
        </p:txBody>
      </p:sp>
      <p:sp>
        <p:nvSpPr>
          <p:cNvPr id="4" name="Chỗ dành sẵn cho Chân trang 3">
            <a:extLst>
              <a:ext uri="{FF2B5EF4-FFF2-40B4-BE49-F238E27FC236}">
                <a16:creationId xmlns:a16="http://schemas.microsoft.com/office/drawing/2014/main" id="{47BBADFE-F700-4F5C-8F13-A4F5EC8F849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4D2C9987-F282-45AD-A8FD-21AC04B4E1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476D7-E038-4CD8-968B-8842835C6F20}" type="slidenum">
              <a:rPr lang="en-US" smtClean="0"/>
              <a:t>‹#›</a:t>
            </a:fld>
            <a:endParaRPr lang="en-US"/>
          </a:p>
        </p:txBody>
      </p:sp>
    </p:spTree>
    <p:extLst>
      <p:ext uri="{BB962C8B-B14F-4D97-AF65-F5344CB8AC3E}">
        <p14:creationId xmlns:p14="http://schemas.microsoft.com/office/powerpoint/2010/main" val="263878952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6/25/2020</a:t>
            </a:r>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945980-340E-4653-B047-F94B0B73EF5B}" type="slidenum">
              <a:rPr lang="en-US" smtClean="0"/>
              <a:t>‹#›</a:t>
            </a:fld>
            <a:endParaRPr lang="en-US"/>
          </a:p>
        </p:txBody>
      </p:sp>
    </p:spTree>
    <p:extLst>
      <p:ext uri="{BB962C8B-B14F-4D97-AF65-F5344CB8AC3E}">
        <p14:creationId xmlns:p14="http://schemas.microsoft.com/office/powerpoint/2010/main" val="12378301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r>
              <a:rPr lang="en-US"/>
              <a:t>6/25/2020</a:t>
            </a:r>
          </a:p>
        </p:txBody>
      </p:sp>
      <p:sp>
        <p:nvSpPr>
          <p:cNvPr id="5" name="Slide Number Placeholder 4"/>
          <p:cNvSpPr>
            <a:spLocks noGrp="1"/>
          </p:cNvSpPr>
          <p:nvPr>
            <p:ph type="sldNum" sz="quarter" idx="5"/>
          </p:nvPr>
        </p:nvSpPr>
        <p:spPr/>
        <p:txBody>
          <a:bodyPr/>
          <a:lstStyle/>
          <a:p>
            <a:fld id="{26945980-340E-4653-B047-F94B0B73EF5B}" type="slidenum">
              <a:rPr lang="en-US" smtClean="0"/>
              <a:t>10</a:t>
            </a:fld>
            <a:endParaRPr lang="en-US"/>
          </a:p>
        </p:txBody>
      </p:sp>
    </p:spTree>
    <p:extLst>
      <p:ext uri="{BB962C8B-B14F-4D97-AF65-F5344CB8AC3E}">
        <p14:creationId xmlns:p14="http://schemas.microsoft.com/office/powerpoint/2010/main" val="101516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6/25/2020</a:t>
            </a:r>
          </a:p>
        </p:txBody>
      </p:sp>
      <p:sp>
        <p:nvSpPr>
          <p:cNvPr id="5" name="Slide Number Placeholder 4"/>
          <p:cNvSpPr>
            <a:spLocks noGrp="1"/>
          </p:cNvSpPr>
          <p:nvPr>
            <p:ph type="sldNum" sz="quarter" idx="11"/>
          </p:nvPr>
        </p:nvSpPr>
        <p:spPr/>
        <p:txBody>
          <a:bodyPr/>
          <a:lstStyle/>
          <a:p>
            <a:fld id="{26945980-340E-4653-B047-F94B0B73EF5B}" type="slidenum">
              <a:rPr lang="en-US" smtClean="0"/>
              <a:t>24</a:t>
            </a:fld>
            <a:endParaRPr lang="en-US"/>
          </a:p>
        </p:txBody>
      </p:sp>
    </p:spTree>
    <p:extLst>
      <p:ext uri="{BB962C8B-B14F-4D97-AF65-F5344CB8AC3E}">
        <p14:creationId xmlns:p14="http://schemas.microsoft.com/office/powerpoint/2010/main" val="132042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6/25/2020</a:t>
            </a:r>
          </a:p>
        </p:txBody>
      </p:sp>
      <p:sp>
        <p:nvSpPr>
          <p:cNvPr id="5" name="Slide Number Placeholder 4"/>
          <p:cNvSpPr>
            <a:spLocks noGrp="1"/>
          </p:cNvSpPr>
          <p:nvPr>
            <p:ph type="sldNum" sz="quarter" idx="11"/>
          </p:nvPr>
        </p:nvSpPr>
        <p:spPr/>
        <p:txBody>
          <a:bodyPr/>
          <a:lstStyle/>
          <a:p>
            <a:fld id="{26945980-340E-4653-B047-F94B0B73EF5B}" type="slidenum">
              <a:rPr lang="en-US" smtClean="0"/>
              <a:t>25</a:t>
            </a:fld>
            <a:endParaRPr lang="en-US"/>
          </a:p>
        </p:txBody>
      </p:sp>
    </p:spTree>
    <p:extLst>
      <p:ext uri="{BB962C8B-B14F-4D97-AF65-F5344CB8AC3E}">
        <p14:creationId xmlns:p14="http://schemas.microsoft.com/office/powerpoint/2010/main" val="321996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a:t>6/25/2020</a:t>
            </a:r>
          </a:p>
        </p:txBody>
      </p:sp>
      <p:sp>
        <p:nvSpPr>
          <p:cNvPr id="5" name="Slide Number Placeholder 4"/>
          <p:cNvSpPr>
            <a:spLocks noGrp="1"/>
          </p:cNvSpPr>
          <p:nvPr>
            <p:ph type="sldNum" sz="quarter" idx="11"/>
          </p:nvPr>
        </p:nvSpPr>
        <p:spPr/>
        <p:txBody>
          <a:bodyPr/>
          <a:lstStyle/>
          <a:p>
            <a:fld id="{26945980-340E-4653-B047-F94B0B73EF5B}" type="slidenum">
              <a:rPr lang="en-US" smtClean="0"/>
              <a:t>26</a:t>
            </a:fld>
            <a:endParaRPr lang="en-US"/>
          </a:p>
        </p:txBody>
      </p:sp>
    </p:spTree>
    <p:extLst>
      <p:ext uri="{BB962C8B-B14F-4D97-AF65-F5344CB8AC3E}">
        <p14:creationId xmlns:p14="http://schemas.microsoft.com/office/powerpoint/2010/main" val="53624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hasCustomPrompt="1"/>
          </p:nvPr>
        </p:nvSpPr>
        <p:spPr>
          <a:xfrm>
            <a:off x="1524000" y="1122363"/>
            <a:ext cx="9144000" cy="2387600"/>
          </a:xfrm>
        </p:spPr>
        <p:txBody>
          <a:bodyPr anchor="b"/>
          <a:lstStyle>
            <a:lvl1pPr algn="ctr">
              <a:defRPr sz="4500"/>
            </a:lvl1pPr>
          </a:lstStyle>
          <a:p>
            <a:r>
              <a:rPr lang="vi-VN"/>
              <a:t>Bấm để sửa kiểu tiêu đề Bản cái</a:t>
            </a:r>
            <a:endParaRPr lang="en-US"/>
          </a:p>
        </p:txBody>
      </p:sp>
      <p:sp>
        <p:nvSpPr>
          <p:cNvPr id="3" name="Tiêu đề phụ 2"/>
          <p:cNvSpPr>
            <a:spLocks noGrp="1"/>
          </p:cNvSpPr>
          <p:nvPr>
            <p:ph type="subTitle" idx="1" hasCustomPrompt="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vi-VN"/>
              <a:t>Bấm để chỉnh sửa kiểu tiêu đề phụ của Bản cái</a:t>
            </a:r>
            <a:endParaRPr lang="en-US"/>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38331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êu đề và Nội dung">
    <p:spTree>
      <p:nvGrpSpPr>
        <p:cNvPr id="1" name=""/>
        <p:cNvGrpSpPr/>
        <p:nvPr/>
      </p:nvGrpSpPr>
      <p:grpSpPr>
        <a:xfrm>
          <a:off x="0" y="0"/>
          <a:ext cx="0" cy="0"/>
          <a:chOff x="0" y="0"/>
          <a:chExt cx="0" cy="0"/>
        </a:xfrm>
      </p:grpSpPr>
      <p:sp>
        <p:nvSpPr>
          <p:cNvPr id="17" name="Hình chữ nhật 16"/>
          <p:cNvSpPr/>
          <p:nvPr userDrawn="1"/>
        </p:nvSpPr>
        <p:spPr>
          <a:xfrm>
            <a:off x="0" y="6356352"/>
            <a:ext cx="12192000" cy="36512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2" name="Tiêu đề 1"/>
          <p:cNvSpPr>
            <a:spLocks noGrp="1"/>
          </p:cNvSpPr>
          <p:nvPr>
            <p:ph type="title" hasCustomPrompt="1"/>
          </p:nvPr>
        </p:nvSpPr>
        <p:spPr>
          <a:xfrm>
            <a:off x="2400300" y="340521"/>
            <a:ext cx="9525000" cy="830262"/>
          </a:xfrm>
        </p:spPr>
        <p:txBody>
          <a:bodyPr>
            <a:normAutofit/>
          </a:bodyPr>
          <a:lstStyle>
            <a:lvl1pPr>
              <a:defRPr sz="2700"/>
            </a:lvl1pPr>
          </a:lstStyle>
          <a:p>
            <a:r>
              <a:rPr lang="vi-VN" dirty="0"/>
              <a:t>Bấm để sửa kiểu tiêu đề Bản cái</a:t>
            </a:r>
            <a:endParaRPr lang="en-US" dirty="0"/>
          </a:p>
        </p:txBody>
      </p:sp>
      <p:sp>
        <p:nvSpPr>
          <p:cNvPr id="3" name="Chỗ dành sẵn cho Nội dung 2"/>
          <p:cNvSpPr>
            <a:spLocks noGrp="1"/>
          </p:cNvSpPr>
          <p:nvPr>
            <p:ph idx="1" hasCustomPrompt="1"/>
          </p:nvPr>
        </p:nvSpPr>
        <p:spPr>
          <a:xfrm>
            <a:off x="838200" y="1397006"/>
            <a:ext cx="10515600" cy="4779959"/>
          </a:xfrm>
        </p:spPr>
        <p:txBody>
          <a:bodyPr/>
          <a:lstStyle>
            <a:lvl1pPr>
              <a:defRPr sz="2400">
                <a:latin typeface="+mj-lt"/>
              </a:defRPr>
            </a:lvl1pPr>
            <a:lvl2pPr>
              <a:defRPr sz="2100">
                <a:latin typeface="+mj-lt"/>
              </a:defRPr>
            </a:lvl2pPr>
            <a:lvl3pPr>
              <a:defRPr sz="1800">
                <a:latin typeface="+mj-lt"/>
              </a:defRPr>
            </a:lvl3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p:txBody>
      </p:sp>
      <p:sp>
        <p:nvSpPr>
          <p:cNvPr id="4" name="Chỗ dành sẵn cho Ngày tháng 3"/>
          <p:cNvSpPr>
            <a:spLocks noGrp="1"/>
          </p:cNvSpPr>
          <p:nvPr>
            <p:ph type="dt" sz="half" idx="10"/>
          </p:nvPr>
        </p:nvSpPr>
        <p:spPr>
          <a:xfrm>
            <a:off x="838200" y="6356352"/>
            <a:ext cx="2743200" cy="365125"/>
          </a:xfrm>
        </p:spPr>
        <p:txBody>
          <a:bodyPr/>
          <a:lstStyle>
            <a:lvl1pPr>
              <a:defRPr>
                <a:solidFill>
                  <a:schemeClr val="bg1"/>
                </a:solidFill>
              </a:defRPr>
            </a:lvl1pPr>
          </a:lstStyle>
          <a:p>
            <a:r>
              <a:rPr lang="en-US"/>
              <a:t>6/25/2020</a:t>
            </a:r>
          </a:p>
        </p:txBody>
      </p:sp>
      <p:sp>
        <p:nvSpPr>
          <p:cNvPr id="5" name="Chỗ dành sẵn cho Chân trang 4"/>
          <p:cNvSpPr>
            <a:spLocks noGrp="1"/>
          </p:cNvSpPr>
          <p:nvPr>
            <p:ph type="ftr" sz="quarter" idx="11"/>
          </p:nvPr>
        </p:nvSpPr>
        <p:spPr>
          <a:xfrm>
            <a:off x="4038600" y="6356352"/>
            <a:ext cx="4114800" cy="365125"/>
          </a:xfrm>
        </p:spPr>
        <p:txBody>
          <a:bodyPr/>
          <a:lstStyle>
            <a:lvl1pPr>
              <a:defRPr>
                <a:solidFill>
                  <a:schemeClr val="bg1"/>
                </a:solidFill>
              </a:defRPr>
            </a:lvl1pPr>
          </a:lstStyle>
          <a:p>
            <a:r>
              <a:rPr lang="en-US" err="1"/>
              <a:t>Thái</a:t>
            </a:r>
            <a:r>
              <a:rPr lang="en-US"/>
              <a:t> </a:t>
            </a:r>
            <a:r>
              <a:rPr lang="en-US" err="1"/>
              <a:t>độ</a:t>
            </a:r>
            <a:r>
              <a:rPr lang="en-US"/>
              <a:t> </a:t>
            </a:r>
            <a:r>
              <a:rPr lang="en-US" err="1"/>
              <a:t>sống</a:t>
            </a:r>
            <a:r>
              <a:rPr lang="en-US"/>
              <a:t> 1</a:t>
            </a:r>
          </a:p>
        </p:txBody>
      </p:sp>
      <p:sp>
        <p:nvSpPr>
          <p:cNvPr id="6" name="Chỗ dành sẵn cho Số hiệu Bản chiếu 5"/>
          <p:cNvSpPr>
            <a:spLocks noGrp="1"/>
          </p:cNvSpPr>
          <p:nvPr>
            <p:ph type="sldNum" sz="quarter" idx="12"/>
          </p:nvPr>
        </p:nvSpPr>
        <p:spPr>
          <a:xfrm>
            <a:off x="8610600" y="6356352"/>
            <a:ext cx="2743200" cy="365125"/>
          </a:xfrm>
        </p:spPr>
        <p:txBody>
          <a:bodyPr/>
          <a:lstStyle>
            <a:lvl1pPr>
              <a:defRPr>
                <a:solidFill>
                  <a:schemeClr val="tx1"/>
                </a:solidFill>
              </a:defRPr>
            </a:lvl1pPr>
          </a:lstStyle>
          <a:p>
            <a:r>
              <a:rPr lang="en-US"/>
              <a:t>1</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93" y="59122"/>
            <a:ext cx="2151412" cy="11886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Đường nối Thẳng 10"/>
          <p:cNvCxnSpPr/>
          <p:nvPr userDrawn="1"/>
        </p:nvCxnSpPr>
        <p:spPr>
          <a:xfrm>
            <a:off x="2400301"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58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1" y="1709740"/>
            <a:ext cx="10515600" cy="2852737"/>
          </a:xfrm>
        </p:spPr>
        <p:txBody>
          <a:bodyPr anchor="b"/>
          <a:lstStyle>
            <a:lvl1pPr>
              <a:defRPr sz="4500"/>
            </a:lvl1p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vi-VN"/>
              <a:t>Bấm để chỉnh sửa kiểu văn bản của Bản cái</a:t>
            </a:r>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481275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p:cNvSpPr>
            <a:spLocks noGrp="1"/>
          </p:cNvSpPr>
          <p:nvPr>
            <p:ph type="dt" sz="half" idx="10"/>
          </p:nvPr>
        </p:nvSpPr>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2361488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7"/>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9"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hasCustomPrompt="1"/>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1"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p:txBody>
          <a:bodyPr/>
          <a:lstStyle/>
          <a:p>
            <a:r>
              <a:rPr lang="en-US"/>
              <a:t>6/25/2020</a:t>
            </a:r>
          </a:p>
        </p:txBody>
      </p:sp>
      <p:sp>
        <p:nvSpPr>
          <p:cNvPr id="8" name="Chỗ dành sẵn cho Chân trang 7"/>
          <p:cNvSpPr>
            <a:spLocks noGrp="1"/>
          </p:cNvSpPr>
          <p:nvPr>
            <p:ph type="ftr" sz="quarter" idx="11"/>
          </p:nvPr>
        </p:nvSpPr>
        <p:spPr/>
        <p:txBody>
          <a:bodyPr/>
          <a:lstStyle/>
          <a:p>
            <a:r>
              <a:rPr lang="en-US"/>
              <a:t>Thái độ sống 1</a:t>
            </a:r>
          </a:p>
        </p:txBody>
      </p:sp>
      <p:sp>
        <p:nvSpPr>
          <p:cNvPr id="9" name="Chỗ dành sẵn cho Số hiệu Bản chiếu 8"/>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40210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r>
              <a:rPr lang="en-US"/>
              <a:t>6/25/2020</a:t>
            </a:r>
          </a:p>
        </p:txBody>
      </p:sp>
      <p:sp>
        <p:nvSpPr>
          <p:cNvPr id="4" name="Chỗ dành sẵn cho Chân trang 3"/>
          <p:cNvSpPr>
            <a:spLocks noGrp="1"/>
          </p:cNvSpPr>
          <p:nvPr>
            <p:ph type="ftr" sz="quarter" idx="11"/>
          </p:nvPr>
        </p:nvSpPr>
        <p:spPr/>
        <p:txBody>
          <a:bodyPr/>
          <a:lstStyle/>
          <a:p>
            <a:r>
              <a:rPr lang="en-US"/>
              <a:t>Thái độ sống 1</a:t>
            </a:r>
          </a:p>
        </p:txBody>
      </p:sp>
      <p:sp>
        <p:nvSpPr>
          <p:cNvPr id="5" name="Chỗ dành sẵn cho Số hiệu Bản chiếu 4"/>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932160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r>
              <a:rPr lang="en-US"/>
              <a:t>6/25/2020</a:t>
            </a:r>
          </a:p>
        </p:txBody>
      </p:sp>
      <p:sp>
        <p:nvSpPr>
          <p:cNvPr id="3" name="Chỗ dành sẵn cho Chân trang 2"/>
          <p:cNvSpPr>
            <a:spLocks noGrp="1"/>
          </p:cNvSpPr>
          <p:nvPr>
            <p:ph type="ftr" sz="quarter" idx="11"/>
          </p:nvPr>
        </p:nvSpPr>
        <p:spPr/>
        <p:txBody>
          <a:bodyPr/>
          <a:lstStyle/>
          <a:p>
            <a:r>
              <a:rPr lang="en-US"/>
              <a:t>Thái độ sống 1</a:t>
            </a:r>
          </a:p>
        </p:txBody>
      </p:sp>
      <p:sp>
        <p:nvSpPr>
          <p:cNvPr id="4" name="Chỗ dành sẵn cho Số hiệu Bản chiếu 3"/>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2141883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2400"/>
            </a:lvl1pPr>
          </a:lstStyle>
          <a:p>
            <a:r>
              <a:rPr lang="vi-VN"/>
              <a:t>Bấm để sửa kiểu tiêu đề Bản cái</a:t>
            </a:r>
            <a:endParaRPr lang="en-US"/>
          </a:p>
        </p:txBody>
      </p:sp>
      <p:sp>
        <p:nvSpPr>
          <p:cNvPr id="3" name="Chỗ dành sẵn cho Nội dung 2"/>
          <p:cNvSpPr>
            <a:spLocks noGrp="1"/>
          </p:cNvSpPr>
          <p:nvPr>
            <p:ph idx="1" hasCustomPrompt="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51988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ề và Nội dung">
    <p:spTree>
      <p:nvGrpSpPr>
        <p:cNvPr id="1" name=""/>
        <p:cNvGrpSpPr/>
        <p:nvPr/>
      </p:nvGrpSpPr>
      <p:grpSpPr>
        <a:xfrm>
          <a:off x="0" y="0"/>
          <a:ext cx="0" cy="0"/>
          <a:chOff x="0" y="0"/>
          <a:chExt cx="0" cy="0"/>
        </a:xfrm>
      </p:grpSpPr>
      <p:sp>
        <p:nvSpPr>
          <p:cNvPr id="17" name="Hình chữ nhật 16">
            <a:extLst>
              <a:ext uri="{FF2B5EF4-FFF2-40B4-BE49-F238E27FC236}">
                <a16:creationId xmlns:a16="http://schemas.microsoft.com/office/drawing/2014/main" id="{F3DB580A-71D3-46E9-B027-E1AC9F49BED2}"/>
              </a:ext>
            </a:extLst>
          </p:cNvPr>
          <p:cNvSpPr/>
          <p:nvPr userDrawn="1"/>
        </p:nvSpPr>
        <p:spPr>
          <a:xfrm>
            <a:off x="0" y="6356350"/>
            <a:ext cx="12192000" cy="36512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êu đề 1"/>
          <p:cNvSpPr>
            <a:spLocks noGrp="1"/>
          </p:cNvSpPr>
          <p:nvPr>
            <p:ph type="title" hasCustomPrompt="1"/>
          </p:nvPr>
        </p:nvSpPr>
        <p:spPr>
          <a:xfrm>
            <a:off x="2400300" y="340521"/>
            <a:ext cx="9525000" cy="830262"/>
          </a:xfrm>
        </p:spPr>
        <p:txBody>
          <a:bodyPr>
            <a:normAutofit/>
          </a:bodyPr>
          <a:lstStyle>
            <a:lvl1pPr>
              <a:defRPr sz="3600"/>
            </a:lvl1pPr>
          </a:lstStyle>
          <a:p>
            <a:r>
              <a:rPr lang="vi-VN" dirty="0"/>
              <a:t>Bấm để sửa kiểu tiêu đề Bản cái</a:t>
            </a:r>
            <a:endParaRPr lang="en-US" dirty="0"/>
          </a:p>
        </p:txBody>
      </p:sp>
      <p:sp>
        <p:nvSpPr>
          <p:cNvPr id="3" name="Chỗ dành sẵn cho Nội dung 2"/>
          <p:cNvSpPr>
            <a:spLocks noGrp="1"/>
          </p:cNvSpPr>
          <p:nvPr>
            <p:ph idx="1"/>
          </p:nvPr>
        </p:nvSpPr>
        <p:spPr>
          <a:xfrm>
            <a:off x="838200" y="1397004"/>
            <a:ext cx="10515600" cy="4779959"/>
          </a:xfrm>
        </p:spPr>
        <p:txBody>
          <a:bodyPr/>
          <a:lstStyle>
            <a:lvl1pPr>
              <a:defRPr sz="3200">
                <a:latin typeface="+mj-lt"/>
              </a:defRPr>
            </a:lvl1pPr>
            <a:lvl2pPr>
              <a:defRPr sz="2800">
                <a:latin typeface="+mj-lt"/>
              </a:defRPr>
            </a:lvl2pPr>
            <a:lvl3pPr>
              <a:defRPr sz="2400">
                <a:latin typeface="+mj-lt"/>
              </a:defRPr>
            </a:lvl3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p:txBody>
      </p:sp>
      <p:sp>
        <p:nvSpPr>
          <p:cNvPr id="5" name="Chỗ dành sẵn cho Chân trang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err="1"/>
              <a:t>Thái</a:t>
            </a:r>
            <a:r>
              <a:rPr lang="en-US"/>
              <a:t> </a:t>
            </a:r>
            <a:r>
              <a:rPr lang="en-US" err="1"/>
              <a:t>độ</a:t>
            </a:r>
            <a:r>
              <a:rPr lang="en-US"/>
              <a:t> </a:t>
            </a:r>
            <a:r>
              <a:rPr lang="en-US" err="1"/>
              <a:t>sống</a:t>
            </a:r>
            <a:r>
              <a:rPr lang="en-US"/>
              <a:t> 2</a:t>
            </a:r>
          </a:p>
        </p:txBody>
      </p:sp>
      <p:sp>
        <p:nvSpPr>
          <p:cNvPr id="6" name="Chỗ dành sẵn cho Số hiệu Bản chiếu 5"/>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US"/>
              <a:t>1</a:t>
            </a:r>
          </a:p>
        </p:txBody>
      </p:sp>
      <p:pic>
        <p:nvPicPr>
          <p:cNvPr id="7" name="Picture 2">
            <a:extLst>
              <a:ext uri="{FF2B5EF4-FFF2-40B4-BE49-F238E27FC236}">
                <a16:creationId xmlns:a16="http://schemas.microsoft.com/office/drawing/2014/main" id="{0BD8CD1E-C3E8-4ABD-B282-D6A608911BE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92" y="59120"/>
            <a:ext cx="2151412" cy="11886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Đường nối Thẳng 10">
            <a:extLst>
              <a:ext uri="{FF2B5EF4-FFF2-40B4-BE49-F238E27FC236}">
                <a16:creationId xmlns:a16="http://schemas.microsoft.com/office/drawing/2014/main" id="{0C56652E-FEBF-451D-ABE8-FE22CA26AEC5}"/>
              </a:ext>
            </a:extLst>
          </p:cNvPr>
          <p:cNvCxnSpPr/>
          <p:nvPr userDrawn="1"/>
        </p:nvCxnSpPr>
        <p:spPr>
          <a:xfrm>
            <a:off x="2400300"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24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vi-VN"/>
              <a:t>Bấm để chỉnh sửa kiểu văn bản của Bản cái</a:t>
            </a:r>
          </a:p>
        </p:txBody>
      </p:sp>
      <p:sp>
        <p:nvSpPr>
          <p:cNvPr id="5" name="Chỗ dành sẵn cho Ngày tháng 4"/>
          <p:cNvSpPr>
            <a:spLocks noGrp="1"/>
          </p:cNvSpPr>
          <p:nvPr>
            <p:ph type="dt" sz="half" idx="10"/>
          </p:nvPr>
        </p:nvSpPr>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4139447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4035442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hasCustomPrompt="1"/>
          </p:nvPr>
        </p:nvSpPr>
        <p:spPr>
          <a:xfrm>
            <a:off x="8724901"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hasCustomPrompt="1"/>
          </p:nvPr>
        </p:nvSpPr>
        <p:spPr>
          <a:xfrm>
            <a:off x="838201"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r>
              <a:rPr lang="en-US"/>
              <a:t>6/25/2020</a:t>
            </a:r>
          </a:p>
        </p:txBody>
      </p:sp>
      <p:sp>
        <p:nvSpPr>
          <p:cNvPr id="5" name="Chỗ dành sẵn cho Chân trang 4"/>
          <p:cNvSpPr>
            <a:spLocks noGrp="1"/>
          </p:cNvSpPr>
          <p:nvPr>
            <p:ph type="ftr" sz="quarter" idx="11"/>
          </p:nvPr>
        </p:nvSpPr>
        <p:spPr/>
        <p:txBody>
          <a:bodyPr/>
          <a:lstStyle/>
          <a:p>
            <a:r>
              <a:rPr lang="en-US"/>
              <a:t>Thái độ sống 1</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extLst>
      <p:ext uri="{BB962C8B-B14F-4D97-AF65-F5344CB8AC3E}">
        <p14:creationId xmlns:p14="http://schemas.microsoft.com/office/powerpoint/2010/main" val="411820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6" name="Chỗ dành sẵn cho Số hiệu Bản chiếu 5"/>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ội dung 2"/>
          <p:cNvSpPr>
            <a:spLocks noGrp="1"/>
          </p:cNvSpPr>
          <p:nvPr>
            <p:ph sz="half" idx="1" hasCustomPrompt="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hasCustomPrompt="1"/>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p:cNvSpPr>
            <a:spLocks noGrp="1"/>
          </p:cNvSpPr>
          <p:nvPr>
            <p:ph sz="half" idx="2" hasCustomPrompt="1"/>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p:cNvSpPr>
            <a:spLocks noGrp="1"/>
          </p:cNvSpPr>
          <p:nvPr>
            <p:ph sz="quarter" idx="4" hasCustomPrompt="1"/>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8" name="Chỗ dành sẵn cho Chân trang 7"/>
          <p:cNvSpPr>
            <a:spLocks noGrp="1"/>
          </p:cNvSpPr>
          <p:nvPr>
            <p:ph type="ftr" sz="quarter" idx="11"/>
          </p:nvPr>
        </p:nvSpPr>
        <p:spPr/>
        <p:txBody>
          <a:bodyPr/>
          <a:lstStyle/>
          <a:p>
            <a:r>
              <a:rPr lang="en-US"/>
              <a:t>Thái độ sống 1</a:t>
            </a:r>
          </a:p>
        </p:txBody>
      </p:sp>
      <p:sp>
        <p:nvSpPr>
          <p:cNvPr id="9" name="Chỗ dành sẵn cho Số hiệu Bản chiếu 8"/>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hasCustomPrompt="1"/>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4" name="Chỗ dành sẵn cho Chân trang 3"/>
          <p:cNvSpPr>
            <a:spLocks noGrp="1"/>
          </p:cNvSpPr>
          <p:nvPr>
            <p:ph type="ftr" sz="quarter" idx="11"/>
          </p:nvPr>
        </p:nvSpPr>
        <p:spPr/>
        <p:txBody>
          <a:bodyPr/>
          <a:lstStyle/>
          <a:p>
            <a:r>
              <a:rPr lang="en-US"/>
              <a:t>Thái độ sống 1</a:t>
            </a:r>
          </a:p>
        </p:txBody>
      </p:sp>
      <p:sp>
        <p:nvSpPr>
          <p:cNvPr id="5" name="Chỗ dành sẵn cho Số hiệu Bản chiếu 4"/>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3" name="Chỗ dành sẵn cho Chân trang 2"/>
          <p:cNvSpPr>
            <a:spLocks noGrp="1"/>
          </p:cNvSpPr>
          <p:nvPr>
            <p:ph type="ftr" sz="quarter" idx="11"/>
          </p:nvPr>
        </p:nvSpPr>
        <p:spPr/>
        <p:txBody>
          <a:bodyPr/>
          <a:lstStyle/>
          <a:p>
            <a:r>
              <a:rPr lang="en-US"/>
              <a:t>Thái độ sống 1</a:t>
            </a:r>
          </a:p>
        </p:txBody>
      </p:sp>
      <p:sp>
        <p:nvSpPr>
          <p:cNvPr id="4" name="Chỗ dành sẵn cho Số hiệu Bản chiếu 3"/>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hasCustomPrompt="1"/>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p:cNvSpPr>
            <a:spLocks noGrp="1"/>
          </p:cNvSpPr>
          <p:nvPr>
            <p:ph type="dt" sz="half" idx="10"/>
          </p:nvPr>
        </p:nvSpPr>
        <p:spPr>
          <a:xfrm>
            <a:off x="838200" y="6356350"/>
            <a:ext cx="2743200" cy="365125"/>
          </a:xfrm>
          <a:prstGeom prst="rect">
            <a:avLst/>
          </a:prstGeom>
        </p:spPr>
        <p:txBody>
          <a:bodyPr/>
          <a:lstStyle/>
          <a:p>
            <a:r>
              <a:rPr lang="en-US"/>
              <a:t>6/25/2020</a:t>
            </a:r>
          </a:p>
        </p:txBody>
      </p:sp>
      <p:sp>
        <p:nvSpPr>
          <p:cNvPr id="6" name="Chỗ dành sẵn cho Chân trang 5"/>
          <p:cNvSpPr>
            <a:spLocks noGrp="1"/>
          </p:cNvSpPr>
          <p:nvPr>
            <p:ph type="ftr" sz="quarter" idx="11"/>
          </p:nvPr>
        </p:nvSpPr>
        <p:spPr/>
        <p:txBody>
          <a:bodyPr/>
          <a:lstStyle/>
          <a:p>
            <a:r>
              <a:rPr lang="en-US"/>
              <a:t>Thái độ sống 1</a:t>
            </a:r>
          </a:p>
        </p:txBody>
      </p:sp>
      <p:sp>
        <p:nvSpPr>
          <p:cNvPr id="7" name="Chỗ dành sẵn cho Số hiệu Bản chiếu 6"/>
          <p:cNvSpPr>
            <a:spLocks noGrp="1"/>
          </p:cNvSpPr>
          <p:nvPr>
            <p:ph type="sldNum" sz="quarter" idx="12"/>
          </p:nvPr>
        </p:nvSpPr>
        <p:spPr/>
        <p:txBody>
          <a:bodyPr/>
          <a:lstStyle/>
          <a:p>
            <a:fld id="{834D4818-6796-4B66-8B01-9A038EBF407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Thái độ sống 1</a:t>
            </a:r>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4D4818-6796-4B66-8B01-9A038EBF40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6/25/2020</a:t>
            </a:r>
          </a:p>
        </p:txBody>
      </p:sp>
      <p:sp>
        <p:nvSpPr>
          <p:cNvPr id="5" name="Chỗ dành sẵn cho Chân trang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Thái độ sống 1</a:t>
            </a:r>
          </a:p>
        </p:txBody>
      </p:sp>
      <p:sp>
        <p:nvSpPr>
          <p:cNvPr id="6" name="Chỗ dành sẵn cho Số hiệu Bản chiếu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4D4818-6796-4B66-8B01-9A038EBF407C}" type="slidenum">
              <a:rPr lang="en-US" smtClean="0"/>
              <a:t>‹#›</a:t>
            </a:fld>
            <a:endParaRPr lang="en-US"/>
          </a:p>
        </p:txBody>
      </p:sp>
    </p:spTree>
    <p:extLst>
      <p:ext uri="{BB962C8B-B14F-4D97-AF65-F5344CB8AC3E}">
        <p14:creationId xmlns:p14="http://schemas.microsoft.com/office/powerpoint/2010/main" val="769961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163575" y="5612130"/>
            <a:ext cx="2348720" cy="300082"/>
          </a:xfrm>
          <a:prstGeom prst="rect">
            <a:avLst/>
          </a:prstGeom>
          <a:noFill/>
        </p:spPr>
        <p:txBody>
          <a:bodyPr wrap="none" rtlCol="0" anchor="t">
            <a:spAutoFit/>
          </a:bodyPr>
          <a:lstStyle/>
          <a:p>
            <a:pPr algn="ctr" defTabSz="685800">
              <a:defRPr/>
            </a:pPr>
            <a:r>
              <a:rPr lang="en-US" sz="1350" b="1" kern="0">
                <a:solidFill>
                  <a:prstClr val="white"/>
                </a:solidFill>
                <a:latin typeface="Times New Roman" panose="02020603050405020304" pitchFamily="18" charset="0"/>
                <a:ea typeface="Times New Roman" panose="02020603050405020304" pitchFamily="18" charset="0"/>
                <a:cs typeface="Times New Roman" panose="02020603050405020304" pitchFamily="18" charset="0"/>
                <a:sym typeface="+mn-ea"/>
              </a:rPr>
              <a:t>Module: THÁI ĐỘ SỐNG 01</a:t>
            </a:r>
          </a:p>
        </p:txBody>
      </p:sp>
      <p:sp>
        <p:nvSpPr>
          <p:cNvPr id="6" name="Footer Placeholder 3">
            <a:extLst>
              <a:ext uri="{FF2B5EF4-FFF2-40B4-BE49-F238E27FC236}">
                <a16:creationId xmlns:a16="http://schemas.microsoft.com/office/drawing/2014/main" id="{5623F260-3CDE-476C-B319-7F4FB79A0044}"/>
              </a:ext>
            </a:extLst>
          </p:cNvPr>
          <p:cNvSpPr>
            <a:spLocks noGrp="1"/>
          </p:cNvSpPr>
          <p:nvPr>
            <p:ph type="ftr" sz="quarter" idx="11"/>
          </p:nvPr>
        </p:nvSpPr>
        <p:spPr>
          <a:xfrm>
            <a:off x="4038600" y="6356350"/>
            <a:ext cx="4114800" cy="365125"/>
          </a:xfrm>
        </p:spPr>
        <p:txBody>
          <a:bodyPr/>
          <a:lstStyle/>
          <a:p>
            <a:r>
              <a:rPr lang="en-US" sz="1200" err="1"/>
              <a:t>Thái</a:t>
            </a:r>
            <a:r>
              <a:rPr lang="en-US" sz="1200"/>
              <a:t> </a:t>
            </a:r>
            <a:r>
              <a:rPr lang="en-US" sz="1200" err="1"/>
              <a:t>độ</a:t>
            </a:r>
            <a:r>
              <a:rPr lang="en-US" sz="1200"/>
              <a:t> </a:t>
            </a:r>
            <a:r>
              <a:rPr lang="en-US" sz="1200" err="1"/>
              <a:t>sống</a:t>
            </a:r>
            <a:r>
              <a:rPr lang="en-US" sz="1200"/>
              <a:t> 2</a:t>
            </a:r>
          </a:p>
        </p:txBody>
      </p:sp>
      <p:sp>
        <p:nvSpPr>
          <p:cNvPr id="10" name="Tiêu đề 1">
            <a:extLst>
              <a:ext uri="{FF2B5EF4-FFF2-40B4-BE49-F238E27FC236}">
                <a16:creationId xmlns:a16="http://schemas.microsoft.com/office/drawing/2014/main" id="{CDB5216E-3221-4764-BB4A-ECDB21864798}"/>
              </a:ext>
            </a:extLst>
          </p:cNvPr>
          <p:cNvSpPr>
            <a:spLocks noGrp="1"/>
          </p:cNvSpPr>
          <p:nvPr>
            <p:ph type="title"/>
          </p:nvPr>
        </p:nvSpPr>
        <p:spPr>
          <a:xfrm>
            <a:off x="1304925" y="211137"/>
            <a:ext cx="10515600" cy="874713"/>
          </a:xfrm>
        </p:spPr>
        <p:txBody>
          <a:bodyPr>
            <a:normAutofit/>
          </a:bodyPr>
          <a:lstStyle/>
          <a:p>
            <a:pPr algn="ctr"/>
            <a:r>
              <a:rPr lang="en-US" sz="2800" b="1">
                <a:latin typeface="Times New Roman" panose="02020603050405020304" pitchFamily="18" charset="0"/>
                <a:cs typeface="Times New Roman" panose="02020603050405020304" pitchFamily="18" charset="0"/>
              </a:rPr>
              <a:t>TR</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ỜNG ĐẠI HỌC TÔN ĐỨC THẮNG</a:t>
            </a:r>
            <a:br>
              <a:rPr lang="en-US" sz="2800">
                <a:latin typeface="Times New Roman" panose="02020603050405020304" pitchFamily="18" charset="0"/>
                <a:cs typeface="Times New Roman" panose="02020603050405020304" pitchFamily="18" charset="0"/>
              </a:rPr>
            </a:br>
            <a:r>
              <a:rPr lang="en-US" sz="2800">
                <a:latin typeface="Times New Roman" panose="02020603050405020304" pitchFamily="18" charset="0"/>
                <a:cs typeface="Times New Roman" panose="02020603050405020304" pitchFamily="18" charset="0"/>
              </a:rPr>
              <a:t>PHÒNG CÔNG TÁC HỌC SINH </a:t>
            </a:r>
            <a:r>
              <a:rPr lang="en-US" sz="2800" err="1">
                <a:latin typeface="Times New Roman" panose="02020603050405020304" pitchFamily="18" charset="0"/>
                <a:cs typeface="Times New Roman" panose="02020603050405020304" pitchFamily="18" charset="0"/>
              </a:rPr>
              <a:t>SINH</a:t>
            </a:r>
            <a:r>
              <a:rPr lang="en-US" sz="2800">
                <a:latin typeface="Times New Roman" panose="02020603050405020304" pitchFamily="18" charset="0"/>
                <a:cs typeface="Times New Roman" panose="02020603050405020304" pitchFamily="18" charset="0"/>
              </a:rPr>
              <a:t> VIÊN</a:t>
            </a:r>
          </a:p>
        </p:txBody>
      </p:sp>
      <p:sp>
        <p:nvSpPr>
          <p:cNvPr id="11" name="Chỗ dành sẵn cho Nội dung 2">
            <a:extLst>
              <a:ext uri="{FF2B5EF4-FFF2-40B4-BE49-F238E27FC236}">
                <a16:creationId xmlns:a16="http://schemas.microsoft.com/office/drawing/2014/main" id="{70FA6E97-BEA7-464F-8B28-D3145E034D01}"/>
              </a:ext>
            </a:extLst>
          </p:cNvPr>
          <p:cNvSpPr>
            <a:spLocks noGrp="1"/>
          </p:cNvSpPr>
          <p:nvPr>
            <p:ph idx="1"/>
          </p:nvPr>
        </p:nvSpPr>
        <p:spPr>
          <a:xfrm>
            <a:off x="498680" y="1474149"/>
            <a:ext cx="11321845" cy="2212948"/>
          </a:xfrm>
        </p:spPr>
        <p:txBody>
          <a:bodyPr>
            <a:normAutofit/>
          </a:bodyPr>
          <a:lstStyle/>
          <a:p>
            <a:pPr marL="0" indent="0" algn="ctr">
              <a:buNone/>
            </a:pPr>
            <a:r>
              <a:rPr lang="en-US" sz="4800" b="1">
                <a:latin typeface="Times New Roman" panose="02020603050405020304" pitchFamily="18" charset="0"/>
                <a:cs typeface="Times New Roman" panose="02020603050405020304" pitchFamily="18" charset="0"/>
              </a:rPr>
              <a:t>BÁO CÁO KẾT QUẢ THỰC HÀNH</a:t>
            </a:r>
          </a:p>
          <a:p>
            <a:pPr marL="0" indent="0" algn="ctr">
              <a:buNone/>
            </a:pPr>
            <a:r>
              <a:rPr lang="en-US" sz="4000" err="1">
                <a:latin typeface="Times New Roman" panose="02020603050405020304" pitchFamily="18" charset="0"/>
                <a:cs typeface="Times New Roman" panose="02020603050405020304" pitchFamily="18" charset="0"/>
              </a:rPr>
              <a:t>Môn</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Thái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độ</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sống</a:t>
            </a:r>
            <a:r>
              <a:rPr lang="en-US" sz="4000">
                <a:latin typeface="Times New Roman" panose="02020603050405020304" pitchFamily="18" charset="0"/>
                <a:cs typeface="Times New Roman" panose="02020603050405020304" pitchFamily="18" charset="0"/>
              </a:rPr>
              <a:t> 2</a:t>
            </a:r>
          </a:p>
          <a:p>
            <a:pPr marL="0" indent="0" algn="ctr">
              <a:buNone/>
            </a:pPr>
            <a:r>
              <a:rPr lang="en-US" sz="4000" err="1">
                <a:latin typeface="Times New Roman" panose="02020603050405020304" pitchFamily="18" charset="0"/>
                <a:cs typeface="Times New Roman" panose="02020603050405020304" pitchFamily="18" charset="0"/>
              </a:rPr>
              <a:t>Mã</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môn</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học</a:t>
            </a:r>
            <a:r>
              <a:rPr lang="en-US" sz="4000">
                <a:latin typeface="Times New Roman" panose="02020603050405020304" pitchFamily="18" charset="0"/>
                <a:cs typeface="Times New Roman" panose="02020603050405020304" pitchFamily="18" charset="0"/>
              </a:rPr>
              <a:t>: L00033</a:t>
            </a:r>
          </a:p>
          <a:p>
            <a:pPr marL="0" indent="0" algn="ctr">
              <a:buNone/>
            </a:pPr>
            <a:endParaRPr lang="en-US" sz="5400">
              <a:latin typeface="Times New Roman" panose="02020603050405020304" pitchFamily="18" charset="0"/>
              <a:cs typeface="Times New Roman" panose="02020603050405020304" pitchFamily="18" charset="0"/>
            </a:endParaRPr>
          </a:p>
          <a:p>
            <a:pPr marL="0" indent="0" algn="ctr">
              <a:buNone/>
            </a:pPr>
            <a:endParaRPr lang="en-US" sz="5400">
              <a:latin typeface="Times New Roman" panose="02020603050405020304" pitchFamily="18" charset="0"/>
              <a:cs typeface="Times New Roman" panose="02020603050405020304" pitchFamily="18" charset="0"/>
            </a:endParaRPr>
          </a:p>
        </p:txBody>
      </p:sp>
      <p:sp>
        <p:nvSpPr>
          <p:cNvPr id="12" name="Chỗ dành sẵn cho Nội dung 2">
            <a:extLst>
              <a:ext uri="{FF2B5EF4-FFF2-40B4-BE49-F238E27FC236}">
                <a16:creationId xmlns:a16="http://schemas.microsoft.com/office/drawing/2014/main" id="{59CEF62D-5A09-435C-818C-ECB37E51ED04}"/>
              </a:ext>
            </a:extLst>
          </p:cNvPr>
          <p:cNvSpPr txBox="1">
            <a:spLocks/>
          </p:cNvSpPr>
          <p:nvPr/>
        </p:nvSpPr>
        <p:spPr>
          <a:xfrm>
            <a:off x="317090" y="3755103"/>
            <a:ext cx="11321845" cy="22129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err="1">
                <a:latin typeface="Times New Roman" panose="02020603050405020304" pitchFamily="18" charset="0"/>
                <a:cs typeface="Times New Roman" panose="02020603050405020304" pitchFamily="18" charset="0"/>
              </a:rPr>
              <a:t>Họ</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Ngô Chí Thuận</a:t>
            </a:r>
          </a:p>
          <a:p>
            <a:pPr marL="0" indent="0" algn="just">
              <a:buFont typeface="Arial" panose="020B0604020202020204" pitchFamily="34" charset="0"/>
              <a:buNone/>
            </a:pPr>
            <a:r>
              <a:rPr lang="en-US">
                <a:latin typeface="Times New Roman" panose="02020603050405020304" pitchFamily="18" charset="0"/>
                <a:cs typeface="Times New Roman" panose="02020603050405020304" pitchFamily="18" charset="0"/>
              </a:rPr>
              <a:t>MSSV: 523H0102</a:t>
            </a:r>
          </a:p>
          <a:p>
            <a:pPr marL="0" indent="0" algn="just">
              <a:buFont typeface="Arial" panose="020B0604020202020204" pitchFamily="34" charset="0"/>
              <a:buNone/>
            </a:pPr>
            <a:r>
              <a:rPr lang="en-US" err="1">
                <a:latin typeface="Times New Roman" panose="02020603050405020304" pitchFamily="18" charset="0"/>
                <a:cs typeface="Times New Roman" panose="02020603050405020304" pitchFamily="18" charset="0"/>
              </a:rPr>
              <a:t>Lớp</a:t>
            </a:r>
            <a:r>
              <a:rPr lang="en-US">
                <a:latin typeface="Times New Roman" panose="02020603050405020304" pitchFamily="18" charset="0"/>
                <a:cs typeface="Times New Roman" panose="02020603050405020304" pitchFamily="18" charset="0"/>
              </a:rPr>
              <a:t>: 23H50203</a:t>
            </a:r>
          </a:p>
          <a:p>
            <a:pPr marL="0" indent="0" algn="just">
              <a:buFont typeface="Arial" panose="020B0604020202020204" pitchFamily="34" charset="0"/>
              <a:buNone/>
            </a:pPr>
            <a:r>
              <a:rPr lang="en-US">
                <a:latin typeface="Times New Roman" panose="02020603050405020304" pitchFamily="18" charset="0"/>
                <a:cs typeface="Times New Roman" panose="02020603050405020304" pitchFamily="18" charset="0"/>
              </a:rPr>
              <a:t>Khoa: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thông</a:t>
            </a:r>
            <a:r>
              <a:rPr lang="en-US">
                <a:latin typeface="Times New Roman" panose="02020603050405020304" pitchFamily="18" charset="0"/>
                <a:cs typeface="Times New Roman" panose="02020603050405020304" pitchFamily="18" charset="0"/>
              </a:rPr>
              <a:t> tin</a:t>
            </a:r>
          </a:p>
          <a:p>
            <a:pPr marL="0" indent="0" algn="just">
              <a:buFont typeface="Arial" panose="020B0604020202020204" pitchFamily="34" charset="0"/>
              <a:buNone/>
            </a:pPr>
            <a:r>
              <a:rPr lang="en-US" err="1">
                <a:latin typeface="Times New Roman" panose="02020603050405020304" pitchFamily="18" charset="0"/>
                <a:cs typeface="Times New Roman" panose="02020603050405020304" pitchFamily="18" charset="0"/>
              </a:rPr>
              <a:t>Mã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nhóm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học</a:t>
            </a:r>
            <a:r>
              <a:rPr lang="en-US">
                <a:latin typeface="Times New Roman" panose="02020603050405020304" pitchFamily="18" charset="0"/>
                <a:cs typeface="Times New Roman" panose="02020603050405020304" pitchFamily="18" charset="0"/>
              </a:rPr>
              <a:t>: 8</a:t>
            </a:r>
          </a:p>
          <a:p>
            <a:pPr marL="0" indent="0" algn="just">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6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199" y="1397004"/>
            <a:ext cx="10928927"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8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18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sẵn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ở </a:t>
            </a:r>
            <a:r>
              <a:rPr lang="en-US" sz="2000" err="1">
                <a:latin typeface="Times New Roman" panose="02020603050405020304" pitchFamily="18" charset="0"/>
                <a:cs typeface="Times New Roman" panose="02020603050405020304" pitchFamily="18" charset="0"/>
              </a:rPr>
              <a:t>bên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tỏa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hảo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bánh </a:t>
            </a:r>
            <a:r>
              <a:rPr lang="en-US" sz="2000" err="1">
                <a:latin typeface="Times New Roman" panose="02020603050405020304" pitchFamily="18" charset="0"/>
                <a:cs typeface="Times New Roman" panose="02020603050405020304" pitchFamily="18" charset="0"/>
              </a:rPr>
              <a:t>mì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sữa</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dễ</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nấu</a:t>
            </a:r>
            <a:r>
              <a:rPr lang="en-US" sz="2000">
                <a:latin typeface="Times New Roman" panose="02020603050405020304" pitchFamily="18" charset="0"/>
                <a:cs typeface="Times New Roman" panose="02020603050405020304" pitchFamily="18" charset="0"/>
              </a:rPr>
              <a:t> hay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vui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a:t>
            </a:r>
          </a:p>
        </p:txBody>
      </p:sp>
      <p:sp>
        <p:nvSpPr>
          <p:cNvPr id="4" name="Footer Placeholder 3">
            <a:extLst>
              <a:ext uri="{FF2B5EF4-FFF2-40B4-BE49-F238E27FC236}">
                <a16:creationId xmlns:a16="http://schemas.microsoft.com/office/drawing/2014/main" id="{52DEF31D-4D84-48AE-81F5-B04ABDADE6DD}"/>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262256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200" y="1397004"/>
            <a:ext cx="7456055"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9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19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tặng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ly</a:t>
            </a:r>
            <a:r>
              <a:rPr lang="en-US" sz="2000">
                <a:latin typeface="Times New Roman" panose="02020603050405020304" pitchFamily="18" charset="0"/>
                <a:cs typeface="Times New Roman" panose="02020603050405020304" pitchFamily="18" charset="0"/>
              </a:rPr>
              <a:t> soda </a:t>
            </a:r>
            <a:r>
              <a:rPr lang="en-US" sz="2000" err="1">
                <a:latin typeface="Times New Roman" panose="02020603050405020304" pitchFamily="18" charset="0"/>
                <a:cs typeface="Times New Roman" panose="02020603050405020304" pitchFamily="18" charset="0"/>
              </a:rPr>
              <a:t>dâu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dịp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gặp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chuyện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tặng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chuyện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vui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vậy</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025FD4B-9F7D-4591-ABC0-90BC022EE756}"/>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pic>
        <p:nvPicPr>
          <p:cNvPr id="6" name="Picture 5">
            <a:extLst>
              <a:ext uri="{FF2B5EF4-FFF2-40B4-BE49-F238E27FC236}">
                <a16:creationId xmlns:a16="http://schemas.microsoft.com/office/drawing/2014/main" id="{0EB6B653-9BC9-6F90-9981-17B0F76229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1653" y="2226324"/>
            <a:ext cx="2814021" cy="3527931"/>
          </a:xfrm>
          <a:prstGeom prst="rect">
            <a:avLst/>
          </a:prstGeom>
        </p:spPr>
      </p:pic>
    </p:spTree>
    <p:extLst>
      <p:ext uri="{BB962C8B-B14F-4D97-AF65-F5344CB8AC3E}">
        <p14:creationId xmlns:p14="http://schemas.microsoft.com/office/powerpoint/2010/main" val="44886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200" y="1397004"/>
            <a:ext cx="8573655"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10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20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Theo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tin </a:t>
            </a:r>
            <a:r>
              <a:rPr lang="en-US" sz="2000" err="1">
                <a:latin typeface="Times New Roman" panose="02020603050405020304" pitchFamily="18" charset="0"/>
                <a:cs typeface="Times New Roman" panose="02020603050405020304" pitchFamily="18" charset="0"/>
              </a:rPr>
              <a:t>bác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Tổng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Nguyễn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Phú</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tưởng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hiến</a:t>
            </a:r>
            <a:r>
              <a:rPr lang="en-US" sz="2000">
                <a:latin typeface="Times New Roman" panose="02020603050405020304" pitchFamily="18" charset="0"/>
                <a:cs typeface="Times New Roman" panose="02020603050405020304" pitchFamily="18" charset="0"/>
              </a:rPr>
              <a:t> to </a:t>
            </a:r>
            <a:r>
              <a:rPr lang="en-US" sz="2000" err="1">
                <a:latin typeface="Times New Roman" panose="02020603050405020304" pitchFamily="18" charset="0"/>
                <a:cs typeface="Times New Roman" panose="02020603050405020304" pitchFamily="18" charset="0"/>
              </a:rPr>
              <a:t>lớn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tộc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Việt</a:t>
            </a:r>
            <a:r>
              <a:rPr lang="en-US" sz="2000">
                <a:latin typeface="Times New Roman" panose="02020603050405020304" pitchFamily="18" charset="0"/>
                <a:cs typeface="Times New Roman" panose="02020603050405020304" pitchFamily="18" charset="0"/>
              </a:rPr>
              <a:t> Nam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do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nhóm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Facebook </a:t>
            </a:r>
            <a:r>
              <a:rPr lang="en-US" sz="2000" err="1">
                <a:latin typeface="Times New Roman" panose="02020603050405020304" pitchFamily="18" charset="0"/>
                <a:cs typeface="Times New Roman" panose="02020603050405020304" pitchFamily="18" charset="0"/>
              </a:rPr>
              <a:t>mặc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chia </a:t>
            </a:r>
            <a:r>
              <a:rPr lang="en-US" sz="2000" err="1">
                <a:latin typeface="Times New Roman" panose="02020603050405020304" pitchFamily="18" charset="0"/>
                <a:cs typeface="Times New Roman" panose="02020603050405020304" pitchFamily="18" charset="0"/>
              </a:rPr>
              <a:t>sẻ</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game </a:t>
            </a:r>
            <a:r>
              <a:rPr lang="en-US" sz="2000" err="1">
                <a:latin typeface="Times New Roman" panose="02020603050405020304" pitchFamily="18" charset="0"/>
                <a:cs typeface="Times New Roman" panose="02020603050405020304" pitchFamily="18" charset="0"/>
              </a:rPr>
              <a:t>thôi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vẫn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muốn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ảnh</a:t>
            </a:r>
            <a:r>
              <a:rPr lang="en-US" sz="2000">
                <a:latin typeface="Times New Roman" panose="02020603050405020304" pitchFamily="18" charset="0"/>
                <a:cs typeface="Times New Roman" panose="02020603050405020304" pitchFamily="18" charset="0"/>
              </a:rPr>
              <a:t> sang </a:t>
            </a:r>
            <a:r>
              <a:rPr lang="en-US" sz="2000" err="1">
                <a:latin typeface="Times New Roman" panose="02020603050405020304" pitchFamily="18" charset="0"/>
                <a:cs typeface="Times New Roman" panose="02020603050405020304" pitchFamily="18" charset="0"/>
              </a:rPr>
              <a:t>đen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dừng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biệt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tin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bác</a:t>
            </a:r>
            <a:r>
              <a:rPr lang="en-US" sz="2000">
                <a:latin typeface="Times New Roman" panose="02020603050405020304" pitchFamily="18" charset="0"/>
                <a:cs typeface="Times New Roman" panose="02020603050405020304" pitchFamily="18" charset="0"/>
              </a:rPr>
              <a:t> qua </a:t>
            </a:r>
            <a:r>
              <a:rPr lang="en-US" sz="2000" err="1">
                <a:latin typeface="Times New Roman" panose="02020603050405020304" pitchFamily="18" charset="0"/>
                <a:cs typeface="Times New Roman" panose="02020603050405020304" pitchFamily="18" charset="0"/>
              </a:rPr>
              <a:t>đời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dân</a:t>
            </a:r>
            <a:r>
              <a:rPr lang="en-US" sz="2000">
                <a:latin typeface="Times New Roman" panose="02020603050405020304" pitchFamily="18" charset="0"/>
                <a:cs typeface="Times New Roman" panose="02020603050405020304" pitchFamily="18" charset="0"/>
              </a:rPr>
              <a:t> ta </a:t>
            </a:r>
            <a:r>
              <a:rPr lang="en-US" sz="2000" err="1">
                <a:latin typeface="Times New Roman" panose="02020603050405020304" pitchFamily="18" charset="0"/>
                <a:cs typeface="Times New Roman" panose="02020603050405020304" pitchFamily="18" charset="0"/>
              </a:rPr>
              <a:t>tiếc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buồn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tấm</a:t>
            </a:r>
            <a:r>
              <a:rPr lang="en-US" sz="2000">
                <a:latin typeface="Times New Roman" panose="02020603050405020304" pitchFamily="18" charset="0"/>
                <a:cs typeface="Times New Roman" panose="02020603050405020304" pitchFamily="18" charset="0"/>
              </a:rPr>
              <a:t> long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Tổng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Nguyễn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Phú</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23D31D1-F6C8-4D87-B79F-305108F8E967}"/>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pic>
        <p:nvPicPr>
          <p:cNvPr id="6" name="Picture 5">
            <a:extLst>
              <a:ext uri="{FF2B5EF4-FFF2-40B4-BE49-F238E27FC236}">
                <a16:creationId xmlns:a16="http://schemas.microsoft.com/office/drawing/2014/main" id="{10CE74E5-78AD-42BD-B2AC-3A0C09ECB9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8840" y="1519455"/>
            <a:ext cx="2033995" cy="4535055"/>
          </a:xfrm>
          <a:prstGeom prst="rect">
            <a:avLst/>
          </a:prstGeom>
        </p:spPr>
      </p:pic>
    </p:spTree>
    <p:extLst>
      <p:ext uri="{BB962C8B-B14F-4D97-AF65-F5344CB8AC3E}">
        <p14:creationId xmlns:p14="http://schemas.microsoft.com/office/powerpoint/2010/main" val="23148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450273" y="1480131"/>
            <a:ext cx="8287327"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11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21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dời</a:t>
            </a:r>
            <a:r>
              <a:rPr lang="en-US" sz="2000">
                <a:latin typeface="Times New Roman" panose="02020603050405020304" pitchFamily="18" charset="0"/>
                <a:cs typeface="Times New Roman" panose="02020603050405020304" pitchFamily="18" charset="0"/>
              </a:rPr>
              <a:t> 1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long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nội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nhìn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hưởng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bầu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mùi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cấp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nguồn</a:t>
            </a:r>
            <a:r>
              <a:rPr lang="en-US" sz="2000">
                <a:latin typeface="Times New Roman" panose="02020603050405020304" pitchFamily="18" charset="0"/>
                <a:cs typeface="Times New Roman" panose="02020603050405020304" pitchFamily="18" charset="0"/>
              </a:rPr>
              <a:t> oxy </a:t>
            </a:r>
            <a:r>
              <a:rPr lang="en-US" sz="2000" err="1">
                <a:latin typeface="Times New Roman" panose="02020603050405020304" pitchFamily="18" charset="0"/>
                <a:cs typeface="Times New Roman" panose="02020603050405020304" pitchFamily="18" charset="0"/>
              </a:rPr>
              <a:t>dồi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con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triển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to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trồng</a:t>
            </a:r>
            <a:r>
              <a:rPr lang="en-US" sz="2000">
                <a:latin typeface="Times New Roman" panose="02020603050405020304" pitchFamily="18" charset="0"/>
                <a:cs typeface="Times New Roman" panose="02020603050405020304" pitchFamily="18" charset="0"/>
              </a:rPr>
              <a:t> them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nhỏ</a:t>
            </a:r>
            <a:r>
              <a:rPr lang="en-US" sz="2000">
                <a:latin typeface="Times New Roman" panose="02020603050405020304" pitchFamily="18" charset="0"/>
                <a:cs typeface="Times New Roman" panose="02020603050405020304" pitchFamily="18" charset="0"/>
              </a:rPr>
              <a:t>. </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trồng</a:t>
            </a:r>
            <a:r>
              <a:rPr lang="en-US" sz="2000">
                <a:latin typeface="Times New Roman" panose="02020603050405020304" pitchFamily="18" charset="0"/>
                <a:cs typeface="Times New Roman" panose="02020603050405020304" pitchFamily="18" charset="0"/>
              </a:rPr>
              <a:t> qua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vẻ</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đẹp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tầm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trọng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góp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trồng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than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1DF6CF5-83D3-404C-8715-B8510CD4A3AD}"/>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pic>
        <p:nvPicPr>
          <p:cNvPr id="6" name="Picture 5">
            <a:extLst>
              <a:ext uri="{FF2B5EF4-FFF2-40B4-BE49-F238E27FC236}">
                <a16:creationId xmlns:a16="http://schemas.microsoft.com/office/drawing/2014/main" id="{880DBCB9-8989-4893-7ED9-DE6E5F70E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687" y="1995055"/>
            <a:ext cx="3034145" cy="4045527"/>
          </a:xfrm>
          <a:prstGeom prst="rect">
            <a:avLst/>
          </a:prstGeom>
        </p:spPr>
      </p:pic>
    </p:spTree>
    <p:extLst>
      <p:ext uri="{BB962C8B-B14F-4D97-AF65-F5344CB8AC3E}">
        <p14:creationId xmlns:p14="http://schemas.microsoft.com/office/powerpoint/2010/main" val="366359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12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22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xuyên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cơm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ý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muốn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cơm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vừa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thêm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nếu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3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lẫn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nhẹ</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chẳng</a:t>
            </a:r>
            <a:r>
              <a:rPr lang="en-US" sz="2000">
                <a:latin typeface="Times New Roman" panose="02020603050405020304" pitchFamily="18" charset="0"/>
                <a:cs typeface="Times New Roman" panose="02020603050405020304" pitchFamily="18" charset="0"/>
              </a:rPr>
              <a:t> bao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nhớ</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mảnh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miếng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tội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sót</a:t>
            </a:r>
            <a:r>
              <a:rPr lang="en-US" sz="2000">
                <a:latin typeface="Times New Roman" panose="02020603050405020304" pitchFamily="18" charset="0"/>
                <a:cs typeface="Times New Roman" panose="02020603050405020304" pitchFamily="18" charset="0"/>
              </a:rPr>
              <a:t> hay </a:t>
            </a:r>
            <a:r>
              <a:rPr lang="en-US" sz="2000" err="1">
                <a:latin typeface="Times New Roman" panose="02020603050405020304" pitchFamily="18" charset="0"/>
                <a:cs typeface="Times New Roman" panose="02020603050405020304" pitchFamily="18" charset="0"/>
              </a:rPr>
              <a:t>lãng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735CAED-3412-40E3-A051-C752D03D3CBC}"/>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194782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200" y="1397004"/>
            <a:ext cx="7973291"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13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23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khen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đầu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góc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riêng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phiền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dẹp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góc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gọn</a:t>
            </a:r>
            <a:r>
              <a:rPr lang="en-US" sz="2000">
                <a:latin typeface="Times New Roman" panose="02020603050405020304" pitchFamily="18" charset="0"/>
                <a:cs typeface="Times New Roman" panose="02020603050405020304" pitchFamily="18" charset="0"/>
              </a:rPr>
              <a:t> gang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nắp</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dẹp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góc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góc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sóc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C7D9D7C-9185-48A6-B5A8-4572B6D4D466}"/>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pic>
        <p:nvPicPr>
          <p:cNvPr id="6" name="Picture 5">
            <a:extLst>
              <a:ext uri="{FF2B5EF4-FFF2-40B4-BE49-F238E27FC236}">
                <a16:creationId xmlns:a16="http://schemas.microsoft.com/office/drawing/2014/main" id="{A34BA728-6661-A735-BF42-BCB9F608E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491" y="2521528"/>
            <a:ext cx="2921875" cy="2900218"/>
          </a:xfrm>
          <a:prstGeom prst="rect">
            <a:avLst/>
          </a:prstGeom>
        </p:spPr>
      </p:pic>
    </p:spTree>
    <p:extLst>
      <p:ext uri="{BB962C8B-B14F-4D97-AF65-F5344CB8AC3E}">
        <p14:creationId xmlns:p14="http://schemas.microsoft.com/office/powerpoint/2010/main" val="175546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200" y="1397004"/>
            <a:ext cx="8518236"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14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24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Quán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góp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nuôi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em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cha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long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sớm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phẩm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bụi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kệ</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hiếu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thảo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vẫn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dẹp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đẹp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mẹ</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4573262-675D-45B3-A5C6-C993AB60408C}"/>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pic>
        <p:nvPicPr>
          <p:cNvPr id="8" name="Picture 7">
            <a:extLst>
              <a:ext uri="{FF2B5EF4-FFF2-40B4-BE49-F238E27FC236}">
                <a16:creationId xmlns:a16="http://schemas.microsoft.com/office/drawing/2014/main" id="{80AD51BA-3B36-D379-BD0A-F6D4C1105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6090" y="2225964"/>
            <a:ext cx="2210965" cy="3429000"/>
          </a:xfrm>
          <a:prstGeom prst="rect">
            <a:avLst/>
          </a:prstGeom>
        </p:spPr>
      </p:pic>
    </p:spTree>
    <p:extLst>
      <p:ext uri="{BB962C8B-B14F-4D97-AF65-F5344CB8AC3E}">
        <p14:creationId xmlns:p14="http://schemas.microsoft.com/office/powerpoint/2010/main" val="336082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15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25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Ngành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laptop/</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hóc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thuận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đầu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đưa</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lắp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thêm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RAM do </a:t>
            </a:r>
            <a:r>
              <a:rPr lang="en-US" sz="2000" err="1">
                <a:latin typeface="Times New Roman" panose="02020603050405020304" pitchFamily="18" charset="0"/>
                <a:cs typeface="Times New Roman" panose="02020603050405020304" pitchFamily="18" charset="0"/>
              </a:rPr>
              <a:t>gần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do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vụ</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bộ</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nhớ</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đem</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dọn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bụi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nhỏ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Khi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đồng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755479-05BB-432C-9306-7D1EF5665E90}"/>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155924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16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26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vừa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đánh</a:t>
            </a:r>
            <a:r>
              <a:rPr lang="en-US" sz="2000">
                <a:latin typeface="Times New Roman" panose="02020603050405020304" pitchFamily="18" charset="0"/>
                <a:cs typeface="Times New Roman" panose="02020603050405020304" pitchFamily="18" charset="0"/>
              </a:rPr>
              <a:t> rang </a:t>
            </a:r>
            <a:r>
              <a:rPr lang="en-US" sz="2000" err="1">
                <a:latin typeface="Times New Roman" panose="02020603050405020304" pitchFamily="18" charset="0"/>
                <a:cs typeface="Times New Roman" panose="02020603050405020304" pitchFamily="18" charset="0"/>
              </a:rPr>
              <a:t>vừa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chứa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vừa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đầy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khóa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nguồn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dung.</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xuyên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thích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đầy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ở </a:t>
            </a:r>
            <a:r>
              <a:rPr lang="en-US" sz="2000" err="1">
                <a:latin typeface="Times New Roman" panose="02020603050405020304" pitchFamily="18" charset="0"/>
                <a:cs typeface="Times New Roman" panose="02020603050405020304" pitchFamily="18" charset="0"/>
              </a:rPr>
              <a:t>trạng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phí</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hội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kia ở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quốc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kém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triển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nguồn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nguồn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FB83472-1EE9-4798-85E8-E5021CBEC8F2}"/>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1070557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17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27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hợp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quen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sạc</a:t>
            </a:r>
            <a:r>
              <a:rPr lang="en-US" sz="2000">
                <a:latin typeface="Times New Roman" panose="02020603050405020304" pitchFamily="18" charset="0"/>
                <a:cs typeface="Times New Roman" panose="02020603050405020304" pitchFamily="18" charset="0"/>
              </a:rPr>
              <a:t> laptop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tục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sang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sự</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pin. </a:t>
            </a:r>
            <a:r>
              <a:rPr lang="en-US" sz="2000" err="1">
                <a:latin typeface="Times New Roman" panose="02020603050405020304" pitchFamily="18" charset="0"/>
                <a:cs typeface="Times New Roman" panose="02020603050405020304" pitchFamily="18" charset="0"/>
              </a:rPr>
              <a:t>Hạn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đèn</a:t>
            </a:r>
            <a:r>
              <a:rPr lang="en-US" sz="2000">
                <a:latin typeface="Times New Roman" panose="02020603050405020304" pitchFamily="18" charset="0"/>
                <a:cs typeface="Times New Roman" panose="02020603050405020304" pitchFamily="18" charset="0"/>
              </a:rPr>
              <a:t> ở </a:t>
            </a:r>
            <a:r>
              <a:rPr lang="en-US" sz="2000" err="1">
                <a:latin typeface="Times New Roman" panose="02020603050405020304" pitchFamily="18" charset="0"/>
                <a:cs typeface="Times New Roman" panose="02020603050405020304" pitchFamily="18" charset="0"/>
              </a:rPr>
              <a:t>nơi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mọi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ý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nhiệt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hao </a:t>
            </a:r>
            <a:r>
              <a:rPr lang="en-US" sz="2000" err="1">
                <a:latin typeface="Times New Roman" panose="02020603050405020304" pitchFamily="18" charset="0"/>
                <a:cs typeface="Times New Roman" panose="02020603050405020304" pitchFamily="18" charset="0"/>
              </a:rPr>
              <a:t>mòn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phục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vụ</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ta.</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liệu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DA6233-5E87-4510-85DE-4D7C7032478D}"/>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213605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CA22-0CEA-4EE2-A4D0-63380D6CB730}"/>
              </a:ext>
            </a:extLst>
          </p:cNvPr>
          <p:cNvSpPr>
            <a:spLocks noGrp="1"/>
          </p:cNvSpPr>
          <p:nvPr>
            <p:ph type="title"/>
          </p:nvPr>
        </p:nvSpPr>
        <p:spPr>
          <a:xfrm>
            <a:off x="1706336" y="365013"/>
            <a:ext cx="9525000" cy="830262"/>
          </a:xfrm>
        </p:spPr>
        <p:txBody>
          <a:bodyPr/>
          <a:lstStyle/>
          <a:p>
            <a:pPr algn="ctr"/>
            <a:r>
              <a:rPr lang="en-US" b="1">
                <a:latin typeface="Times New Roman" panose="02020603050405020304" pitchFamily="18" charset="0"/>
                <a:cs typeface="Times New Roman" panose="02020603050405020304" pitchFamily="18" charset="0"/>
              </a:rPr>
              <a:t>1. KẾ HOẠCH THỰC HÀNH BIẾT </a:t>
            </a:r>
            <a:r>
              <a:rPr lang="vi-VN" b="1">
                <a:latin typeface="Times New Roman" panose="02020603050405020304" pitchFamily="18" charset="0"/>
                <a:cs typeface="Times New Roman" panose="02020603050405020304" pitchFamily="18" charset="0"/>
              </a:rPr>
              <a:t>Ơ</a:t>
            </a:r>
            <a:r>
              <a:rPr lang="en-US" b="1">
                <a:latin typeface="Times New Roman" panose="02020603050405020304" pitchFamily="18" charset="0"/>
                <a:cs typeface="Times New Roman" panose="02020603050405020304" pitchFamily="18" charset="0"/>
              </a:rPr>
              <a:t>N</a:t>
            </a:r>
          </a:p>
        </p:txBody>
      </p:sp>
      <p:sp>
        <p:nvSpPr>
          <p:cNvPr id="3" name="Content Placeholder 2">
            <a:extLst>
              <a:ext uri="{FF2B5EF4-FFF2-40B4-BE49-F238E27FC236}">
                <a16:creationId xmlns:a16="http://schemas.microsoft.com/office/drawing/2014/main" id="{32934E5F-50A2-48FD-86F2-574D92167440}"/>
              </a:ext>
            </a:extLst>
          </p:cNvPr>
          <p:cNvSpPr>
            <a:spLocks noGrp="1"/>
          </p:cNvSpPr>
          <p:nvPr>
            <p:ph idx="1"/>
          </p:nvPr>
        </p:nvSpPr>
        <p:spPr>
          <a:xfrm>
            <a:off x="454132" y="1448311"/>
            <a:ext cx="11298055" cy="4908041"/>
          </a:xfrm>
        </p:spPr>
        <p:txBody>
          <a:bodyPr>
            <a:normAutofit/>
          </a:bodyPr>
          <a:lstStyle/>
          <a:p>
            <a:pPr marL="0" indent="0" algn="just">
              <a:buNone/>
            </a:pPr>
            <a:r>
              <a:rPr lang="en-US" sz="2800" i="1" err="1">
                <a:latin typeface="Times New Roman" panose="02020603050405020304" pitchFamily="18" charset="0"/>
                <a:cs typeface="Times New Roman" panose="02020603050405020304" pitchFamily="18" charset="0"/>
              </a:rPr>
              <a:t>Lập</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bảng</a:t>
            </a:r>
            <a:r>
              <a:rPr lang="en-US" sz="2800" i="1">
                <a:latin typeface="Times New Roman" panose="02020603050405020304" pitchFamily="18" charset="0"/>
                <a:cs typeface="Times New Roman" panose="02020603050405020304" pitchFamily="18" charset="0"/>
              </a:rPr>
              <a:t> 21 </a:t>
            </a:r>
            <a:r>
              <a:rPr lang="en-US" sz="2800" i="1" err="1">
                <a:latin typeface="Times New Roman" panose="02020603050405020304" pitchFamily="18" charset="0"/>
                <a:cs typeface="Times New Roman" panose="02020603050405020304" pitchFamily="18" charset="0"/>
              </a:rPr>
              <a:t>ngày</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mỗi</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ngày</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thực</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hiện</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một</a:t>
            </a:r>
            <a:r>
              <a:rPr lang="en-US" sz="2800" i="1">
                <a:latin typeface="Times New Roman" panose="02020603050405020304" pitchFamily="18" charset="0"/>
                <a:cs typeface="Times New Roman" panose="02020603050405020304" pitchFamily="18" charset="0"/>
              </a:rPr>
              <a:t> </a:t>
            </a:r>
            <a:r>
              <a:rPr lang="en-US" sz="2800" i="1" err="1">
                <a:latin typeface="Times New Roman" panose="02020603050405020304" pitchFamily="18" charset="0"/>
                <a:cs typeface="Times New Roman" panose="02020603050405020304" pitchFamily="18" charset="0"/>
              </a:rPr>
              <a:t>hành</a:t>
            </a:r>
            <a:r>
              <a:rPr lang="en-US" sz="2800" i="1">
                <a:latin typeface="Times New Roman" panose="02020603050405020304" pitchFamily="18" charset="0"/>
                <a:cs typeface="Times New Roman" panose="02020603050405020304" pitchFamily="18" charset="0"/>
              </a:rPr>
              <a:t> vi </a:t>
            </a:r>
            <a:r>
              <a:rPr lang="en-US" sz="2800" i="1" err="1">
                <a:latin typeface="Times New Roman" panose="02020603050405020304" pitchFamily="18" charset="0"/>
                <a:cs typeface="Times New Roman" panose="02020603050405020304" pitchFamily="18" charset="0"/>
              </a:rPr>
              <a:t>biết</a:t>
            </a:r>
            <a:r>
              <a:rPr lang="en-US" sz="2800" i="1">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ơ</a:t>
            </a:r>
            <a:r>
              <a:rPr lang="en-US" sz="2800" i="1">
                <a:latin typeface="Times New Roman" panose="02020603050405020304" pitchFamily="18" charset="0"/>
                <a:cs typeface="Times New Roman" panose="02020603050405020304" pitchFamily="18" charset="0"/>
              </a:rPr>
              <a:t>n (</a:t>
            </a:r>
            <a:r>
              <a:rPr lang="en-US" sz="2800" i="1" err="1">
                <a:latin typeface="Times New Roman (Headings)"/>
              </a:rPr>
              <a:t>biết</a:t>
            </a:r>
            <a:r>
              <a:rPr lang="en-US" sz="2800" i="1">
                <a:latin typeface="Times New Roman (Headings)"/>
              </a:rPr>
              <a:t> </a:t>
            </a:r>
            <a:r>
              <a:rPr lang="vi-VN" sz="2800" i="1">
                <a:latin typeface="Times New Roman (Headings)"/>
              </a:rPr>
              <a:t>ơ</a:t>
            </a:r>
            <a:r>
              <a:rPr lang="en-US" sz="2800" i="1">
                <a:latin typeface="Times New Roman (Headings)"/>
              </a:rPr>
              <a:t>n c</a:t>
            </a:r>
            <a:r>
              <a:rPr lang="vi-VN" sz="2800" i="1">
                <a:latin typeface="Times New Roman (Headings)"/>
              </a:rPr>
              <a:t>ơ</a:t>
            </a:r>
            <a:r>
              <a:rPr lang="en-US" sz="2800" i="1">
                <a:latin typeface="Times New Roman (Headings)"/>
              </a:rPr>
              <a:t> </a:t>
            </a:r>
            <a:r>
              <a:rPr lang="en-US" sz="2800" i="1" err="1">
                <a:latin typeface="Times New Roman (Headings)"/>
              </a:rPr>
              <a:t>thể</a:t>
            </a:r>
            <a:r>
              <a:rPr lang="en-US" sz="2800" i="1">
                <a:latin typeface="Times New Roman (Headings)"/>
              </a:rPr>
              <a:t>, </a:t>
            </a:r>
            <a:r>
              <a:rPr lang="en-US" sz="2800" i="1" err="1">
                <a:latin typeface="Times New Roman (Headings)"/>
              </a:rPr>
              <a:t>các</a:t>
            </a:r>
            <a:r>
              <a:rPr lang="en-US" sz="2800" i="1">
                <a:latin typeface="Times New Roman (Headings)"/>
              </a:rPr>
              <a:t> </a:t>
            </a:r>
            <a:r>
              <a:rPr lang="en-US" sz="2800" i="1" err="1">
                <a:latin typeface="Times New Roman (Headings)"/>
              </a:rPr>
              <a:t>giác</a:t>
            </a:r>
            <a:r>
              <a:rPr lang="en-US" sz="2800" i="1">
                <a:latin typeface="Times New Roman (Headings)"/>
              </a:rPr>
              <a:t> </a:t>
            </a:r>
            <a:r>
              <a:rPr lang="en-US" sz="2800" i="1" err="1">
                <a:latin typeface="Times New Roman (Headings)"/>
              </a:rPr>
              <a:t>quan</a:t>
            </a:r>
            <a:r>
              <a:rPr lang="en-US" sz="2800" i="1">
                <a:latin typeface="Times New Roman (Headings)"/>
              </a:rPr>
              <a:t>; </a:t>
            </a:r>
            <a:r>
              <a:rPr lang="en-US" sz="2800" i="1" err="1">
                <a:latin typeface="Times New Roman (Headings)"/>
              </a:rPr>
              <a:t>biết</a:t>
            </a:r>
            <a:r>
              <a:rPr lang="en-US" sz="2800" i="1">
                <a:latin typeface="Times New Roman (Headings)"/>
              </a:rPr>
              <a:t> </a:t>
            </a:r>
            <a:r>
              <a:rPr lang="vi-VN" sz="2800" i="1">
                <a:latin typeface="Times New Roman (Headings)"/>
              </a:rPr>
              <a:t>ơ</a:t>
            </a:r>
            <a:r>
              <a:rPr lang="en-US" sz="2800" i="1">
                <a:latin typeface="Times New Roman (Headings)"/>
              </a:rPr>
              <a:t>n ng</a:t>
            </a:r>
            <a:r>
              <a:rPr lang="vi-VN" sz="2800" i="1">
                <a:latin typeface="Times New Roman (Headings)"/>
              </a:rPr>
              <a:t>ư</a:t>
            </a:r>
            <a:r>
              <a:rPr lang="en-US" sz="2800" i="1" err="1">
                <a:latin typeface="Times New Roman (Headings)"/>
              </a:rPr>
              <a:t>ời</a:t>
            </a:r>
            <a:r>
              <a:rPr lang="en-US" sz="2800" i="1">
                <a:latin typeface="Times New Roman (Headings)"/>
              </a:rPr>
              <a:t> </a:t>
            </a:r>
            <a:r>
              <a:rPr lang="en-US" sz="2800" i="1" err="1">
                <a:latin typeface="Times New Roman (Headings)"/>
              </a:rPr>
              <a:t>thân</a:t>
            </a:r>
            <a:r>
              <a:rPr lang="en-US" sz="2800" i="1">
                <a:latin typeface="Times New Roman (Headings)"/>
              </a:rPr>
              <a:t>, </a:t>
            </a:r>
            <a:r>
              <a:rPr lang="en-US" sz="2800" i="1" err="1">
                <a:latin typeface="Times New Roman (Headings)"/>
              </a:rPr>
              <a:t>bạn</a:t>
            </a:r>
            <a:r>
              <a:rPr lang="en-US" sz="2800" i="1">
                <a:latin typeface="Times New Roman (Headings)"/>
              </a:rPr>
              <a:t> </a:t>
            </a:r>
            <a:r>
              <a:rPr lang="en-US" sz="2800" i="1" err="1">
                <a:latin typeface="Times New Roman (Headings)"/>
              </a:rPr>
              <a:t>bè</a:t>
            </a:r>
            <a:r>
              <a:rPr lang="en-US" sz="2800" i="1">
                <a:latin typeface="Times New Roman (Headings)"/>
              </a:rPr>
              <a:t>; </a:t>
            </a:r>
            <a:r>
              <a:rPr lang="en-US" sz="2800" i="1" err="1">
                <a:latin typeface="Times New Roman (Headings)"/>
              </a:rPr>
              <a:t>những</a:t>
            </a:r>
            <a:r>
              <a:rPr lang="en-US" sz="2800" i="1">
                <a:latin typeface="Times New Roman (Headings)"/>
              </a:rPr>
              <a:t> </a:t>
            </a:r>
            <a:r>
              <a:rPr lang="en-US" sz="2800" i="1" err="1">
                <a:latin typeface="Times New Roman (Headings)"/>
              </a:rPr>
              <a:t>điều</a:t>
            </a:r>
            <a:r>
              <a:rPr lang="en-US" sz="2800" i="1">
                <a:latin typeface="Times New Roman (Headings)"/>
              </a:rPr>
              <a:t> </a:t>
            </a:r>
            <a:r>
              <a:rPr lang="en-US" sz="2800" i="1" err="1">
                <a:latin typeface="Times New Roman (Headings)"/>
              </a:rPr>
              <a:t>tốt</a:t>
            </a:r>
            <a:r>
              <a:rPr lang="en-US" sz="2800" i="1">
                <a:latin typeface="Times New Roman (Headings)"/>
              </a:rPr>
              <a:t> </a:t>
            </a:r>
            <a:r>
              <a:rPr lang="en-US" sz="2800" i="1" err="1">
                <a:latin typeface="Times New Roman (Headings)"/>
              </a:rPr>
              <a:t>đẹp</a:t>
            </a:r>
            <a:r>
              <a:rPr lang="en-US" sz="2800" i="1">
                <a:latin typeface="Times New Roman (Headings)"/>
              </a:rPr>
              <a:t> </a:t>
            </a:r>
            <a:r>
              <a:rPr lang="en-US" sz="2800" i="1" err="1">
                <a:latin typeface="Times New Roman (Headings)"/>
              </a:rPr>
              <a:t>khác</a:t>
            </a:r>
            <a:r>
              <a:rPr lang="vi-VN" sz="2800" i="1">
                <a:latin typeface="Times New Roman (Headings)"/>
              </a:rPr>
              <a:t> …)</a:t>
            </a:r>
            <a:endParaRPr lang="en-US" sz="2800" i="1">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C614D241-2441-4D9D-9CE0-DE36B40B5B6F}"/>
              </a:ext>
            </a:extLst>
          </p:cNvPr>
          <p:cNvSpPr>
            <a:spLocks noGrp="1"/>
          </p:cNvSpPr>
          <p:nvPr>
            <p:ph type="ftr" sz="quarter" idx="11"/>
          </p:nvPr>
        </p:nvSpPr>
        <p:spPr>
          <a:xfrm>
            <a:off x="4038600" y="6356350"/>
            <a:ext cx="4114800" cy="365125"/>
          </a:xfrm>
        </p:spPr>
        <p:txBody>
          <a:bodyPr/>
          <a:lstStyle/>
          <a:p>
            <a:r>
              <a:rPr lang="en-US" sz="1200" err="1"/>
              <a:t>Thái</a:t>
            </a:r>
            <a:r>
              <a:rPr lang="en-US" sz="1200"/>
              <a:t> </a:t>
            </a:r>
            <a:r>
              <a:rPr lang="en-US" sz="1200" err="1"/>
              <a:t>độ</a:t>
            </a:r>
            <a:r>
              <a:rPr lang="en-US" sz="1200"/>
              <a:t> </a:t>
            </a:r>
            <a:r>
              <a:rPr lang="en-US" sz="1200" err="1"/>
              <a:t>sống</a:t>
            </a:r>
            <a:r>
              <a:rPr lang="en-US" sz="1200"/>
              <a:t> 2</a:t>
            </a:r>
          </a:p>
        </p:txBody>
      </p:sp>
      <p:graphicFrame>
        <p:nvGraphicFramePr>
          <p:cNvPr id="27" name="Table 26">
            <a:extLst>
              <a:ext uri="{FF2B5EF4-FFF2-40B4-BE49-F238E27FC236}">
                <a16:creationId xmlns:a16="http://schemas.microsoft.com/office/drawing/2014/main" id="{F8579849-5179-9464-63BD-35A11A4F8920}"/>
              </a:ext>
            </a:extLst>
          </p:cNvPr>
          <p:cNvGraphicFramePr>
            <a:graphicFrameLocks noGrp="1"/>
          </p:cNvGraphicFramePr>
          <p:nvPr>
            <p:extLst>
              <p:ext uri="{D42A27DB-BD31-4B8C-83A1-F6EECF244321}">
                <p14:modId xmlns:p14="http://schemas.microsoft.com/office/powerpoint/2010/main" val="1178700300"/>
              </p:ext>
            </p:extLst>
          </p:nvPr>
        </p:nvGraphicFramePr>
        <p:xfrm>
          <a:off x="1606844" y="2610338"/>
          <a:ext cx="8978312" cy="3302633"/>
        </p:xfrm>
        <a:graphic>
          <a:graphicData uri="http://schemas.openxmlformats.org/drawingml/2006/table">
            <a:tbl>
              <a:tblPr bandRow="1">
                <a:tableStyleId>{616DA210-FB5B-4158-B5E0-FEB733F419BA}</a:tableStyleId>
              </a:tblPr>
              <a:tblGrid>
                <a:gridCol w="1282616">
                  <a:extLst>
                    <a:ext uri="{9D8B030D-6E8A-4147-A177-3AD203B41FA5}">
                      <a16:colId xmlns:a16="http://schemas.microsoft.com/office/drawing/2014/main" val="1370584584"/>
                    </a:ext>
                  </a:extLst>
                </a:gridCol>
                <a:gridCol w="1276140">
                  <a:extLst>
                    <a:ext uri="{9D8B030D-6E8A-4147-A177-3AD203B41FA5}">
                      <a16:colId xmlns:a16="http://schemas.microsoft.com/office/drawing/2014/main" val="2100996129"/>
                    </a:ext>
                  </a:extLst>
                </a:gridCol>
                <a:gridCol w="1289092">
                  <a:extLst>
                    <a:ext uri="{9D8B030D-6E8A-4147-A177-3AD203B41FA5}">
                      <a16:colId xmlns:a16="http://schemas.microsoft.com/office/drawing/2014/main" val="538477490"/>
                    </a:ext>
                  </a:extLst>
                </a:gridCol>
                <a:gridCol w="1282616">
                  <a:extLst>
                    <a:ext uri="{9D8B030D-6E8A-4147-A177-3AD203B41FA5}">
                      <a16:colId xmlns:a16="http://schemas.microsoft.com/office/drawing/2014/main" val="1420078617"/>
                    </a:ext>
                  </a:extLst>
                </a:gridCol>
                <a:gridCol w="1282616">
                  <a:extLst>
                    <a:ext uri="{9D8B030D-6E8A-4147-A177-3AD203B41FA5}">
                      <a16:colId xmlns:a16="http://schemas.microsoft.com/office/drawing/2014/main" val="3464614191"/>
                    </a:ext>
                  </a:extLst>
                </a:gridCol>
                <a:gridCol w="1282616">
                  <a:extLst>
                    <a:ext uri="{9D8B030D-6E8A-4147-A177-3AD203B41FA5}">
                      <a16:colId xmlns:a16="http://schemas.microsoft.com/office/drawing/2014/main" val="1814305598"/>
                    </a:ext>
                  </a:extLst>
                </a:gridCol>
                <a:gridCol w="1282616">
                  <a:extLst>
                    <a:ext uri="{9D8B030D-6E8A-4147-A177-3AD203B41FA5}">
                      <a16:colId xmlns:a16="http://schemas.microsoft.com/office/drawing/2014/main" val="2550585548"/>
                    </a:ext>
                  </a:extLst>
                </a:gridCol>
              </a:tblGrid>
              <a:tr h="432792">
                <a:tc>
                  <a:txBody>
                    <a:bodyPr/>
                    <a:lstStyle/>
                    <a:p>
                      <a:pPr algn="ctr"/>
                      <a:r>
                        <a:rPr lang="en-US" b="1"/>
                        <a:t>11/7</a:t>
                      </a:r>
                    </a:p>
                  </a:txBody>
                  <a:tcPr/>
                </a:tc>
                <a:tc>
                  <a:txBody>
                    <a:bodyPr/>
                    <a:lstStyle/>
                    <a:p>
                      <a:pPr algn="ctr"/>
                      <a:r>
                        <a:rPr lang="en-US" b="1"/>
                        <a:t>12/7</a:t>
                      </a:r>
                    </a:p>
                  </a:txBody>
                  <a:tcPr/>
                </a:tc>
                <a:tc>
                  <a:txBody>
                    <a:bodyPr/>
                    <a:lstStyle/>
                    <a:p>
                      <a:pPr algn="ctr"/>
                      <a:r>
                        <a:rPr lang="en-US" b="1"/>
                        <a:t>13/7</a:t>
                      </a:r>
                    </a:p>
                  </a:txBody>
                  <a:tcPr/>
                </a:tc>
                <a:tc>
                  <a:txBody>
                    <a:bodyPr/>
                    <a:lstStyle/>
                    <a:p>
                      <a:pPr algn="ctr"/>
                      <a:r>
                        <a:rPr lang="en-US" b="1"/>
                        <a:t>14/7</a:t>
                      </a:r>
                    </a:p>
                  </a:txBody>
                  <a:tcPr/>
                </a:tc>
                <a:tc>
                  <a:txBody>
                    <a:bodyPr/>
                    <a:lstStyle/>
                    <a:p>
                      <a:pPr algn="ctr"/>
                      <a:r>
                        <a:rPr lang="en-US" b="1"/>
                        <a:t>15/7</a:t>
                      </a:r>
                    </a:p>
                  </a:txBody>
                  <a:tcPr/>
                </a:tc>
                <a:tc>
                  <a:txBody>
                    <a:bodyPr/>
                    <a:lstStyle/>
                    <a:p>
                      <a:pPr algn="ctr"/>
                      <a:r>
                        <a:rPr lang="en-US" b="1"/>
                        <a:t>16/7</a:t>
                      </a:r>
                    </a:p>
                  </a:txBody>
                  <a:tcPr/>
                </a:tc>
                <a:tc>
                  <a:txBody>
                    <a:bodyPr/>
                    <a:lstStyle/>
                    <a:p>
                      <a:pPr algn="ctr"/>
                      <a:r>
                        <a:rPr lang="en-US" b="1"/>
                        <a:t>17/7</a:t>
                      </a:r>
                    </a:p>
                  </a:txBody>
                  <a:tcPr/>
                </a:tc>
                <a:extLst>
                  <a:ext uri="{0D108BD9-81ED-4DB2-BD59-A6C34878D82A}">
                    <a16:rowId xmlns:a16="http://schemas.microsoft.com/office/drawing/2014/main" val="2639956991"/>
                  </a:ext>
                </a:extLst>
              </a:tr>
              <a:tr h="586937">
                <a:tc>
                  <a:txBody>
                    <a:bodyPr/>
                    <a:lstStyle/>
                    <a:p>
                      <a:r>
                        <a:rPr lang="en-US" err="1"/>
                        <a:t>Biết</a:t>
                      </a:r>
                      <a:r>
                        <a:rPr lang="en-US"/>
                        <a:t> </a:t>
                      </a:r>
                      <a:r>
                        <a:rPr lang="en-US" err="1"/>
                        <a:t>ơn</a:t>
                      </a:r>
                      <a:r>
                        <a:rPr lang="en-US"/>
                        <a:t> </a:t>
                      </a:r>
                      <a:r>
                        <a:rPr lang="en-US" err="1"/>
                        <a:t>đôi</a:t>
                      </a:r>
                      <a:r>
                        <a:rPr lang="en-US"/>
                        <a:t> </a:t>
                      </a:r>
                      <a:r>
                        <a:rPr lang="en-US" err="1"/>
                        <a:t>mắt</a:t>
                      </a:r>
                      <a:endParaRPr lang="en-US"/>
                    </a:p>
                  </a:txBody>
                  <a:tcPr/>
                </a:tc>
                <a:tc>
                  <a:txBody>
                    <a:bodyPr/>
                    <a:lstStyle/>
                    <a:p>
                      <a:r>
                        <a:rPr lang="en-US" err="1"/>
                        <a:t>Biết</a:t>
                      </a:r>
                      <a:r>
                        <a:rPr lang="en-US"/>
                        <a:t> </a:t>
                      </a:r>
                      <a:r>
                        <a:rPr lang="en-US" err="1"/>
                        <a:t>ơn</a:t>
                      </a:r>
                      <a:r>
                        <a:rPr lang="en-US"/>
                        <a:t> </a:t>
                      </a:r>
                      <a:r>
                        <a:rPr lang="en-US" err="1"/>
                        <a:t>dạ</a:t>
                      </a:r>
                      <a:r>
                        <a:rPr lang="en-US"/>
                        <a:t> </a:t>
                      </a:r>
                      <a:r>
                        <a:rPr lang="en-US" err="1"/>
                        <a:t>dày</a:t>
                      </a:r>
                      <a:endParaRPr lang="en-US"/>
                    </a:p>
                  </a:txBody>
                  <a:tcPr/>
                </a:tc>
                <a:tc>
                  <a:txBody>
                    <a:bodyPr/>
                    <a:lstStyle/>
                    <a:p>
                      <a:r>
                        <a:rPr lang="en-US" err="1"/>
                        <a:t>Biết</a:t>
                      </a:r>
                      <a:r>
                        <a:rPr lang="en-US"/>
                        <a:t> </a:t>
                      </a:r>
                      <a:r>
                        <a:rPr lang="en-US" err="1"/>
                        <a:t>ơn</a:t>
                      </a:r>
                      <a:r>
                        <a:rPr lang="en-US"/>
                        <a:t> </a:t>
                      </a:r>
                      <a:r>
                        <a:rPr lang="en-US" err="1"/>
                        <a:t>đôi</a:t>
                      </a:r>
                      <a:r>
                        <a:rPr lang="en-US"/>
                        <a:t> tai</a:t>
                      </a:r>
                    </a:p>
                  </a:txBody>
                  <a:tcPr/>
                </a:tc>
                <a:tc>
                  <a:txBody>
                    <a:bodyPr/>
                    <a:lstStyle/>
                    <a:p>
                      <a:r>
                        <a:rPr lang="en-US" err="1"/>
                        <a:t>Biết</a:t>
                      </a:r>
                      <a:r>
                        <a:rPr lang="en-US"/>
                        <a:t> </a:t>
                      </a:r>
                      <a:r>
                        <a:rPr lang="en-US" err="1"/>
                        <a:t>ơn</a:t>
                      </a:r>
                      <a:r>
                        <a:rPr lang="en-US"/>
                        <a:t> </a:t>
                      </a:r>
                      <a:r>
                        <a:rPr lang="en-US" err="1"/>
                        <a:t>đôi</a:t>
                      </a:r>
                      <a:r>
                        <a:rPr lang="en-US"/>
                        <a:t> </a:t>
                      </a:r>
                      <a:r>
                        <a:rPr lang="en-US" err="1"/>
                        <a:t>bàn</a:t>
                      </a:r>
                      <a:r>
                        <a:rPr lang="en-US"/>
                        <a:t> </a:t>
                      </a:r>
                      <a:r>
                        <a:rPr lang="en-US" err="1"/>
                        <a:t>tay</a:t>
                      </a:r>
                      <a:endParaRPr lang="en-US"/>
                    </a:p>
                  </a:txBody>
                  <a:tcPr/>
                </a:tc>
                <a:tc>
                  <a:txBody>
                    <a:bodyPr/>
                    <a:lstStyle/>
                    <a:p>
                      <a:r>
                        <a:rPr lang="en-US" err="1"/>
                        <a:t>Biết</a:t>
                      </a:r>
                      <a:r>
                        <a:rPr lang="en-US"/>
                        <a:t> </a:t>
                      </a:r>
                      <a:r>
                        <a:rPr lang="en-US" err="1"/>
                        <a:t>ơn</a:t>
                      </a:r>
                      <a:r>
                        <a:rPr lang="en-US"/>
                        <a:t> </a:t>
                      </a:r>
                      <a:r>
                        <a:rPr lang="en-US" err="1"/>
                        <a:t>hệ</a:t>
                      </a:r>
                      <a:r>
                        <a:rPr lang="en-US"/>
                        <a:t> </a:t>
                      </a:r>
                      <a:r>
                        <a:rPr lang="en-US" err="1"/>
                        <a:t>miễn</a:t>
                      </a:r>
                      <a:r>
                        <a:rPr lang="en-US"/>
                        <a:t> </a:t>
                      </a:r>
                      <a:r>
                        <a:rPr lang="en-US" err="1"/>
                        <a:t>dịch</a:t>
                      </a:r>
                      <a:endParaRPr lang="en-US"/>
                    </a:p>
                  </a:txBody>
                  <a:tcPr/>
                </a:tc>
                <a:tc>
                  <a:txBody>
                    <a:bodyPr/>
                    <a:lstStyle/>
                    <a:p>
                      <a:r>
                        <a:rPr lang="en-US" err="1"/>
                        <a:t>Biết</a:t>
                      </a:r>
                      <a:r>
                        <a:rPr lang="en-US"/>
                        <a:t> </a:t>
                      </a:r>
                      <a:r>
                        <a:rPr lang="en-US" err="1"/>
                        <a:t>ơn</a:t>
                      </a:r>
                      <a:r>
                        <a:rPr lang="en-US"/>
                        <a:t> </a:t>
                      </a:r>
                      <a:r>
                        <a:rPr lang="en-US" err="1"/>
                        <a:t>chiếc</a:t>
                      </a:r>
                      <a:r>
                        <a:rPr lang="en-US"/>
                        <a:t> </a:t>
                      </a:r>
                      <a:r>
                        <a:rPr lang="en-US" err="1"/>
                        <a:t>điện</a:t>
                      </a:r>
                      <a:r>
                        <a:rPr lang="en-US"/>
                        <a:t> </a:t>
                      </a:r>
                      <a:r>
                        <a:rPr lang="en-US" err="1"/>
                        <a:t>thoại</a:t>
                      </a:r>
                      <a:endParaRPr lang="en-US"/>
                    </a:p>
                  </a:txBody>
                  <a:tcPr/>
                </a:tc>
                <a:tc>
                  <a:txBody>
                    <a:bodyPr/>
                    <a:lstStyle/>
                    <a:p>
                      <a:r>
                        <a:rPr lang="en-US" err="1"/>
                        <a:t>Biết</a:t>
                      </a:r>
                      <a:r>
                        <a:rPr lang="en-US"/>
                        <a:t> </a:t>
                      </a:r>
                      <a:r>
                        <a:rPr lang="en-US" err="1"/>
                        <a:t>ơn</a:t>
                      </a:r>
                      <a:r>
                        <a:rPr lang="en-US"/>
                        <a:t> </a:t>
                      </a:r>
                      <a:r>
                        <a:rPr lang="en-US" err="1"/>
                        <a:t>chiếc</a:t>
                      </a:r>
                      <a:r>
                        <a:rPr lang="en-US"/>
                        <a:t> </a:t>
                      </a:r>
                      <a:r>
                        <a:rPr lang="en-US" err="1"/>
                        <a:t>xe</a:t>
                      </a:r>
                      <a:r>
                        <a:rPr lang="en-US"/>
                        <a:t> </a:t>
                      </a:r>
                      <a:r>
                        <a:rPr lang="en-US" err="1"/>
                        <a:t>máy</a:t>
                      </a:r>
                      <a:r>
                        <a:rPr lang="en-US"/>
                        <a:t> </a:t>
                      </a:r>
                      <a:r>
                        <a:rPr lang="en-US" err="1"/>
                        <a:t>của</a:t>
                      </a:r>
                      <a:r>
                        <a:rPr lang="en-US"/>
                        <a:t> </a:t>
                      </a:r>
                      <a:r>
                        <a:rPr lang="en-US" err="1"/>
                        <a:t>mình</a:t>
                      </a:r>
                      <a:endParaRPr lang="en-US"/>
                    </a:p>
                  </a:txBody>
                  <a:tcPr/>
                </a:tc>
                <a:extLst>
                  <a:ext uri="{0D108BD9-81ED-4DB2-BD59-A6C34878D82A}">
                    <a16:rowId xmlns:a16="http://schemas.microsoft.com/office/drawing/2014/main" val="3835198088"/>
                  </a:ext>
                </a:extLst>
              </a:tr>
              <a:tr h="432792">
                <a:tc>
                  <a:txBody>
                    <a:bodyPr/>
                    <a:lstStyle/>
                    <a:p>
                      <a:pPr algn="ctr"/>
                      <a:r>
                        <a:rPr lang="en-US" b="1"/>
                        <a:t>18/7</a:t>
                      </a:r>
                    </a:p>
                  </a:txBody>
                  <a:tcPr/>
                </a:tc>
                <a:tc>
                  <a:txBody>
                    <a:bodyPr/>
                    <a:lstStyle/>
                    <a:p>
                      <a:pPr algn="ctr"/>
                      <a:r>
                        <a:rPr lang="en-US" b="1"/>
                        <a:t>19/7</a:t>
                      </a:r>
                    </a:p>
                  </a:txBody>
                  <a:tcPr/>
                </a:tc>
                <a:tc>
                  <a:txBody>
                    <a:bodyPr/>
                    <a:lstStyle/>
                    <a:p>
                      <a:pPr algn="ctr"/>
                      <a:r>
                        <a:rPr lang="en-US" b="1"/>
                        <a:t>20/7</a:t>
                      </a:r>
                    </a:p>
                  </a:txBody>
                  <a:tcPr/>
                </a:tc>
                <a:tc>
                  <a:txBody>
                    <a:bodyPr/>
                    <a:lstStyle/>
                    <a:p>
                      <a:pPr algn="ctr"/>
                      <a:r>
                        <a:rPr lang="en-US" b="1"/>
                        <a:t>21/7</a:t>
                      </a:r>
                    </a:p>
                  </a:txBody>
                  <a:tcPr/>
                </a:tc>
                <a:tc>
                  <a:txBody>
                    <a:bodyPr/>
                    <a:lstStyle/>
                    <a:p>
                      <a:pPr algn="ctr"/>
                      <a:r>
                        <a:rPr lang="en-US" b="1"/>
                        <a:t>22/7</a:t>
                      </a:r>
                    </a:p>
                  </a:txBody>
                  <a:tcPr/>
                </a:tc>
                <a:tc>
                  <a:txBody>
                    <a:bodyPr/>
                    <a:lstStyle/>
                    <a:p>
                      <a:pPr algn="ctr"/>
                      <a:r>
                        <a:rPr lang="en-US" b="1"/>
                        <a:t>23/7</a:t>
                      </a:r>
                    </a:p>
                  </a:txBody>
                  <a:tcPr/>
                </a:tc>
                <a:tc>
                  <a:txBody>
                    <a:bodyPr/>
                    <a:lstStyle/>
                    <a:p>
                      <a:pPr algn="ctr"/>
                      <a:r>
                        <a:rPr lang="en-US" b="1"/>
                        <a:t>24/7</a:t>
                      </a:r>
                    </a:p>
                  </a:txBody>
                  <a:tcPr/>
                </a:tc>
                <a:extLst>
                  <a:ext uri="{0D108BD9-81ED-4DB2-BD59-A6C34878D82A}">
                    <a16:rowId xmlns:a16="http://schemas.microsoft.com/office/drawing/2014/main" val="1683747275"/>
                  </a:ext>
                </a:extLst>
              </a:tr>
              <a:tr h="432792">
                <a:tc>
                  <a:txBody>
                    <a:bodyPr/>
                    <a:lstStyle/>
                    <a:p>
                      <a:r>
                        <a:rPr lang="en-US" err="1"/>
                        <a:t>Biết</a:t>
                      </a:r>
                      <a:r>
                        <a:rPr lang="en-US"/>
                        <a:t> </a:t>
                      </a:r>
                      <a:r>
                        <a:rPr lang="en-US" err="1"/>
                        <a:t>ơn</a:t>
                      </a:r>
                      <a:r>
                        <a:rPr lang="en-US"/>
                        <a:t> </a:t>
                      </a:r>
                      <a:r>
                        <a:rPr lang="en-US" err="1"/>
                        <a:t>gia</a:t>
                      </a:r>
                      <a:r>
                        <a:rPr lang="en-US"/>
                        <a:t> </a:t>
                      </a:r>
                      <a:r>
                        <a:rPr lang="en-US" err="1"/>
                        <a:t>đình</a:t>
                      </a:r>
                      <a:endParaRPr lang="en-US"/>
                    </a:p>
                  </a:txBody>
                  <a:tcPr/>
                </a:tc>
                <a:tc>
                  <a:txBody>
                    <a:bodyPr/>
                    <a:lstStyle/>
                    <a:p>
                      <a:r>
                        <a:rPr lang="en-US" err="1"/>
                        <a:t>Biết</a:t>
                      </a:r>
                      <a:r>
                        <a:rPr lang="en-US"/>
                        <a:t> </a:t>
                      </a:r>
                      <a:r>
                        <a:rPr lang="en-US" err="1"/>
                        <a:t>ơn</a:t>
                      </a:r>
                      <a:r>
                        <a:rPr lang="en-US"/>
                        <a:t> </a:t>
                      </a:r>
                      <a:r>
                        <a:rPr lang="en-US" err="1"/>
                        <a:t>bạn</a:t>
                      </a:r>
                      <a:r>
                        <a:rPr lang="en-US"/>
                        <a:t> </a:t>
                      </a:r>
                      <a:r>
                        <a:rPr lang="en-US" err="1"/>
                        <a:t>thân</a:t>
                      </a:r>
                      <a:endParaRPr lang="en-US"/>
                    </a:p>
                  </a:txBody>
                  <a:tcPr/>
                </a:tc>
                <a:tc>
                  <a:txBody>
                    <a:bodyPr/>
                    <a:lstStyle/>
                    <a:p>
                      <a:r>
                        <a:rPr lang="en-US" err="1"/>
                        <a:t>Biết</a:t>
                      </a:r>
                      <a:r>
                        <a:rPr lang="en-US"/>
                        <a:t> </a:t>
                      </a:r>
                      <a:r>
                        <a:rPr lang="en-US" err="1"/>
                        <a:t>ơn</a:t>
                      </a:r>
                      <a:r>
                        <a:rPr lang="en-US"/>
                        <a:t> </a:t>
                      </a:r>
                      <a:r>
                        <a:rPr lang="en-US" err="1"/>
                        <a:t>cây</a:t>
                      </a:r>
                      <a:r>
                        <a:rPr lang="en-US"/>
                        <a:t> </a:t>
                      </a:r>
                      <a:r>
                        <a:rPr lang="en-US" err="1"/>
                        <a:t>cối</a:t>
                      </a:r>
                      <a:r>
                        <a:rPr lang="en-US"/>
                        <a:t>, </a:t>
                      </a:r>
                      <a:r>
                        <a:rPr lang="en-US" err="1"/>
                        <a:t>thiên</a:t>
                      </a:r>
                      <a:r>
                        <a:rPr lang="en-US"/>
                        <a:t> </a:t>
                      </a:r>
                      <a:r>
                        <a:rPr lang="en-US" err="1"/>
                        <a:t>nhiên</a:t>
                      </a:r>
                      <a:endParaRPr lang="en-US"/>
                    </a:p>
                  </a:txBody>
                  <a:tcPr/>
                </a:tc>
                <a:tc>
                  <a:txBody>
                    <a:bodyPr/>
                    <a:lstStyle/>
                    <a:p>
                      <a:r>
                        <a:rPr lang="en-US" err="1"/>
                        <a:t>Biết</a:t>
                      </a:r>
                      <a:r>
                        <a:rPr lang="en-US"/>
                        <a:t> </a:t>
                      </a:r>
                      <a:r>
                        <a:rPr lang="en-US" err="1"/>
                        <a:t>ơn</a:t>
                      </a:r>
                      <a:r>
                        <a:rPr lang="en-US"/>
                        <a:t> </a:t>
                      </a:r>
                      <a:r>
                        <a:rPr lang="en-US" err="1"/>
                        <a:t>bữa</a:t>
                      </a:r>
                      <a:r>
                        <a:rPr lang="en-US"/>
                        <a:t> </a:t>
                      </a:r>
                      <a:r>
                        <a:rPr lang="en-US" err="1"/>
                        <a:t>ăn</a:t>
                      </a:r>
                      <a:endParaRPr lang="en-US"/>
                    </a:p>
                  </a:txBody>
                  <a:tcPr/>
                </a:tc>
                <a:tc>
                  <a:txBody>
                    <a:bodyPr/>
                    <a:lstStyle/>
                    <a:p>
                      <a:r>
                        <a:rPr lang="en-US" err="1"/>
                        <a:t>Biết</a:t>
                      </a:r>
                      <a:r>
                        <a:rPr lang="en-US"/>
                        <a:t> </a:t>
                      </a:r>
                      <a:r>
                        <a:rPr lang="en-US" err="1"/>
                        <a:t>ơn</a:t>
                      </a:r>
                      <a:r>
                        <a:rPr lang="en-US"/>
                        <a:t> </a:t>
                      </a:r>
                      <a:r>
                        <a:rPr lang="en-US" err="1"/>
                        <a:t>bàn</a:t>
                      </a:r>
                      <a:r>
                        <a:rPr lang="en-US"/>
                        <a:t> </a:t>
                      </a:r>
                      <a:r>
                        <a:rPr lang="en-US" err="1"/>
                        <a:t>học</a:t>
                      </a:r>
                      <a:r>
                        <a:rPr lang="en-US"/>
                        <a:t>, </a:t>
                      </a:r>
                      <a:r>
                        <a:rPr lang="en-US" err="1"/>
                        <a:t>góc</a:t>
                      </a:r>
                      <a:r>
                        <a:rPr lang="en-US"/>
                        <a:t> </a:t>
                      </a:r>
                      <a:r>
                        <a:rPr lang="en-US" err="1"/>
                        <a:t>học</a:t>
                      </a:r>
                      <a:r>
                        <a:rPr lang="en-US"/>
                        <a:t> </a:t>
                      </a:r>
                      <a:r>
                        <a:rPr lang="en-US" err="1"/>
                        <a:t>tập</a:t>
                      </a:r>
                      <a:endParaRPr lang="en-US"/>
                    </a:p>
                  </a:txBody>
                  <a:tcPr/>
                </a:tc>
                <a:tc>
                  <a:txBody>
                    <a:bodyPr/>
                    <a:lstStyle/>
                    <a:p>
                      <a:r>
                        <a:rPr lang="en-US" err="1"/>
                        <a:t>Biết</a:t>
                      </a:r>
                      <a:r>
                        <a:rPr lang="en-US"/>
                        <a:t> </a:t>
                      </a:r>
                      <a:r>
                        <a:rPr lang="en-US" err="1"/>
                        <a:t>ơn</a:t>
                      </a:r>
                      <a:r>
                        <a:rPr lang="en-US"/>
                        <a:t> </a:t>
                      </a:r>
                      <a:r>
                        <a:rPr lang="en-US" err="1"/>
                        <a:t>quán</a:t>
                      </a:r>
                      <a:r>
                        <a:rPr lang="en-US"/>
                        <a:t> </a:t>
                      </a:r>
                      <a:r>
                        <a:rPr lang="en-US" err="1"/>
                        <a:t>tạp</a:t>
                      </a:r>
                      <a:r>
                        <a:rPr lang="en-US"/>
                        <a:t> </a:t>
                      </a:r>
                      <a:r>
                        <a:rPr lang="en-US" err="1"/>
                        <a:t>hóa</a:t>
                      </a:r>
                      <a:r>
                        <a:rPr lang="en-US"/>
                        <a:t> </a:t>
                      </a:r>
                      <a:r>
                        <a:rPr lang="en-US" err="1"/>
                        <a:t>của</a:t>
                      </a:r>
                      <a:r>
                        <a:rPr lang="en-US"/>
                        <a:t> </a:t>
                      </a:r>
                      <a:r>
                        <a:rPr lang="en-US" err="1"/>
                        <a:t>mẹ</a:t>
                      </a:r>
                      <a:endParaRPr lang="en-US"/>
                    </a:p>
                  </a:txBody>
                  <a:tcPr/>
                </a:tc>
                <a:tc>
                  <a:txBody>
                    <a:bodyPr/>
                    <a:lstStyle/>
                    <a:p>
                      <a:r>
                        <a:rPr lang="en-US" err="1"/>
                        <a:t>Biết</a:t>
                      </a:r>
                      <a:r>
                        <a:rPr lang="en-US"/>
                        <a:t> </a:t>
                      </a:r>
                      <a:r>
                        <a:rPr lang="en-US" err="1"/>
                        <a:t>ơn</a:t>
                      </a:r>
                      <a:r>
                        <a:rPr lang="en-US"/>
                        <a:t> laptop</a:t>
                      </a:r>
                    </a:p>
                  </a:txBody>
                  <a:tcPr/>
                </a:tc>
                <a:extLst>
                  <a:ext uri="{0D108BD9-81ED-4DB2-BD59-A6C34878D82A}">
                    <a16:rowId xmlns:a16="http://schemas.microsoft.com/office/drawing/2014/main" val="4169468280"/>
                  </a:ext>
                </a:extLst>
              </a:tr>
              <a:tr h="432792">
                <a:tc>
                  <a:txBody>
                    <a:bodyPr/>
                    <a:lstStyle/>
                    <a:p>
                      <a:pPr algn="ctr"/>
                      <a:r>
                        <a:rPr lang="en-US" b="1"/>
                        <a:t>25/7</a:t>
                      </a:r>
                    </a:p>
                  </a:txBody>
                  <a:tcPr/>
                </a:tc>
                <a:tc>
                  <a:txBody>
                    <a:bodyPr/>
                    <a:lstStyle/>
                    <a:p>
                      <a:pPr algn="ctr"/>
                      <a:r>
                        <a:rPr lang="en-US" b="1"/>
                        <a:t>26/7</a:t>
                      </a:r>
                    </a:p>
                  </a:txBody>
                  <a:tcPr/>
                </a:tc>
                <a:tc>
                  <a:txBody>
                    <a:bodyPr/>
                    <a:lstStyle/>
                    <a:p>
                      <a:pPr algn="ctr"/>
                      <a:r>
                        <a:rPr lang="en-US" b="1"/>
                        <a:t>27/7</a:t>
                      </a:r>
                    </a:p>
                  </a:txBody>
                  <a:tcPr/>
                </a:tc>
                <a:tc>
                  <a:txBody>
                    <a:bodyPr/>
                    <a:lstStyle/>
                    <a:p>
                      <a:pPr algn="ctr"/>
                      <a:r>
                        <a:rPr lang="en-US" b="1"/>
                        <a:t>28/7</a:t>
                      </a:r>
                    </a:p>
                  </a:txBody>
                  <a:tcPr/>
                </a:tc>
                <a:tc>
                  <a:txBody>
                    <a:bodyPr/>
                    <a:lstStyle/>
                    <a:p>
                      <a:pPr algn="ctr"/>
                      <a:r>
                        <a:rPr lang="en-US" b="1"/>
                        <a:t>29/7</a:t>
                      </a:r>
                    </a:p>
                  </a:txBody>
                  <a:tcPr/>
                </a:tc>
                <a:tc>
                  <a:txBody>
                    <a:bodyPr/>
                    <a:lstStyle/>
                    <a:p>
                      <a:pPr algn="ctr"/>
                      <a:r>
                        <a:rPr lang="en-US" b="1"/>
                        <a:t>30/7</a:t>
                      </a:r>
                    </a:p>
                  </a:txBody>
                  <a:tcPr/>
                </a:tc>
                <a:tc>
                  <a:txBody>
                    <a:bodyPr/>
                    <a:lstStyle/>
                    <a:p>
                      <a:pPr algn="ctr"/>
                      <a:r>
                        <a:rPr lang="en-US" b="1"/>
                        <a:t>31/7</a:t>
                      </a:r>
                    </a:p>
                  </a:txBody>
                  <a:tcPr/>
                </a:tc>
                <a:extLst>
                  <a:ext uri="{0D108BD9-81ED-4DB2-BD59-A6C34878D82A}">
                    <a16:rowId xmlns:a16="http://schemas.microsoft.com/office/drawing/2014/main" val="1237209971"/>
                  </a:ext>
                </a:extLst>
              </a:tr>
              <a:tr h="432792">
                <a:tc>
                  <a:txBody>
                    <a:bodyPr/>
                    <a:lstStyle/>
                    <a:p>
                      <a:r>
                        <a:rPr lang="en-US" err="1"/>
                        <a:t>Biết</a:t>
                      </a:r>
                      <a:r>
                        <a:rPr lang="en-US"/>
                        <a:t> </a:t>
                      </a:r>
                      <a:r>
                        <a:rPr lang="en-US" err="1"/>
                        <a:t>ơn</a:t>
                      </a:r>
                      <a:r>
                        <a:rPr lang="en-US"/>
                        <a:t> </a:t>
                      </a:r>
                      <a:r>
                        <a:rPr lang="en-US" err="1"/>
                        <a:t>nguồn</a:t>
                      </a:r>
                      <a:r>
                        <a:rPr lang="en-US"/>
                        <a:t> </a:t>
                      </a:r>
                      <a:r>
                        <a:rPr lang="en-US" err="1"/>
                        <a:t>nước</a:t>
                      </a:r>
                      <a:r>
                        <a:rPr lang="en-US"/>
                        <a:t> </a:t>
                      </a:r>
                      <a:r>
                        <a:rPr lang="en-US" err="1"/>
                        <a:t>sạch</a:t>
                      </a:r>
                      <a:endParaRPr lang="en-US"/>
                    </a:p>
                  </a:txBody>
                  <a:tcPr/>
                </a:tc>
                <a:tc>
                  <a:txBody>
                    <a:bodyPr/>
                    <a:lstStyle/>
                    <a:p>
                      <a:r>
                        <a:rPr lang="en-US" err="1"/>
                        <a:t>Biết</a:t>
                      </a:r>
                      <a:r>
                        <a:rPr lang="en-US"/>
                        <a:t> </a:t>
                      </a:r>
                      <a:r>
                        <a:rPr lang="en-US" err="1"/>
                        <a:t>ơn</a:t>
                      </a:r>
                      <a:r>
                        <a:rPr lang="en-US"/>
                        <a:t> </a:t>
                      </a:r>
                      <a:r>
                        <a:rPr lang="en-US" err="1"/>
                        <a:t>điện</a:t>
                      </a:r>
                      <a:endParaRPr lang="en-US"/>
                    </a:p>
                  </a:txBody>
                  <a:tcPr/>
                </a:tc>
                <a:tc>
                  <a:txBody>
                    <a:bodyPr/>
                    <a:lstStyle/>
                    <a:p>
                      <a:r>
                        <a:rPr lang="en-US" err="1"/>
                        <a:t>Biết</a:t>
                      </a:r>
                      <a:r>
                        <a:rPr lang="en-US"/>
                        <a:t> </a:t>
                      </a:r>
                      <a:r>
                        <a:rPr lang="en-US" err="1"/>
                        <a:t>ơn</a:t>
                      </a:r>
                      <a:r>
                        <a:rPr lang="en-US"/>
                        <a:t> </a:t>
                      </a:r>
                      <a:r>
                        <a:rPr lang="en-US" err="1"/>
                        <a:t>cô</a:t>
                      </a:r>
                      <a:r>
                        <a:rPr lang="en-US"/>
                        <a:t> giúp </a:t>
                      </a:r>
                      <a:r>
                        <a:rPr lang="en-US" err="1"/>
                        <a:t>việc</a:t>
                      </a:r>
                      <a:r>
                        <a:rPr lang="en-US"/>
                        <a:t> </a:t>
                      </a:r>
                      <a:r>
                        <a:rPr lang="en-US" err="1"/>
                        <a:t>trong</a:t>
                      </a:r>
                      <a:r>
                        <a:rPr lang="en-US"/>
                        <a:t> </a:t>
                      </a:r>
                      <a:r>
                        <a:rPr lang="en-US" err="1"/>
                        <a:t>nhà</a:t>
                      </a:r>
                      <a:endParaRPr lang="en-US"/>
                    </a:p>
                  </a:txBody>
                  <a:tcPr/>
                </a:tc>
                <a:tc>
                  <a:txBody>
                    <a:bodyPr/>
                    <a:lstStyle/>
                    <a:p>
                      <a:r>
                        <a:rPr lang="en-US" err="1"/>
                        <a:t>Biết</a:t>
                      </a:r>
                      <a:r>
                        <a:rPr lang="en-US"/>
                        <a:t> </a:t>
                      </a:r>
                      <a:r>
                        <a:rPr lang="en-US" err="1"/>
                        <a:t>ơn</a:t>
                      </a:r>
                      <a:r>
                        <a:rPr lang="en-US"/>
                        <a:t> </a:t>
                      </a:r>
                      <a:r>
                        <a:rPr lang="en-US" err="1"/>
                        <a:t>người</a:t>
                      </a:r>
                      <a:r>
                        <a:rPr lang="en-US"/>
                        <a:t> </a:t>
                      </a:r>
                      <a:r>
                        <a:rPr lang="en-US" err="1"/>
                        <a:t>thầy</a:t>
                      </a:r>
                      <a:r>
                        <a:rPr lang="en-US"/>
                        <a:t> </a:t>
                      </a:r>
                      <a:r>
                        <a:rPr lang="en-US" err="1"/>
                        <a:t>đã</a:t>
                      </a:r>
                      <a:r>
                        <a:rPr lang="en-US"/>
                        <a:t> </a:t>
                      </a:r>
                      <a:r>
                        <a:rPr lang="en-US" err="1"/>
                        <a:t>về</a:t>
                      </a:r>
                      <a:r>
                        <a:rPr lang="en-US"/>
                        <a:t> </a:t>
                      </a:r>
                      <a:r>
                        <a:rPr lang="en-US" err="1"/>
                        <a:t>hưu</a:t>
                      </a:r>
                      <a:endParaRPr lang="en-US"/>
                    </a:p>
                  </a:txBody>
                  <a:tcPr/>
                </a:tc>
                <a:tc>
                  <a:txBody>
                    <a:bodyPr/>
                    <a:lstStyle/>
                    <a:p>
                      <a:r>
                        <a:rPr lang="en-US" err="1"/>
                        <a:t>Biết</a:t>
                      </a:r>
                      <a:r>
                        <a:rPr lang="en-US"/>
                        <a:t> </a:t>
                      </a:r>
                      <a:r>
                        <a:rPr lang="en-US" err="1"/>
                        <a:t>ơn</a:t>
                      </a:r>
                      <a:r>
                        <a:rPr lang="en-US"/>
                        <a:t> </a:t>
                      </a:r>
                      <a:r>
                        <a:rPr lang="en-US" err="1"/>
                        <a:t>chiếc</a:t>
                      </a:r>
                      <a:r>
                        <a:rPr lang="en-US"/>
                        <a:t> đồng hồ báo thức</a:t>
                      </a:r>
                    </a:p>
                  </a:txBody>
                  <a:tcPr/>
                </a:tc>
                <a:tc>
                  <a:txBody>
                    <a:bodyPr/>
                    <a:lstStyle/>
                    <a:p>
                      <a:r>
                        <a:rPr lang="en-US" err="1"/>
                        <a:t>Biết</a:t>
                      </a:r>
                      <a:r>
                        <a:rPr lang="en-US"/>
                        <a:t> </a:t>
                      </a:r>
                      <a:r>
                        <a:rPr lang="en-US" err="1"/>
                        <a:t>ơn</a:t>
                      </a:r>
                      <a:r>
                        <a:rPr lang="en-US"/>
                        <a:t> </a:t>
                      </a:r>
                      <a:r>
                        <a:rPr lang="en-US" err="1"/>
                        <a:t>chú</a:t>
                      </a:r>
                      <a:r>
                        <a:rPr lang="en-US"/>
                        <a:t> </a:t>
                      </a:r>
                      <a:r>
                        <a:rPr lang="en-US" err="1"/>
                        <a:t>tài</a:t>
                      </a:r>
                      <a:r>
                        <a:rPr lang="en-US"/>
                        <a:t> </a:t>
                      </a:r>
                      <a:r>
                        <a:rPr lang="en-US" err="1"/>
                        <a:t>xế</a:t>
                      </a:r>
                      <a:endParaRPr lang="en-US"/>
                    </a:p>
                  </a:txBody>
                  <a:tcPr/>
                </a:tc>
                <a:tc>
                  <a:txBody>
                    <a:bodyPr/>
                    <a:lstStyle/>
                    <a:p>
                      <a:r>
                        <a:rPr lang="en-US" err="1"/>
                        <a:t>Biết</a:t>
                      </a:r>
                      <a:r>
                        <a:rPr lang="en-US"/>
                        <a:t> </a:t>
                      </a:r>
                      <a:r>
                        <a:rPr lang="en-US" err="1"/>
                        <a:t>ơn</a:t>
                      </a:r>
                      <a:r>
                        <a:rPr lang="en-US"/>
                        <a:t> </a:t>
                      </a:r>
                      <a:r>
                        <a:rPr lang="en-US" err="1"/>
                        <a:t>kí</a:t>
                      </a:r>
                      <a:r>
                        <a:rPr lang="en-US"/>
                        <a:t> </a:t>
                      </a:r>
                      <a:r>
                        <a:rPr lang="en-US" err="1"/>
                        <a:t>túc</a:t>
                      </a:r>
                      <a:r>
                        <a:rPr lang="en-US"/>
                        <a:t> </a:t>
                      </a:r>
                      <a:r>
                        <a:rPr lang="en-US" err="1"/>
                        <a:t>xá</a:t>
                      </a:r>
                      <a:endParaRPr lang="en-US"/>
                    </a:p>
                  </a:txBody>
                  <a:tcPr/>
                </a:tc>
                <a:extLst>
                  <a:ext uri="{0D108BD9-81ED-4DB2-BD59-A6C34878D82A}">
                    <a16:rowId xmlns:a16="http://schemas.microsoft.com/office/drawing/2014/main" val="4215244450"/>
                  </a:ext>
                </a:extLst>
              </a:tr>
            </a:tbl>
          </a:graphicData>
        </a:graphic>
      </p:graphicFrame>
    </p:spTree>
    <p:extLst>
      <p:ext uri="{BB962C8B-B14F-4D97-AF65-F5344CB8AC3E}">
        <p14:creationId xmlns:p14="http://schemas.microsoft.com/office/powerpoint/2010/main" val="161752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18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28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Vào buổi sáng tầm 10 giờ, tôi thấy cô giúp việc đang làm việc nên đã làm cho cô một ly trà đường vì sợ cô bị dị ứng với cà phê và muốn giúp cô có tinh thần cho ngày mới. Tôi luôn cảm ơn cô và biết ơn cô khi cô đã giúp đỡ rất nhiều cho gia đình tôi khi cả nhà tôi thường rất bận rộn.</a:t>
            </a:r>
          </a:p>
          <a:p>
            <a:pPr marL="0" indent="0">
              <a:buNone/>
            </a:pPr>
            <a:r>
              <a:rPr lang="en-US" sz="2000" b="1" i="1">
                <a:solidFill>
                  <a:srgbClr val="FF0000"/>
                </a:solidFill>
                <a:latin typeface="Times New Roman" panose="02020603050405020304" pitchFamily="18" charset="0"/>
                <a:cs typeface="Times New Roman" panose="02020603050405020304" pitchFamily="18" charset="0"/>
              </a:rPr>
              <a:t>Suy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tôi không phân biệt đối xử với cô, xem cô như một phần trong gia đình nhưng rất ngại khi thể hiện quan tâm với cô.</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tôi đã có dịp để nói lên tấm lòng của mình mặc dù là một ly trà đường thôi nhưng tôi nghĩ tôi đã giúp cô đỡ khát và có một ngày vui vẻ.</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C61C622-1602-44B4-ACB9-CAB2076792F6}"/>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3803493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19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29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Tôi đã đến nhà của một người thầy dạy toán của mình khi thầy đã về hưu, tôi gửi tặng thầy một hộp bánh nhỏ và ngồi nói chuyện với thầy. Tôi và thầy đã ngồi nói về chuyện kỉ niệm mà thầy đã dạy chúng tôi, không chỉ vậy mà thầy còn hỏi về dự định tương lai của tôi. Tôi cảm thấy rất vui và biết ơn người thầy của mình.</a:t>
            </a:r>
          </a:p>
          <a:p>
            <a:pPr marL="0" indent="0">
              <a:buNone/>
            </a:pPr>
            <a:r>
              <a:rPr lang="en-US" sz="2000" b="1" i="1">
                <a:solidFill>
                  <a:srgbClr val="FF0000"/>
                </a:solidFill>
                <a:latin typeface="Times New Roman" panose="02020603050405020304" pitchFamily="18" charset="0"/>
                <a:cs typeface="Times New Roman" panose="02020603050405020304" pitchFamily="18" charset="0"/>
              </a:rPr>
              <a:t>Suy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tôi đã luôn nhớ thầy khi bước chân vào trường đại học khi bị lạ lẫm bởi môi trường xung quanh.</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tôi cảm thấy đỡ nhớ thầy hơn và biết ơn thầy khi trước kia thầy đã tốn công sức để dạy mình.</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1CF7886-C401-4381-89CE-40EB828E2285}"/>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270445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20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30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Với mỗi sáng thức dậy với hành động tắt báo thức từ đồng hồ báo thức, nên việc một chiếc đồng hồ kêu tôi dậy mỗi sáng để đi học là một việc quan trọng. Tôi đã quyết định lau chùi chiếc đồng hồ và thay pin cũng như lau đi những phần bị rỉ sét. Tôi cảm thấy biết ơn khi chiếc đồng hồ báo thức khi nó luôn đồng hành cùng tôi từ khi học lớp 2 đến giờ.</a:t>
            </a:r>
          </a:p>
          <a:p>
            <a:pPr marL="0" indent="0">
              <a:buNone/>
            </a:pPr>
            <a:r>
              <a:rPr lang="en-US" sz="2000" b="1" i="1">
                <a:solidFill>
                  <a:srgbClr val="FF0000"/>
                </a:solidFill>
                <a:latin typeface="Times New Roman" panose="02020603050405020304" pitchFamily="18" charset="0"/>
                <a:cs typeface="Times New Roman" panose="02020603050405020304" pitchFamily="18" charset="0"/>
              </a:rPr>
              <a:t>Suy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tôi đã từng nghĩ rằng đồng hồ sau này tôi sẽ mua chiếc mới, tuy nhiên, bài tập này khiến tôi thay đổi suy nghĩ vì tôi phải trân trọng những gì tôi có dù là chiếc đồng hồ cũ kỉ này để thể hiện lòng biết ơn đối với người bạn đồng hành với tôi suốt những ngày thơ bé.</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4348B25-4D14-44F4-836A-36AAA016C31A}"/>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3475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200" y="1397004"/>
            <a:ext cx="7834745"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21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31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Tôi có lịch trở lại thành phố nên tôi đã bắt xe lên thành phố và chú tài xế cũng đã phải thức sớm và tốn thời gian để chở tôi lên thành phố nên tôi đã thể hiện lòng biết ơn bằng cách trong lần dừng chân, tôi đã chủ động mua cho chú 1 ly cà phê, và đã gửi chú thêm tiền sau khi hoàn thành chuyến đi vì dù sao chú đã tốn rất nhiều thời gian để chở tôi lên thành phố.</a:t>
            </a:r>
          </a:p>
          <a:p>
            <a:pPr marL="0" indent="0">
              <a:buNone/>
            </a:pPr>
            <a:r>
              <a:rPr lang="en-US" sz="2000" b="1" i="1">
                <a:solidFill>
                  <a:srgbClr val="FF0000"/>
                </a:solidFill>
                <a:latin typeface="Times New Roman" panose="02020603050405020304" pitchFamily="18" charset="0"/>
                <a:cs typeface="Times New Roman" panose="02020603050405020304" pitchFamily="18" charset="0"/>
              </a:rPr>
              <a:t>Suy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tôi rất tiết kiệm tiền và không muốn phải trả thêm vì mình đã trả tiền cho chuyến đi rồi nhưng sau một lần thử, một lần thể hiện hành vi biết ơn với chú tôi đã thay đổi suy nghĩ và cho đi nhiều hơn, cũng thương chú vì chú đã tốn thời gian và phải thức sớm để chở gia đình tôi.</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750DC9C-45EC-4245-93E4-A8C8054D0EC8}"/>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433525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20C74855-CAC5-4C3D-A214-FA824341587C}"/>
              </a:ext>
            </a:extLst>
          </p:cNvPr>
          <p:cNvSpPr>
            <a:spLocks noGrp="1"/>
          </p:cNvSpPr>
          <p:nvPr>
            <p:ph type="title"/>
          </p:nvPr>
        </p:nvSpPr>
        <p:spPr>
          <a:xfrm>
            <a:off x="1798867" y="345421"/>
            <a:ext cx="8965790" cy="830262"/>
          </a:xfrm>
        </p:spPr>
        <p:txBody>
          <a:bodyPr>
            <a:normAutofit/>
          </a:bodyPr>
          <a:lstStyle/>
          <a:p>
            <a:pPr algn="ctr"/>
            <a:r>
              <a:rPr lang="en-US" sz="3200" b="1">
                <a:latin typeface="Times New Roman" charset="0"/>
                <a:ea typeface="Times New Roman" charset="0"/>
                <a:cs typeface="Times New Roman" charset="0"/>
              </a:rPr>
              <a:t>3. </a:t>
            </a:r>
            <a:r>
              <a:rPr lang="en-US" sz="3200" b="1" err="1">
                <a:latin typeface="Times New Roman" charset="0"/>
                <a:ea typeface="Times New Roman" charset="0"/>
                <a:cs typeface="Times New Roman" charset="0"/>
              </a:rPr>
              <a:t>Đánh</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giá</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kết</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quả</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thực</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hành</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chung</a:t>
            </a:r>
            <a:r>
              <a:rPr lang="en-US" sz="3200" b="1">
                <a:latin typeface="Times New Roman" charset="0"/>
                <a:ea typeface="Times New Roman" charset="0"/>
                <a:cs typeface="Times New Roman" charset="0"/>
              </a:rPr>
              <a:t> </a:t>
            </a:r>
          </a:p>
        </p:txBody>
      </p:sp>
      <p:sp>
        <p:nvSpPr>
          <p:cNvPr id="3" name="Rectangle 2"/>
          <p:cNvSpPr/>
          <p:nvPr/>
        </p:nvSpPr>
        <p:spPr>
          <a:xfrm>
            <a:off x="403332" y="1454863"/>
            <a:ext cx="6019597" cy="461665"/>
          </a:xfrm>
          <a:prstGeom prst="rect">
            <a:avLst/>
          </a:prstGeom>
        </p:spPr>
        <p:txBody>
          <a:bodyPr wrap="none">
            <a:spAutoFit/>
          </a:bodyPr>
          <a:lstStyle/>
          <a:p>
            <a:r>
              <a:rPr lang="en-US" sz="2400">
                <a:solidFill>
                  <a:srgbClr val="0070C0"/>
                </a:solidFill>
                <a:latin typeface="Times New Roman" panose="02020603050405020304" pitchFamily="18" charset="0"/>
                <a:cs typeface="Times New Roman" panose="02020603050405020304" pitchFamily="18" charset="0"/>
              </a:rPr>
              <a:t>3.1. </a:t>
            </a:r>
            <a:r>
              <a:rPr lang="en-US" sz="2400" err="1">
                <a:solidFill>
                  <a:srgbClr val="0070C0"/>
                </a:solidFill>
                <a:latin typeface="Times New Roman" panose="02020603050405020304" pitchFamily="18" charset="0"/>
                <a:cs typeface="Times New Roman" panose="02020603050405020304" pitchFamily="18" charset="0"/>
              </a:rPr>
              <a:t>Những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thuận</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lợi</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trong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quá</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trình</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thực</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hành</a:t>
            </a:r>
            <a:endParaRPr lang="en-US" sz="2400">
              <a:solidFill>
                <a:srgbClr val="0070C0"/>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B1C78EFD-449F-4516-A9FC-EE6C0E0E1E2B}"/>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
        <p:nvSpPr>
          <p:cNvPr id="2" name="Content Placeholder 2">
            <a:extLst>
              <a:ext uri="{FF2B5EF4-FFF2-40B4-BE49-F238E27FC236}">
                <a16:creationId xmlns:a16="http://schemas.microsoft.com/office/drawing/2014/main" id="{CCF2C4A9-48D0-E070-6BAC-674542676D95}"/>
              </a:ext>
            </a:extLst>
          </p:cNvPr>
          <p:cNvSpPr>
            <a:spLocks noGrp="1"/>
          </p:cNvSpPr>
          <p:nvPr>
            <p:ph idx="1"/>
          </p:nvPr>
        </p:nvSpPr>
        <p:spPr>
          <a:xfrm>
            <a:off x="838200" y="2078042"/>
            <a:ext cx="10515600" cy="3897886"/>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Tôi cảm thấy dễ dàng khi thực hành bài báo cáo này khi tôi đã có suy nghĩ từ trước và có quan tâm đến mọi thứ vì tôi là một người và tôi là một người có tính kỉ luật nên việc duy trì một việt suốt 21 ngày cũng là một lợi thế và là thế mạnh của tôi.</a:t>
            </a:r>
            <a:endParaRPr lang="en-US" sz="20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12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20C74855-CAC5-4C3D-A214-FA824341587C}"/>
              </a:ext>
            </a:extLst>
          </p:cNvPr>
          <p:cNvSpPr>
            <a:spLocks noGrp="1"/>
          </p:cNvSpPr>
          <p:nvPr>
            <p:ph type="title"/>
          </p:nvPr>
        </p:nvSpPr>
        <p:spPr>
          <a:xfrm>
            <a:off x="2388010" y="308600"/>
            <a:ext cx="8965790" cy="830262"/>
          </a:xfrm>
        </p:spPr>
        <p:txBody>
          <a:bodyPr>
            <a:normAutofit/>
          </a:bodyPr>
          <a:lstStyle/>
          <a:p>
            <a:pPr algn="ctr"/>
            <a:r>
              <a:rPr lang="en-US" sz="3200" b="1">
                <a:latin typeface="Times New Roman" charset="0"/>
                <a:ea typeface="Times New Roman" charset="0"/>
                <a:cs typeface="Times New Roman" charset="0"/>
              </a:rPr>
              <a:t>3. </a:t>
            </a:r>
            <a:r>
              <a:rPr lang="en-US" sz="3200" b="1" err="1">
                <a:latin typeface="Times New Roman" charset="0"/>
                <a:ea typeface="Times New Roman" charset="0"/>
                <a:cs typeface="Times New Roman" charset="0"/>
              </a:rPr>
              <a:t>Đánh</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giá</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kết</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quả</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thực</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hành</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chung</a:t>
            </a:r>
            <a:r>
              <a:rPr lang="en-US" sz="3200" b="1">
                <a:latin typeface="Times New Roman" charset="0"/>
                <a:ea typeface="Times New Roman" charset="0"/>
                <a:cs typeface="Times New Roman" charset="0"/>
              </a:rPr>
              <a:t> </a:t>
            </a:r>
          </a:p>
        </p:txBody>
      </p:sp>
      <p:sp>
        <p:nvSpPr>
          <p:cNvPr id="3" name="Rectangle 2"/>
          <p:cNvSpPr/>
          <p:nvPr/>
        </p:nvSpPr>
        <p:spPr>
          <a:xfrm>
            <a:off x="641819" y="1446699"/>
            <a:ext cx="5985934" cy="461665"/>
          </a:xfrm>
          <a:prstGeom prst="rect">
            <a:avLst/>
          </a:prstGeom>
        </p:spPr>
        <p:txBody>
          <a:bodyPr wrap="none">
            <a:spAutoFit/>
          </a:bodyPr>
          <a:lstStyle/>
          <a:p>
            <a:r>
              <a:rPr lang="en-US" sz="2400">
                <a:solidFill>
                  <a:srgbClr val="0070C0"/>
                </a:solidFill>
                <a:latin typeface="Times New Roman" panose="02020603050405020304" pitchFamily="18" charset="0"/>
                <a:cs typeface="Times New Roman" panose="02020603050405020304" pitchFamily="18" charset="0"/>
              </a:rPr>
              <a:t>3.2. </a:t>
            </a:r>
            <a:r>
              <a:rPr lang="en-US" sz="2400" err="1">
                <a:solidFill>
                  <a:srgbClr val="0070C0"/>
                </a:solidFill>
                <a:latin typeface="Times New Roman" panose="02020603050405020304" pitchFamily="18" charset="0"/>
                <a:cs typeface="Times New Roman" panose="02020603050405020304" pitchFamily="18" charset="0"/>
              </a:rPr>
              <a:t>Những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khó</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khăn</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trong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quá</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trình</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thực</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hành</a:t>
            </a:r>
            <a:endParaRPr lang="en-US" sz="2400">
              <a:solidFill>
                <a:srgbClr val="0070C0"/>
              </a:solidFill>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FC895AA7-6C25-40ED-8B71-A378AAA691FC}"/>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
        <p:nvSpPr>
          <p:cNvPr id="2" name="Content Placeholder 2">
            <a:extLst>
              <a:ext uri="{FF2B5EF4-FFF2-40B4-BE49-F238E27FC236}">
                <a16:creationId xmlns:a16="http://schemas.microsoft.com/office/drawing/2014/main" id="{D943D53C-1E00-D7C2-A07C-A9E81D050264}"/>
              </a:ext>
            </a:extLst>
          </p:cNvPr>
          <p:cNvSpPr>
            <a:spLocks noGrp="1"/>
          </p:cNvSpPr>
          <p:nvPr>
            <p:ph idx="1"/>
          </p:nvPr>
        </p:nvSpPr>
        <p:spPr>
          <a:xfrm>
            <a:off x="838200" y="2078042"/>
            <a:ext cx="10515600" cy="3897886"/>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Những khó khăn trong quá trình thực hành của tôi như việc tôi có thể biết ơn mọi thứ nhưng tôi không dễ dàng trong việc tìm ra hành động để biết ơn thứ mà tôi đã nghĩ và lập kế hoạch. Tôi là một người hay quên nên đôi lúc cũng thực hành hành động thể hiện lòng biết ơn vào thời gian trễ trong ngày.</a:t>
            </a:r>
            <a:endParaRPr lang="en-US" sz="20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420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êu đề 1">
            <a:extLst>
              <a:ext uri="{FF2B5EF4-FFF2-40B4-BE49-F238E27FC236}">
                <a16:creationId xmlns:a16="http://schemas.microsoft.com/office/drawing/2014/main" id="{20C74855-CAC5-4C3D-A214-FA824341587C}"/>
              </a:ext>
            </a:extLst>
          </p:cNvPr>
          <p:cNvSpPr>
            <a:spLocks noGrp="1"/>
          </p:cNvSpPr>
          <p:nvPr>
            <p:ph type="title"/>
          </p:nvPr>
        </p:nvSpPr>
        <p:spPr>
          <a:xfrm>
            <a:off x="2388010" y="308600"/>
            <a:ext cx="8965790" cy="830262"/>
          </a:xfrm>
        </p:spPr>
        <p:txBody>
          <a:bodyPr>
            <a:normAutofit/>
          </a:bodyPr>
          <a:lstStyle/>
          <a:p>
            <a:pPr algn="ctr"/>
            <a:r>
              <a:rPr lang="en-US" sz="3200" b="1">
                <a:latin typeface="Times New Roman" charset="0"/>
                <a:ea typeface="Times New Roman" charset="0"/>
                <a:cs typeface="Times New Roman" charset="0"/>
              </a:rPr>
              <a:t>3. </a:t>
            </a:r>
            <a:r>
              <a:rPr lang="en-US" sz="3200" b="1" err="1">
                <a:latin typeface="Times New Roman" charset="0"/>
                <a:ea typeface="Times New Roman" charset="0"/>
                <a:cs typeface="Times New Roman" charset="0"/>
              </a:rPr>
              <a:t>Đánh</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giá</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kết</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quả</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thực</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hành</a:t>
            </a:r>
            <a:r>
              <a:rPr lang="en-US" sz="3200" b="1">
                <a:latin typeface="Times New Roman" charset="0"/>
                <a:ea typeface="Times New Roman" charset="0"/>
                <a:cs typeface="Times New Roman" charset="0"/>
              </a:rPr>
              <a:t> </a:t>
            </a:r>
            <a:r>
              <a:rPr lang="en-US" sz="3200" b="1" err="1">
                <a:latin typeface="Times New Roman" charset="0"/>
                <a:ea typeface="Times New Roman" charset="0"/>
                <a:cs typeface="Times New Roman" charset="0"/>
              </a:rPr>
              <a:t>chung</a:t>
            </a:r>
            <a:r>
              <a:rPr lang="en-US" sz="3200" b="1">
                <a:latin typeface="Times New Roman" charset="0"/>
                <a:ea typeface="Times New Roman" charset="0"/>
                <a:cs typeface="Times New Roman" charset="0"/>
              </a:rPr>
              <a:t> </a:t>
            </a:r>
          </a:p>
        </p:txBody>
      </p:sp>
      <p:sp>
        <p:nvSpPr>
          <p:cNvPr id="3" name="Rectangle 2"/>
          <p:cNvSpPr/>
          <p:nvPr/>
        </p:nvSpPr>
        <p:spPr>
          <a:xfrm>
            <a:off x="454132" y="1454863"/>
            <a:ext cx="11463753" cy="461665"/>
          </a:xfrm>
          <a:prstGeom prst="rect">
            <a:avLst/>
          </a:prstGeom>
        </p:spPr>
        <p:txBody>
          <a:bodyPr wrap="square">
            <a:spAutoFit/>
          </a:bodyPr>
          <a:lstStyle/>
          <a:p>
            <a:r>
              <a:rPr lang="en-US" sz="2400">
                <a:solidFill>
                  <a:srgbClr val="0070C0"/>
                </a:solidFill>
                <a:latin typeface="Times New Roman" panose="02020603050405020304" pitchFamily="18" charset="0"/>
                <a:cs typeface="Times New Roman" panose="02020603050405020304" pitchFamily="18" charset="0"/>
              </a:rPr>
              <a:t>3.3. </a:t>
            </a:r>
            <a:r>
              <a:rPr lang="en-US" sz="2400" err="1">
                <a:solidFill>
                  <a:srgbClr val="0070C0"/>
                </a:solidFill>
                <a:latin typeface="Times New Roman" panose="02020603050405020304" pitchFamily="18" charset="0"/>
                <a:cs typeface="Times New Roman" panose="02020603050405020304" pitchFamily="18" charset="0"/>
              </a:rPr>
              <a:t>Những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bài</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học</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rút</a:t>
            </a:r>
            <a:r>
              <a:rPr lang="en-US" sz="2400">
                <a:solidFill>
                  <a:srgbClr val="0070C0"/>
                </a:solidFill>
                <a:latin typeface="Times New Roman" panose="02020603050405020304" pitchFamily="18" charset="0"/>
                <a:cs typeface="Times New Roman" panose="02020603050405020304" pitchFamily="18" charset="0"/>
              </a:rPr>
              <a:t> ra </a:t>
            </a:r>
            <a:r>
              <a:rPr lang="en-US" sz="2400" err="1">
                <a:solidFill>
                  <a:srgbClr val="0070C0"/>
                </a:solidFill>
                <a:latin typeface="Times New Roman" panose="02020603050405020304" pitchFamily="18" charset="0"/>
                <a:cs typeface="Times New Roman" panose="02020603050405020304" pitchFamily="18" charset="0"/>
              </a:rPr>
              <a:t>được</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sau</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khi</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thực</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hành</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và</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định</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hướng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rèn</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luyện</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trong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tương</a:t>
            </a:r>
            <a:r>
              <a:rPr lang="en-US" sz="2400">
                <a:solidFill>
                  <a:srgbClr val="0070C0"/>
                </a:solidFill>
                <a:latin typeface="Times New Roman" panose="02020603050405020304" pitchFamily="18" charset="0"/>
                <a:cs typeface="Times New Roman" panose="02020603050405020304" pitchFamily="18" charset="0"/>
              </a:rPr>
              <a:t> </a:t>
            </a:r>
            <a:r>
              <a:rPr lang="en-US" sz="2400" err="1">
                <a:solidFill>
                  <a:srgbClr val="0070C0"/>
                </a:solidFill>
                <a:latin typeface="Times New Roman" panose="02020603050405020304" pitchFamily="18" charset="0"/>
                <a:cs typeface="Times New Roman" panose="02020603050405020304" pitchFamily="18" charset="0"/>
              </a:rPr>
              <a:t>lai</a:t>
            </a:r>
            <a:r>
              <a:rPr lang="en-US" sz="2400">
                <a:solidFill>
                  <a:srgbClr val="0070C0"/>
                </a:solidFill>
                <a:latin typeface="Times New Roman" panose="02020603050405020304" pitchFamily="18" charset="0"/>
                <a:cs typeface="Times New Roman" panose="02020603050405020304" pitchFamily="18" charset="0"/>
              </a:rPr>
              <a:t> </a:t>
            </a:r>
          </a:p>
        </p:txBody>
      </p:sp>
      <p:sp>
        <p:nvSpPr>
          <p:cNvPr id="6" name="Footer Placeholder 3">
            <a:extLst>
              <a:ext uri="{FF2B5EF4-FFF2-40B4-BE49-F238E27FC236}">
                <a16:creationId xmlns:a16="http://schemas.microsoft.com/office/drawing/2014/main" id="{BD376202-96BF-4E11-AF72-BEF5810745B5}"/>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
        <p:nvSpPr>
          <p:cNvPr id="2" name="Content Placeholder 2">
            <a:extLst>
              <a:ext uri="{FF2B5EF4-FFF2-40B4-BE49-F238E27FC236}">
                <a16:creationId xmlns:a16="http://schemas.microsoft.com/office/drawing/2014/main" id="{9BD2766E-E473-B4AB-7CBB-1721829EC835}"/>
              </a:ext>
            </a:extLst>
          </p:cNvPr>
          <p:cNvSpPr>
            <a:spLocks noGrp="1"/>
          </p:cNvSpPr>
          <p:nvPr>
            <p:ph idx="1"/>
          </p:nvPr>
        </p:nvSpPr>
        <p:spPr>
          <a:xfrm>
            <a:off x="838200" y="2078042"/>
            <a:ext cx="10515600" cy="3897886"/>
          </a:xfrm>
        </p:spPr>
        <p:txBody>
          <a:bodyPr>
            <a:noAutofit/>
          </a:bodyPr>
          <a:lstStyle/>
          <a:p>
            <a:pPr marL="0" indent="0">
              <a:buNone/>
            </a:pPr>
            <a:r>
              <a:rPr lang="en-US" sz="2000">
                <a:latin typeface="Times New Roman" panose="02020603050405020304" pitchFamily="18" charset="0"/>
                <a:cs typeface="Times New Roman" panose="02020603050405020304" pitchFamily="18" charset="0"/>
              </a:rPr>
              <a:t>Bài học mà tôi rút ra được từ bài thực hành này bao gồm việc tôi không được đánh giá thấp hay lãng phí mọi thứ và luôn phải thể hiện tinh thần biết ơn. 21 ngày đã là một chuỗi ngày tôi nghĩ là đủ để tôi thành lập một thói quen mới trong cuộc sống hằng ngày của mình để có thể trở nên tiết kiệm, kỉ luật, trưởng thành và trở nên biết ơn cuộc sống hơn.</a:t>
            </a:r>
            <a:endParaRPr lang="en-US" sz="20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79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11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nhìn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rõ</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đẹp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thích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hợp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nhìn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cửa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sổ</a:t>
            </a:r>
            <a:r>
              <a:rPr lang="en-US" sz="2000">
                <a:latin typeface="Times New Roman" panose="02020603050405020304" pitchFamily="18" charset="0"/>
                <a:cs typeface="Times New Roman" panose="02020603050405020304" pitchFamily="18" charset="0"/>
              </a:rPr>
              <a:t> 10 </a:t>
            </a:r>
            <a:r>
              <a:rPr lang="en-US" sz="2000" err="1">
                <a:latin typeface="Times New Roman" panose="02020603050405020304" pitchFamily="18" charset="0"/>
                <a:cs typeface="Times New Roman" panose="02020603050405020304" pitchFamily="18" charset="0"/>
              </a:rPr>
              <a:t>phút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5 </a:t>
            </a:r>
            <a:r>
              <a:rPr lang="en-US" sz="2000" err="1">
                <a:latin typeface="Times New Roman" panose="02020603050405020304" pitchFamily="18" charset="0"/>
                <a:cs typeface="Times New Roman" panose="02020603050405020304" pitchFamily="18" charset="0"/>
              </a:rPr>
              <a:t>phút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thừa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endParaRPr lang="en-US" sz="2000">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đặt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may </a:t>
            </a:r>
            <a:r>
              <a:rPr lang="en-US" sz="2000" err="1">
                <a:latin typeface="Times New Roman" panose="02020603050405020304" pitchFamily="18" charset="0"/>
                <a:cs typeface="Times New Roman" panose="02020603050405020304" pitchFamily="18" charset="0"/>
              </a:rPr>
              <a:t>mắn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 may </a:t>
            </a:r>
            <a:r>
              <a:rPr lang="en-US" sz="2000" err="1">
                <a:latin typeface="Times New Roman" panose="02020603050405020304" pitchFamily="18" charset="0"/>
                <a:cs typeface="Times New Roman" panose="02020603050405020304" pitchFamily="18" charset="0"/>
              </a:rPr>
              <a:t>mắn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mảnh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kia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nhìn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rõ</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mắt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8542514-AE0F-454B-AAF4-47B03877B1F0}"/>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417535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2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12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theo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hoạch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dưỡng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gồm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cơm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thịt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luộc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dưỡng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3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a:t>
            </a:r>
            <a:r>
              <a:rPr lang="en-US" sz="2000">
                <a:latin typeface="Times New Roman" panose="02020603050405020304" pitchFamily="18" charset="0"/>
                <a:cs typeface="Times New Roman" panose="02020603050405020304" pitchFamily="18" charset="0"/>
              </a:rPr>
              <a:t> xa </a:t>
            </a:r>
            <a:r>
              <a:rPr lang="en-US" sz="2000" err="1">
                <a:latin typeface="Times New Roman" panose="02020603050405020304" pitchFamily="18" charset="0"/>
                <a:cs typeface="Times New Roman" panose="02020603050405020304" pitchFamily="18" charset="0"/>
              </a:rPr>
              <a:t>xỉ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kia </a:t>
            </a:r>
            <a:r>
              <a:rPr lang="en-US" sz="2000" err="1">
                <a:latin typeface="Times New Roman" panose="02020603050405020304" pitchFamily="18" charset="0"/>
                <a:cs typeface="Times New Roman" panose="02020603050405020304" pitchFamily="18" charset="0"/>
              </a:rPr>
              <a:t>rồi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2 </a:t>
            </a:r>
            <a:r>
              <a:rPr lang="en-US" sz="2000" err="1">
                <a:latin typeface="Times New Roman" panose="02020603050405020304" pitchFamily="18" charset="0"/>
                <a:cs typeface="Times New Roman" panose="02020603050405020304" pitchFamily="18" charset="0"/>
              </a:rPr>
              <a:t>món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trễ</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trưa</a:t>
            </a:r>
            <a:r>
              <a:rPr lang="en-US" sz="2000">
                <a:latin typeface="Times New Roman" panose="02020603050405020304" pitchFamily="18" charset="0"/>
                <a:cs typeface="Times New Roman" panose="02020603050405020304" pitchFamily="18" charset="0"/>
              </a:rPr>
              <a:t>.</a:t>
            </a:r>
          </a:p>
          <a:p>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suy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tìm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hiểu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trẻ</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quen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nhịn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theo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ảnh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hưởng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chúng</a:t>
            </a:r>
            <a:r>
              <a:rPr lang="en-US" sz="2000">
                <a:latin typeface="Times New Roman" panose="02020603050405020304" pitchFamily="18" charset="0"/>
                <a:cs typeface="Times New Roman" panose="02020603050405020304" pitchFamily="18" charset="0"/>
              </a:rPr>
              <a:t> ta.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năng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đồng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hồ</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ổn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đúng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6982B1C-F0A5-4801-AE75-07C490E87045}"/>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19400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3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13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may </a:t>
            </a:r>
            <a:r>
              <a:rPr lang="en-US" sz="2000" err="1">
                <a:latin typeface="Times New Roman" panose="02020603050405020304" pitchFamily="18" charset="0"/>
                <a:cs typeface="Times New Roman" panose="02020603050405020304" pitchFamily="18" charset="0"/>
              </a:rPr>
              <a:t>mắn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tai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tai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sống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động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thưởng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nhạc</a:t>
            </a:r>
            <a:r>
              <a:rPr lang="en-US" sz="2000">
                <a:latin typeface="Times New Roman" panose="02020603050405020304" pitchFamily="18" charset="0"/>
                <a:cs typeface="Times New Roman" panose="02020603050405020304" pitchFamily="18" charset="0"/>
              </a:rPr>
              <a:t>. </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tai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nhòa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xung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quen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vừa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đổi</a:t>
            </a:r>
            <a:r>
              <a:rPr lang="en-US" sz="2000">
                <a:latin typeface="Times New Roman" panose="02020603050405020304" pitchFamily="18" charset="0"/>
                <a:cs typeface="Times New Roman" panose="02020603050405020304" pitchFamily="18" charset="0"/>
              </a:rPr>
              <a:t> tai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loại</a:t>
            </a:r>
            <a:r>
              <a:rPr lang="en-US" sz="2000">
                <a:latin typeface="Times New Roman" panose="02020603050405020304" pitchFamily="18" charset="0"/>
                <a:cs typeface="Times New Roman" panose="02020603050405020304" pitchFamily="18" charset="0"/>
              </a:rPr>
              <a:t> in-ear sang headphone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loa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lượng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nhỏ</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chính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lòng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giữ</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tai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tổn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thiệt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lớn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5198D8C-3893-41FA-96A1-39530D3FB243}"/>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116736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4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14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4,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chơi</a:t>
            </a:r>
            <a:r>
              <a:rPr lang="en-US" sz="2000">
                <a:latin typeface="Times New Roman" panose="02020603050405020304" pitchFamily="18" charset="0"/>
                <a:cs typeface="Times New Roman" panose="02020603050405020304" pitchFamily="18" charset="0"/>
              </a:rPr>
              <a:t> game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cố</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chơi</a:t>
            </a:r>
            <a:r>
              <a:rPr lang="en-US" sz="2000">
                <a:latin typeface="Times New Roman" panose="02020603050405020304" pitchFamily="18" charset="0"/>
                <a:cs typeface="Times New Roman" panose="02020603050405020304" pitchFamily="18" charset="0"/>
              </a:rPr>
              <a:t> game </a:t>
            </a:r>
            <a:r>
              <a:rPr lang="en-US" sz="2000" err="1">
                <a:latin typeface="Times New Roman" panose="02020603050405020304" pitchFamily="18" charset="0"/>
                <a:cs typeface="Times New Roman" panose="02020603050405020304" pitchFamily="18" charset="0"/>
              </a:rPr>
              <a:t>liên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tục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thế</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xoa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bóp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kia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bao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sẽ</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đây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bổ</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ngủ</a:t>
            </a:r>
            <a:r>
              <a:rPr lang="en-US" sz="2000">
                <a:latin typeface="Times New Roman" panose="02020603050405020304" pitchFamily="18" charset="0"/>
                <a:cs typeface="Times New Roman" panose="02020603050405020304" pitchFamily="18" charset="0"/>
              </a:rPr>
              <a:t> qua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giấc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hẳn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thông</a:t>
            </a:r>
            <a:r>
              <a:rPr lang="en-US" sz="2000">
                <a:latin typeface="Times New Roman" panose="02020603050405020304" pitchFamily="18" charset="0"/>
                <a:cs typeface="Times New Roman" panose="02020603050405020304" pitchFamily="18" charset="0"/>
              </a:rPr>
              <a:t> tin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tiếng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Faker –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chấn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tục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anh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chơi</a:t>
            </a:r>
            <a:r>
              <a:rPr lang="en-US" sz="2000">
                <a:latin typeface="Times New Roman" panose="02020603050405020304" pitchFamily="18" charset="0"/>
                <a:cs typeface="Times New Roman" panose="02020603050405020304" pitchFamily="18" charset="0"/>
              </a:rPr>
              <a:t> game </a:t>
            </a:r>
            <a:r>
              <a:rPr lang="en-US" sz="2000" err="1">
                <a:latin typeface="Times New Roman" panose="02020603050405020304" pitchFamily="18" charset="0"/>
                <a:cs typeface="Times New Roman" panose="02020603050405020304" pitchFamily="18" charset="0"/>
              </a:rPr>
              <a:t>quá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luyện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soạn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thảo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mỗi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chủ</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bàn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tay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mỏi</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2846FAB-3244-41DA-A3EE-8D33836BFBF0}"/>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242599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5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15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Hôm</a:t>
            </a:r>
            <a:r>
              <a:rPr lang="en-US" sz="2000">
                <a:latin typeface="Times New Roman" panose="02020603050405020304" pitchFamily="18" charset="0"/>
                <a:cs typeface="Times New Roman" panose="02020603050405020304" pitchFamily="18" charset="0"/>
              </a:rPr>
              <a:t> nay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vô</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miễn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dịch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bệnh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chuẩn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bị</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ăn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mạnh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bộ</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nhàng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sáng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sớm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gặp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miễn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dịch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tốt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ý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miễn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dịch</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Sau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hành</a:t>
            </a:r>
            <a:r>
              <a:rPr lang="en-US" sz="2000">
                <a:latin typeface="Times New Roman" panose="02020603050405020304" pitchFamily="18" charset="0"/>
                <a:cs typeface="Times New Roman" panose="02020603050405020304" pitchFamily="18" charset="0"/>
              </a:rPr>
              <a:t> vi,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buổi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bộ</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sức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khỏe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an </a:t>
            </a:r>
            <a:r>
              <a:rPr lang="en-US" sz="2000" err="1">
                <a:latin typeface="Times New Roman" panose="02020603050405020304" pitchFamily="18" charset="0"/>
                <a:cs typeface="Times New Roman" panose="02020603050405020304" pitchFamily="18" charset="0"/>
              </a:rPr>
              <a:t>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bản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27D7255-3759-49A6-8E52-E1E820C5C1CF}"/>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513360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a:xfrm>
            <a:off x="838200" y="1397004"/>
            <a:ext cx="8185727" cy="4779959"/>
          </a:xfrm>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6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16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Ngày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thứ</a:t>
            </a:r>
            <a:r>
              <a:rPr lang="en-US" sz="2000">
                <a:latin typeface="Times New Roman" panose="02020603050405020304" pitchFamily="18" charset="0"/>
                <a:cs typeface="Times New Roman" panose="02020603050405020304" pitchFamily="18" charset="0"/>
              </a:rPr>
              <a:t> 6,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mặc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4 </a:t>
            </a:r>
            <a:r>
              <a:rPr lang="en-US" sz="2000" err="1">
                <a:latin typeface="Times New Roman" panose="02020603050405020304" pitchFamily="18" charset="0"/>
                <a:cs typeface="Times New Roman" panose="02020603050405020304" pitchFamily="18" charset="0"/>
              </a:rPr>
              <a:t>năm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chẳn</a:t>
            </a:r>
            <a:r>
              <a:rPr lang="en-US" sz="2000">
                <a:latin typeface="Times New Roman" panose="02020603050405020304" pitchFamily="18" charset="0"/>
                <a:cs typeface="Times New Roman" panose="02020603050405020304" pitchFamily="18" charset="0"/>
              </a:rPr>
              <a:t> bao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ngược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còn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bền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học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tập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việc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người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thân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vẻ</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ngoài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đến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giờ</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dịp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chăm</a:t>
            </a:r>
            <a:r>
              <a:rPr lang="en-US" sz="2000">
                <a:latin typeface="Times New Roman" panose="02020603050405020304" pitchFamily="18" charset="0"/>
                <a:cs typeface="Times New Roman" panose="02020603050405020304" pitchFamily="18" charset="0"/>
              </a:rPr>
              <a:t> lo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luôn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ý </a:t>
            </a:r>
            <a:r>
              <a:rPr lang="en-US" sz="2000" err="1">
                <a:latin typeface="Times New Roman" panose="02020603050405020304" pitchFamily="18" charset="0"/>
                <a:cs typeface="Times New Roman" panose="02020603050405020304" pitchFamily="18" charset="0"/>
              </a:rPr>
              <a:t>tới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từ</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lúc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mới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mua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rằng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trong</a:t>
            </a:r>
            <a:r>
              <a:rPr lang="en-US" sz="2000">
                <a:latin typeface="Times New Roman" panose="02020603050405020304" pitchFamily="18" charset="0"/>
                <a:cs typeface="Times New Roman" panose="02020603050405020304" pitchFamily="18" charset="0"/>
              </a:rPr>
              <a:t> 4 </a:t>
            </a:r>
            <a:r>
              <a:rPr lang="en-US" sz="2000" err="1">
                <a:latin typeface="Times New Roman" panose="02020603050405020304" pitchFamily="18" charset="0"/>
                <a:cs typeface="Times New Roman" panose="02020603050405020304" pitchFamily="18" charset="0"/>
              </a:rPr>
              <a:t>năm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lí</a:t>
            </a:r>
            <a:r>
              <a:rPr lang="en-US" sz="2000">
                <a:latin typeface="Times New Roman" panose="02020603050405020304" pitchFamily="18" charset="0"/>
                <a:cs typeface="Times New Roman" panose="02020603050405020304" pitchFamily="18" charset="0"/>
              </a:rPr>
              <a:t> do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phải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vậy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trước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đem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vệ</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sinh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mở</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nóng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mượt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những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thoại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giúp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D3F5644-C074-4E52-B8F1-A8F8ECCF7982}"/>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pic>
        <p:nvPicPr>
          <p:cNvPr id="6" name="Picture 5">
            <a:extLst>
              <a:ext uri="{FF2B5EF4-FFF2-40B4-BE49-F238E27FC236}">
                <a16:creationId xmlns:a16="http://schemas.microsoft.com/office/drawing/2014/main" id="{15CCE760-CD0B-97E4-6FD5-E56B7303D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9874" y="2207492"/>
            <a:ext cx="2470192" cy="3722254"/>
          </a:xfrm>
          <a:prstGeom prst="rect">
            <a:avLst/>
          </a:prstGeom>
        </p:spPr>
      </p:pic>
    </p:spTree>
    <p:extLst>
      <p:ext uri="{BB962C8B-B14F-4D97-AF65-F5344CB8AC3E}">
        <p14:creationId xmlns:p14="http://schemas.microsoft.com/office/powerpoint/2010/main" val="1209328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2502" y="358932"/>
            <a:ext cx="9525000" cy="830262"/>
          </a:xfrm>
        </p:spPr>
        <p:txBody>
          <a:bodyPr>
            <a:normAutofit/>
          </a:bodyPr>
          <a:lstStyle/>
          <a:p>
            <a:pPr algn="ctr"/>
            <a:r>
              <a:rPr lang="en-US" sz="2800" b="1">
                <a:latin typeface="Times New Roman" panose="02020603050405020304" pitchFamily="18" charset="0"/>
                <a:cs typeface="Times New Roman" panose="02020603050405020304" pitchFamily="18" charset="0"/>
              </a:rPr>
              <a:t>2. KẾT QUẢ THỰC HIỆN</a:t>
            </a:r>
          </a:p>
        </p:txBody>
      </p:sp>
      <p:sp>
        <p:nvSpPr>
          <p:cNvPr id="3" name="Content Placeholder 2"/>
          <p:cNvSpPr>
            <a:spLocks noGrp="1"/>
          </p:cNvSpPr>
          <p:nvPr>
            <p:ph idx="1"/>
          </p:nvPr>
        </p:nvSpPr>
        <p:spPr/>
        <p:txBody>
          <a:bodyPr>
            <a:noAutofit/>
          </a:bodyPr>
          <a:lstStyle/>
          <a:p>
            <a:pPr marL="0" indent="0">
              <a:buNone/>
            </a:pP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Ngày</a:t>
            </a:r>
            <a:r>
              <a:rPr lang="en-US" sz="2400" b="1">
                <a:solidFill>
                  <a:schemeClr val="accent1">
                    <a:lumMod val="75000"/>
                  </a:schemeClr>
                </a:solidFill>
                <a:latin typeface="Times New Roman" panose="02020603050405020304" pitchFamily="18" charset="0"/>
                <a:cs typeface="Times New Roman" panose="02020603050405020304" pitchFamily="18" charset="0"/>
              </a:rPr>
              <a:t> 17 </a:t>
            </a:r>
            <a:r>
              <a:rPr lang="en-US" sz="2400" b="1" err="1">
                <a:solidFill>
                  <a:schemeClr val="accent1">
                    <a:lumMod val="75000"/>
                  </a:schemeClr>
                </a:solidFill>
                <a:latin typeface="Times New Roman" panose="02020603050405020304" pitchFamily="18" charset="0"/>
                <a:cs typeface="Times New Roman" panose="02020603050405020304" pitchFamily="18" charset="0"/>
              </a:rPr>
              <a:t>tháng</a:t>
            </a:r>
            <a:r>
              <a:rPr lang="en-US" sz="2400" b="1">
                <a:solidFill>
                  <a:schemeClr val="accent1">
                    <a:lumMod val="75000"/>
                  </a:schemeClr>
                </a:solidFill>
                <a:latin typeface="Times New Roman" panose="02020603050405020304" pitchFamily="18" charset="0"/>
                <a:cs typeface="Times New Roman" panose="02020603050405020304" pitchFamily="18" charset="0"/>
              </a:rPr>
              <a:t> 7 </a:t>
            </a:r>
            <a:r>
              <a:rPr lang="en-US" sz="2400" b="1" err="1">
                <a:solidFill>
                  <a:schemeClr val="accent1">
                    <a:lumMod val="75000"/>
                  </a:schemeClr>
                </a:solidFill>
                <a:latin typeface="Times New Roman" panose="02020603050405020304" pitchFamily="18" charset="0"/>
                <a:cs typeface="Times New Roman" panose="02020603050405020304" pitchFamily="18" charset="0"/>
              </a:rPr>
              <a:t>năm</a:t>
            </a:r>
            <a:r>
              <a:rPr lang="en-US" sz="2400" b="1">
                <a:solidFill>
                  <a:schemeClr val="accent1">
                    <a:lumMod val="75000"/>
                  </a:schemeClr>
                </a:solidFill>
                <a:latin typeface="Times New Roman" panose="02020603050405020304" pitchFamily="18" charset="0"/>
                <a:cs typeface="Times New Roman" panose="02020603050405020304" pitchFamily="18" charset="0"/>
              </a:rPr>
              <a:t> 2024)</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Mô</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tả</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 </a:t>
            </a:r>
            <a:endParaRPr lang="en-US" sz="2000">
              <a:solidFill>
                <a:srgbClr val="FF0000"/>
              </a:solidFill>
              <a:latin typeface="Times New Roman" panose="02020603050405020304" pitchFamily="18" charset="0"/>
              <a:cs typeface="Times New Roman" panose="02020603050405020304" pitchFamily="18" charset="0"/>
            </a:endParaRPr>
          </a:p>
          <a:p>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về</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được</a:t>
            </a:r>
            <a:r>
              <a:rPr lang="en-US" sz="2000">
                <a:latin typeface="Times New Roman" panose="02020603050405020304" pitchFamily="18" charset="0"/>
                <a:cs typeface="Times New Roman" panose="02020603050405020304" pitchFamily="18" charset="0"/>
              </a:rPr>
              <a:t> 2 </a:t>
            </a:r>
            <a:r>
              <a:rPr lang="en-US" sz="2000" err="1">
                <a:latin typeface="Times New Roman" panose="02020603050405020304" pitchFamily="18" charset="0"/>
                <a:cs typeface="Times New Roman" panose="02020603050405020304" pitchFamily="18" charset="0"/>
              </a:rPr>
              <a:t>tuần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rồi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ở </a:t>
            </a:r>
            <a:r>
              <a:rPr lang="en-US" sz="2000" err="1">
                <a:latin typeface="Times New Roman" panose="02020603050405020304" pitchFamily="18" charset="0"/>
                <a:cs typeface="Times New Roman" panose="02020603050405020304" pitchFamily="18" charset="0"/>
              </a:rPr>
              <a:t>quê</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đề</a:t>
            </a:r>
            <a:r>
              <a:rPr lang="en-US" sz="2000">
                <a:latin typeface="Times New Roman" panose="02020603050405020304" pitchFamily="18" charset="0"/>
                <a:cs typeface="Times New Roman" panose="02020603050405020304" pitchFamily="18" charset="0"/>
              </a:rPr>
              <a:t> ga do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đưa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tiệm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kiểm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tra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chữa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gửi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em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dung </a:t>
            </a:r>
            <a:r>
              <a:rPr lang="en-US" sz="2000" err="1">
                <a:latin typeface="Times New Roman" panose="02020603050405020304" pitchFamily="18" charset="0"/>
                <a:cs typeface="Times New Roman" panose="02020603050405020304" pitchFamily="18" charset="0"/>
              </a:rPr>
              <a:t>vì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dù</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máy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thường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xuyên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cũng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đỡ</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chỗ</a:t>
            </a:r>
            <a:r>
              <a:rPr lang="en-US" sz="2000">
                <a:latin typeface="Times New Roman" panose="02020603050405020304" pitchFamily="18" charset="0"/>
                <a:cs typeface="Times New Roman" panose="02020603050405020304" pitchFamily="18" charset="0"/>
              </a:rPr>
              <a:t>. </a:t>
            </a:r>
          </a:p>
          <a:p>
            <a:pPr marL="0" indent="0">
              <a:buNone/>
            </a:pPr>
            <a:r>
              <a:rPr lang="en-US" sz="2000" b="1" i="1" err="1">
                <a:solidFill>
                  <a:srgbClr val="FF0000"/>
                </a:solidFill>
                <a:latin typeface="Times New Roman" panose="02020603050405020304" pitchFamily="18" charset="0"/>
                <a:cs typeface="Times New Roman" panose="02020603050405020304" pitchFamily="18" charset="0"/>
              </a:rPr>
              <a:t>Suy</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nghĩ</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cảm</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xúc</a:t>
            </a:r>
            <a:r>
              <a:rPr lang="en-US" sz="2000" b="1" i="1">
                <a:solidFill>
                  <a:srgbClr val="FF0000"/>
                </a:solidFill>
                <a:latin typeface="Times New Roman" panose="02020603050405020304" pitchFamily="18" charset="0"/>
                <a:cs typeface="Times New Roman" panose="02020603050405020304" pitchFamily="18" charset="0"/>
              </a:rPr>
              <a:t> tr</a:t>
            </a:r>
            <a:r>
              <a:rPr lang="vi-VN" sz="2000" b="1" i="1">
                <a:solidFill>
                  <a:srgbClr val="FF0000"/>
                </a:solidFill>
                <a:latin typeface="Times New Roman" panose="02020603050405020304" pitchFamily="18" charset="0"/>
                <a:cs typeface="Times New Roman" panose="02020603050405020304" pitchFamily="18" charset="0"/>
              </a:rPr>
              <a:t>ư</a:t>
            </a:r>
            <a:r>
              <a:rPr lang="en-US" sz="2000" b="1" i="1" err="1">
                <a:solidFill>
                  <a:srgbClr val="FF0000"/>
                </a:solidFill>
                <a:latin typeface="Times New Roman" panose="02020603050405020304" pitchFamily="18" charset="0"/>
                <a:cs typeface="Times New Roman" panose="02020603050405020304" pitchFamily="18" charset="0"/>
              </a:rPr>
              <a:t>ớc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và</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sau</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khi</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thực</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hiện</a:t>
            </a:r>
            <a:r>
              <a:rPr lang="en-US" sz="2000" b="1" i="1">
                <a:solidFill>
                  <a:srgbClr val="FF0000"/>
                </a:solidFill>
                <a:latin typeface="Times New Roman" panose="02020603050405020304" pitchFamily="18" charset="0"/>
                <a:cs typeface="Times New Roman" panose="02020603050405020304" pitchFamily="18" charset="0"/>
              </a:rPr>
              <a:t> </a:t>
            </a:r>
            <a:r>
              <a:rPr lang="en-US" sz="2000" b="1" i="1" err="1">
                <a:solidFill>
                  <a:srgbClr val="FF0000"/>
                </a:solidFill>
                <a:latin typeface="Times New Roman" panose="02020603050405020304" pitchFamily="18" charset="0"/>
                <a:cs typeface="Times New Roman" panose="02020603050405020304" pitchFamily="18" charset="0"/>
              </a:rPr>
              <a:t>hành</a:t>
            </a:r>
            <a:r>
              <a:rPr lang="en-US" sz="2000" b="1" i="1">
                <a:solidFill>
                  <a:srgbClr val="FF0000"/>
                </a:solidFill>
                <a:latin typeface="Times New Roman" panose="02020603050405020304" pitchFamily="18" charset="0"/>
                <a:cs typeface="Times New Roman" panose="02020603050405020304" pitchFamily="18" charset="0"/>
              </a:rPr>
              <a:t> vi</a:t>
            </a:r>
            <a:endParaRPr lang="en-US" sz="2000">
              <a:solidFill>
                <a:srgbClr val="FF0000"/>
              </a:solidFill>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Tr</a:t>
            </a:r>
            <a:r>
              <a:rPr lang="vi-VN" sz="2000">
                <a:latin typeface="Times New Roman" panose="02020603050405020304" pitchFamily="18" charset="0"/>
                <a:cs typeface="Times New Roman" panose="02020603050405020304" pitchFamily="18" charset="0"/>
              </a:rPr>
              <a:t>ư</a:t>
            </a:r>
            <a:r>
              <a:rPr lang="en-US" sz="2000" err="1">
                <a:latin typeface="Times New Roman" panose="02020603050405020304" pitchFamily="18" charset="0"/>
                <a:cs typeface="Times New Roman" panose="02020603050405020304" pitchFamily="18" charset="0"/>
              </a:rPr>
              <a:t>ớc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nghĩ</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rất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nhiều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và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phần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ích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kỉ</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em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làm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hỏng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tuy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nhiên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đã</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quyết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định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thể</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long </a:t>
            </a:r>
            <a:r>
              <a:rPr lang="en-US" sz="2000" err="1">
                <a:latin typeface="Times New Roman" panose="02020603050405020304" pitchFamily="18" charset="0"/>
                <a:cs typeface="Times New Roman" panose="02020603050405020304" pitchFamily="18" charset="0"/>
              </a:rPr>
              <a:t>biết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dành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như</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một</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lời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ơn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sâu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sắc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sau</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thực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hiện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không</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có</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gì</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hận</a:t>
            </a:r>
            <a:r>
              <a:rPr lang="en-US" sz="2000">
                <a:latin typeface="Times New Roman" panose="02020603050405020304" pitchFamily="18" charset="0"/>
                <a:cs typeface="Times New Roman" panose="02020603050405020304" pitchFamily="18" charset="0"/>
              </a:rPr>
              <a:t> hay </a:t>
            </a:r>
            <a:r>
              <a:rPr lang="en-US" sz="2000" err="1">
                <a:latin typeface="Times New Roman" panose="02020603050405020304" pitchFamily="18" charset="0"/>
                <a:cs typeface="Times New Roman" panose="02020603050405020304" pitchFamily="18" charset="0"/>
              </a:rPr>
              <a:t>tiếc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nuối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mà</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tôi</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cảm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thấy</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yên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tâm</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cho</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chiếc</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xe</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của</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mình</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hơn</a:t>
            </a:r>
            <a:r>
              <a:rPr lang="en-US" sz="2000">
                <a:latin typeface="Times New Roman" panose="02020603050405020304" pitchFamily="18" charset="0"/>
                <a:cs typeface="Times New Roman" panose="02020603050405020304" pitchFamily="18" charset="0"/>
              </a:rPr>
              <a:t>.</a:t>
            </a:r>
            <a:endParaRPr lang="en-US" sz="2000" b="1" i="1">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33DEDB2-D814-4DD7-B302-9949DCD680A4}"/>
              </a:ext>
            </a:extLst>
          </p:cNvPr>
          <p:cNvSpPr>
            <a:spLocks noGrp="1"/>
          </p:cNvSpPr>
          <p:nvPr>
            <p:ph type="ftr" sz="quarter" idx="11"/>
          </p:nvPr>
        </p:nvSpPr>
        <p:spPr>
          <a:xfrm>
            <a:off x="4038600" y="6356350"/>
            <a:ext cx="4114800" cy="365125"/>
          </a:xfrm>
        </p:spPr>
        <p:txBody>
          <a:bodyPr/>
          <a:lstStyle/>
          <a:p>
            <a:r>
              <a:rPr lang="en-US" err="1"/>
              <a:t>Thái</a:t>
            </a:r>
            <a:r>
              <a:rPr lang="en-US"/>
              <a:t> </a:t>
            </a:r>
            <a:r>
              <a:rPr lang="en-US" err="1"/>
              <a:t>độ</a:t>
            </a:r>
            <a:r>
              <a:rPr lang="en-US"/>
              <a:t> </a:t>
            </a:r>
            <a:r>
              <a:rPr lang="en-US" err="1"/>
              <a:t>sống</a:t>
            </a:r>
            <a:r>
              <a:rPr lang="en-US"/>
              <a:t> 2</a:t>
            </a:r>
          </a:p>
        </p:txBody>
      </p:sp>
    </p:spTree>
    <p:extLst>
      <p:ext uri="{BB962C8B-B14F-4D97-AF65-F5344CB8AC3E}">
        <p14:creationId xmlns:p14="http://schemas.microsoft.com/office/powerpoint/2010/main" val="1288751823"/>
      </p:ext>
    </p:extLst>
  </p:cSld>
  <p:clrMapOvr>
    <a:masterClrMapping/>
  </p:clrMapOvr>
</p:sld>
</file>

<file path=ppt/theme/theme1.xml><?xml version="1.0" encoding="utf-8"?>
<a:theme xmlns:a="http://schemas.openxmlformats.org/drawingml/2006/main" name="Chủ đề Office">
  <a:themeElements>
    <a:clrScheme name="Custom 4">
      <a:dk1>
        <a:sysClr val="windowText" lastClr="000000"/>
      </a:dk1>
      <a:lt1>
        <a:sysClr val="window" lastClr="FFFFFF"/>
      </a:lt1>
      <a:dk2>
        <a:srgbClr val="00206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hủ đề Office">
  <a:themeElements>
    <a:clrScheme name="Custom 4">
      <a:dk1>
        <a:sysClr val="windowText" lastClr="000000"/>
      </a:dk1>
      <a:lt1>
        <a:sysClr val="window" lastClr="FFFFFF"/>
      </a:lt1>
      <a:dk2>
        <a:srgbClr val="00206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1920</TotalTime>
  <Words>5285</Words>
  <Application>Microsoft Office PowerPoint</Application>
  <PresentationFormat>Widescreen</PresentationFormat>
  <Paragraphs>234</Paragraphs>
  <Slides>26</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Times New Roman</vt:lpstr>
      <vt:lpstr>Calibri Light</vt:lpstr>
      <vt:lpstr>Arial</vt:lpstr>
      <vt:lpstr>Calibri</vt:lpstr>
      <vt:lpstr>Times New Roman (Headings)</vt:lpstr>
      <vt:lpstr>Chủ đề Office</vt:lpstr>
      <vt:lpstr>1_Chủ đề Office</vt:lpstr>
      <vt:lpstr>TRƯỜNG ĐẠI HỌC TÔN ĐỨC THẮNG PHÒNG CÔNG TÁC HỌC SINH SINH VIÊN</vt:lpstr>
      <vt:lpstr>1. KẾ HOẠCH THỰC HÀNH BIẾT ƠN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2. KẾT QUẢ THỰC HIỆN</vt:lpstr>
      <vt:lpstr>3. Đánh giá kết quả thực hành chung </vt:lpstr>
      <vt:lpstr>3. Đánh giá kết quả thực hành chung </vt:lpstr>
      <vt:lpstr>3. Đánh giá kết quả thực hành chung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TÔN ĐỨC THẮNG PHÒNG CÔNG TÁC HỌC SINH SINH VIÊN</dc:title>
  <dc:creator>Nguyễn Văn Hiến</dc:creator>
  <cp:lastModifiedBy>Thuận Ngô Chí</cp:lastModifiedBy>
  <cp:revision>103</cp:revision>
  <dcterms:created xsi:type="dcterms:W3CDTF">2020-06-29T08:27:45Z</dcterms:created>
  <dcterms:modified xsi:type="dcterms:W3CDTF">2024-08-05T15:07:18Z</dcterms:modified>
</cp:coreProperties>
</file>