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01" r:id="rId2"/>
    <p:sldId id="302" r:id="rId3"/>
    <p:sldId id="303" r:id="rId4"/>
    <p:sldId id="304" r:id="rId5"/>
    <p:sldId id="300" r:id="rId6"/>
    <p:sldId id="306" r:id="rId7"/>
    <p:sldId id="308" r:id="rId8"/>
    <p:sldId id="307" r:id="rId9"/>
    <p:sldId id="309" r:id="rId10"/>
    <p:sldId id="310" r:id="rId11"/>
    <p:sldId id="355" r:id="rId12"/>
    <p:sldId id="356" r:id="rId13"/>
    <p:sldId id="360" r:id="rId14"/>
    <p:sldId id="361" r:id="rId15"/>
    <p:sldId id="362" r:id="rId16"/>
    <p:sldId id="363" r:id="rId17"/>
    <p:sldId id="364" r:id="rId18"/>
    <p:sldId id="365" r:id="rId19"/>
    <p:sldId id="366" r:id="rId20"/>
    <p:sldId id="367" r:id="rId21"/>
    <p:sldId id="377" r:id="rId22"/>
    <p:sldId id="369" r:id="rId23"/>
    <p:sldId id="370" r:id="rId24"/>
    <p:sldId id="371" r:id="rId25"/>
    <p:sldId id="372" r:id="rId26"/>
    <p:sldId id="373" r:id="rId27"/>
    <p:sldId id="374" r:id="rId28"/>
    <p:sldId id="375" r:id="rId29"/>
    <p:sldId id="376" r:id="rId30"/>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9C463"/>
    <a:srgbClr val="4BCFBB"/>
    <a:srgbClr val="549ADA"/>
    <a:srgbClr val="6AAD3E"/>
    <a:srgbClr val="677CA8"/>
    <a:srgbClr val="B1CDE5"/>
    <a:srgbClr val="4DC56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F313E4-3846-4BBA-88E0-BA65DB8487C7}" v="3202" dt="2023-04-18T09:08:50.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09" autoAdjust="0"/>
    <p:restoredTop sz="94660"/>
  </p:normalViewPr>
  <p:slideViewPr>
    <p:cSldViewPr snapToGrid="0">
      <p:cViewPr varScale="1">
        <p:scale>
          <a:sx n="80" d="100"/>
          <a:sy n="80" d="100"/>
        </p:scale>
        <p:origin x="-72" y="-125"/>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uan Nguyen" userId="fa222466610d5319" providerId="LiveId" clId="{7DF313E4-3846-4BBA-88E0-BA65DB8487C7}"/>
    <pc:docChg chg="undo custSel addSld delSld modSld sldOrd modMainMaster">
      <pc:chgData name="Tuan Nguyen" userId="fa222466610d5319" providerId="LiveId" clId="{7DF313E4-3846-4BBA-88E0-BA65DB8487C7}" dt="2023-04-18T09:08:50.132" v="3452"/>
      <pc:docMkLst>
        <pc:docMk/>
      </pc:docMkLst>
      <pc:sldChg chg="addSp modSp mod setBg modAnim">
        <pc:chgData name="Tuan Nguyen" userId="fa222466610d5319" providerId="LiveId" clId="{7DF313E4-3846-4BBA-88E0-BA65DB8487C7}" dt="2023-04-18T08:57:44.475" v="3338" actId="2711"/>
        <pc:sldMkLst>
          <pc:docMk/>
          <pc:sldMk cId="3692778164" sldId="257"/>
        </pc:sldMkLst>
        <pc:spChg chg="mod">
          <ac:chgData name="Tuan Nguyen" userId="fa222466610d5319" providerId="LiveId" clId="{7DF313E4-3846-4BBA-88E0-BA65DB8487C7}" dt="2023-04-18T08:57:44.475" v="3338" actId="2711"/>
          <ac:spMkLst>
            <pc:docMk/>
            <pc:sldMk cId="3692778164" sldId="257"/>
            <ac:spMk id="2" creationId="{00000000-0000-0000-0000-000000000000}"/>
          </ac:spMkLst>
        </pc:spChg>
        <pc:spChg chg="mod">
          <ac:chgData name="Tuan Nguyen" userId="fa222466610d5319" providerId="LiveId" clId="{7DF313E4-3846-4BBA-88E0-BA65DB8487C7}" dt="2023-04-15T18:20:09.426" v="319" actId="1076"/>
          <ac:spMkLst>
            <pc:docMk/>
            <pc:sldMk cId="3692778164" sldId="257"/>
            <ac:spMk id="3" creationId="{00000000-0000-0000-0000-000000000000}"/>
          </ac:spMkLst>
        </pc:spChg>
        <pc:picChg chg="add mod">
          <ac:chgData name="Tuan Nguyen" userId="fa222466610d5319" providerId="LiveId" clId="{7DF313E4-3846-4BBA-88E0-BA65DB8487C7}" dt="2023-04-16T07:13:46.463" v="1690" actId="1076"/>
          <ac:picMkLst>
            <pc:docMk/>
            <pc:sldMk cId="3692778164" sldId="257"/>
            <ac:picMk id="3074" creationId="{92759F96-7D8B-DB5B-C501-E1090CEE92B0}"/>
          </ac:picMkLst>
        </pc:picChg>
      </pc:sldChg>
      <pc:sldChg chg="addSp delSp modSp mod modTransition setBg modAnim">
        <pc:chgData name="Tuan Nguyen" userId="fa222466610d5319" providerId="LiveId" clId="{7DF313E4-3846-4BBA-88E0-BA65DB8487C7}" dt="2023-04-18T09:00:53.076" v="3357" actId="2711"/>
        <pc:sldMkLst>
          <pc:docMk/>
          <pc:sldMk cId="1577134908" sldId="258"/>
        </pc:sldMkLst>
        <pc:graphicFrameChg chg="mod">
          <ac:chgData name="Tuan Nguyen" userId="fa222466610d5319" providerId="LiveId" clId="{7DF313E4-3846-4BBA-88E0-BA65DB8487C7}" dt="2023-04-18T09:00:53.076" v="3357" actId="2711"/>
          <ac:graphicFrameMkLst>
            <pc:docMk/>
            <pc:sldMk cId="1577134908" sldId="258"/>
            <ac:graphicFrameMk id="5" creationId="{513760D5-9732-FDB4-02CB-24D04B6B93E9}"/>
          </ac:graphicFrameMkLst>
        </pc:graphicFrameChg>
        <pc:picChg chg="add mod">
          <ac:chgData name="Tuan Nguyen" userId="fa222466610d5319" providerId="LiveId" clId="{7DF313E4-3846-4BBA-88E0-BA65DB8487C7}" dt="2023-04-16T07:13:56.582" v="1693"/>
          <ac:picMkLst>
            <pc:docMk/>
            <pc:sldMk cId="1577134908" sldId="258"/>
            <ac:picMk id="2" creationId="{49ABEB6D-B68E-EC89-A541-44329A4B523C}"/>
          </ac:picMkLst>
        </pc:picChg>
        <pc:picChg chg="del mod ord">
          <ac:chgData name="Tuan Nguyen" userId="fa222466610d5319" providerId="LiveId" clId="{7DF313E4-3846-4BBA-88E0-BA65DB8487C7}" dt="2023-04-16T04:56:24.299" v="884" actId="478"/>
          <ac:picMkLst>
            <pc:docMk/>
            <pc:sldMk cId="1577134908" sldId="258"/>
            <ac:picMk id="57" creationId="{87A6AC2C-3489-4C96-4AB1-869397C9D167}"/>
          </ac:picMkLst>
        </pc:picChg>
      </pc:sldChg>
      <pc:sldChg chg="addSp modSp setBg">
        <pc:chgData name="Tuan Nguyen" userId="fa222466610d5319" providerId="LiveId" clId="{7DF313E4-3846-4BBA-88E0-BA65DB8487C7}" dt="2023-04-18T09:00:59.627" v="3358" actId="2711"/>
        <pc:sldMkLst>
          <pc:docMk/>
          <pc:sldMk cId="90838900" sldId="259"/>
        </pc:sldMkLst>
        <pc:graphicFrameChg chg="mod">
          <ac:chgData name="Tuan Nguyen" userId="fa222466610d5319" providerId="LiveId" clId="{7DF313E4-3846-4BBA-88E0-BA65DB8487C7}" dt="2023-04-18T09:00:59.627" v="3358" actId="2711"/>
          <ac:graphicFrameMkLst>
            <pc:docMk/>
            <pc:sldMk cId="90838900" sldId="259"/>
            <ac:graphicFrameMk id="5" creationId="{513760D5-9732-FDB4-02CB-24D04B6B93E9}"/>
          </ac:graphicFrameMkLst>
        </pc:graphicFrameChg>
        <pc:picChg chg="add mod">
          <ac:chgData name="Tuan Nguyen" userId="fa222466610d5319" providerId="LiveId" clId="{7DF313E4-3846-4BBA-88E0-BA65DB8487C7}" dt="2023-04-16T07:13:57.912" v="1694"/>
          <ac:picMkLst>
            <pc:docMk/>
            <pc:sldMk cId="90838900" sldId="259"/>
            <ac:picMk id="2" creationId="{CA30B35E-5B41-7CDC-DACB-DE53AF985B7E}"/>
          </ac:picMkLst>
        </pc:picChg>
      </pc:sldChg>
      <pc:sldChg chg="addSp modSp setBg">
        <pc:chgData name="Tuan Nguyen" userId="fa222466610d5319" providerId="LiveId" clId="{7DF313E4-3846-4BBA-88E0-BA65DB8487C7}" dt="2023-04-16T07:13:59.087" v="1695"/>
        <pc:sldMkLst>
          <pc:docMk/>
          <pc:sldMk cId="1263124710" sldId="260"/>
        </pc:sldMkLst>
        <pc:picChg chg="add mod">
          <ac:chgData name="Tuan Nguyen" userId="fa222466610d5319" providerId="LiveId" clId="{7DF313E4-3846-4BBA-88E0-BA65DB8487C7}" dt="2023-04-16T07:13:59.087" v="1695"/>
          <ac:picMkLst>
            <pc:docMk/>
            <pc:sldMk cId="1263124710" sldId="260"/>
            <ac:picMk id="3" creationId="{32C8D157-3C27-56BD-6CE6-64E1C90FC39E}"/>
          </ac:picMkLst>
        </pc:picChg>
      </pc:sldChg>
      <pc:sldChg chg="addSp modSp del setBg">
        <pc:chgData name="Tuan Nguyen" userId="fa222466610d5319" providerId="LiveId" clId="{7DF313E4-3846-4BBA-88E0-BA65DB8487C7}" dt="2023-04-18T04:18:13.692" v="3337" actId="47"/>
        <pc:sldMkLst>
          <pc:docMk/>
          <pc:sldMk cId="1699815414" sldId="261"/>
        </pc:sldMkLst>
        <pc:picChg chg="add mod">
          <ac:chgData name="Tuan Nguyen" userId="fa222466610d5319" providerId="LiveId" clId="{7DF313E4-3846-4BBA-88E0-BA65DB8487C7}" dt="2023-04-16T07:13:59.894" v="1696"/>
          <ac:picMkLst>
            <pc:docMk/>
            <pc:sldMk cId="1699815414" sldId="261"/>
            <ac:picMk id="3" creationId="{E2EE41FD-C409-8E33-A485-229C419DC59B}"/>
          </ac:picMkLst>
        </pc:picChg>
      </pc:sldChg>
      <pc:sldChg chg="addSp modSp mod setBg">
        <pc:chgData name="Tuan Nguyen" userId="fa222466610d5319" providerId="LiveId" clId="{7DF313E4-3846-4BBA-88E0-BA65DB8487C7}" dt="2023-04-18T09:01:06.305" v="3359" actId="2711"/>
        <pc:sldMkLst>
          <pc:docMk/>
          <pc:sldMk cId="4161918063" sldId="262"/>
        </pc:sldMkLst>
        <pc:spChg chg="mod">
          <ac:chgData name="Tuan Nguyen" userId="fa222466610d5319" providerId="LiveId" clId="{7DF313E4-3846-4BBA-88E0-BA65DB8487C7}" dt="2023-04-18T09:01:06.305" v="3359" actId="2711"/>
          <ac:spMkLst>
            <pc:docMk/>
            <pc:sldMk cId="4161918063" sldId="262"/>
            <ac:spMk id="7" creationId="{2EC8C656-F3C4-27F6-E344-4A5D175F07FE}"/>
          </ac:spMkLst>
        </pc:spChg>
        <pc:picChg chg="add mod">
          <ac:chgData name="Tuan Nguyen" userId="fa222466610d5319" providerId="LiveId" clId="{7DF313E4-3846-4BBA-88E0-BA65DB8487C7}" dt="2023-04-16T07:14:01.530" v="1697"/>
          <ac:picMkLst>
            <pc:docMk/>
            <pc:sldMk cId="4161918063" sldId="262"/>
            <ac:picMk id="3" creationId="{8C976941-D1D7-6FEE-2125-087BC081FEAF}"/>
          </ac:picMkLst>
        </pc:picChg>
      </pc:sldChg>
      <pc:sldChg chg="addSp modSp mod setBg">
        <pc:chgData name="Tuan Nguyen" userId="fa222466610d5319" providerId="LiveId" clId="{7DF313E4-3846-4BBA-88E0-BA65DB8487C7}" dt="2023-04-18T09:01:20.221" v="3363" actId="123"/>
        <pc:sldMkLst>
          <pc:docMk/>
          <pc:sldMk cId="735816292" sldId="263"/>
        </pc:sldMkLst>
        <pc:spChg chg="mod">
          <ac:chgData name="Tuan Nguyen" userId="fa222466610d5319" providerId="LiveId" clId="{7DF313E4-3846-4BBA-88E0-BA65DB8487C7}" dt="2023-04-18T09:01:20.221" v="3363" actId="123"/>
          <ac:spMkLst>
            <pc:docMk/>
            <pc:sldMk cId="735816292" sldId="263"/>
            <ac:spMk id="7" creationId="{2EC8C656-F3C4-27F6-E344-4A5D175F07FE}"/>
          </ac:spMkLst>
        </pc:spChg>
        <pc:picChg chg="add mod">
          <ac:chgData name="Tuan Nguyen" userId="fa222466610d5319" providerId="LiveId" clId="{7DF313E4-3846-4BBA-88E0-BA65DB8487C7}" dt="2023-04-16T07:14:04.227" v="1699"/>
          <ac:picMkLst>
            <pc:docMk/>
            <pc:sldMk cId="735816292" sldId="263"/>
            <ac:picMk id="3" creationId="{F7198177-8089-86C6-7F16-AEB93DA743AE}"/>
          </ac:picMkLst>
        </pc:picChg>
      </pc:sldChg>
      <pc:sldChg chg="addSp delSp modSp mod setBg">
        <pc:chgData name="Tuan Nguyen" userId="fa222466610d5319" providerId="LiveId" clId="{7DF313E4-3846-4BBA-88E0-BA65DB8487C7}" dt="2023-04-18T09:01:38.629" v="3367" actId="2711"/>
        <pc:sldMkLst>
          <pc:docMk/>
          <pc:sldMk cId="4178787485" sldId="264"/>
        </pc:sldMkLst>
        <pc:spChg chg="add del mod">
          <ac:chgData name="Tuan Nguyen" userId="fa222466610d5319" providerId="LiveId" clId="{7DF313E4-3846-4BBA-88E0-BA65DB8487C7}" dt="2023-04-18T09:00:22.361" v="3354" actId="478"/>
          <ac:spMkLst>
            <pc:docMk/>
            <pc:sldMk cId="4178787485" sldId="264"/>
            <ac:spMk id="3" creationId="{A90746AC-2B97-44B0-2079-FF67E35FDFE4}"/>
          </ac:spMkLst>
        </pc:spChg>
        <pc:graphicFrameChg chg="mod">
          <ac:chgData name="Tuan Nguyen" userId="fa222466610d5319" providerId="LiveId" clId="{7DF313E4-3846-4BBA-88E0-BA65DB8487C7}" dt="2023-04-18T09:01:38.629" v="3367" actId="2711"/>
          <ac:graphicFrameMkLst>
            <pc:docMk/>
            <pc:sldMk cId="4178787485" sldId="264"/>
            <ac:graphicFrameMk id="5" creationId="{513760D5-9732-FDB4-02CB-24D04B6B93E9}"/>
          </ac:graphicFrameMkLst>
        </pc:graphicFrameChg>
        <pc:picChg chg="add mod">
          <ac:chgData name="Tuan Nguyen" userId="fa222466610d5319" providerId="LiveId" clId="{7DF313E4-3846-4BBA-88E0-BA65DB8487C7}" dt="2023-04-16T07:14:06.016" v="1700"/>
          <ac:picMkLst>
            <pc:docMk/>
            <pc:sldMk cId="4178787485" sldId="264"/>
            <ac:picMk id="2" creationId="{DE59018B-E275-F050-A59D-F8700B2D2A3B}"/>
          </ac:picMkLst>
        </pc:picChg>
      </pc:sldChg>
      <pc:sldChg chg="modSp del">
        <pc:chgData name="Tuan Nguyen" userId="fa222466610d5319" providerId="LiveId" clId="{7DF313E4-3846-4BBA-88E0-BA65DB8487C7}" dt="2023-04-15T18:14:11.284" v="168" actId="47"/>
        <pc:sldMkLst>
          <pc:docMk/>
          <pc:sldMk cId="1831624509" sldId="265"/>
        </pc:sldMkLst>
        <pc:graphicFrameChg chg="mod">
          <ac:chgData name="Tuan Nguyen" userId="fa222466610d5319" providerId="LiveId" clId="{7DF313E4-3846-4BBA-88E0-BA65DB8487C7}" dt="2023-04-15T17:56:31.588" v="14" actId="207"/>
          <ac:graphicFrameMkLst>
            <pc:docMk/>
            <pc:sldMk cId="1831624509" sldId="265"/>
            <ac:graphicFrameMk id="5" creationId="{513760D5-9732-FDB4-02CB-24D04B6B93E9}"/>
          </ac:graphicFrameMkLst>
        </pc:graphicFrameChg>
      </pc:sldChg>
      <pc:sldChg chg="addSp delSp modSp mod setBg">
        <pc:chgData name="Tuan Nguyen" userId="fa222466610d5319" providerId="LiveId" clId="{7DF313E4-3846-4BBA-88E0-BA65DB8487C7}" dt="2023-04-16T07:14:19.351" v="1705"/>
        <pc:sldMkLst>
          <pc:docMk/>
          <pc:sldMk cId="950371856" sldId="266"/>
        </pc:sldMkLst>
        <pc:picChg chg="add del mod">
          <ac:chgData name="Tuan Nguyen" userId="fa222466610d5319" providerId="LiveId" clId="{7DF313E4-3846-4BBA-88E0-BA65DB8487C7}" dt="2023-04-16T07:14:19.351" v="1705"/>
          <ac:picMkLst>
            <pc:docMk/>
            <pc:sldMk cId="950371856" sldId="266"/>
            <ac:picMk id="2" creationId="{C5F83AC2-A44A-1958-116A-98FACEE4C160}"/>
          </ac:picMkLst>
        </pc:picChg>
        <pc:picChg chg="mod">
          <ac:chgData name="Tuan Nguyen" userId="fa222466610d5319" providerId="LiveId" clId="{7DF313E4-3846-4BBA-88E0-BA65DB8487C7}" dt="2023-04-15T18:20:37.694" v="324" actId="14100"/>
          <ac:picMkLst>
            <pc:docMk/>
            <pc:sldMk cId="950371856" sldId="266"/>
            <ac:picMk id="4" creationId="{78DE3B53-5115-5D6C-81AB-1AFBA6A48EDD}"/>
          </ac:picMkLst>
        </pc:picChg>
        <pc:picChg chg="mod">
          <ac:chgData name="Tuan Nguyen" userId="fa222466610d5319" providerId="LiveId" clId="{7DF313E4-3846-4BBA-88E0-BA65DB8487C7}" dt="2023-04-15T18:20:38.410" v="325" actId="14100"/>
          <ac:picMkLst>
            <pc:docMk/>
            <pc:sldMk cId="950371856" sldId="266"/>
            <ac:picMk id="5" creationId="{5BE562DA-09F5-0F52-A684-8E7BC557F909}"/>
          </ac:picMkLst>
        </pc:picChg>
      </pc:sldChg>
      <pc:sldChg chg="addSp delSp modSp mod setBg">
        <pc:chgData name="Tuan Nguyen" userId="fa222466610d5319" providerId="LiveId" clId="{7DF313E4-3846-4BBA-88E0-BA65DB8487C7}" dt="2023-04-18T09:01:50.797" v="3370" actId="20577"/>
        <pc:sldMkLst>
          <pc:docMk/>
          <pc:sldMk cId="2350408342" sldId="267"/>
        </pc:sldMkLst>
        <pc:spChg chg="mod">
          <ac:chgData name="Tuan Nguyen" userId="fa222466610d5319" providerId="LiveId" clId="{7DF313E4-3846-4BBA-88E0-BA65DB8487C7}" dt="2023-04-18T09:01:50.797" v="3370" actId="20577"/>
          <ac:spMkLst>
            <pc:docMk/>
            <pc:sldMk cId="2350408342" sldId="267"/>
            <ac:spMk id="2" creationId="{721C02BC-D5A3-1FD9-F770-0121D9DCC05C}"/>
          </ac:spMkLst>
        </pc:spChg>
        <pc:picChg chg="add del mod">
          <ac:chgData name="Tuan Nguyen" userId="fa222466610d5319" providerId="LiveId" clId="{7DF313E4-3846-4BBA-88E0-BA65DB8487C7}" dt="2023-04-16T07:14:18.525" v="1704"/>
          <ac:picMkLst>
            <pc:docMk/>
            <pc:sldMk cId="2350408342" sldId="267"/>
            <ac:picMk id="3" creationId="{92E54F56-BDF7-2863-8988-AF5BE8CF3941}"/>
          </ac:picMkLst>
        </pc:picChg>
        <pc:picChg chg="mod">
          <ac:chgData name="Tuan Nguyen" userId="fa222466610d5319" providerId="LiveId" clId="{7DF313E4-3846-4BBA-88E0-BA65DB8487C7}" dt="2023-04-15T18:20:37.134" v="323" actId="14100"/>
          <ac:picMkLst>
            <pc:docMk/>
            <pc:sldMk cId="2350408342" sldId="267"/>
            <ac:picMk id="5" creationId="{5BE562DA-09F5-0F52-A684-8E7BC557F909}"/>
          </ac:picMkLst>
        </pc:picChg>
      </pc:sldChg>
      <pc:sldChg chg="modSp mod setBg">
        <pc:chgData name="Tuan Nguyen" userId="fa222466610d5319" providerId="LiveId" clId="{7DF313E4-3846-4BBA-88E0-BA65DB8487C7}" dt="2023-04-18T09:02:07.003" v="3371" actId="2711"/>
        <pc:sldMkLst>
          <pc:docMk/>
          <pc:sldMk cId="2184902402" sldId="268"/>
        </pc:sldMkLst>
        <pc:spChg chg="mod">
          <ac:chgData name="Tuan Nguyen" userId="fa222466610d5319" providerId="LiveId" clId="{7DF313E4-3846-4BBA-88E0-BA65DB8487C7}" dt="2023-04-18T09:02:07.003" v="3371" actId="2711"/>
          <ac:spMkLst>
            <pc:docMk/>
            <pc:sldMk cId="2184902402" sldId="268"/>
            <ac:spMk id="2" creationId="{3FE8C2B1-D3E0-0407-F4B8-2FDCCA6F59B8}"/>
          </ac:spMkLst>
        </pc:spChg>
      </pc:sldChg>
      <pc:sldChg chg="del modTransition">
        <pc:chgData name="Tuan Nguyen" userId="fa222466610d5319" providerId="LiveId" clId="{7DF313E4-3846-4BBA-88E0-BA65DB8487C7}" dt="2023-04-15T17:53:46.498" v="1" actId="2696"/>
        <pc:sldMkLst>
          <pc:docMk/>
          <pc:sldMk cId="2827867524" sldId="269"/>
        </pc:sldMkLst>
      </pc:sldChg>
      <pc:sldChg chg="addSp delSp modSp mod setBg">
        <pc:chgData name="Tuan Nguyen" userId="fa222466610d5319" providerId="LiveId" clId="{7DF313E4-3846-4BBA-88E0-BA65DB8487C7}" dt="2023-04-18T09:02:28.929" v="3375" actId="2711"/>
        <pc:sldMkLst>
          <pc:docMk/>
          <pc:sldMk cId="1983448422" sldId="270"/>
        </pc:sldMkLst>
        <pc:spChg chg="add del mod">
          <ac:chgData name="Tuan Nguyen" userId="fa222466610d5319" providerId="LiveId" clId="{7DF313E4-3846-4BBA-88E0-BA65DB8487C7}" dt="2023-04-18T09:00:27.014" v="3356" actId="478"/>
          <ac:spMkLst>
            <pc:docMk/>
            <pc:sldMk cId="1983448422" sldId="270"/>
            <ac:spMk id="3" creationId="{1C4BACD1-25B1-60BE-19C8-FF32427E3247}"/>
          </ac:spMkLst>
        </pc:spChg>
        <pc:spChg chg="add del mod">
          <ac:chgData name="Tuan Nguyen" userId="fa222466610d5319" providerId="LiveId" clId="{7DF313E4-3846-4BBA-88E0-BA65DB8487C7}" dt="2023-04-18T09:00:25.649" v="3355" actId="478"/>
          <ac:spMkLst>
            <pc:docMk/>
            <pc:sldMk cId="1983448422" sldId="270"/>
            <ac:spMk id="4" creationId="{6B2EF3C4-6F47-6D53-ECC6-07662F53D4BF}"/>
          </ac:spMkLst>
        </pc:spChg>
        <pc:graphicFrameChg chg="mod">
          <ac:chgData name="Tuan Nguyen" userId="fa222466610d5319" providerId="LiveId" clId="{7DF313E4-3846-4BBA-88E0-BA65DB8487C7}" dt="2023-04-18T09:02:28.929" v="3375" actId="2711"/>
          <ac:graphicFrameMkLst>
            <pc:docMk/>
            <pc:sldMk cId="1983448422" sldId="270"/>
            <ac:graphicFrameMk id="5" creationId="{513760D5-9732-FDB4-02CB-24D04B6B93E9}"/>
          </ac:graphicFrameMkLst>
        </pc:graphicFrameChg>
        <pc:picChg chg="add mod">
          <ac:chgData name="Tuan Nguyen" userId="fa222466610d5319" providerId="LiveId" clId="{7DF313E4-3846-4BBA-88E0-BA65DB8487C7}" dt="2023-04-16T07:14:32.984" v="1709"/>
          <ac:picMkLst>
            <pc:docMk/>
            <pc:sldMk cId="1983448422" sldId="270"/>
            <ac:picMk id="2" creationId="{88FF476F-3519-DD92-0A76-F289D2B1BCF3}"/>
          </ac:picMkLst>
        </pc:picChg>
        <pc:picChg chg="mod">
          <ac:chgData name="Tuan Nguyen" userId="fa222466610d5319" providerId="LiveId" clId="{7DF313E4-3846-4BBA-88E0-BA65DB8487C7}" dt="2023-04-15T18:21:26.484" v="411" actId="207"/>
          <ac:picMkLst>
            <pc:docMk/>
            <pc:sldMk cId="1983448422" sldId="270"/>
            <ac:picMk id="57" creationId="{87A6AC2C-3489-4C96-4AB1-869397C9D167}"/>
          </ac:picMkLst>
        </pc:picChg>
      </pc:sldChg>
      <pc:sldChg chg="addSp modSp mod">
        <pc:chgData name="Tuan Nguyen" userId="fa222466610d5319" providerId="LiveId" clId="{7DF313E4-3846-4BBA-88E0-BA65DB8487C7}" dt="2023-04-18T09:07:13.814" v="3421" actId="14100"/>
        <pc:sldMkLst>
          <pc:docMk/>
          <pc:sldMk cId="400323092" sldId="271"/>
        </pc:sldMkLst>
        <pc:spChg chg="mod">
          <ac:chgData name="Tuan Nguyen" userId="fa222466610d5319" providerId="LiveId" clId="{7DF313E4-3846-4BBA-88E0-BA65DB8487C7}" dt="2023-04-16T04:48:08.524" v="702" actId="164"/>
          <ac:spMkLst>
            <pc:docMk/>
            <pc:sldMk cId="400323092" sldId="271"/>
            <ac:spMk id="4" creationId="{213E5DE8-EBD3-8699-67D5-2445B8C41F2F}"/>
          </ac:spMkLst>
        </pc:spChg>
        <pc:spChg chg="mod">
          <ac:chgData name="Tuan Nguyen" userId="fa222466610d5319" providerId="LiveId" clId="{7DF313E4-3846-4BBA-88E0-BA65DB8487C7}" dt="2023-04-16T04:48:08.524" v="702" actId="164"/>
          <ac:spMkLst>
            <pc:docMk/>
            <pc:sldMk cId="400323092" sldId="271"/>
            <ac:spMk id="5" creationId="{F19A213A-7729-1814-5728-D4736E0A0CAC}"/>
          </ac:spMkLst>
        </pc:spChg>
        <pc:spChg chg="mod">
          <ac:chgData name="Tuan Nguyen" userId="fa222466610d5319" providerId="LiveId" clId="{7DF313E4-3846-4BBA-88E0-BA65DB8487C7}" dt="2023-04-16T04:48:08.524" v="702" actId="164"/>
          <ac:spMkLst>
            <pc:docMk/>
            <pc:sldMk cId="400323092" sldId="271"/>
            <ac:spMk id="6" creationId="{9E896295-D7AB-BCB6-F211-6341425E4A36}"/>
          </ac:spMkLst>
        </pc:spChg>
        <pc:spChg chg="mod">
          <ac:chgData name="Tuan Nguyen" userId="fa222466610d5319" providerId="LiveId" clId="{7DF313E4-3846-4BBA-88E0-BA65DB8487C7}" dt="2023-04-16T04:48:08.524" v="702" actId="164"/>
          <ac:spMkLst>
            <pc:docMk/>
            <pc:sldMk cId="400323092" sldId="271"/>
            <ac:spMk id="7" creationId="{071E356C-4E7D-C7F6-6E7C-7D335EF04D67}"/>
          </ac:spMkLst>
        </pc:spChg>
        <pc:spChg chg="mod">
          <ac:chgData name="Tuan Nguyen" userId="fa222466610d5319" providerId="LiveId" clId="{7DF313E4-3846-4BBA-88E0-BA65DB8487C7}" dt="2023-04-16T04:48:08.524" v="702" actId="164"/>
          <ac:spMkLst>
            <pc:docMk/>
            <pc:sldMk cId="400323092" sldId="271"/>
            <ac:spMk id="8" creationId="{29D63740-976D-45E1-AC8C-DE3B27963FAD}"/>
          </ac:spMkLst>
        </pc:spChg>
        <pc:spChg chg="mod">
          <ac:chgData name="Tuan Nguyen" userId="fa222466610d5319" providerId="LiveId" clId="{7DF313E4-3846-4BBA-88E0-BA65DB8487C7}" dt="2023-04-18T09:02:43.242" v="3378" actId="2711"/>
          <ac:spMkLst>
            <pc:docMk/>
            <pc:sldMk cId="400323092" sldId="271"/>
            <ac:spMk id="10" creationId="{961C5161-CFF5-7FDB-6913-CD0E8E3D9DF0}"/>
          </ac:spMkLst>
        </pc:spChg>
        <pc:spChg chg="mod">
          <ac:chgData name="Tuan Nguyen" userId="fa222466610d5319" providerId="LiveId" clId="{7DF313E4-3846-4BBA-88E0-BA65DB8487C7}" dt="2023-04-16T19:06:21.363" v="3057" actId="20577"/>
          <ac:spMkLst>
            <pc:docMk/>
            <pc:sldMk cId="400323092" sldId="271"/>
            <ac:spMk id="11" creationId="{9EEE2D86-2404-19EC-8014-DAF891F26E10}"/>
          </ac:spMkLst>
        </pc:spChg>
        <pc:spChg chg="mod">
          <ac:chgData name="Tuan Nguyen" userId="fa222466610d5319" providerId="LiveId" clId="{7DF313E4-3846-4BBA-88E0-BA65DB8487C7}" dt="2023-04-16T19:05:46.075" v="3055" actId="20577"/>
          <ac:spMkLst>
            <pc:docMk/>
            <pc:sldMk cId="400323092" sldId="271"/>
            <ac:spMk id="12" creationId="{2D823970-A488-D16A-19ED-DD71257F0870}"/>
          </ac:spMkLst>
        </pc:spChg>
        <pc:spChg chg="mod">
          <ac:chgData name="Tuan Nguyen" userId="fa222466610d5319" providerId="LiveId" clId="{7DF313E4-3846-4BBA-88E0-BA65DB8487C7}" dt="2023-04-16T19:05:34.214" v="3054" actId="20577"/>
          <ac:spMkLst>
            <pc:docMk/>
            <pc:sldMk cId="400323092" sldId="271"/>
            <ac:spMk id="13" creationId="{8C8B8776-64B9-34BA-6C93-B748A67D3C4B}"/>
          </ac:spMkLst>
        </pc:spChg>
        <pc:grpChg chg="add mod">
          <ac:chgData name="Tuan Nguyen" userId="fa222466610d5319" providerId="LiveId" clId="{7DF313E4-3846-4BBA-88E0-BA65DB8487C7}" dt="2023-04-16T04:48:08.524" v="702" actId="164"/>
          <ac:grpSpMkLst>
            <pc:docMk/>
            <pc:sldMk cId="400323092" sldId="271"/>
            <ac:grpSpMk id="2" creationId="{680ABEED-F37B-D09D-0597-7B5F54F37DD2}"/>
          </ac:grpSpMkLst>
        </pc:grpChg>
        <pc:picChg chg="add mod">
          <ac:chgData name="Tuan Nguyen" userId="fa222466610d5319" providerId="LiveId" clId="{7DF313E4-3846-4BBA-88E0-BA65DB8487C7}" dt="2023-04-16T07:14:44.311" v="1713" actId="1076"/>
          <ac:picMkLst>
            <pc:docMk/>
            <pc:sldMk cId="400323092" sldId="271"/>
            <ac:picMk id="3" creationId="{1C61D912-1375-8FA3-4138-053CEB6464C8}"/>
          </ac:picMkLst>
        </pc:picChg>
        <pc:cxnChg chg="add mod">
          <ac:chgData name="Tuan Nguyen" userId="fa222466610d5319" providerId="LiveId" clId="{7DF313E4-3846-4BBA-88E0-BA65DB8487C7}" dt="2023-04-18T09:07:13.814" v="3421" actId="14100"/>
          <ac:cxnSpMkLst>
            <pc:docMk/>
            <pc:sldMk cId="400323092" sldId="271"/>
            <ac:cxnSpMk id="2" creationId="{9CC9EA1F-2C7E-B7AD-C4A3-16A4971747F5}"/>
          </ac:cxnSpMkLst>
        </pc:cxnChg>
      </pc:sldChg>
      <pc:sldChg chg="addSp modSp mod">
        <pc:chgData name="Tuan Nguyen" userId="fa222466610d5319" providerId="LiveId" clId="{7DF313E4-3846-4BBA-88E0-BA65DB8487C7}" dt="2023-04-18T09:07:17.247" v="3422"/>
        <pc:sldMkLst>
          <pc:docMk/>
          <pc:sldMk cId="1423083152" sldId="272"/>
        </pc:sldMkLst>
        <pc:spChg chg="mod">
          <ac:chgData name="Tuan Nguyen" userId="fa222466610d5319" providerId="LiveId" clId="{7DF313E4-3846-4BBA-88E0-BA65DB8487C7}" dt="2023-04-16T04:48:06.972" v="701" actId="164"/>
          <ac:spMkLst>
            <pc:docMk/>
            <pc:sldMk cId="1423083152" sldId="272"/>
            <ac:spMk id="4" creationId="{213E5DE8-EBD3-8699-67D5-2445B8C41F2F}"/>
          </ac:spMkLst>
        </pc:spChg>
        <pc:spChg chg="mod">
          <ac:chgData name="Tuan Nguyen" userId="fa222466610d5319" providerId="LiveId" clId="{7DF313E4-3846-4BBA-88E0-BA65DB8487C7}" dt="2023-04-16T04:48:06.972" v="701" actId="164"/>
          <ac:spMkLst>
            <pc:docMk/>
            <pc:sldMk cId="1423083152" sldId="272"/>
            <ac:spMk id="5" creationId="{F19A213A-7729-1814-5728-D4736E0A0CAC}"/>
          </ac:spMkLst>
        </pc:spChg>
        <pc:spChg chg="mod">
          <ac:chgData name="Tuan Nguyen" userId="fa222466610d5319" providerId="LiveId" clId="{7DF313E4-3846-4BBA-88E0-BA65DB8487C7}" dt="2023-04-16T04:48:06.972" v="701" actId="164"/>
          <ac:spMkLst>
            <pc:docMk/>
            <pc:sldMk cId="1423083152" sldId="272"/>
            <ac:spMk id="6" creationId="{9E896295-D7AB-BCB6-F211-6341425E4A36}"/>
          </ac:spMkLst>
        </pc:spChg>
        <pc:spChg chg="mod">
          <ac:chgData name="Tuan Nguyen" userId="fa222466610d5319" providerId="LiveId" clId="{7DF313E4-3846-4BBA-88E0-BA65DB8487C7}" dt="2023-04-16T04:48:06.972" v="701" actId="164"/>
          <ac:spMkLst>
            <pc:docMk/>
            <pc:sldMk cId="1423083152" sldId="272"/>
            <ac:spMk id="7" creationId="{071E356C-4E7D-C7F6-6E7C-7D335EF04D67}"/>
          </ac:spMkLst>
        </pc:spChg>
        <pc:spChg chg="mod">
          <ac:chgData name="Tuan Nguyen" userId="fa222466610d5319" providerId="LiveId" clId="{7DF313E4-3846-4BBA-88E0-BA65DB8487C7}" dt="2023-04-16T04:48:06.972" v="701" actId="164"/>
          <ac:spMkLst>
            <pc:docMk/>
            <pc:sldMk cId="1423083152" sldId="272"/>
            <ac:spMk id="8" creationId="{29D63740-976D-45E1-AC8C-DE3B27963FAD}"/>
          </ac:spMkLst>
        </pc:spChg>
        <pc:spChg chg="mod">
          <ac:chgData name="Tuan Nguyen" userId="fa222466610d5319" providerId="LiveId" clId="{7DF313E4-3846-4BBA-88E0-BA65DB8487C7}" dt="2023-04-18T09:02:47.321" v="3379" actId="2711"/>
          <ac:spMkLst>
            <pc:docMk/>
            <pc:sldMk cId="1423083152" sldId="272"/>
            <ac:spMk id="11" creationId="{9EEE2D86-2404-19EC-8014-DAF891F26E10}"/>
          </ac:spMkLst>
        </pc:spChg>
        <pc:spChg chg="mod">
          <ac:chgData name="Tuan Nguyen" userId="fa222466610d5319" providerId="LiveId" clId="{7DF313E4-3846-4BBA-88E0-BA65DB8487C7}" dt="2023-04-16T19:06:29.220" v="3058" actId="20577"/>
          <ac:spMkLst>
            <pc:docMk/>
            <pc:sldMk cId="1423083152" sldId="272"/>
            <ac:spMk id="12" creationId="{2D823970-A488-D16A-19ED-DD71257F0870}"/>
          </ac:spMkLst>
        </pc:spChg>
        <pc:spChg chg="mod">
          <ac:chgData name="Tuan Nguyen" userId="fa222466610d5319" providerId="LiveId" clId="{7DF313E4-3846-4BBA-88E0-BA65DB8487C7}" dt="2023-04-16T19:06:39.671" v="3059" actId="20577"/>
          <ac:spMkLst>
            <pc:docMk/>
            <pc:sldMk cId="1423083152" sldId="272"/>
            <ac:spMk id="13" creationId="{8C8B8776-64B9-34BA-6C93-B748A67D3C4B}"/>
          </ac:spMkLst>
        </pc:spChg>
        <pc:grpChg chg="add mod">
          <ac:chgData name="Tuan Nguyen" userId="fa222466610d5319" providerId="LiveId" clId="{7DF313E4-3846-4BBA-88E0-BA65DB8487C7}" dt="2023-04-16T04:48:06.972" v="701" actId="164"/>
          <ac:grpSpMkLst>
            <pc:docMk/>
            <pc:sldMk cId="1423083152" sldId="272"/>
            <ac:grpSpMk id="2" creationId="{F3D8C015-B996-A8E0-9EF1-2B6EF9C1F804}"/>
          </ac:grpSpMkLst>
        </pc:grpChg>
        <pc:picChg chg="add mod">
          <ac:chgData name="Tuan Nguyen" userId="fa222466610d5319" providerId="LiveId" clId="{7DF313E4-3846-4BBA-88E0-BA65DB8487C7}" dt="2023-04-16T07:14:49.702" v="1715" actId="1076"/>
          <ac:picMkLst>
            <pc:docMk/>
            <pc:sldMk cId="1423083152" sldId="272"/>
            <ac:picMk id="3" creationId="{BB9AA96A-849C-2B1C-F58D-276CFD130097}"/>
          </ac:picMkLst>
        </pc:picChg>
        <pc:cxnChg chg="add mod">
          <ac:chgData name="Tuan Nguyen" userId="fa222466610d5319" providerId="LiveId" clId="{7DF313E4-3846-4BBA-88E0-BA65DB8487C7}" dt="2023-04-18T09:07:17.247" v="3422"/>
          <ac:cxnSpMkLst>
            <pc:docMk/>
            <pc:sldMk cId="1423083152" sldId="272"/>
            <ac:cxnSpMk id="2" creationId="{2D511751-664E-DC83-B7CD-C0BE71B867F5}"/>
          </ac:cxnSpMkLst>
        </pc:cxnChg>
      </pc:sldChg>
      <pc:sldChg chg="addSp modSp mod">
        <pc:chgData name="Tuan Nguyen" userId="fa222466610d5319" providerId="LiveId" clId="{7DF313E4-3846-4BBA-88E0-BA65DB8487C7}" dt="2023-04-18T09:07:18.383" v="3423"/>
        <pc:sldMkLst>
          <pc:docMk/>
          <pc:sldMk cId="1072205615" sldId="273"/>
        </pc:sldMkLst>
        <pc:spChg chg="mod">
          <ac:chgData name="Tuan Nguyen" userId="fa222466610d5319" providerId="LiveId" clId="{7DF313E4-3846-4BBA-88E0-BA65DB8487C7}" dt="2023-04-16T04:48:23.163" v="704" actId="2085"/>
          <ac:spMkLst>
            <pc:docMk/>
            <pc:sldMk cId="1072205615" sldId="273"/>
            <ac:spMk id="4" creationId="{213E5DE8-EBD3-8699-67D5-2445B8C41F2F}"/>
          </ac:spMkLst>
        </pc:spChg>
        <pc:spChg chg="mod">
          <ac:chgData name="Tuan Nguyen" userId="fa222466610d5319" providerId="LiveId" clId="{7DF313E4-3846-4BBA-88E0-BA65DB8487C7}" dt="2023-04-16T04:49:53.458" v="716" actId="1076"/>
          <ac:spMkLst>
            <pc:docMk/>
            <pc:sldMk cId="1072205615" sldId="273"/>
            <ac:spMk id="5" creationId="{F19A213A-7729-1814-5728-D4736E0A0CAC}"/>
          </ac:spMkLst>
        </pc:spChg>
        <pc:spChg chg="mod">
          <ac:chgData name="Tuan Nguyen" userId="fa222466610d5319" providerId="LiveId" clId="{7DF313E4-3846-4BBA-88E0-BA65DB8487C7}" dt="2023-04-16T04:49:29.384" v="713" actId="1076"/>
          <ac:spMkLst>
            <pc:docMk/>
            <pc:sldMk cId="1072205615" sldId="273"/>
            <ac:spMk id="6" creationId="{9E896295-D7AB-BCB6-F211-6341425E4A36}"/>
          </ac:spMkLst>
        </pc:spChg>
        <pc:spChg chg="mod">
          <ac:chgData name="Tuan Nguyen" userId="fa222466610d5319" providerId="LiveId" clId="{7DF313E4-3846-4BBA-88E0-BA65DB8487C7}" dt="2023-04-16T04:49:37.320" v="714" actId="1076"/>
          <ac:spMkLst>
            <pc:docMk/>
            <pc:sldMk cId="1072205615" sldId="273"/>
            <ac:spMk id="7" creationId="{071E356C-4E7D-C7F6-6E7C-7D335EF04D67}"/>
          </ac:spMkLst>
        </pc:spChg>
        <pc:spChg chg="mod">
          <ac:chgData name="Tuan Nguyen" userId="fa222466610d5319" providerId="LiveId" clId="{7DF313E4-3846-4BBA-88E0-BA65DB8487C7}" dt="2023-04-16T04:49:46.089" v="715" actId="1076"/>
          <ac:spMkLst>
            <pc:docMk/>
            <pc:sldMk cId="1072205615" sldId="273"/>
            <ac:spMk id="8" creationId="{29D63740-976D-45E1-AC8C-DE3B27963FAD}"/>
          </ac:spMkLst>
        </pc:spChg>
        <pc:spChg chg="mod">
          <ac:chgData name="Tuan Nguyen" userId="fa222466610d5319" providerId="LiveId" clId="{7DF313E4-3846-4BBA-88E0-BA65DB8487C7}" dt="2023-04-16T19:05:24.346" v="3053" actId="20577"/>
          <ac:spMkLst>
            <pc:docMk/>
            <pc:sldMk cId="1072205615" sldId="273"/>
            <ac:spMk id="11" creationId="{9EEE2D86-2404-19EC-8014-DAF891F26E10}"/>
          </ac:spMkLst>
        </pc:spChg>
        <pc:spChg chg="mod">
          <ac:chgData name="Tuan Nguyen" userId="fa222466610d5319" providerId="LiveId" clId="{7DF313E4-3846-4BBA-88E0-BA65DB8487C7}" dt="2023-04-18T09:02:52.201" v="3380" actId="2711"/>
          <ac:spMkLst>
            <pc:docMk/>
            <pc:sldMk cId="1072205615" sldId="273"/>
            <ac:spMk id="12" creationId="{2D823970-A488-D16A-19ED-DD71257F0870}"/>
          </ac:spMkLst>
        </pc:spChg>
        <pc:spChg chg="mod">
          <ac:chgData name="Tuan Nguyen" userId="fa222466610d5319" providerId="LiveId" clId="{7DF313E4-3846-4BBA-88E0-BA65DB8487C7}" dt="2023-04-16T19:06:48.917" v="3060" actId="20577"/>
          <ac:spMkLst>
            <pc:docMk/>
            <pc:sldMk cId="1072205615" sldId="273"/>
            <ac:spMk id="13" creationId="{8C8B8776-64B9-34BA-6C93-B748A67D3C4B}"/>
          </ac:spMkLst>
        </pc:spChg>
        <pc:picChg chg="add mod">
          <ac:chgData name="Tuan Nguyen" userId="fa222466610d5319" providerId="LiveId" clId="{7DF313E4-3846-4BBA-88E0-BA65DB8487C7}" dt="2023-04-16T07:14:52.914" v="1716"/>
          <ac:picMkLst>
            <pc:docMk/>
            <pc:sldMk cId="1072205615" sldId="273"/>
            <ac:picMk id="2" creationId="{15A6BC99-3928-65A8-F6B3-D70F921257AB}"/>
          </ac:picMkLst>
        </pc:picChg>
        <pc:cxnChg chg="add mod">
          <ac:chgData name="Tuan Nguyen" userId="fa222466610d5319" providerId="LiveId" clId="{7DF313E4-3846-4BBA-88E0-BA65DB8487C7}" dt="2023-04-18T09:07:18.383" v="3423"/>
          <ac:cxnSpMkLst>
            <pc:docMk/>
            <pc:sldMk cId="1072205615" sldId="273"/>
            <ac:cxnSpMk id="3" creationId="{11B509E9-D74F-A6ED-35E5-5786C05C3EEA}"/>
          </ac:cxnSpMkLst>
        </pc:cxnChg>
      </pc:sldChg>
      <pc:sldChg chg="addSp modSp mod">
        <pc:chgData name="Tuan Nguyen" userId="fa222466610d5319" providerId="LiveId" clId="{7DF313E4-3846-4BBA-88E0-BA65DB8487C7}" dt="2023-04-18T09:07:19.417" v="3424"/>
        <pc:sldMkLst>
          <pc:docMk/>
          <pc:sldMk cId="1360675082" sldId="274"/>
        </pc:sldMkLst>
        <pc:spChg chg="mod">
          <ac:chgData name="Tuan Nguyen" userId="fa222466610d5319" providerId="LiveId" clId="{7DF313E4-3846-4BBA-88E0-BA65DB8487C7}" dt="2023-04-16T04:50:09.009" v="718" actId="2085"/>
          <ac:spMkLst>
            <pc:docMk/>
            <pc:sldMk cId="1360675082" sldId="274"/>
            <ac:spMk id="4" creationId="{213E5DE8-EBD3-8699-67D5-2445B8C41F2F}"/>
          </ac:spMkLst>
        </pc:spChg>
        <pc:spChg chg="mod">
          <ac:chgData name="Tuan Nguyen" userId="fa222466610d5319" providerId="LiveId" clId="{7DF313E4-3846-4BBA-88E0-BA65DB8487C7}" dt="2023-04-16T04:51:03.475" v="729" actId="207"/>
          <ac:spMkLst>
            <pc:docMk/>
            <pc:sldMk cId="1360675082" sldId="274"/>
            <ac:spMk id="5" creationId="{F19A213A-7729-1814-5728-D4736E0A0CAC}"/>
          </ac:spMkLst>
        </pc:spChg>
        <pc:spChg chg="mod">
          <ac:chgData name="Tuan Nguyen" userId="fa222466610d5319" providerId="LiveId" clId="{7DF313E4-3846-4BBA-88E0-BA65DB8487C7}" dt="2023-04-16T04:50:57.282" v="727" actId="207"/>
          <ac:spMkLst>
            <pc:docMk/>
            <pc:sldMk cId="1360675082" sldId="274"/>
            <ac:spMk id="6" creationId="{9E896295-D7AB-BCB6-F211-6341425E4A36}"/>
          </ac:spMkLst>
        </pc:spChg>
        <pc:spChg chg="mod">
          <ac:chgData name="Tuan Nguyen" userId="fa222466610d5319" providerId="LiveId" clId="{7DF313E4-3846-4BBA-88E0-BA65DB8487C7}" dt="2023-04-16T04:51:00.365" v="728" actId="207"/>
          <ac:spMkLst>
            <pc:docMk/>
            <pc:sldMk cId="1360675082" sldId="274"/>
            <ac:spMk id="7" creationId="{071E356C-4E7D-C7F6-6E7C-7D335EF04D67}"/>
          </ac:spMkLst>
        </pc:spChg>
        <pc:spChg chg="mod">
          <ac:chgData name="Tuan Nguyen" userId="fa222466610d5319" providerId="LiveId" clId="{7DF313E4-3846-4BBA-88E0-BA65DB8487C7}" dt="2023-04-16T04:51:06.539" v="730" actId="207"/>
          <ac:spMkLst>
            <pc:docMk/>
            <pc:sldMk cId="1360675082" sldId="274"/>
            <ac:spMk id="8" creationId="{29D63740-976D-45E1-AC8C-DE3B27963FAD}"/>
          </ac:spMkLst>
        </pc:spChg>
        <pc:spChg chg="mod">
          <ac:chgData name="Tuan Nguyen" userId="fa222466610d5319" providerId="LiveId" clId="{7DF313E4-3846-4BBA-88E0-BA65DB8487C7}" dt="2023-04-16T19:07:01.807" v="3061" actId="20577"/>
          <ac:spMkLst>
            <pc:docMk/>
            <pc:sldMk cId="1360675082" sldId="274"/>
            <ac:spMk id="11" creationId="{9EEE2D86-2404-19EC-8014-DAF891F26E10}"/>
          </ac:spMkLst>
        </pc:spChg>
        <pc:spChg chg="mod">
          <ac:chgData name="Tuan Nguyen" userId="fa222466610d5319" providerId="LiveId" clId="{7DF313E4-3846-4BBA-88E0-BA65DB8487C7}" dt="2023-04-16T19:05:54.971" v="3056" actId="20577"/>
          <ac:spMkLst>
            <pc:docMk/>
            <pc:sldMk cId="1360675082" sldId="274"/>
            <ac:spMk id="12" creationId="{2D823970-A488-D16A-19ED-DD71257F0870}"/>
          </ac:spMkLst>
        </pc:spChg>
        <pc:spChg chg="mod">
          <ac:chgData name="Tuan Nguyen" userId="fa222466610d5319" providerId="LiveId" clId="{7DF313E4-3846-4BBA-88E0-BA65DB8487C7}" dt="2023-04-18T09:02:56.507" v="3381" actId="2711"/>
          <ac:spMkLst>
            <pc:docMk/>
            <pc:sldMk cId="1360675082" sldId="274"/>
            <ac:spMk id="13" creationId="{8C8B8776-64B9-34BA-6C93-B748A67D3C4B}"/>
          </ac:spMkLst>
        </pc:spChg>
        <pc:picChg chg="add mod">
          <ac:chgData name="Tuan Nguyen" userId="fa222466610d5319" providerId="LiveId" clId="{7DF313E4-3846-4BBA-88E0-BA65DB8487C7}" dt="2023-04-16T07:14:55.612" v="1717"/>
          <ac:picMkLst>
            <pc:docMk/>
            <pc:sldMk cId="1360675082" sldId="274"/>
            <ac:picMk id="2" creationId="{FE89D6C1-72B2-E879-D141-5A487DB0BA08}"/>
          </ac:picMkLst>
        </pc:picChg>
        <pc:cxnChg chg="add mod">
          <ac:chgData name="Tuan Nguyen" userId="fa222466610d5319" providerId="LiveId" clId="{7DF313E4-3846-4BBA-88E0-BA65DB8487C7}" dt="2023-04-18T09:07:19.417" v="3424"/>
          <ac:cxnSpMkLst>
            <pc:docMk/>
            <pc:sldMk cId="1360675082" sldId="274"/>
            <ac:cxnSpMk id="3" creationId="{095A3E42-4450-4578-217C-738A059DDFFD}"/>
          </ac:cxnSpMkLst>
        </pc:cxnChg>
      </pc:sldChg>
      <pc:sldChg chg="addSp delSp modSp mod setBg">
        <pc:chgData name="Tuan Nguyen" userId="fa222466610d5319" providerId="LiveId" clId="{7DF313E4-3846-4BBA-88E0-BA65DB8487C7}" dt="2023-04-18T09:03:01.017" v="3382" actId="2711"/>
        <pc:sldMkLst>
          <pc:docMk/>
          <pc:sldMk cId="1556468061" sldId="275"/>
        </pc:sldMkLst>
        <pc:spChg chg="add del mod">
          <ac:chgData name="Tuan Nguyen" userId="fa222466610d5319" providerId="LiveId" clId="{7DF313E4-3846-4BBA-88E0-BA65DB8487C7}" dt="2023-04-18T08:59:22.181" v="3351" actId="478"/>
          <ac:spMkLst>
            <pc:docMk/>
            <pc:sldMk cId="1556468061" sldId="275"/>
            <ac:spMk id="3" creationId="{9F40F144-913D-2389-703F-929FDA3311E0}"/>
          </ac:spMkLst>
        </pc:spChg>
        <pc:spChg chg="add del mod">
          <ac:chgData name="Tuan Nguyen" userId="fa222466610d5319" providerId="LiveId" clId="{7DF313E4-3846-4BBA-88E0-BA65DB8487C7}" dt="2023-04-16T09:42:33.863" v="2877" actId="478"/>
          <ac:spMkLst>
            <pc:docMk/>
            <pc:sldMk cId="1556468061" sldId="275"/>
            <ac:spMk id="4" creationId="{244BC537-E6BD-6A17-EDA9-248AE8B6D7D6}"/>
          </ac:spMkLst>
        </pc:spChg>
        <pc:spChg chg="add del mod">
          <ac:chgData name="Tuan Nguyen" userId="fa222466610d5319" providerId="LiveId" clId="{7DF313E4-3846-4BBA-88E0-BA65DB8487C7}" dt="2023-04-18T08:59:18.408" v="3348" actId="478"/>
          <ac:spMkLst>
            <pc:docMk/>
            <pc:sldMk cId="1556468061" sldId="275"/>
            <ac:spMk id="6" creationId="{69E7D1F4-95E6-7B86-BCA6-3898F115ED02}"/>
          </ac:spMkLst>
        </pc:spChg>
        <pc:spChg chg="add del mod">
          <ac:chgData name="Tuan Nguyen" userId="fa222466610d5319" providerId="LiveId" clId="{7DF313E4-3846-4BBA-88E0-BA65DB8487C7}" dt="2023-04-18T08:59:20.773" v="3350" actId="478"/>
          <ac:spMkLst>
            <pc:docMk/>
            <pc:sldMk cId="1556468061" sldId="275"/>
            <ac:spMk id="7" creationId="{D7124419-CC34-5002-CC98-FF2066861949}"/>
          </ac:spMkLst>
        </pc:spChg>
        <pc:graphicFrameChg chg="mod">
          <ac:chgData name="Tuan Nguyen" userId="fa222466610d5319" providerId="LiveId" clId="{7DF313E4-3846-4BBA-88E0-BA65DB8487C7}" dt="2023-04-18T09:03:01.017" v="3382" actId="2711"/>
          <ac:graphicFrameMkLst>
            <pc:docMk/>
            <pc:sldMk cId="1556468061" sldId="275"/>
            <ac:graphicFrameMk id="5" creationId="{513760D5-9732-FDB4-02CB-24D04B6B93E9}"/>
          </ac:graphicFrameMkLst>
        </pc:graphicFrameChg>
        <pc:picChg chg="add mod">
          <ac:chgData name="Tuan Nguyen" userId="fa222466610d5319" providerId="LiveId" clId="{7DF313E4-3846-4BBA-88E0-BA65DB8487C7}" dt="2023-04-16T07:15:12.222" v="1721" actId="1076"/>
          <ac:picMkLst>
            <pc:docMk/>
            <pc:sldMk cId="1556468061" sldId="275"/>
            <ac:picMk id="2" creationId="{F8544089-F7E8-24C8-2FC4-3100636E2A04}"/>
          </ac:picMkLst>
        </pc:picChg>
      </pc:sldChg>
      <pc:sldChg chg="addSp modSp setBg">
        <pc:chgData name="Tuan Nguyen" userId="fa222466610d5319" providerId="LiveId" clId="{7DF313E4-3846-4BBA-88E0-BA65DB8487C7}" dt="2023-04-18T09:03:05.579" v="3383" actId="2711"/>
        <pc:sldMkLst>
          <pc:docMk/>
          <pc:sldMk cId="2081121938" sldId="276"/>
        </pc:sldMkLst>
        <pc:graphicFrameChg chg="mod">
          <ac:chgData name="Tuan Nguyen" userId="fa222466610d5319" providerId="LiveId" clId="{7DF313E4-3846-4BBA-88E0-BA65DB8487C7}" dt="2023-04-18T09:03:05.579" v="3383" actId="2711"/>
          <ac:graphicFrameMkLst>
            <pc:docMk/>
            <pc:sldMk cId="2081121938" sldId="276"/>
            <ac:graphicFrameMk id="5" creationId="{513760D5-9732-FDB4-02CB-24D04B6B93E9}"/>
          </ac:graphicFrameMkLst>
        </pc:graphicFrameChg>
        <pc:picChg chg="add mod">
          <ac:chgData name="Tuan Nguyen" userId="fa222466610d5319" providerId="LiveId" clId="{7DF313E4-3846-4BBA-88E0-BA65DB8487C7}" dt="2023-04-16T07:15:14.695" v="1722"/>
          <ac:picMkLst>
            <pc:docMk/>
            <pc:sldMk cId="2081121938" sldId="276"/>
            <ac:picMk id="2" creationId="{BECD5358-2E6C-26F8-4F8D-94C2DF21AB9B}"/>
          </ac:picMkLst>
        </pc:picChg>
      </pc:sldChg>
      <pc:sldChg chg="addSp modSp setBg">
        <pc:chgData name="Tuan Nguyen" userId="fa222466610d5319" providerId="LiveId" clId="{7DF313E4-3846-4BBA-88E0-BA65DB8487C7}" dt="2023-04-16T07:14:02.910" v="1698"/>
        <pc:sldMkLst>
          <pc:docMk/>
          <pc:sldMk cId="3824514565" sldId="277"/>
        </pc:sldMkLst>
        <pc:picChg chg="add mod">
          <ac:chgData name="Tuan Nguyen" userId="fa222466610d5319" providerId="LiveId" clId="{7DF313E4-3846-4BBA-88E0-BA65DB8487C7}" dt="2023-04-16T07:14:02.910" v="1698"/>
          <ac:picMkLst>
            <pc:docMk/>
            <pc:sldMk cId="3824514565" sldId="277"/>
            <ac:picMk id="3" creationId="{40FF69F7-1F15-DDA8-969F-D8DC495A6415}"/>
          </ac:picMkLst>
        </pc:picChg>
      </pc:sldChg>
      <pc:sldChg chg="addSp modSp mod">
        <pc:chgData name="Tuan Nguyen" userId="fa222466610d5319" providerId="LiveId" clId="{7DF313E4-3846-4BBA-88E0-BA65DB8487C7}" dt="2023-04-16T09:36:39.685" v="2854" actId="1076"/>
        <pc:sldMkLst>
          <pc:docMk/>
          <pc:sldMk cId="1602917195" sldId="278"/>
        </pc:sldMkLst>
        <pc:spChg chg="add mod">
          <ac:chgData name="Tuan Nguyen" userId="fa222466610d5319" providerId="LiveId" clId="{7DF313E4-3846-4BBA-88E0-BA65DB8487C7}" dt="2023-04-16T09:36:27.175" v="2853" actId="1076"/>
          <ac:spMkLst>
            <pc:docMk/>
            <pc:sldMk cId="1602917195" sldId="278"/>
            <ac:spMk id="2" creationId="{7B88BC72-4AEE-2CF6-A2A9-856F00FBBA13}"/>
          </ac:spMkLst>
        </pc:spChg>
        <pc:spChg chg="add mod">
          <ac:chgData name="Tuan Nguyen" userId="fa222466610d5319" providerId="LiveId" clId="{7DF313E4-3846-4BBA-88E0-BA65DB8487C7}" dt="2023-04-16T09:36:39.685" v="2854" actId="1076"/>
          <ac:spMkLst>
            <pc:docMk/>
            <pc:sldMk cId="1602917195" sldId="278"/>
            <ac:spMk id="3" creationId="{A2B28402-22E0-7F3F-A8B1-59EBDE6D3CB7}"/>
          </ac:spMkLst>
        </pc:spChg>
        <pc:spChg chg="add mod">
          <ac:chgData name="Tuan Nguyen" userId="fa222466610d5319" providerId="LiveId" clId="{7DF313E4-3846-4BBA-88E0-BA65DB8487C7}" dt="2023-04-16T09:36:39.685" v="2854" actId="1076"/>
          <ac:spMkLst>
            <pc:docMk/>
            <pc:sldMk cId="1602917195" sldId="278"/>
            <ac:spMk id="4" creationId="{815BE832-EEB8-C48C-413F-2DFE9834B65B}"/>
          </ac:spMkLst>
        </pc:spChg>
        <pc:spChg chg="add mod">
          <ac:chgData name="Tuan Nguyen" userId="fa222466610d5319" providerId="LiveId" clId="{7DF313E4-3846-4BBA-88E0-BA65DB8487C7}" dt="2023-04-16T09:36:39.685" v="2854" actId="1076"/>
          <ac:spMkLst>
            <pc:docMk/>
            <pc:sldMk cId="1602917195" sldId="278"/>
            <ac:spMk id="5" creationId="{2FB48225-1452-1A03-48D1-066D0E72E495}"/>
          </ac:spMkLst>
        </pc:spChg>
        <pc:spChg chg="add mod">
          <ac:chgData name="Tuan Nguyen" userId="fa222466610d5319" providerId="LiveId" clId="{7DF313E4-3846-4BBA-88E0-BA65DB8487C7}" dt="2023-04-16T09:36:27.175" v="2853" actId="1076"/>
          <ac:spMkLst>
            <pc:docMk/>
            <pc:sldMk cId="1602917195" sldId="278"/>
            <ac:spMk id="6" creationId="{DCD34E73-6FFB-7DF2-F18D-9A1190D91918}"/>
          </ac:spMkLst>
        </pc:spChg>
        <pc:spChg chg="add mod">
          <ac:chgData name="Tuan Nguyen" userId="fa222466610d5319" providerId="LiveId" clId="{7DF313E4-3846-4BBA-88E0-BA65DB8487C7}" dt="2023-04-16T09:36:27.175" v="2853" actId="1076"/>
          <ac:spMkLst>
            <pc:docMk/>
            <pc:sldMk cId="1602917195" sldId="278"/>
            <ac:spMk id="7" creationId="{70221281-3D12-5A85-C831-6317285DCBF6}"/>
          </ac:spMkLst>
        </pc:spChg>
        <pc:spChg chg="mod">
          <ac:chgData name="Tuan Nguyen" userId="fa222466610d5319" providerId="LiveId" clId="{7DF313E4-3846-4BBA-88E0-BA65DB8487C7}" dt="2023-04-15T17:59:05.030" v="33" actId="207"/>
          <ac:spMkLst>
            <pc:docMk/>
            <pc:sldMk cId="1602917195" sldId="278"/>
            <ac:spMk id="9" creationId="{5D832C1B-13F7-4B96-98BA-F0FA8C4BD88F}"/>
          </ac:spMkLst>
        </pc:spChg>
        <pc:picChg chg="add mod">
          <ac:chgData name="Tuan Nguyen" userId="fa222466610d5319" providerId="LiveId" clId="{7DF313E4-3846-4BBA-88E0-BA65DB8487C7}" dt="2023-04-16T07:15:16.288" v="1723"/>
          <ac:picMkLst>
            <pc:docMk/>
            <pc:sldMk cId="1602917195" sldId="278"/>
            <ac:picMk id="8" creationId="{957CFA0E-7710-C7E9-8BA0-01BABD1C204E}"/>
          </ac:picMkLst>
        </pc:picChg>
      </pc:sldChg>
      <pc:sldChg chg="addSp modSp add modTransition setBg">
        <pc:chgData name="Tuan Nguyen" userId="fa222466610d5319" providerId="LiveId" clId="{7DF313E4-3846-4BBA-88E0-BA65DB8487C7}" dt="2023-04-18T09:02:39.086" v="3377" actId="2711"/>
        <pc:sldMkLst>
          <pc:docMk/>
          <pc:sldMk cId="271687867" sldId="279"/>
        </pc:sldMkLst>
        <pc:graphicFrameChg chg="mod">
          <ac:chgData name="Tuan Nguyen" userId="fa222466610d5319" providerId="LiveId" clId="{7DF313E4-3846-4BBA-88E0-BA65DB8487C7}" dt="2023-04-18T09:02:39.086" v="3377" actId="2711"/>
          <ac:graphicFrameMkLst>
            <pc:docMk/>
            <pc:sldMk cId="271687867" sldId="279"/>
            <ac:graphicFrameMk id="5" creationId="{513760D5-9732-FDB4-02CB-24D04B6B93E9}"/>
          </ac:graphicFrameMkLst>
        </pc:graphicFrameChg>
        <pc:picChg chg="add mod">
          <ac:chgData name="Tuan Nguyen" userId="fa222466610d5319" providerId="LiveId" clId="{7DF313E4-3846-4BBA-88E0-BA65DB8487C7}" dt="2023-04-16T07:14:35.886" v="1710"/>
          <ac:picMkLst>
            <pc:docMk/>
            <pc:sldMk cId="271687867" sldId="279"/>
            <ac:picMk id="2" creationId="{21EBCE1C-B49D-E26C-E4EC-C6EE522A1B79}"/>
          </ac:picMkLst>
        </pc:picChg>
      </pc:sldChg>
      <pc:sldChg chg="addSp delSp modSp add mod ord">
        <pc:chgData name="Tuan Nguyen" userId="fa222466610d5319" providerId="LiveId" clId="{7DF313E4-3846-4BBA-88E0-BA65DB8487C7}" dt="2023-04-18T09:08:50.132" v="3452"/>
        <pc:sldMkLst>
          <pc:docMk/>
          <pc:sldMk cId="3558030120" sldId="280"/>
        </pc:sldMkLst>
        <pc:spChg chg="mod">
          <ac:chgData name="Tuan Nguyen" userId="fa222466610d5319" providerId="LiveId" clId="{7DF313E4-3846-4BBA-88E0-BA65DB8487C7}" dt="2023-04-15T18:03:09.644" v="53" actId="1076"/>
          <ac:spMkLst>
            <pc:docMk/>
            <pc:sldMk cId="3558030120" sldId="280"/>
            <ac:spMk id="2" creationId="{7B88BC72-4AEE-2CF6-A2A9-856F00FBBA13}"/>
          </ac:spMkLst>
        </pc:spChg>
        <pc:spChg chg="mod">
          <ac:chgData name="Tuan Nguyen" userId="fa222466610d5319" providerId="LiveId" clId="{7DF313E4-3846-4BBA-88E0-BA65DB8487C7}" dt="2023-04-15T18:09:41.100" v="130" actId="207"/>
          <ac:spMkLst>
            <pc:docMk/>
            <pc:sldMk cId="3558030120" sldId="280"/>
            <ac:spMk id="3" creationId="{A2B28402-22E0-7F3F-A8B1-59EBDE6D3CB7}"/>
          </ac:spMkLst>
        </pc:spChg>
        <pc:spChg chg="mod">
          <ac:chgData name="Tuan Nguyen" userId="fa222466610d5319" providerId="LiveId" clId="{7DF313E4-3846-4BBA-88E0-BA65DB8487C7}" dt="2023-04-15T18:03:36.660" v="59" actId="1076"/>
          <ac:spMkLst>
            <pc:docMk/>
            <pc:sldMk cId="3558030120" sldId="280"/>
            <ac:spMk id="4" creationId="{815BE832-EEB8-C48C-413F-2DFE9834B65B}"/>
          </ac:spMkLst>
        </pc:spChg>
        <pc:spChg chg="mod">
          <ac:chgData name="Tuan Nguyen" userId="fa222466610d5319" providerId="LiveId" clId="{7DF313E4-3846-4BBA-88E0-BA65DB8487C7}" dt="2023-04-15T18:03:32.084" v="58" actId="1076"/>
          <ac:spMkLst>
            <pc:docMk/>
            <pc:sldMk cId="3558030120" sldId="280"/>
            <ac:spMk id="5" creationId="{2FB48225-1452-1A03-48D1-066D0E72E495}"/>
          </ac:spMkLst>
        </pc:spChg>
        <pc:spChg chg="mod">
          <ac:chgData name="Tuan Nguyen" userId="fa222466610d5319" providerId="LiveId" clId="{7DF313E4-3846-4BBA-88E0-BA65DB8487C7}" dt="2023-04-15T18:03:14.892" v="54" actId="1076"/>
          <ac:spMkLst>
            <pc:docMk/>
            <pc:sldMk cId="3558030120" sldId="280"/>
            <ac:spMk id="6" creationId="{DCD34E73-6FFB-7DF2-F18D-9A1190D91918}"/>
          </ac:spMkLst>
        </pc:spChg>
        <pc:spChg chg="mod">
          <ac:chgData name="Tuan Nguyen" userId="fa222466610d5319" providerId="LiveId" clId="{7DF313E4-3846-4BBA-88E0-BA65DB8487C7}" dt="2023-04-15T18:03:20.410" v="55" actId="1076"/>
          <ac:spMkLst>
            <pc:docMk/>
            <pc:sldMk cId="3558030120" sldId="280"/>
            <ac:spMk id="7" creationId="{70221281-3D12-5A85-C831-6317285DCBF6}"/>
          </ac:spMkLst>
        </pc:spChg>
        <pc:spChg chg="add mod">
          <ac:chgData name="Tuan Nguyen" userId="fa222466610d5319" providerId="LiveId" clId="{7DF313E4-3846-4BBA-88E0-BA65DB8487C7}" dt="2023-04-18T08:59:07.531" v="3347" actId="2711"/>
          <ac:spMkLst>
            <pc:docMk/>
            <pc:sldMk cId="3558030120" sldId="280"/>
            <ac:spMk id="8" creationId="{668F58C3-8E59-E032-C4C3-08D97BE907CC}"/>
          </ac:spMkLst>
        </pc:spChg>
        <pc:picChg chg="add mod">
          <ac:chgData name="Tuan Nguyen" userId="fa222466610d5319" providerId="LiveId" clId="{7DF313E4-3846-4BBA-88E0-BA65DB8487C7}" dt="2023-04-16T07:15:18.276" v="1724"/>
          <ac:picMkLst>
            <pc:docMk/>
            <pc:sldMk cId="3558030120" sldId="280"/>
            <ac:picMk id="9" creationId="{455787F1-2BDF-729E-A1B7-B6AF37DB0BEA}"/>
          </ac:picMkLst>
        </pc:picChg>
        <pc:cxnChg chg="add del mod">
          <ac:chgData name="Tuan Nguyen" userId="fa222466610d5319" providerId="LiveId" clId="{7DF313E4-3846-4BBA-88E0-BA65DB8487C7}" dt="2023-04-18T09:08:50.132" v="3452"/>
          <ac:cxnSpMkLst>
            <pc:docMk/>
            <pc:sldMk cId="3558030120" sldId="280"/>
            <ac:cxnSpMk id="10" creationId="{D92ACE62-25B9-2124-5B70-186CBEABF904}"/>
          </ac:cxnSpMkLst>
        </pc:cxnChg>
        <pc:cxnChg chg="add del mod">
          <ac:chgData name="Tuan Nguyen" userId="fa222466610d5319" providerId="LiveId" clId="{7DF313E4-3846-4BBA-88E0-BA65DB8487C7}" dt="2023-04-18T09:08:47.114" v="3448"/>
          <ac:cxnSpMkLst>
            <pc:docMk/>
            <pc:sldMk cId="3558030120" sldId="280"/>
            <ac:cxnSpMk id="13" creationId="{593F451C-E9FA-36E8-76EB-3A2A10F85069}"/>
          </ac:cxnSpMkLst>
        </pc:cxnChg>
      </pc:sldChg>
      <pc:sldChg chg="addSp delSp modSp add mod">
        <pc:chgData name="Tuan Nguyen" userId="fa222466610d5319" providerId="LiveId" clId="{7DF313E4-3846-4BBA-88E0-BA65DB8487C7}" dt="2023-04-18T09:08:45.024" v="3446"/>
        <pc:sldMkLst>
          <pc:docMk/>
          <pc:sldMk cId="1670058096" sldId="281"/>
        </pc:sldMkLst>
        <pc:spChg chg="mod">
          <ac:chgData name="Tuan Nguyen" userId="fa222466610d5319" providerId="LiveId" clId="{7DF313E4-3846-4BBA-88E0-BA65DB8487C7}" dt="2023-04-15T18:06:15.031" v="95" actId="1076"/>
          <ac:spMkLst>
            <pc:docMk/>
            <pc:sldMk cId="1670058096" sldId="281"/>
            <ac:spMk id="2" creationId="{7B88BC72-4AEE-2CF6-A2A9-856F00FBBA13}"/>
          </ac:spMkLst>
        </pc:spChg>
        <pc:spChg chg="mod">
          <ac:chgData name="Tuan Nguyen" userId="fa222466610d5319" providerId="LiveId" clId="{7DF313E4-3846-4BBA-88E0-BA65DB8487C7}" dt="2023-04-15T18:09:54.293" v="133" actId="207"/>
          <ac:spMkLst>
            <pc:docMk/>
            <pc:sldMk cId="1670058096" sldId="281"/>
            <ac:spMk id="3" creationId="{A2B28402-22E0-7F3F-A8B1-59EBDE6D3CB7}"/>
          </ac:spMkLst>
        </pc:spChg>
        <pc:spChg chg="mod">
          <ac:chgData name="Tuan Nguyen" userId="fa222466610d5319" providerId="LiveId" clId="{7DF313E4-3846-4BBA-88E0-BA65DB8487C7}" dt="2023-04-15T18:06:06.322" v="92" actId="1076"/>
          <ac:spMkLst>
            <pc:docMk/>
            <pc:sldMk cId="1670058096" sldId="281"/>
            <ac:spMk id="7" creationId="{70221281-3D12-5A85-C831-6317285DCBF6}"/>
          </ac:spMkLst>
        </pc:spChg>
        <pc:spChg chg="mod">
          <ac:chgData name="Tuan Nguyen" userId="fa222466610d5319" providerId="LiveId" clId="{7DF313E4-3846-4BBA-88E0-BA65DB8487C7}" dt="2023-04-18T08:59:01.555" v="3346" actId="14100"/>
          <ac:spMkLst>
            <pc:docMk/>
            <pc:sldMk cId="1670058096" sldId="281"/>
            <ac:spMk id="8" creationId="{668F58C3-8E59-E032-C4C3-08D97BE907CC}"/>
          </ac:spMkLst>
        </pc:spChg>
        <pc:picChg chg="add mod">
          <ac:chgData name="Tuan Nguyen" userId="fa222466610d5319" providerId="LiveId" clId="{7DF313E4-3846-4BBA-88E0-BA65DB8487C7}" dt="2023-04-16T07:15:19.437" v="1725"/>
          <ac:picMkLst>
            <pc:docMk/>
            <pc:sldMk cId="1670058096" sldId="281"/>
            <ac:picMk id="9" creationId="{34AF66DB-67D1-5CA4-C57B-3199AD0EFD16}"/>
          </ac:picMkLst>
        </pc:picChg>
        <pc:cxnChg chg="add del mod">
          <ac:chgData name="Tuan Nguyen" userId="fa222466610d5319" providerId="LiveId" clId="{7DF313E4-3846-4BBA-88E0-BA65DB8487C7}" dt="2023-04-18T09:08:15.490" v="3432"/>
          <ac:cxnSpMkLst>
            <pc:docMk/>
            <pc:sldMk cId="1670058096" sldId="281"/>
            <ac:cxnSpMk id="10" creationId="{0043A450-5C4F-1F51-3ED7-861F88A77834}"/>
          </ac:cxnSpMkLst>
        </pc:cxnChg>
        <pc:cxnChg chg="add del mod">
          <ac:chgData name="Tuan Nguyen" userId="fa222466610d5319" providerId="LiveId" clId="{7DF313E4-3846-4BBA-88E0-BA65DB8487C7}" dt="2023-04-18T09:08:45.024" v="3446"/>
          <ac:cxnSpMkLst>
            <pc:docMk/>
            <pc:sldMk cId="1670058096" sldId="281"/>
            <ac:cxnSpMk id="11" creationId="{AA2A443D-0612-E147-B9C6-C91CFB14DC03}"/>
          </ac:cxnSpMkLst>
        </pc:cxnChg>
        <pc:cxnChg chg="add del mod">
          <ac:chgData name="Tuan Nguyen" userId="fa222466610d5319" providerId="LiveId" clId="{7DF313E4-3846-4BBA-88E0-BA65DB8487C7}" dt="2023-04-18T09:08:45.024" v="3446"/>
          <ac:cxnSpMkLst>
            <pc:docMk/>
            <pc:sldMk cId="1670058096" sldId="281"/>
            <ac:cxnSpMk id="12" creationId="{743378AC-0AB9-A7CB-8EDE-B469703393B4}"/>
          </ac:cxnSpMkLst>
        </pc:cxnChg>
      </pc:sldChg>
      <pc:sldChg chg="modSp add del mod">
        <pc:chgData name="Tuan Nguyen" userId="fa222466610d5319" providerId="LiveId" clId="{7DF313E4-3846-4BBA-88E0-BA65DB8487C7}" dt="2023-04-15T18:05:18.214" v="82" actId="2890"/>
        <pc:sldMkLst>
          <pc:docMk/>
          <pc:sldMk cId="1726091217" sldId="281"/>
        </pc:sldMkLst>
        <pc:spChg chg="mod">
          <ac:chgData name="Tuan Nguyen" userId="fa222466610d5319" providerId="LiveId" clId="{7DF313E4-3846-4BBA-88E0-BA65DB8487C7}" dt="2023-04-15T18:05:15.625" v="76" actId="1076"/>
          <ac:spMkLst>
            <pc:docMk/>
            <pc:sldMk cId="1726091217" sldId="281"/>
            <ac:spMk id="6" creationId="{DCD34E73-6FFB-7DF2-F18D-9A1190D91918}"/>
          </ac:spMkLst>
        </pc:spChg>
        <pc:spChg chg="mod">
          <ac:chgData name="Tuan Nguyen" userId="fa222466610d5319" providerId="LiveId" clId="{7DF313E4-3846-4BBA-88E0-BA65DB8487C7}" dt="2023-04-15T18:05:15.139" v="75" actId="1076"/>
          <ac:spMkLst>
            <pc:docMk/>
            <pc:sldMk cId="1726091217" sldId="281"/>
            <ac:spMk id="7" creationId="{70221281-3D12-5A85-C831-6317285DCBF6}"/>
          </ac:spMkLst>
        </pc:spChg>
      </pc:sldChg>
      <pc:sldChg chg="add del">
        <pc:chgData name="Tuan Nguyen" userId="fa222466610d5319" providerId="LiveId" clId="{7DF313E4-3846-4BBA-88E0-BA65DB8487C7}" dt="2023-04-15T18:05:17.275" v="80" actId="2890"/>
        <pc:sldMkLst>
          <pc:docMk/>
          <pc:sldMk cId="89626016" sldId="282"/>
        </pc:sldMkLst>
      </pc:sldChg>
      <pc:sldChg chg="addSp delSp modSp add mod">
        <pc:chgData name="Tuan Nguyen" userId="fa222466610d5319" providerId="LiveId" clId="{7DF313E4-3846-4BBA-88E0-BA65DB8487C7}" dt="2023-04-18T09:08:42.591" v="3441"/>
        <pc:sldMkLst>
          <pc:docMk/>
          <pc:sldMk cId="2703271429" sldId="282"/>
        </pc:sldMkLst>
        <pc:spChg chg="mod">
          <ac:chgData name="Tuan Nguyen" userId="fa222466610d5319" providerId="LiveId" clId="{7DF313E4-3846-4BBA-88E0-BA65DB8487C7}" dt="2023-04-15T18:06:55.388" v="102" actId="14100"/>
          <ac:spMkLst>
            <pc:docMk/>
            <pc:sldMk cId="2703271429" sldId="282"/>
            <ac:spMk id="2" creationId="{7B88BC72-4AEE-2CF6-A2A9-856F00FBBA13}"/>
          </ac:spMkLst>
        </pc:spChg>
        <pc:spChg chg="mod">
          <ac:chgData name="Tuan Nguyen" userId="fa222466610d5319" providerId="LiveId" clId="{7DF313E4-3846-4BBA-88E0-BA65DB8487C7}" dt="2023-04-15T18:10:50.747" v="136" actId="207"/>
          <ac:spMkLst>
            <pc:docMk/>
            <pc:sldMk cId="2703271429" sldId="282"/>
            <ac:spMk id="3" creationId="{A2B28402-22E0-7F3F-A8B1-59EBDE6D3CB7}"/>
          </ac:spMkLst>
        </pc:spChg>
        <pc:spChg chg="mod">
          <ac:chgData name="Tuan Nguyen" userId="fa222466610d5319" providerId="LiveId" clId="{7DF313E4-3846-4BBA-88E0-BA65DB8487C7}" dt="2023-04-15T18:07:11.124" v="109" actId="1076"/>
          <ac:spMkLst>
            <pc:docMk/>
            <pc:sldMk cId="2703271429" sldId="282"/>
            <ac:spMk id="6" creationId="{DCD34E73-6FFB-7DF2-F18D-9A1190D91918}"/>
          </ac:spMkLst>
        </pc:spChg>
        <pc:spChg chg="mod">
          <ac:chgData name="Tuan Nguyen" userId="fa222466610d5319" providerId="LiveId" clId="{7DF313E4-3846-4BBA-88E0-BA65DB8487C7}" dt="2023-04-18T08:58:30.680" v="3340" actId="14100"/>
          <ac:spMkLst>
            <pc:docMk/>
            <pc:sldMk cId="2703271429" sldId="282"/>
            <ac:spMk id="8" creationId="{668F58C3-8E59-E032-C4C3-08D97BE907CC}"/>
          </ac:spMkLst>
        </pc:spChg>
        <pc:picChg chg="add mod">
          <ac:chgData name="Tuan Nguyen" userId="fa222466610d5319" providerId="LiveId" clId="{7DF313E4-3846-4BBA-88E0-BA65DB8487C7}" dt="2023-04-16T07:15:24.352" v="1729"/>
          <ac:picMkLst>
            <pc:docMk/>
            <pc:sldMk cId="2703271429" sldId="282"/>
            <ac:picMk id="9" creationId="{AC8B86C3-82BD-5817-0520-341014C49FE2}"/>
          </ac:picMkLst>
        </pc:picChg>
        <pc:cxnChg chg="add del mod">
          <ac:chgData name="Tuan Nguyen" userId="fa222466610d5319" providerId="LiveId" clId="{7DF313E4-3846-4BBA-88E0-BA65DB8487C7}" dt="2023-04-18T09:08:42.591" v="3441"/>
          <ac:cxnSpMkLst>
            <pc:docMk/>
            <pc:sldMk cId="2703271429" sldId="282"/>
            <ac:cxnSpMk id="10" creationId="{0C812258-D655-1DB4-BBBD-03B0F8BA3A3B}"/>
          </ac:cxnSpMkLst>
        </pc:cxnChg>
        <pc:cxnChg chg="add del mod">
          <ac:chgData name="Tuan Nguyen" userId="fa222466610d5319" providerId="LiveId" clId="{7DF313E4-3846-4BBA-88E0-BA65DB8487C7}" dt="2023-04-18T09:08:42.591" v="3441"/>
          <ac:cxnSpMkLst>
            <pc:docMk/>
            <pc:sldMk cId="2703271429" sldId="282"/>
            <ac:cxnSpMk id="11" creationId="{1AF0DFF0-C668-FC59-2EE4-FBEB73675E4D}"/>
          </ac:cxnSpMkLst>
        </pc:cxnChg>
      </pc:sldChg>
      <pc:sldChg chg="add del">
        <pc:chgData name="Tuan Nguyen" userId="fa222466610d5319" providerId="LiveId" clId="{7DF313E4-3846-4BBA-88E0-BA65DB8487C7}" dt="2023-04-15T18:05:16.871" v="79" actId="2890"/>
        <pc:sldMkLst>
          <pc:docMk/>
          <pc:sldMk cId="1953646240" sldId="283"/>
        </pc:sldMkLst>
      </pc:sldChg>
      <pc:sldChg chg="addSp delSp modSp add mod">
        <pc:chgData name="Tuan Nguyen" userId="fa222466610d5319" providerId="LiveId" clId="{7DF313E4-3846-4BBA-88E0-BA65DB8487C7}" dt="2023-04-18T09:08:43.681" v="3444"/>
        <pc:sldMkLst>
          <pc:docMk/>
          <pc:sldMk cId="3213337086" sldId="283"/>
        </pc:sldMkLst>
        <pc:spChg chg="mod">
          <ac:chgData name="Tuan Nguyen" userId="fa222466610d5319" providerId="LiveId" clId="{7DF313E4-3846-4BBA-88E0-BA65DB8487C7}" dt="2023-04-15T18:08:26.515" v="119" actId="14100"/>
          <ac:spMkLst>
            <pc:docMk/>
            <pc:sldMk cId="3213337086" sldId="283"/>
            <ac:spMk id="2" creationId="{7B88BC72-4AEE-2CF6-A2A9-856F00FBBA13}"/>
          </ac:spMkLst>
        </pc:spChg>
        <pc:spChg chg="mod">
          <ac:chgData name="Tuan Nguyen" userId="fa222466610d5319" providerId="LiveId" clId="{7DF313E4-3846-4BBA-88E0-BA65DB8487C7}" dt="2023-04-15T18:10:01.720" v="134" actId="207"/>
          <ac:spMkLst>
            <pc:docMk/>
            <pc:sldMk cId="3213337086" sldId="283"/>
            <ac:spMk id="3" creationId="{A2B28402-22E0-7F3F-A8B1-59EBDE6D3CB7}"/>
          </ac:spMkLst>
        </pc:spChg>
        <pc:spChg chg="mod">
          <ac:chgData name="Tuan Nguyen" userId="fa222466610d5319" providerId="LiveId" clId="{7DF313E4-3846-4BBA-88E0-BA65DB8487C7}" dt="2023-04-15T18:08:45.408" v="123" actId="1076"/>
          <ac:spMkLst>
            <pc:docMk/>
            <pc:sldMk cId="3213337086" sldId="283"/>
            <ac:spMk id="4" creationId="{815BE832-EEB8-C48C-413F-2DFE9834B65B}"/>
          </ac:spMkLst>
        </pc:spChg>
        <pc:spChg chg="mod">
          <ac:chgData name="Tuan Nguyen" userId="fa222466610d5319" providerId="LiveId" clId="{7DF313E4-3846-4BBA-88E0-BA65DB8487C7}" dt="2023-04-15T18:08:39.778" v="121" actId="1076"/>
          <ac:spMkLst>
            <pc:docMk/>
            <pc:sldMk cId="3213337086" sldId="283"/>
            <ac:spMk id="6" creationId="{DCD34E73-6FFB-7DF2-F18D-9A1190D91918}"/>
          </ac:spMkLst>
        </pc:spChg>
        <pc:spChg chg="mod">
          <ac:chgData name="Tuan Nguyen" userId="fa222466610d5319" providerId="LiveId" clId="{7DF313E4-3846-4BBA-88E0-BA65DB8487C7}" dt="2023-04-18T08:58:51.138" v="3344" actId="14100"/>
          <ac:spMkLst>
            <pc:docMk/>
            <pc:sldMk cId="3213337086" sldId="283"/>
            <ac:spMk id="8" creationId="{668F58C3-8E59-E032-C4C3-08D97BE907CC}"/>
          </ac:spMkLst>
        </pc:spChg>
        <pc:picChg chg="add mod">
          <ac:chgData name="Tuan Nguyen" userId="fa222466610d5319" providerId="LiveId" clId="{7DF313E4-3846-4BBA-88E0-BA65DB8487C7}" dt="2023-04-16T07:15:20.802" v="1726"/>
          <ac:picMkLst>
            <pc:docMk/>
            <pc:sldMk cId="3213337086" sldId="283"/>
            <ac:picMk id="9" creationId="{37285D77-0A4F-5709-256C-114F76112EBF}"/>
          </ac:picMkLst>
        </pc:picChg>
        <pc:cxnChg chg="add del mod">
          <ac:chgData name="Tuan Nguyen" userId="fa222466610d5319" providerId="LiveId" clId="{7DF313E4-3846-4BBA-88E0-BA65DB8487C7}" dt="2023-04-18T09:08:43.681" v="3444"/>
          <ac:cxnSpMkLst>
            <pc:docMk/>
            <pc:sldMk cId="3213337086" sldId="283"/>
            <ac:cxnSpMk id="10" creationId="{2E37E8AB-CBF5-0E2D-7E4F-E6265902C595}"/>
          </ac:cxnSpMkLst>
        </pc:cxnChg>
        <pc:cxnChg chg="add del mod">
          <ac:chgData name="Tuan Nguyen" userId="fa222466610d5319" providerId="LiveId" clId="{7DF313E4-3846-4BBA-88E0-BA65DB8487C7}" dt="2023-04-18T09:08:43.681" v="3444"/>
          <ac:cxnSpMkLst>
            <pc:docMk/>
            <pc:sldMk cId="3213337086" sldId="283"/>
            <ac:cxnSpMk id="11" creationId="{4FEF15DE-531F-E5F1-48B8-F17A7C80B87D}"/>
          </ac:cxnSpMkLst>
        </pc:cxnChg>
      </pc:sldChg>
      <pc:sldChg chg="add del">
        <pc:chgData name="Tuan Nguyen" userId="fa222466610d5319" providerId="LiveId" clId="{7DF313E4-3846-4BBA-88E0-BA65DB8487C7}" dt="2023-04-15T18:05:16.541" v="78" actId="2890"/>
        <pc:sldMkLst>
          <pc:docMk/>
          <pc:sldMk cId="43348420" sldId="284"/>
        </pc:sldMkLst>
      </pc:sldChg>
      <pc:sldChg chg="addSp delSp modSp add mod">
        <pc:chgData name="Tuan Nguyen" userId="fa222466610d5319" providerId="LiveId" clId="{7DF313E4-3846-4BBA-88E0-BA65DB8487C7}" dt="2023-04-18T09:08:42.860" v="3442"/>
        <pc:sldMkLst>
          <pc:docMk/>
          <pc:sldMk cId="1281759565" sldId="284"/>
        </pc:sldMkLst>
        <pc:spChg chg="mod">
          <ac:chgData name="Tuan Nguyen" userId="fa222466610d5319" providerId="LiveId" clId="{7DF313E4-3846-4BBA-88E0-BA65DB8487C7}" dt="2023-04-15T18:10:09.625" v="135" actId="207"/>
          <ac:spMkLst>
            <pc:docMk/>
            <pc:sldMk cId="1281759565" sldId="284"/>
            <ac:spMk id="3" creationId="{A2B28402-22E0-7F3F-A8B1-59EBDE6D3CB7}"/>
          </ac:spMkLst>
        </pc:spChg>
        <pc:spChg chg="mod">
          <ac:chgData name="Tuan Nguyen" userId="fa222466610d5319" providerId="LiveId" clId="{7DF313E4-3846-4BBA-88E0-BA65DB8487C7}" dt="2023-04-15T18:11:11.459" v="140" actId="14100"/>
          <ac:spMkLst>
            <pc:docMk/>
            <pc:sldMk cId="1281759565" sldId="284"/>
            <ac:spMk id="4" creationId="{815BE832-EEB8-C48C-413F-2DFE9834B65B}"/>
          </ac:spMkLst>
        </pc:spChg>
        <pc:spChg chg="mod">
          <ac:chgData name="Tuan Nguyen" userId="fa222466610d5319" providerId="LiveId" clId="{7DF313E4-3846-4BBA-88E0-BA65DB8487C7}" dt="2023-04-15T18:11:19.451" v="143" actId="1076"/>
          <ac:spMkLst>
            <pc:docMk/>
            <pc:sldMk cId="1281759565" sldId="284"/>
            <ac:spMk id="5" creationId="{2FB48225-1452-1A03-48D1-066D0E72E495}"/>
          </ac:spMkLst>
        </pc:spChg>
        <pc:spChg chg="mod">
          <ac:chgData name="Tuan Nguyen" userId="fa222466610d5319" providerId="LiveId" clId="{7DF313E4-3846-4BBA-88E0-BA65DB8487C7}" dt="2023-04-18T08:58:36.787" v="3341" actId="2711"/>
          <ac:spMkLst>
            <pc:docMk/>
            <pc:sldMk cId="1281759565" sldId="284"/>
            <ac:spMk id="8" creationId="{668F58C3-8E59-E032-C4C3-08D97BE907CC}"/>
          </ac:spMkLst>
        </pc:spChg>
        <pc:picChg chg="add mod">
          <ac:chgData name="Tuan Nguyen" userId="fa222466610d5319" providerId="LiveId" clId="{7DF313E4-3846-4BBA-88E0-BA65DB8487C7}" dt="2023-04-16T07:15:23.192" v="1728"/>
          <ac:picMkLst>
            <pc:docMk/>
            <pc:sldMk cId="1281759565" sldId="284"/>
            <ac:picMk id="9" creationId="{255A8ACE-4BAA-C352-D3B1-710C8B2EB702}"/>
          </ac:picMkLst>
        </pc:picChg>
        <pc:cxnChg chg="add del mod">
          <ac:chgData name="Tuan Nguyen" userId="fa222466610d5319" providerId="LiveId" clId="{7DF313E4-3846-4BBA-88E0-BA65DB8487C7}" dt="2023-04-18T09:08:42.860" v="3442"/>
          <ac:cxnSpMkLst>
            <pc:docMk/>
            <pc:sldMk cId="1281759565" sldId="284"/>
            <ac:cxnSpMk id="10" creationId="{580DFA36-E9B3-CAB1-250F-A68BE3C7AD55}"/>
          </ac:cxnSpMkLst>
        </pc:cxnChg>
        <pc:cxnChg chg="add del mod">
          <ac:chgData name="Tuan Nguyen" userId="fa222466610d5319" providerId="LiveId" clId="{7DF313E4-3846-4BBA-88E0-BA65DB8487C7}" dt="2023-04-18T09:08:42.860" v="3442"/>
          <ac:cxnSpMkLst>
            <pc:docMk/>
            <pc:sldMk cId="1281759565" sldId="284"/>
            <ac:cxnSpMk id="11" creationId="{F60EE9A0-9E63-9797-8AA5-974A7E665A39}"/>
          </ac:cxnSpMkLst>
        </pc:cxnChg>
      </pc:sldChg>
      <pc:sldChg chg="addSp delSp modSp add mod">
        <pc:chgData name="Tuan Nguyen" userId="fa222466610d5319" providerId="LiveId" clId="{7DF313E4-3846-4BBA-88E0-BA65DB8487C7}" dt="2023-04-18T09:08:43.194" v="3443"/>
        <pc:sldMkLst>
          <pc:docMk/>
          <pc:sldMk cId="287768795" sldId="285"/>
        </pc:sldMkLst>
        <pc:spChg chg="mod">
          <ac:chgData name="Tuan Nguyen" userId="fa222466610d5319" providerId="LiveId" clId="{7DF313E4-3846-4BBA-88E0-BA65DB8487C7}" dt="2023-04-15T18:12:09.677" v="156" actId="1076"/>
          <ac:spMkLst>
            <pc:docMk/>
            <pc:sldMk cId="287768795" sldId="285"/>
            <ac:spMk id="3" creationId="{A2B28402-22E0-7F3F-A8B1-59EBDE6D3CB7}"/>
          </ac:spMkLst>
        </pc:spChg>
        <pc:spChg chg="mod">
          <ac:chgData name="Tuan Nguyen" userId="fa222466610d5319" providerId="LiveId" clId="{7DF313E4-3846-4BBA-88E0-BA65DB8487C7}" dt="2023-04-15T18:11:59.121" v="153" actId="14100"/>
          <ac:spMkLst>
            <pc:docMk/>
            <pc:sldMk cId="287768795" sldId="285"/>
            <ac:spMk id="4" creationId="{815BE832-EEB8-C48C-413F-2DFE9834B65B}"/>
          </ac:spMkLst>
        </pc:spChg>
        <pc:spChg chg="mod">
          <ac:chgData name="Tuan Nguyen" userId="fa222466610d5319" providerId="LiveId" clId="{7DF313E4-3846-4BBA-88E0-BA65DB8487C7}" dt="2023-04-15T18:12:02.252" v="154" actId="1076"/>
          <ac:spMkLst>
            <pc:docMk/>
            <pc:sldMk cId="287768795" sldId="285"/>
            <ac:spMk id="5" creationId="{2FB48225-1452-1A03-48D1-066D0E72E495}"/>
          </ac:spMkLst>
        </pc:spChg>
        <pc:spChg chg="mod">
          <ac:chgData name="Tuan Nguyen" userId="fa222466610d5319" providerId="LiveId" clId="{7DF313E4-3846-4BBA-88E0-BA65DB8487C7}" dt="2023-04-18T08:58:41.859" v="3342" actId="2711"/>
          <ac:spMkLst>
            <pc:docMk/>
            <pc:sldMk cId="287768795" sldId="285"/>
            <ac:spMk id="8" creationId="{668F58C3-8E59-E032-C4C3-08D97BE907CC}"/>
          </ac:spMkLst>
        </pc:spChg>
        <pc:picChg chg="add mod">
          <ac:chgData name="Tuan Nguyen" userId="fa222466610d5319" providerId="LiveId" clId="{7DF313E4-3846-4BBA-88E0-BA65DB8487C7}" dt="2023-04-16T07:15:21.992" v="1727"/>
          <ac:picMkLst>
            <pc:docMk/>
            <pc:sldMk cId="287768795" sldId="285"/>
            <ac:picMk id="9" creationId="{4A0F0D84-3387-CE28-D3C7-8C22F29AD9E1}"/>
          </ac:picMkLst>
        </pc:picChg>
        <pc:cxnChg chg="add del mod">
          <ac:chgData name="Tuan Nguyen" userId="fa222466610d5319" providerId="LiveId" clId="{7DF313E4-3846-4BBA-88E0-BA65DB8487C7}" dt="2023-04-18T09:08:43.194" v="3443"/>
          <ac:cxnSpMkLst>
            <pc:docMk/>
            <pc:sldMk cId="287768795" sldId="285"/>
            <ac:cxnSpMk id="10" creationId="{4CEF0E11-256A-AF59-1F97-EFB4209E1650}"/>
          </ac:cxnSpMkLst>
        </pc:cxnChg>
        <pc:cxnChg chg="add del mod">
          <ac:chgData name="Tuan Nguyen" userId="fa222466610d5319" providerId="LiveId" clId="{7DF313E4-3846-4BBA-88E0-BA65DB8487C7}" dt="2023-04-18T09:08:43.194" v="3443"/>
          <ac:cxnSpMkLst>
            <pc:docMk/>
            <pc:sldMk cId="287768795" sldId="285"/>
            <ac:cxnSpMk id="11" creationId="{2FBCB1D6-54FE-2625-F573-E4CF411EFD71}"/>
          </ac:cxnSpMkLst>
        </pc:cxnChg>
      </pc:sldChg>
      <pc:sldChg chg="add del">
        <pc:chgData name="Tuan Nguyen" userId="fa222466610d5319" providerId="LiveId" clId="{7DF313E4-3846-4BBA-88E0-BA65DB8487C7}" dt="2023-04-15T18:05:16.001" v="77" actId="2890"/>
        <pc:sldMkLst>
          <pc:docMk/>
          <pc:sldMk cId="3357776564" sldId="285"/>
        </pc:sldMkLst>
      </pc:sldChg>
      <pc:sldChg chg="addSp delSp modSp add mod modTransition setBg">
        <pc:chgData name="Tuan Nguyen" userId="fa222466610d5319" providerId="LiveId" clId="{7DF313E4-3846-4BBA-88E0-BA65DB8487C7}" dt="2023-04-18T09:01:42.693" v="3368" actId="2711"/>
        <pc:sldMkLst>
          <pc:docMk/>
          <pc:sldMk cId="388363129" sldId="286"/>
        </pc:sldMkLst>
        <pc:graphicFrameChg chg="mod">
          <ac:chgData name="Tuan Nguyen" userId="fa222466610d5319" providerId="LiveId" clId="{7DF313E4-3846-4BBA-88E0-BA65DB8487C7}" dt="2023-04-18T09:01:42.693" v="3368" actId="2711"/>
          <ac:graphicFrameMkLst>
            <pc:docMk/>
            <pc:sldMk cId="388363129" sldId="286"/>
            <ac:graphicFrameMk id="5" creationId="{513760D5-9732-FDB4-02CB-24D04B6B93E9}"/>
          </ac:graphicFrameMkLst>
        </pc:graphicFrameChg>
        <pc:picChg chg="add del mod">
          <ac:chgData name="Tuan Nguyen" userId="fa222466610d5319" providerId="LiveId" clId="{7DF313E4-3846-4BBA-88E0-BA65DB8487C7}" dt="2023-04-16T07:14:20.255" v="1706"/>
          <ac:picMkLst>
            <pc:docMk/>
            <pc:sldMk cId="388363129" sldId="286"/>
            <ac:picMk id="2" creationId="{8F68A068-1751-3BA2-9257-7EBB64BE0661}"/>
          </ac:picMkLst>
        </pc:picChg>
        <pc:picChg chg="add mod">
          <ac:chgData name="Tuan Nguyen" userId="fa222466610d5319" providerId="LiveId" clId="{7DF313E4-3846-4BBA-88E0-BA65DB8487C7}" dt="2023-04-16T07:14:29.455" v="1708" actId="1076"/>
          <ac:picMkLst>
            <pc:docMk/>
            <pc:sldMk cId="388363129" sldId="286"/>
            <ac:picMk id="3" creationId="{B143035E-7537-2177-9EDE-D172F59138B0}"/>
          </ac:picMkLst>
        </pc:picChg>
        <pc:picChg chg="mod">
          <ac:chgData name="Tuan Nguyen" userId="fa222466610d5319" providerId="LiveId" clId="{7DF313E4-3846-4BBA-88E0-BA65DB8487C7}" dt="2023-04-15T18:21:14.028" v="332" actId="1440"/>
          <ac:picMkLst>
            <pc:docMk/>
            <pc:sldMk cId="388363129" sldId="286"/>
            <ac:picMk id="57" creationId="{87A6AC2C-3489-4C96-4AB1-869397C9D167}"/>
          </ac:picMkLst>
        </pc:picChg>
      </pc:sldChg>
      <pc:sldChg chg="delSp new mod ord setBg">
        <pc:chgData name="Tuan Nguyen" userId="fa222466610d5319" providerId="LiveId" clId="{7DF313E4-3846-4BBA-88E0-BA65DB8487C7}" dt="2023-04-16T09:37:44.730" v="2856"/>
        <pc:sldMkLst>
          <pc:docMk/>
          <pc:sldMk cId="3625835826" sldId="287"/>
        </pc:sldMkLst>
        <pc:spChg chg="del">
          <ac:chgData name="Tuan Nguyen" userId="fa222466610d5319" providerId="LiveId" clId="{7DF313E4-3846-4BBA-88E0-BA65DB8487C7}" dt="2023-04-15T18:26:09.517" v="640" actId="478"/>
          <ac:spMkLst>
            <pc:docMk/>
            <pc:sldMk cId="3625835826" sldId="287"/>
            <ac:spMk id="2" creationId="{A9F7A35D-F247-F280-8A2B-50307808E9B5}"/>
          </ac:spMkLst>
        </pc:spChg>
        <pc:spChg chg="del">
          <ac:chgData name="Tuan Nguyen" userId="fa222466610d5319" providerId="LiveId" clId="{7DF313E4-3846-4BBA-88E0-BA65DB8487C7}" dt="2023-04-15T18:26:10.509" v="641" actId="478"/>
          <ac:spMkLst>
            <pc:docMk/>
            <pc:sldMk cId="3625835826" sldId="287"/>
            <ac:spMk id="3" creationId="{6678FC10-3B18-DEB3-7541-D3C1B9BF6B69}"/>
          </ac:spMkLst>
        </pc:spChg>
      </pc:sldChg>
      <pc:sldChg chg="addSp delSp modSp new mod setBg">
        <pc:chgData name="Tuan Nguyen" userId="fa222466610d5319" providerId="LiveId" clId="{7DF313E4-3846-4BBA-88E0-BA65DB8487C7}" dt="2023-04-18T04:13:02.650" v="3262" actId="207"/>
        <pc:sldMkLst>
          <pc:docMk/>
          <pc:sldMk cId="1950098079" sldId="288"/>
        </pc:sldMkLst>
        <pc:spChg chg="del">
          <ac:chgData name="Tuan Nguyen" userId="fa222466610d5319" providerId="LiveId" clId="{7DF313E4-3846-4BBA-88E0-BA65DB8487C7}" dt="2023-04-16T06:15:47.942" v="1052" actId="478"/>
          <ac:spMkLst>
            <pc:docMk/>
            <pc:sldMk cId="1950098079" sldId="288"/>
            <ac:spMk id="2" creationId="{FE76DD28-B228-EBD5-D7D0-2E8E3183E609}"/>
          </ac:spMkLst>
        </pc:spChg>
        <pc:spChg chg="del">
          <ac:chgData name="Tuan Nguyen" userId="fa222466610d5319" providerId="LiveId" clId="{7DF313E4-3846-4BBA-88E0-BA65DB8487C7}" dt="2023-04-16T06:15:49.103" v="1053" actId="478"/>
          <ac:spMkLst>
            <pc:docMk/>
            <pc:sldMk cId="1950098079" sldId="288"/>
            <ac:spMk id="3" creationId="{8CBBFCEE-1532-7A41-A115-AED663B2237F}"/>
          </ac:spMkLst>
        </pc:spChg>
        <pc:spChg chg="add mod">
          <ac:chgData name="Tuan Nguyen" userId="fa222466610d5319" providerId="LiveId" clId="{7DF313E4-3846-4BBA-88E0-BA65DB8487C7}" dt="2023-04-16T09:27:45.808" v="2844" actId="207"/>
          <ac:spMkLst>
            <pc:docMk/>
            <pc:sldMk cId="1950098079" sldId="288"/>
            <ac:spMk id="3" creationId="{ACFD7B4E-5EF4-F955-4149-59CDFE68ABA7}"/>
          </ac:spMkLst>
        </pc:spChg>
        <pc:spChg chg="add mod">
          <ac:chgData name="Tuan Nguyen" userId="fa222466610d5319" providerId="LiveId" clId="{7DF313E4-3846-4BBA-88E0-BA65DB8487C7}" dt="2023-04-16T06:29:50.554" v="1109" actId="207"/>
          <ac:spMkLst>
            <pc:docMk/>
            <pc:sldMk cId="1950098079" sldId="288"/>
            <ac:spMk id="4" creationId="{1BA05EC6-6982-E7F0-4CC0-9B980193F074}"/>
          </ac:spMkLst>
        </pc:spChg>
        <pc:spChg chg="add mod">
          <ac:chgData name="Tuan Nguyen" userId="fa222466610d5319" providerId="LiveId" clId="{7DF313E4-3846-4BBA-88E0-BA65DB8487C7}" dt="2023-04-16T06:30:10.382" v="1111" actId="207"/>
          <ac:spMkLst>
            <pc:docMk/>
            <pc:sldMk cId="1950098079" sldId="288"/>
            <ac:spMk id="5" creationId="{38F67416-FABF-EEE3-72DE-C2DA43E26D56}"/>
          </ac:spMkLst>
        </pc:spChg>
        <pc:spChg chg="add mod">
          <ac:chgData name="Tuan Nguyen" userId="fa222466610d5319" providerId="LiveId" clId="{7DF313E4-3846-4BBA-88E0-BA65DB8487C7}" dt="2023-04-16T07:06:46.857" v="1653" actId="207"/>
          <ac:spMkLst>
            <pc:docMk/>
            <pc:sldMk cId="1950098079" sldId="288"/>
            <ac:spMk id="6" creationId="{89763AB0-71B7-E2B6-1E62-0BC9FB907608}"/>
          </ac:spMkLst>
        </pc:spChg>
        <pc:spChg chg="add mod">
          <ac:chgData name="Tuan Nguyen" userId="fa222466610d5319" providerId="LiveId" clId="{7DF313E4-3846-4BBA-88E0-BA65DB8487C7}" dt="2023-04-16T06:53:00.857" v="1459" actId="207"/>
          <ac:spMkLst>
            <pc:docMk/>
            <pc:sldMk cId="1950098079" sldId="288"/>
            <ac:spMk id="7" creationId="{5B815B15-5674-55D8-E0DD-995591A644CB}"/>
          </ac:spMkLst>
        </pc:spChg>
        <pc:spChg chg="add mod">
          <ac:chgData name="Tuan Nguyen" userId="fa222466610d5319" providerId="LiveId" clId="{7DF313E4-3846-4BBA-88E0-BA65DB8487C7}" dt="2023-04-16T06:54:19.610" v="1486" actId="207"/>
          <ac:spMkLst>
            <pc:docMk/>
            <pc:sldMk cId="1950098079" sldId="288"/>
            <ac:spMk id="8" creationId="{1C14D079-ABAC-E319-D69F-9921D30360CF}"/>
          </ac:spMkLst>
        </pc:spChg>
        <pc:spChg chg="add mod">
          <ac:chgData name="Tuan Nguyen" userId="fa222466610d5319" providerId="LiveId" clId="{7DF313E4-3846-4BBA-88E0-BA65DB8487C7}" dt="2023-04-16T08:48:13.353" v="2063" actId="207"/>
          <ac:spMkLst>
            <pc:docMk/>
            <pc:sldMk cId="1950098079" sldId="288"/>
            <ac:spMk id="9" creationId="{1BFED86A-9722-7EC5-7244-C1E1D00E2CB2}"/>
          </ac:spMkLst>
        </pc:spChg>
        <pc:spChg chg="add mod">
          <ac:chgData name="Tuan Nguyen" userId="fa222466610d5319" providerId="LiveId" clId="{7DF313E4-3846-4BBA-88E0-BA65DB8487C7}" dt="2023-04-16T18:59:03.113" v="2997" actId="207"/>
          <ac:spMkLst>
            <pc:docMk/>
            <pc:sldMk cId="1950098079" sldId="288"/>
            <ac:spMk id="10" creationId="{A5DE33BB-7441-A4C9-96BD-20246E931551}"/>
          </ac:spMkLst>
        </pc:spChg>
        <pc:spChg chg="add mod">
          <ac:chgData name="Tuan Nguyen" userId="fa222466610d5319" providerId="LiveId" clId="{7DF313E4-3846-4BBA-88E0-BA65DB8487C7}" dt="2023-04-18T04:13:02.650" v="3262" actId="207"/>
          <ac:spMkLst>
            <pc:docMk/>
            <pc:sldMk cId="1950098079" sldId="288"/>
            <ac:spMk id="11" creationId="{27DFCCF5-8B08-A12D-AA19-AEE97F1F9E3A}"/>
          </ac:spMkLst>
        </pc:spChg>
        <pc:spChg chg="add mod">
          <ac:chgData name="Tuan Nguyen" userId="fa222466610d5319" providerId="LiveId" clId="{7DF313E4-3846-4BBA-88E0-BA65DB8487C7}" dt="2023-04-16T08:53:47.063" v="2235" actId="207"/>
          <ac:spMkLst>
            <pc:docMk/>
            <pc:sldMk cId="1950098079" sldId="288"/>
            <ac:spMk id="12" creationId="{F6A6FBB5-38CB-187F-7048-1E6A0708216F}"/>
          </ac:spMkLst>
        </pc:spChg>
        <pc:spChg chg="add mod">
          <ac:chgData name="Tuan Nguyen" userId="fa222466610d5319" providerId="LiveId" clId="{7DF313E4-3846-4BBA-88E0-BA65DB8487C7}" dt="2023-04-16T18:24:26.931" v="2933" actId="207"/>
          <ac:spMkLst>
            <pc:docMk/>
            <pc:sldMk cId="1950098079" sldId="288"/>
            <ac:spMk id="13" creationId="{F8064990-259E-4FEA-1454-0ABED0998779}"/>
          </ac:spMkLst>
        </pc:spChg>
        <pc:spChg chg="add mod">
          <ac:chgData name="Tuan Nguyen" userId="fa222466610d5319" providerId="LiveId" clId="{7DF313E4-3846-4BBA-88E0-BA65DB8487C7}" dt="2023-04-18T04:07:28.230" v="3063" actId="207"/>
          <ac:spMkLst>
            <pc:docMk/>
            <pc:sldMk cId="1950098079" sldId="288"/>
            <ac:spMk id="14" creationId="{71E86136-37A2-ABFF-6E4E-215686C5D0A2}"/>
          </ac:spMkLst>
        </pc:spChg>
        <pc:spChg chg="add del mod">
          <ac:chgData name="Tuan Nguyen" userId="fa222466610d5319" providerId="LiveId" clId="{7DF313E4-3846-4BBA-88E0-BA65DB8487C7}" dt="2023-04-16T06:24:08.480" v="1079" actId="478"/>
          <ac:spMkLst>
            <pc:docMk/>
            <pc:sldMk cId="1950098079" sldId="288"/>
            <ac:spMk id="15" creationId="{A1F49542-5A60-B5BE-E136-2C600356F9EF}"/>
          </ac:spMkLst>
        </pc:spChg>
        <pc:spChg chg="add mod">
          <ac:chgData name="Tuan Nguyen" userId="fa222466610d5319" providerId="LiveId" clId="{7DF313E4-3846-4BBA-88E0-BA65DB8487C7}" dt="2023-04-16T06:40:02.392" v="1159" actId="1076"/>
          <ac:spMkLst>
            <pc:docMk/>
            <pc:sldMk cId="1950098079" sldId="288"/>
            <ac:spMk id="16" creationId="{DB5ADB13-143F-A070-2454-83E6E9971182}"/>
          </ac:spMkLst>
        </pc:spChg>
        <pc:graphicFrameChg chg="add del mod modGraphic">
          <ac:chgData name="Tuan Nguyen" userId="fa222466610d5319" providerId="LiveId" clId="{7DF313E4-3846-4BBA-88E0-BA65DB8487C7}" dt="2023-04-16T09:26:36.263" v="2830" actId="478"/>
          <ac:graphicFrameMkLst>
            <pc:docMk/>
            <pc:sldMk cId="1950098079" sldId="288"/>
            <ac:graphicFrameMk id="2" creationId="{A6A3AE68-EB9C-C4A4-2AA0-A491DA65EE45}"/>
          </ac:graphicFrameMkLst>
        </pc:graphicFrameChg>
        <pc:picChg chg="add mod">
          <ac:chgData name="Tuan Nguyen" userId="fa222466610d5319" providerId="LiveId" clId="{7DF313E4-3846-4BBA-88E0-BA65DB8487C7}" dt="2023-04-16T07:13:52.616" v="1691"/>
          <ac:picMkLst>
            <pc:docMk/>
            <pc:sldMk cId="1950098079" sldId="288"/>
            <ac:picMk id="17" creationId="{A88B2180-E851-63BE-42AA-6650F1C890FD}"/>
          </ac:picMkLst>
        </pc:picChg>
      </pc:sldChg>
      <pc:sldChg chg="add del">
        <pc:chgData name="Tuan Nguyen" userId="fa222466610d5319" providerId="LiveId" clId="{7DF313E4-3846-4BBA-88E0-BA65DB8487C7}" dt="2023-04-16T06:33:49.990" v="1133" actId="2890"/>
        <pc:sldMkLst>
          <pc:docMk/>
          <pc:sldMk cId="1381142666" sldId="289"/>
        </pc:sldMkLst>
      </pc:sldChg>
      <pc:sldChg chg="addSp delSp modSp add mod">
        <pc:chgData name="Tuan Nguyen" userId="fa222466610d5319" providerId="LiveId" clId="{7DF313E4-3846-4BBA-88E0-BA65DB8487C7}" dt="2023-04-18T09:05:58.662" v="3407" actId="478"/>
        <pc:sldMkLst>
          <pc:docMk/>
          <pc:sldMk cId="3718361794" sldId="289"/>
        </pc:sldMkLst>
        <pc:spChg chg="add mod">
          <ac:chgData name="Tuan Nguyen" userId="fa222466610d5319" providerId="LiveId" clId="{7DF313E4-3846-4BBA-88E0-BA65DB8487C7}" dt="2023-04-16T06:58:15.783" v="1550" actId="1076"/>
          <ac:spMkLst>
            <pc:docMk/>
            <pc:sldMk cId="3718361794" sldId="289"/>
            <ac:spMk id="2" creationId="{EEA99EA9-C9AB-DF97-A9BC-24359421D0B8}"/>
          </ac:spMkLst>
        </pc:spChg>
        <pc:spChg chg="mod">
          <ac:chgData name="Tuan Nguyen" userId="fa222466610d5319" providerId="LiveId" clId="{7DF313E4-3846-4BBA-88E0-BA65DB8487C7}" dt="2023-04-16T06:57:36.487" v="1545" actId="1076"/>
          <ac:spMkLst>
            <pc:docMk/>
            <pc:sldMk cId="3718361794" sldId="289"/>
            <ac:spMk id="4" creationId="{1BA05EC6-6982-E7F0-4CC0-9B980193F074}"/>
          </ac:spMkLst>
        </pc:spChg>
        <pc:spChg chg="mod">
          <ac:chgData name="Tuan Nguyen" userId="fa222466610d5319" providerId="LiveId" clId="{7DF313E4-3846-4BBA-88E0-BA65DB8487C7}" dt="2023-04-16T06:55:56.672" v="1497" actId="1076"/>
          <ac:spMkLst>
            <pc:docMk/>
            <pc:sldMk cId="3718361794" sldId="289"/>
            <ac:spMk id="5" creationId="{38F67416-FABF-EEE3-72DE-C2DA43E26D56}"/>
          </ac:spMkLst>
        </pc:spChg>
        <pc:spChg chg="mod">
          <ac:chgData name="Tuan Nguyen" userId="fa222466610d5319" providerId="LiveId" clId="{7DF313E4-3846-4BBA-88E0-BA65DB8487C7}" dt="2023-04-16T09:04:35.352" v="2345" actId="207"/>
          <ac:spMkLst>
            <pc:docMk/>
            <pc:sldMk cId="3718361794" sldId="289"/>
            <ac:spMk id="6" creationId="{89763AB0-71B7-E2B6-1E62-0BC9FB907608}"/>
          </ac:spMkLst>
        </pc:spChg>
        <pc:spChg chg="mod">
          <ac:chgData name="Tuan Nguyen" userId="fa222466610d5319" providerId="LiveId" clId="{7DF313E4-3846-4BBA-88E0-BA65DB8487C7}" dt="2023-04-16T06:56:02.152" v="1499" actId="1076"/>
          <ac:spMkLst>
            <pc:docMk/>
            <pc:sldMk cId="3718361794" sldId="289"/>
            <ac:spMk id="7" creationId="{5B815B15-5674-55D8-E0DD-995591A644CB}"/>
          </ac:spMkLst>
        </pc:spChg>
        <pc:spChg chg="mod">
          <ac:chgData name="Tuan Nguyen" userId="fa222466610d5319" providerId="LiveId" clId="{7DF313E4-3846-4BBA-88E0-BA65DB8487C7}" dt="2023-04-16T06:56:04.727" v="1500" actId="1076"/>
          <ac:spMkLst>
            <pc:docMk/>
            <pc:sldMk cId="3718361794" sldId="289"/>
            <ac:spMk id="8" creationId="{1C14D079-ABAC-E319-D69F-9921D30360CF}"/>
          </ac:spMkLst>
        </pc:spChg>
        <pc:spChg chg="mod">
          <ac:chgData name="Tuan Nguyen" userId="fa222466610d5319" providerId="LiveId" clId="{7DF313E4-3846-4BBA-88E0-BA65DB8487C7}" dt="2023-04-16T08:48:19.298" v="2065" actId="207"/>
          <ac:spMkLst>
            <pc:docMk/>
            <pc:sldMk cId="3718361794" sldId="289"/>
            <ac:spMk id="9" creationId="{1BFED86A-9722-7EC5-7244-C1E1D00E2CB2}"/>
          </ac:spMkLst>
        </pc:spChg>
        <pc:spChg chg="mod">
          <ac:chgData name="Tuan Nguyen" userId="fa222466610d5319" providerId="LiveId" clId="{7DF313E4-3846-4BBA-88E0-BA65DB8487C7}" dt="2023-04-16T18:59:08.738" v="2998" actId="207"/>
          <ac:spMkLst>
            <pc:docMk/>
            <pc:sldMk cId="3718361794" sldId="289"/>
            <ac:spMk id="10" creationId="{A5DE33BB-7441-A4C9-96BD-20246E931551}"/>
          </ac:spMkLst>
        </pc:spChg>
        <pc:spChg chg="del mod">
          <ac:chgData name="Tuan Nguyen" userId="fa222466610d5319" providerId="LiveId" clId="{7DF313E4-3846-4BBA-88E0-BA65DB8487C7}" dt="2023-04-18T04:12:58.783" v="3260" actId="478"/>
          <ac:spMkLst>
            <pc:docMk/>
            <pc:sldMk cId="3718361794" sldId="289"/>
            <ac:spMk id="11" creationId="{27DFCCF5-8B08-A12D-AA19-AEE97F1F9E3A}"/>
          </ac:spMkLst>
        </pc:spChg>
        <pc:spChg chg="mod">
          <ac:chgData name="Tuan Nguyen" userId="fa222466610d5319" providerId="LiveId" clId="{7DF313E4-3846-4BBA-88E0-BA65DB8487C7}" dt="2023-04-16T08:56:13.530" v="2256" actId="1076"/>
          <ac:spMkLst>
            <pc:docMk/>
            <pc:sldMk cId="3718361794" sldId="289"/>
            <ac:spMk id="12" creationId="{F6A6FBB5-38CB-187F-7048-1E6A0708216F}"/>
          </ac:spMkLst>
        </pc:spChg>
        <pc:spChg chg="mod">
          <ac:chgData name="Tuan Nguyen" userId="fa222466610d5319" providerId="LiveId" clId="{7DF313E4-3846-4BBA-88E0-BA65DB8487C7}" dt="2023-04-16T18:24:31.943" v="2934" actId="207"/>
          <ac:spMkLst>
            <pc:docMk/>
            <pc:sldMk cId="3718361794" sldId="289"/>
            <ac:spMk id="13" creationId="{F8064990-259E-4FEA-1454-0ABED0998779}"/>
          </ac:spMkLst>
        </pc:spChg>
        <pc:spChg chg="mod">
          <ac:chgData name="Tuan Nguyen" userId="fa222466610d5319" providerId="LiveId" clId="{7DF313E4-3846-4BBA-88E0-BA65DB8487C7}" dt="2023-04-18T04:07:34.722" v="3064" actId="207"/>
          <ac:spMkLst>
            <pc:docMk/>
            <pc:sldMk cId="3718361794" sldId="289"/>
            <ac:spMk id="14" creationId="{71E86136-37A2-ABFF-6E4E-215686C5D0A2}"/>
          </ac:spMkLst>
        </pc:spChg>
        <pc:spChg chg="add mod">
          <ac:chgData name="Tuan Nguyen" userId="fa222466610d5319" providerId="LiveId" clId="{7DF313E4-3846-4BBA-88E0-BA65DB8487C7}" dt="2023-04-16T09:28:30.063" v="2846" actId="1076"/>
          <ac:spMkLst>
            <pc:docMk/>
            <pc:sldMk cId="3718361794" sldId="289"/>
            <ac:spMk id="15" creationId="{FA59252C-BE69-62B9-F336-BBE28E61FA68}"/>
          </ac:spMkLst>
        </pc:spChg>
        <pc:spChg chg="mod">
          <ac:chgData name="Tuan Nguyen" userId="fa222466610d5319" providerId="LiveId" clId="{7DF313E4-3846-4BBA-88E0-BA65DB8487C7}" dt="2023-04-16T06:54:48.699" v="1488" actId="1076"/>
          <ac:spMkLst>
            <pc:docMk/>
            <pc:sldMk cId="3718361794" sldId="289"/>
            <ac:spMk id="16" creationId="{DB5ADB13-143F-A070-2454-83E6E9971182}"/>
          </ac:spMkLst>
        </pc:spChg>
        <pc:spChg chg="add del mod">
          <ac:chgData name="Tuan Nguyen" userId="fa222466610d5319" providerId="LiveId" clId="{7DF313E4-3846-4BBA-88E0-BA65DB8487C7}" dt="2023-04-18T04:10:06.875" v="3128"/>
          <ac:spMkLst>
            <pc:docMk/>
            <pc:sldMk cId="3718361794" sldId="289"/>
            <ac:spMk id="17" creationId="{E056DBF9-8DFD-25B8-B5AE-E76CF19BEE67}"/>
          </ac:spMkLst>
        </pc:spChg>
        <pc:spChg chg="add mod">
          <ac:chgData name="Tuan Nguyen" userId="fa222466610d5319" providerId="LiveId" clId="{7DF313E4-3846-4BBA-88E0-BA65DB8487C7}" dt="2023-04-18T04:12:59.026" v="3261"/>
          <ac:spMkLst>
            <pc:docMk/>
            <pc:sldMk cId="3718361794" sldId="289"/>
            <ac:spMk id="18" creationId="{9B685A59-E7F8-AE9F-18F8-4B3F7B9BE07F}"/>
          </ac:spMkLst>
        </pc:spChg>
        <pc:picChg chg="add mod">
          <ac:chgData name="Tuan Nguyen" userId="fa222466610d5319" providerId="LiveId" clId="{7DF313E4-3846-4BBA-88E0-BA65DB8487C7}" dt="2023-04-16T07:13:54.089" v="1692"/>
          <ac:picMkLst>
            <pc:docMk/>
            <pc:sldMk cId="3718361794" sldId="289"/>
            <ac:picMk id="3" creationId="{D01EEAC2-75D9-CF34-27A7-A86475754161}"/>
          </ac:picMkLst>
        </pc:picChg>
        <pc:cxnChg chg="add mod">
          <ac:chgData name="Tuan Nguyen" userId="fa222466610d5319" providerId="LiveId" clId="{7DF313E4-3846-4BBA-88E0-BA65DB8487C7}" dt="2023-04-18T09:04:50.858" v="3385" actId="13822"/>
          <ac:cxnSpMkLst>
            <pc:docMk/>
            <pc:sldMk cId="3718361794" sldId="289"/>
            <ac:cxnSpMk id="17" creationId="{EF1650D1-C0A0-0B7E-D1B1-4F59933336B6}"/>
          </ac:cxnSpMkLst>
        </pc:cxnChg>
        <pc:cxnChg chg="add del mod">
          <ac:chgData name="Tuan Nguyen" userId="fa222466610d5319" providerId="LiveId" clId="{7DF313E4-3846-4BBA-88E0-BA65DB8487C7}" dt="2023-04-18T09:05:58.662" v="3407" actId="478"/>
          <ac:cxnSpMkLst>
            <pc:docMk/>
            <pc:sldMk cId="3718361794" sldId="289"/>
            <ac:cxnSpMk id="19" creationId="{B401DD98-ADDB-C3A8-2A4F-46096B499CE1}"/>
          </ac:cxnSpMkLst>
        </pc:cxnChg>
        <pc:cxnChg chg="add del mod">
          <ac:chgData name="Tuan Nguyen" userId="fa222466610d5319" providerId="LiveId" clId="{7DF313E4-3846-4BBA-88E0-BA65DB8487C7}" dt="2023-04-18T09:05:54.496" v="3402"/>
          <ac:cxnSpMkLst>
            <pc:docMk/>
            <pc:sldMk cId="3718361794" sldId="289"/>
            <ac:cxnSpMk id="22" creationId="{3BFCB57B-6DB3-A749-4747-9AAB451A9E02}"/>
          </ac:cxnSpMkLst>
        </pc:cxnChg>
        <pc:cxnChg chg="add del mod">
          <ac:chgData name="Tuan Nguyen" userId="fa222466610d5319" providerId="LiveId" clId="{7DF313E4-3846-4BBA-88E0-BA65DB8487C7}" dt="2023-04-18T09:05:52.700" v="3398"/>
          <ac:cxnSpMkLst>
            <pc:docMk/>
            <pc:sldMk cId="3718361794" sldId="289"/>
            <ac:cxnSpMk id="23" creationId="{1DA178B9-777C-21FE-B123-E1A31E7901F1}"/>
          </ac:cxnSpMkLst>
        </pc:cxnChg>
      </pc:sldChg>
      <pc:sldChg chg="add del">
        <pc:chgData name="Tuan Nguyen" userId="fa222466610d5319" providerId="LiveId" clId="{7DF313E4-3846-4BBA-88E0-BA65DB8487C7}" dt="2023-04-16T06:33:49.540" v="1132" actId="2890"/>
        <pc:sldMkLst>
          <pc:docMk/>
          <pc:sldMk cId="2516822964" sldId="290"/>
        </pc:sldMkLst>
      </pc:sldChg>
      <pc:sldChg chg="addSp delSp modSp add mod">
        <pc:chgData name="Tuan Nguyen" userId="fa222466610d5319" providerId="LiveId" clId="{7DF313E4-3846-4BBA-88E0-BA65DB8487C7}" dt="2023-04-18T09:06:02.247" v="3408"/>
        <pc:sldMkLst>
          <pc:docMk/>
          <pc:sldMk cId="3353412203" sldId="290"/>
        </pc:sldMkLst>
        <pc:spChg chg="mod">
          <ac:chgData name="Tuan Nguyen" userId="fa222466610d5319" providerId="LiveId" clId="{7DF313E4-3846-4BBA-88E0-BA65DB8487C7}" dt="2023-04-16T07:57:34.544" v="1760" actId="14100"/>
          <ac:spMkLst>
            <pc:docMk/>
            <pc:sldMk cId="3353412203" sldId="290"/>
            <ac:spMk id="2" creationId="{EEA99EA9-C9AB-DF97-A9BC-24359421D0B8}"/>
          </ac:spMkLst>
        </pc:spChg>
        <pc:spChg chg="mod">
          <ac:chgData name="Tuan Nguyen" userId="fa222466610d5319" providerId="LiveId" clId="{7DF313E4-3846-4BBA-88E0-BA65DB8487C7}" dt="2023-04-16T07:57:06.808" v="1754" actId="1076"/>
          <ac:spMkLst>
            <pc:docMk/>
            <pc:sldMk cId="3353412203" sldId="290"/>
            <ac:spMk id="4" creationId="{1BA05EC6-6982-E7F0-4CC0-9B980193F074}"/>
          </ac:spMkLst>
        </pc:spChg>
        <pc:spChg chg="mod ord">
          <ac:chgData name="Tuan Nguyen" userId="fa222466610d5319" providerId="LiveId" clId="{7DF313E4-3846-4BBA-88E0-BA65DB8487C7}" dt="2023-04-16T07:56:27.315" v="1746" actId="167"/>
          <ac:spMkLst>
            <pc:docMk/>
            <pc:sldMk cId="3353412203" sldId="290"/>
            <ac:spMk id="5" creationId="{38F67416-FABF-EEE3-72DE-C2DA43E26D56}"/>
          </ac:spMkLst>
        </pc:spChg>
        <pc:spChg chg="mod ord">
          <ac:chgData name="Tuan Nguyen" userId="fa222466610d5319" providerId="LiveId" clId="{7DF313E4-3846-4BBA-88E0-BA65DB8487C7}" dt="2023-04-16T09:05:06.527" v="2425" actId="207"/>
          <ac:spMkLst>
            <pc:docMk/>
            <pc:sldMk cId="3353412203" sldId="290"/>
            <ac:spMk id="6" creationId="{89763AB0-71B7-E2B6-1E62-0BC9FB907608}"/>
          </ac:spMkLst>
        </pc:spChg>
        <pc:spChg chg="mod">
          <ac:chgData name="Tuan Nguyen" userId="fa222466610d5319" providerId="LiveId" clId="{7DF313E4-3846-4BBA-88E0-BA65DB8487C7}" dt="2023-04-16T08:48:23.593" v="2066" actId="207"/>
          <ac:spMkLst>
            <pc:docMk/>
            <pc:sldMk cId="3353412203" sldId="290"/>
            <ac:spMk id="9" creationId="{1BFED86A-9722-7EC5-7244-C1E1D00E2CB2}"/>
          </ac:spMkLst>
        </pc:spChg>
        <pc:spChg chg="mod">
          <ac:chgData name="Tuan Nguyen" userId="fa222466610d5319" providerId="LiveId" clId="{7DF313E4-3846-4BBA-88E0-BA65DB8487C7}" dt="2023-04-16T18:59:13.194" v="2999" actId="207"/>
          <ac:spMkLst>
            <pc:docMk/>
            <pc:sldMk cId="3353412203" sldId="290"/>
            <ac:spMk id="10" creationId="{A5DE33BB-7441-A4C9-96BD-20246E931551}"/>
          </ac:spMkLst>
        </pc:spChg>
        <pc:spChg chg="del">
          <ac:chgData name="Tuan Nguyen" userId="fa222466610d5319" providerId="LiveId" clId="{7DF313E4-3846-4BBA-88E0-BA65DB8487C7}" dt="2023-04-18T04:12:55.830" v="3258" actId="478"/>
          <ac:spMkLst>
            <pc:docMk/>
            <pc:sldMk cId="3353412203" sldId="290"/>
            <ac:spMk id="11" creationId="{27DFCCF5-8B08-A12D-AA19-AEE97F1F9E3A}"/>
          </ac:spMkLst>
        </pc:spChg>
        <pc:spChg chg="mod">
          <ac:chgData name="Tuan Nguyen" userId="fa222466610d5319" providerId="LiveId" clId="{7DF313E4-3846-4BBA-88E0-BA65DB8487C7}" dt="2023-04-16T08:54:01.017" v="2237" actId="207"/>
          <ac:spMkLst>
            <pc:docMk/>
            <pc:sldMk cId="3353412203" sldId="290"/>
            <ac:spMk id="12" creationId="{F6A6FBB5-38CB-187F-7048-1E6A0708216F}"/>
          </ac:spMkLst>
        </pc:spChg>
        <pc:spChg chg="mod">
          <ac:chgData name="Tuan Nguyen" userId="fa222466610d5319" providerId="LiveId" clId="{7DF313E4-3846-4BBA-88E0-BA65DB8487C7}" dt="2023-04-16T18:24:38.211" v="2935" actId="207"/>
          <ac:spMkLst>
            <pc:docMk/>
            <pc:sldMk cId="3353412203" sldId="290"/>
            <ac:spMk id="13" creationId="{F8064990-259E-4FEA-1454-0ABED0998779}"/>
          </ac:spMkLst>
        </pc:spChg>
        <pc:spChg chg="del mod">
          <ac:chgData name="Tuan Nguyen" userId="fa222466610d5319" providerId="LiveId" clId="{7DF313E4-3846-4BBA-88E0-BA65DB8487C7}" dt="2023-04-18T04:10:23.376" v="3131" actId="478"/>
          <ac:spMkLst>
            <pc:docMk/>
            <pc:sldMk cId="3353412203" sldId="290"/>
            <ac:spMk id="14" creationId="{71E86136-37A2-ABFF-6E4E-215686C5D0A2}"/>
          </ac:spMkLst>
        </pc:spChg>
        <pc:spChg chg="add mod">
          <ac:chgData name="Tuan Nguyen" userId="fa222466610d5319" providerId="LiveId" clId="{7DF313E4-3846-4BBA-88E0-BA65DB8487C7}" dt="2023-04-16T09:28:33.257" v="2847"/>
          <ac:spMkLst>
            <pc:docMk/>
            <pc:sldMk cId="3353412203" sldId="290"/>
            <ac:spMk id="15" creationId="{7E3ABAAB-FE33-ABF0-23A6-ADD9B0AD70EF}"/>
          </ac:spMkLst>
        </pc:spChg>
        <pc:spChg chg="add del mod">
          <ac:chgData name="Tuan Nguyen" userId="fa222466610d5319" providerId="LiveId" clId="{7DF313E4-3846-4BBA-88E0-BA65DB8487C7}" dt="2023-04-18T04:10:20.832" v="3130"/>
          <ac:spMkLst>
            <pc:docMk/>
            <pc:sldMk cId="3353412203" sldId="290"/>
            <ac:spMk id="17" creationId="{EA29A5F1-4E24-7BEA-0E4A-A8D8D38FA276}"/>
          </ac:spMkLst>
        </pc:spChg>
        <pc:spChg chg="add mod">
          <ac:chgData name="Tuan Nguyen" userId="fa222466610d5319" providerId="LiveId" clId="{7DF313E4-3846-4BBA-88E0-BA65DB8487C7}" dt="2023-04-18T04:10:23.664" v="3132"/>
          <ac:spMkLst>
            <pc:docMk/>
            <pc:sldMk cId="3353412203" sldId="290"/>
            <ac:spMk id="18" creationId="{06EF3C46-6971-F66B-432F-847E5A2B9C43}"/>
          </ac:spMkLst>
        </pc:spChg>
        <pc:spChg chg="add mod">
          <ac:chgData name="Tuan Nguyen" userId="fa222466610d5319" providerId="LiveId" clId="{7DF313E4-3846-4BBA-88E0-BA65DB8487C7}" dt="2023-04-18T04:12:56.060" v="3259"/>
          <ac:spMkLst>
            <pc:docMk/>
            <pc:sldMk cId="3353412203" sldId="290"/>
            <ac:spMk id="19" creationId="{4175A0C0-E0C4-52A7-187B-5FA0542AC6CF}"/>
          </ac:spMkLst>
        </pc:spChg>
        <pc:cxnChg chg="add mod">
          <ac:chgData name="Tuan Nguyen" userId="fa222466610d5319" providerId="LiveId" clId="{7DF313E4-3846-4BBA-88E0-BA65DB8487C7}" dt="2023-04-18T09:06:02.247" v="3408"/>
          <ac:cxnSpMkLst>
            <pc:docMk/>
            <pc:sldMk cId="3353412203" sldId="290"/>
            <ac:cxnSpMk id="11" creationId="{897F4682-106D-0B70-D742-4E263B40BE1C}"/>
          </ac:cxnSpMkLst>
        </pc:cxnChg>
      </pc:sldChg>
      <pc:sldChg chg="add del">
        <pc:chgData name="Tuan Nguyen" userId="fa222466610d5319" providerId="LiveId" clId="{7DF313E4-3846-4BBA-88E0-BA65DB8487C7}" dt="2023-04-16T06:33:49.091" v="1131" actId="2890"/>
        <pc:sldMkLst>
          <pc:docMk/>
          <pc:sldMk cId="181224499" sldId="291"/>
        </pc:sldMkLst>
      </pc:sldChg>
      <pc:sldChg chg="addSp delSp modSp add mod">
        <pc:chgData name="Tuan Nguyen" userId="fa222466610d5319" providerId="LiveId" clId="{7DF313E4-3846-4BBA-88E0-BA65DB8487C7}" dt="2023-04-18T09:06:03.375" v="3409"/>
        <pc:sldMkLst>
          <pc:docMk/>
          <pc:sldMk cId="4053190805" sldId="291"/>
        </pc:sldMkLst>
        <pc:spChg chg="mod">
          <ac:chgData name="Tuan Nguyen" userId="fa222466610d5319" providerId="LiveId" clId="{7DF313E4-3846-4BBA-88E0-BA65DB8487C7}" dt="2023-04-16T08:02:06.052" v="1855" actId="20577"/>
          <ac:spMkLst>
            <pc:docMk/>
            <pc:sldMk cId="4053190805" sldId="291"/>
            <ac:spMk id="2" creationId="{EEA99EA9-C9AB-DF97-A9BC-24359421D0B8}"/>
          </ac:spMkLst>
        </pc:spChg>
        <pc:spChg chg="mod">
          <ac:chgData name="Tuan Nguyen" userId="fa222466610d5319" providerId="LiveId" clId="{7DF313E4-3846-4BBA-88E0-BA65DB8487C7}" dt="2023-04-16T08:00:12.342" v="1777" actId="1076"/>
          <ac:spMkLst>
            <pc:docMk/>
            <pc:sldMk cId="4053190805" sldId="291"/>
            <ac:spMk id="5" creationId="{38F67416-FABF-EEE3-72DE-C2DA43E26D56}"/>
          </ac:spMkLst>
        </pc:spChg>
        <pc:spChg chg="mod ord">
          <ac:chgData name="Tuan Nguyen" userId="fa222466610d5319" providerId="LiveId" clId="{7DF313E4-3846-4BBA-88E0-BA65DB8487C7}" dt="2023-04-16T09:05:26.683" v="2498" actId="207"/>
          <ac:spMkLst>
            <pc:docMk/>
            <pc:sldMk cId="4053190805" sldId="291"/>
            <ac:spMk id="6" creationId="{89763AB0-71B7-E2B6-1E62-0BC9FB907608}"/>
          </ac:spMkLst>
        </pc:spChg>
        <pc:spChg chg="ord">
          <ac:chgData name="Tuan Nguyen" userId="fa222466610d5319" providerId="LiveId" clId="{7DF313E4-3846-4BBA-88E0-BA65DB8487C7}" dt="2023-04-16T08:00:08.213" v="1776" actId="167"/>
          <ac:spMkLst>
            <pc:docMk/>
            <pc:sldMk cId="4053190805" sldId="291"/>
            <ac:spMk id="7" creationId="{5B815B15-5674-55D8-E0DD-995591A644CB}"/>
          </ac:spMkLst>
        </pc:spChg>
        <pc:spChg chg="mod">
          <ac:chgData name="Tuan Nguyen" userId="fa222466610d5319" providerId="LiveId" clId="{7DF313E4-3846-4BBA-88E0-BA65DB8487C7}" dt="2023-04-16T08:48:27.418" v="2067" actId="207"/>
          <ac:spMkLst>
            <pc:docMk/>
            <pc:sldMk cId="4053190805" sldId="291"/>
            <ac:spMk id="9" creationId="{1BFED86A-9722-7EC5-7244-C1E1D00E2CB2}"/>
          </ac:spMkLst>
        </pc:spChg>
        <pc:spChg chg="mod">
          <ac:chgData name="Tuan Nguyen" userId="fa222466610d5319" providerId="LiveId" clId="{7DF313E4-3846-4BBA-88E0-BA65DB8487C7}" dt="2023-04-16T18:59:20.767" v="3004" actId="207"/>
          <ac:spMkLst>
            <pc:docMk/>
            <pc:sldMk cId="4053190805" sldId="291"/>
            <ac:spMk id="10" creationId="{A5DE33BB-7441-A4C9-96BD-20246E931551}"/>
          </ac:spMkLst>
        </pc:spChg>
        <pc:spChg chg="del">
          <ac:chgData name="Tuan Nguyen" userId="fa222466610d5319" providerId="LiveId" clId="{7DF313E4-3846-4BBA-88E0-BA65DB8487C7}" dt="2023-04-18T04:12:52.722" v="3256" actId="478"/>
          <ac:spMkLst>
            <pc:docMk/>
            <pc:sldMk cId="4053190805" sldId="291"/>
            <ac:spMk id="11" creationId="{27DFCCF5-8B08-A12D-AA19-AEE97F1F9E3A}"/>
          </ac:spMkLst>
        </pc:spChg>
        <pc:spChg chg="mod">
          <ac:chgData name="Tuan Nguyen" userId="fa222466610d5319" providerId="LiveId" clId="{7DF313E4-3846-4BBA-88E0-BA65DB8487C7}" dt="2023-04-16T08:54:04.283" v="2238" actId="207"/>
          <ac:spMkLst>
            <pc:docMk/>
            <pc:sldMk cId="4053190805" sldId="291"/>
            <ac:spMk id="12" creationId="{F6A6FBB5-38CB-187F-7048-1E6A0708216F}"/>
          </ac:spMkLst>
        </pc:spChg>
        <pc:spChg chg="mod">
          <ac:chgData name="Tuan Nguyen" userId="fa222466610d5319" providerId="LiveId" clId="{7DF313E4-3846-4BBA-88E0-BA65DB8487C7}" dt="2023-04-16T18:24:46.249" v="2936" actId="207"/>
          <ac:spMkLst>
            <pc:docMk/>
            <pc:sldMk cId="4053190805" sldId="291"/>
            <ac:spMk id="13" creationId="{F8064990-259E-4FEA-1454-0ABED0998779}"/>
          </ac:spMkLst>
        </pc:spChg>
        <pc:spChg chg="del mod">
          <ac:chgData name="Tuan Nguyen" userId="fa222466610d5319" providerId="LiveId" clId="{7DF313E4-3846-4BBA-88E0-BA65DB8487C7}" dt="2023-04-18T04:10:28.969" v="3133" actId="478"/>
          <ac:spMkLst>
            <pc:docMk/>
            <pc:sldMk cId="4053190805" sldId="291"/>
            <ac:spMk id="14" creationId="{71E86136-37A2-ABFF-6E4E-215686C5D0A2}"/>
          </ac:spMkLst>
        </pc:spChg>
        <pc:spChg chg="add mod">
          <ac:chgData name="Tuan Nguyen" userId="fa222466610d5319" providerId="LiveId" clId="{7DF313E4-3846-4BBA-88E0-BA65DB8487C7}" dt="2023-04-16T09:28:35.027" v="2848"/>
          <ac:spMkLst>
            <pc:docMk/>
            <pc:sldMk cId="4053190805" sldId="291"/>
            <ac:spMk id="15" creationId="{99DAC058-02B4-1947-550B-BC0DA713E055}"/>
          </ac:spMkLst>
        </pc:spChg>
        <pc:spChg chg="add mod">
          <ac:chgData name="Tuan Nguyen" userId="fa222466610d5319" providerId="LiveId" clId="{7DF313E4-3846-4BBA-88E0-BA65DB8487C7}" dt="2023-04-18T04:10:29.233" v="3134"/>
          <ac:spMkLst>
            <pc:docMk/>
            <pc:sldMk cId="4053190805" sldId="291"/>
            <ac:spMk id="17" creationId="{B56CA381-C431-7DFC-44B8-D7E9AF58021A}"/>
          </ac:spMkLst>
        </pc:spChg>
        <pc:spChg chg="add mod">
          <ac:chgData name="Tuan Nguyen" userId="fa222466610d5319" providerId="LiveId" clId="{7DF313E4-3846-4BBA-88E0-BA65DB8487C7}" dt="2023-04-18T04:12:52.917" v="3257"/>
          <ac:spMkLst>
            <pc:docMk/>
            <pc:sldMk cId="4053190805" sldId="291"/>
            <ac:spMk id="18" creationId="{FA756F28-C397-B611-F417-DDAB29D46174}"/>
          </ac:spMkLst>
        </pc:spChg>
        <pc:cxnChg chg="add mod">
          <ac:chgData name="Tuan Nguyen" userId="fa222466610d5319" providerId="LiveId" clId="{7DF313E4-3846-4BBA-88E0-BA65DB8487C7}" dt="2023-04-18T09:06:03.375" v="3409"/>
          <ac:cxnSpMkLst>
            <pc:docMk/>
            <pc:sldMk cId="4053190805" sldId="291"/>
            <ac:cxnSpMk id="11" creationId="{38DC6297-DF2C-E845-4C01-C61AADB42848}"/>
          </ac:cxnSpMkLst>
        </pc:cxnChg>
      </pc:sldChg>
      <pc:sldChg chg="addSp delSp modSp add mod">
        <pc:chgData name="Tuan Nguyen" userId="fa222466610d5319" providerId="LiveId" clId="{7DF313E4-3846-4BBA-88E0-BA65DB8487C7}" dt="2023-04-18T09:06:04.498" v="3410"/>
        <pc:sldMkLst>
          <pc:docMk/>
          <pc:sldMk cId="722731375" sldId="292"/>
        </pc:sldMkLst>
        <pc:spChg chg="mod">
          <ac:chgData name="Tuan Nguyen" userId="fa222466610d5319" providerId="LiveId" clId="{7DF313E4-3846-4BBA-88E0-BA65DB8487C7}" dt="2023-04-16T08:24:56.866" v="1919" actId="20577"/>
          <ac:spMkLst>
            <pc:docMk/>
            <pc:sldMk cId="722731375" sldId="292"/>
            <ac:spMk id="2" creationId="{EEA99EA9-C9AB-DF97-A9BC-24359421D0B8}"/>
          </ac:spMkLst>
        </pc:spChg>
        <pc:spChg chg="mod">
          <ac:chgData name="Tuan Nguyen" userId="fa222466610d5319" providerId="LiveId" clId="{7DF313E4-3846-4BBA-88E0-BA65DB8487C7}" dt="2023-04-16T08:02:54.311" v="1866" actId="1076"/>
          <ac:spMkLst>
            <pc:docMk/>
            <pc:sldMk cId="722731375" sldId="292"/>
            <ac:spMk id="5" creationId="{38F67416-FABF-EEE3-72DE-C2DA43E26D56}"/>
          </ac:spMkLst>
        </pc:spChg>
        <pc:spChg chg="mod">
          <ac:chgData name="Tuan Nguyen" userId="fa222466610d5319" providerId="LiveId" clId="{7DF313E4-3846-4BBA-88E0-BA65DB8487C7}" dt="2023-04-16T09:05:46.609" v="2571" actId="207"/>
          <ac:spMkLst>
            <pc:docMk/>
            <pc:sldMk cId="722731375" sldId="292"/>
            <ac:spMk id="6" creationId="{89763AB0-71B7-E2B6-1E62-0BC9FB907608}"/>
          </ac:spMkLst>
        </pc:spChg>
        <pc:spChg chg="mod ord">
          <ac:chgData name="Tuan Nguyen" userId="fa222466610d5319" providerId="LiveId" clId="{7DF313E4-3846-4BBA-88E0-BA65DB8487C7}" dt="2023-04-16T08:02:38.580" v="1861" actId="167"/>
          <ac:spMkLst>
            <pc:docMk/>
            <pc:sldMk cId="722731375" sldId="292"/>
            <ac:spMk id="7" creationId="{5B815B15-5674-55D8-E0DD-995591A644CB}"/>
          </ac:spMkLst>
        </pc:spChg>
        <pc:spChg chg="mod">
          <ac:chgData name="Tuan Nguyen" userId="fa222466610d5319" providerId="LiveId" clId="{7DF313E4-3846-4BBA-88E0-BA65DB8487C7}" dt="2023-04-16T08:48:32.522" v="2068" actId="207"/>
          <ac:spMkLst>
            <pc:docMk/>
            <pc:sldMk cId="722731375" sldId="292"/>
            <ac:spMk id="9" creationId="{1BFED86A-9722-7EC5-7244-C1E1D00E2CB2}"/>
          </ac:spMkLst>
        </pc:spChg>
        <pc:spChg chg="mod">
          <ac:chgData name="Tuan Nguyen" userId="fa222466610d5319" providerId="LiveId" clId="{7DF313E4-3846-4BBA-88E0-BA65DB8487C7}" dt="2023-04-16T18:59:25.065" v="3005" actId="207"/>
          <ac:spMkLst>
            <pc:docMk/>
            <pc:sldMk cId="722731375" sldId="292"/>
            <ac:spMk id="10" creationId="{A5DE33BB-7441-A4C9-96BD-20246E931551}"/>
          </ac:spMkLst>
        </pc:spChg>
        <pc:spChg chg="del">
          <ac:chgData name="Tuan Nguyen" userId="fa222466610d5319" providerId="LiveId" clId="{7DF313E4-3846-4BBA-88E0-BA65DB8487C7}" dt="2023-04-18T04:12:48.808" v="3254" actId="478"/>
          <ac:spMkLst>
            <pc:docMk/>
            <pc:sldMk cId="722731375" sldId="292"/>
            <ac:spMk id="11" creationId="{27DFCCF5-8B08-A12D-AA19-AEE97F1F9E3A}"/>
          </ac:spMkLst>
        </pc:spChg>
        <pc:spChg chg="mod">
          <ac:chgData name="Tuan Nguyen" userId="fa222466610d5319" providerId="LiveId" clId="{7DF313E4-3846-4BBA-88E0-BA65DB8487C7}" dt="2023-04-16T08:54:08.145" v="2239" actId="207"/>
          <ac:spMkLst>
            <pc:docMk/>
            <pc:sldMk cId="722731375" sldId="292"/>
            <ac:spMk id="12" creationId="{F6A6FBB5-38CB-187F-7048-1E6A0708216F}"/>
          </ac:spMkLst>
        </pc:spChg>
        <pc:spChg chg="mod">
          <ac:chgData name="Tuan Nguyen" userId="fa222466610d5319" providerId="LiveId" clId="{7DF313E4-3846-4BBA-88E0-BA65DB8487C7}" dt="2023-04-16T18:24:49.326" v="2937" actId="207"/>
          <ac:spMkLst>
            <pc:docMk/>
            <pc:sldMk cId="722731375" sldId="292"/>
            <ac:spMk id="13" creationId="{F8064990-259E-4FEA-1454-0ABED0998779}"/>
          </ac:spMkLst>
        </pc:spChg>
        <pc:spChg chg="del mod">
          <ac:chgData name="Tuan Nguyen" userId="fa222466610d5319" providerId="LiveId" clId="{7DF313E4-3846-4BBA-88E0-BA65DB8487C7}" dt="2023-04-18T04:10:32.250" v="3135" actId="478"/>
          <ac:spMkLst>
            <pc:docMk/>
            <pc:sldMk cId="722731375" sldId="292"/>
            <ac:spMk id="14" creationId="{71E86136-37A2-ABFF-6E4E-215686C5D0A2}"/>
          </ac:spMkLst>
        </pc:spChg>
        <pc:spChg chg="add mod">
          <ac:chgData name="Tuan Nguyen" userId="fa222466610d5319" providerId="LiveId" clId="{7DF313E4-3846-4BBA-88E0-BA65DB8487C7}" dt="2023-04-16T09:28:36.472" v="2849"/>
          <ac:spMkLst>
            <pc:docMk/>
            <pc:sldMk cId="722731375" sldId="292"/>
            <ac:spMk id="15" creationId="{E197410A-B160-4C1B-C4AC-CA66459F4DC4}"/>
          </ac:spMkLst>
        </pc:spChg>
        <pc:spChg chg="add mod">
          <ac:chgData name="Tuan Nguyen" userId="fa222466610d5319" providerId="LiveId" clId="{7DF313E4-3846-4BBA-88E0-BA65DB8487C7}" dt="2023-04-18T04:10:32.499" v="3136"/>
          <ac:spMkLst>
            <pc:docMk/>
            <pc:sldMk cId="722731375" sldId="292"/>
            <ac:spMk id="17" creationId="{905E60D4-99FB-B8F5-2794-1D3C130908B6}"/>
          </ac:spMkLst>
        </pc:spChg>
        <pc:spChg chg="add mod">
          <ac:chgData name="Tuan Nguyen" userId="fa222466610d5319" providerId="LiveId" clId="{7DF313E4-3846-4BBA-88E0-BA65DB8487C7}" dt="2023-04-18T04:12:49.053" v="3255"/>
          <ac:spMkLst>
            <pc:docMk/>
            <pc:sldMk cId="722731375" sldId="292"/>
            <ac:spMk id="18" creationId="{95B4B5BD-5D10-8DD8-8657-84428FBEE7ED}"/>
          </ac:spMkLst>
        </pc:spChg>
        <pc:cxnChg chg="add mod">
          <ac:chgData name="Tuan Nguyen" userId="fa222466610d5319" providerId="LiveId" clId="{7DF313E4-3846-4BBA-88E0-BA65DB8487C7}" dt="2023-04-18T09:06:04.498" v="3410"/>
          <ac:cxnSpMkLst>
            <pc:docMk/>
            <pc:sldMk cId="722731375" sldId="292"/>
            <ac:cxnSpMk id="11" creationId="{AB1531FF-6F1C-1F0E-DA37-0A860F330DC0}"/>
          </ac:cxnSpMkLst>
        </pc:cxnChg>
      </pc:sldChg>
      <pc:sldChg chg="add del">
        <pc:chgData name="Tuan Nguyen" userId="fa222466610d5319" providerId="LiveId" clId="{7DF313E4-3846-4BBA-88E0-BA65DB8487C7}" dt="2023-04-16T06:33:48.731" v="1130" actId="2890"/>
        <pc:sldMkLst>
          <pc:docMk/>
          <pc:sldMk cId="1711321782" sldId="292"/>
        </pc:sldMkLst>
      </pc:sldChg>
      <pc:sldChg chg="add del">
        <pc:chgData name="Tuan Nguyen" userId="fa222466610d5319" providerId="LiveId" clId="{7DF313E4-3846-4BBA-88E0-BA65DB8487C7}" dt="2023-04-16T06:33:48.377" v="1129" actId="2890"/>
        <pc:sldMkLst>
          <pc:docMk/>
          <pc:sldMk cId="1460282228" sldId="293"/>
        </pc:sldMkLst>
      </pc:sldChg>
      <pc:sldChg chg="addSp delSp modSp add mod setBg">
        <pc:chgData name="Tuan Nguyen" userId="fa222466610d5319" providerId="LiveId" clId="{7DF313E4-3846-4BBA-88E0-BA65DB8487C7}" dt="2023-04-18T09:06:06.490" v="3411"/>
        <pc:sldMkLst>
          <pc:docMk/>
          <pc:sldMk cId="2858049792" sldId="293"/>
        </pc:sldMkLst>
        <pc:spChg chg="mod">
          <ac:chgData name="Tuan Nguyen" userId="fa222466610d5319" providerId="LiveId" clId="{7DF313E4-3846-4BBA-88E0-BA65DB8487C7}" dt="2023-04-16T08:32:44.534" v="1992" actId="20577"/>
          <ac:spMkLst>
            <pc:docMk/>
            <pc:sldMk cId="2858049792" sldId="293"/>
            <ac:spMk id="2" creationId="{EEA99EA9-C9AB-DF97-A9BC-24359421D0B8}"/>
          </ac:spMkLst>
        </pc:spChg>
        <pc:spChg chg="mod">
          <ac:chgData name="Tuan Nguyen" userId="fa222466610d5319" providerId="LiveId" clId="{7DF313E4-3846-4BBA-88E0-BA65DB8487C7}" dt="2023-04-16T09:06:10.735" v="2646" actId="207"/>
          <ac:spMkLst>
            <pc:docMk/>
            <pc:sldMk cId="2858049792" sldId="293"/>
            <ac:spMk id="6" creationId="{89763AB0-71B7-E2B6-1E62-0BC9FB907608}"/>
          </ac:spMkLst>
        </pc:spChg>
        <pc:spChg chg="mod">
          <ac:chgData name="Tuan Nguyen" userId="fa222466610d5319" providerId="LiveId" clId="{7DF313E4-3846-4BBA-88E0-BA65DB8487C7}" dt="2023-04-16T08:32:05.694" v="1933" actId="1076"/>
          <ac:spMkLst>
            <pc:docMk/>
            <pc:sldMk cId="2858049792" sldId="293"/>
            <ac:spMk id="7" creationId="{5B815B15-5674-55D8-E0DD-995591A644CB}"/>
          </ac:spMkLst>
        </pc:spChg>
        <pc:spChg chg="mod ord">
          <ac:chgData name="Tuan Nguyen" userId="fa222466610d5319" providerId="LiveId" clId="{7DF313E4-3846-4BBA-88E0-BA65DB8487C7}" dt="2023-04-16T08:31:23.701" v="1925" actId="167"/>
          <ac:spMkLst>
            <pc:docMk/>
            <pc:sldMk cId="2858049792" sldId="293"/>
            <ac:spMk id="8" creationId="{1C14D079-ABAC-E319-D69F-9921D30360CF}"/>
          </ac:spMkLst>
        </pc:spChg>
        <pc:spChg chg="mod ord">
          <ac:chgData name="Tuan Nguyen" userId="fa222466610d5319" providerId="LiveId" clId="{7DF313E4-3846-4BBA-88E0-BA65DB8487C7}" dt="2023-04-16T08:48:36.068" v="2069" actId="207"/>
          <ac:spMkLst>
            <pc:docMk/>
            <pc:sldMk cId="2858049792" sldId="293"/>
            <ac:spMk id="9" creationId="{1BFED86A-9722-7EC5-7244-C1E1D00E2CB2}"/>
          </ac:spMkLst>
        </pc:spChg>
        <pc:spChg chg="mod">
          <ac:chgData name="Tuan Nguyen" userId="fa222466610d5319" providerId="LiveId" clId="{7DF313E4-3846-4BBA-88E0-BA65DB8487C7}" dt="2023-04-16T18:59:28.296" v="3006" actId="207"/>
          <ac:spMkLst>
            <pc:docMk/>
            <pc:sldMk cId="2858049792" sldId="293"/>
            <ac:spMk id="10" creationId="{A5DE33BB-7441-A4C9-96BD-20246E931551}"/>
          </ac:spMkLst>
        </pc:spChg>
        <pc:spChg chg="del">
          <ac:chgData name="Tuan Nguyen" userId="fa222466610d5319" providerId="LiveId" clId="{7DF313E4-3846-4BBA-88E0-BA65DB8487C7}" dt="2023-04-18T04:12:45.468" v="3252" actId="478"/>
          <ac:spMkLst>
            <pc:docMk/>
            <pc:sldMk cId="2858049792" sldId="293"/>
            <ac:spMk id="11" creationId="{27DFCCF5-8B08-A12D-AA19-AEE97F1F9E3A}"/>
          </ac:spMkLst>
        </pc:spChg>
        <pc:spChg chg="mod">
          <ac:chgData name="Tuan Nguyen" userId="fa222466610d5319" providerId="LiveId" clId="{7DF313E4-3846-4BBA-88E0-BA65DB8487C7}" dt="2023-04-16T08:54:12.333" v="2240" actId="207"/>
          <ac:spMkLst>
            <pc:docMk/>
            <pc:sldMk cId="2858049792" sldId="293"/>
            <ac:spMk id="12" creationId="{F6A6FBB5-38CB-187F-7048-1E6A0708216F}"/>
          </ac:spMkLst>
        </pc:spChg>
        <pc:spChg chg="mod">
          <ac:chgData name="Tuan Nguyen" userId="fa222466610d5319" providerId="LiveId" clId="{7DF313E4-3846-4BBA-88E0-BA65DB8487C7}" dt="2023-04-16T18:24:51.991" v="2938" actId="207"/>
          <ac:spMkLst>
            <pc:docMk/>
            <pc:sldMk cId="2858049792" sldId="293"/>
            <ac:spMk id="13" creationId="{F8064990-259E-4FEA-1454-0ABED0998779}"/>
          </ac:spMkLst>
        </pc:spChg>
        <pc:spChg chg="del mod">
          <ac:chgData name="Tuan Nguyen" userId="fa222466610d5319" providerId="LiveId" clId="{7DF313E4-3846-4BBA-88E0-BA65DB8487C7}" dt="2023-04-18T04:10:36.212" v="3137" actId="478"/>
          <ac:spMkLst>
            <pc:docMk/>
            <pc:sldMk cId="2858049792" sldId="293"/>
            <ac:spMk id="14" creationId="{71E86136-37A2-ABFF-6E4E-215686C5D0A2}"/>
          </ac:spMkLst>
        </pc:spChg>
        <pc:spChg chg="add mod">
          <ac:chgData name="Tuan Nguyen" userId="fa222466610d5319" providerId="LiveId" clId="{7DF313E4-3846-4BBA-88E0-BA65DB8487C7}" dt="2023-04-16T09:28:37.923" v="2850"/>
          <ac:spMkLst>
            <pc:docMk/>
            <pc:sldMk cId="2858049792" sldId="293"/>
            <ac:spMk id="15" creationId="{31512FED-548A-188C-B1A1-B6B1428B58EE}"/>
          </ac:spMkLst>
        </pc:spChg>
        <pc:spChg chg="add mod">
          <ac:chgData name="Tuan Nguyen" userId="fa222466610d5319" providerId="LiveId" clId="{7DF313E4-3846-4BBA-88E0-BA65DB8487C7}" dt="2023-04-18T04:10:36.496" v="3138"/>
          <ac:spMkLst>
            <pc:docMk/>
            <pc:sldMk cId="2858049792" sldId="293"/>
            <ac:spMk id="17" creationId="{8F6EFC92-69EF-D199-6B9D-66F7C257F6EA}"/>
          </ac:spMkLst>
        </pc:spChg>
        <pc:spChg chg="add mod">
          <ac:chgData name="Tuan Nguyen" userId="fa222466610d5319" providerId="LiveId" clId="{7DF313E4-3846-4BBA-88E0-BA65DB8487C7}" dt="2023-04-18T04:12:45.734" v="3253"/>
          <ac:spMkLst>
            <pc:docMk/>
            <pc:sldMk cId="2858049792" sldId="293"/>
            <ac:spMk id="18" creationId="{6E3ED1A2-0EC6-C215-FCEA-74CC42BB29BE}"/>
          </ac:spMkLst>
        </pc:spChg>
        <pc:cxnChg chg="add mod">
          <ac:chgData name="Tuan Nguyen" userId="fa222466610d5319" providerId="LiveId" clId="{7DF313E4-3846-4BBA-88E0-BA65DB8487C7}" dt="2023-04-18T09:06:06.490" v="3411"/>
          <ac:cxnSpMkLst>
            <pc:docMk/>
            <pc:sldMk cId="2858049792" sldId="293"/>
            <ac:cxnSpMk id="11" creationId="{FAFFB17A-D035-C65C-A1CC-79EDD79A8C03}"/>
          </ac:cxnSpMkLst>
        </pc:cxnChg>
      </pc:sldChg>
      <pc:sldChg chg="addSp delSp modSp add mod">
        <pc:chgData name="Tuan Nguyen" userId="fa222466610d5319" providerId="LiveId" clId="{7DF313E4-3846-4BBA-88E0-BA65DB8487C7}" dt="2023-04-18T09:06:07.703" v="3412"/>
        <pc:sldMkLst>
          <pc:docMk/>
          <pc:sldMk cId="730029822" sldId="294"/>
        </pc:sldMkLst>
        <pc:spChg chg="mod">
          <ac:chgData name="Tuan Nguyen" userId="fa222466610d5319" providerId="LiveId" clId="{7DF313E4-3846-4BBA-88E0-BA65DB8487C7}" dt="2023-04-16T08:50:23.586" v="2127" actId="20577"/>
          <ac:spMkLst>
            <pc:docMk/>
            <pc:sldMk cId="730029822" sldId="294"/>
            <ac:spMk id="2" creationId="{EEA99EA9-C9AB-DF97-A9BC-24359421D0B8}"/>
          </ac:spMkLst>
        </pc:spChg>
        <pc:spChg chg="mod">
          <ac:chgData name="Tuan Nguyen" userId="fa222466610d5319" providerId="LiveId" clId="{7DF313E4-3846-4BBA-88E0-BA65DB8487C7}" dt="2023-04-16T09:06:31.081" v="2721" actId="207"/>
          <ac:spMkLst>
            <pc:docMk/>
            <pc:sldMk cId="730029822" sldId="294"/>
            <ac:spMk id="6" creationId="{89763AB0-71B7-E2B6-1E62-0BC9FB907608}"/>
          </ac:spMkLst>
        </pc:spChg>
        <pc:spChg chg="ord">
          <ac:chgData name="Tuan Nguyen" userId="fa222466610d5319" providerId="LiveId" clId="{7DF313E4-3846-4BBA-88E0-BA65DB8487C7}" dt="2023-04-16T08:50:00.642" v="2079" actId="167"/>
          <ac:spMkLst>
            <pc:docMk/>
            <pc:sldMk cId="730029822" sldId="294"/>
            <ac:spMk id="7" creationId="{5B815B15-5674-55D8-E0DD-995591A644CB}"/>
          </ac:spMkLst>
        </pc:spChg>
        <pc:spChg chg="mod">
          <ac:chgData name="Tuan Nguyen" userId="fa222466610d5319" providerId="LiveId" clId="{7DF313E4-3846-4BBA-88E0-BA65DB8487C7}" dt="2023-04-16T08:50:06.701" v="2080" actId="1076"/>
          <ac:spMkLst>
            <pc:docMk/>
            <pc:sldMk cId="730029822" sldId="294"/>
            <ac:spMk id="8" creationId="{1C14D079-ABAC-E319-D69F-9921D30360CF}"/>
          </ac:spMkLst>
        </pc:spChg>
        <pc:spChg chg="mod">
          <ac:chgData name="Tuan Nguyen" userId="fa222466610d5319" providerId="LiveId" clId="{7DF313E4-3846-4BBA-88E0-BA65DB8487C7}" dt="2023-04-16T08:49:44.438" v="2074" actId="14100"/>
          <ac:spMkLst>
            <pc:docMk/>
            <pc:sldMk cId="730029822" sldId="294"/>
            <ac:spMk id="9" creationId="{1BFED86A-9722-7EC5-7244-C1E1D00E2CB2}"/>
          </ac:spMkLst>
        </pc:spChg>
        <pc:spChg chg="mod">
          <ac:chgData name="Tuan Nguyen" userId="fa222466610d5319" providerId="LiveId" clId="{7DF313E4-3846-4BBA-88E0-BA65DB8487C7}" dt="2023-04-16T18:59:32.013" v="3007" actId="207"/>
          <ac:spMkLst>
            <pc:docMk/>
            <pc:sldMk cId="730029822" sldId="294"/>
            <ac:spMk id="10" creationId="{A5DE33BB-7441-A4C9-96BD-20246E931551}"/>
          </ac:spMkLst>
        </pc:spChg>
        <pc:spChg chg="del">
          <ac:chgData name="Tuan Nguyen" userId="fa222466610d5319" providerId="LiveId" clId="{7DF313E4-3846-4BBA-88E0-BA65DB8487C7}" dt="2023-04-18T04:12:42.120" v="3250" actId="478"/>
          <ac:spMkLst>
            <pc:docMk/>
            <pc:sldMk cId="730029822" sldId="294"/>
            <ac:spMk id="11" creationId="{27DFCCF5-8B08-A12D-AA19-AEE97F1F9E3A}"/>
          </ac:spMkLst>
        </pc:spChg>
        <pc:spChg chg="mod">
          <ac:chgData name="Tuan Nguyen" userId="fa222466610d5319" providerId="LiveId" clId="{7DF313E4-3846-4BBA-88E0-BA65DB8487C7}" dt="2023-04-16T08:54:16.904" v="2241" actId="207"/>
          <ac:spMkLst>
            <pc:docMk/>
            <pc:sldMk cId="730029822" sldId="294"/>
            <ac:spMk id="12" creationId="{F6A6FBB5-38CB-187F-7048-1E6A0708216F}"/>
          </ac:spMkLst>
        </pc:spChg>
        <pc:spChg chg="mod">
          <ac:chgData name="Tuan Nguyen" userId="fa222466610d5319" providerId="LiveId" clId="{7DF313E4-3846-4BBA-88E0-BA65DB8487C7}" dt="2023-04-16T18:24:55.431" v="2939" actId="207"/>
          <ac:spMkLst>
            <pc:docMk/>
            <pc:sldMk cId="730029822" sldId="294"/>
            <ac:spMk id="13" creationId="{F8064990-259E-4FEA-1454-0ABED0998779}"/>
          </ac:spMkLst>
        </pc:spChg>
        <pc:spChg chg="del mod">
          <ac:chgData name="Tuan Nguyen" userId="fa222466610d5319" providerId="LiveId" clId="{7DF313E4-3846-4BBA-88E0-BA65DB8487C7}" dt="2023-04-18T04:10:39.674" v="3139" actId="478"/>
          <ac:spMkLst>
            <pc:docMk/>
            <pc:sldMk cId="730029822" sldId="294"/>
            <ac:spMk id="14" creationId="{71E86136-37A2-ABFF-6E4E-215686C5D0A2}"/>
          </ac:spMkLst>
        </pc:spChg>
        <pc:spChg chg="add mod">
          <ac:chgData name="Tuan Nguyen" userId="fa222466610d5319" providerId="LiveId" clId="{7DF313E4-3846-4BBA-88E0-BA65DB8487C7}" dt="2023-04-16T09:28:39.715" v="2851"/>
          <ac:spMkLst>
            <pc:docMk/>
            <pc:sldMk cId="730029822" sldId="294"/>
            <ac:spMk id="15" creationId="{CABE5C31-4A53-AA85-79B4-7D86D1406D58}"/>
          </ac:spMkLst>
        </pc:spChg>
        <pc:spChg chg="add mod">
          <ac:chgData name="Tuan Nguyen" userId="fa222466610d5319" providerId="LiveId" clId="{7DF313E4-3846-4BBA-88E0-BA65DB8487C7}" dt="2023-04-18T04:10:39.908" v="3140"/>
          <ac:spMkLst>
            <pc:docMk/>
            <pc:sldMk cId="730029822" sldId="294"/>
            <ac:spMk id="17" creationId="{4E384AD8-0F3E-A9E7-D621-D2424D502B3B}"/>
          </ac:spMkLst>
        </pc:spChg>
        <pc:spChg chg="add mod">
          <ac:chgData name="Tuan Nguyen" userId="fa222466610d5319" providerId="LiveId" clId="{7DF313E4-3846-4BBA-88E0-BA65DB8487C7}" dt="2023-04-18T04:12:42.318" v="3251"/>
          <ac:spMkLst>
            <pc:docMk/>
            <pc:sldMk cId="730029822" sldId="294"/>
            <ac:spMk id="18" creationId="{5DE0F5C6-3DB0-E640-A046-E4D2E3C6F22A}"/>
          </ac:spMkLst>
        </pc:spChg>
        <pc:cxnChg chg="add mod">
          <ac:chgData name="Tuan Nguyen" userId="fa222466610d5319" providerId="LiveId" clId="{7DF313E4-3846-4BBA-88E0-BA65DB8487C7}" dt="2023-04-18T09:06:07.703" v="3412"/>
          <ac:cxnSpMkLst>
            <pc:docMk/>
            <pc:sldMk cId="730029822" sldId="294"/>
            <ac:cxnSpMk id="11" creationId="{6CFECCAC-7EBA-76EF-736B-CD8B232CDD94}"/>
          </ac:cxnSpMkLst>
        </pc:cxnChg>
      </pc:sldChg>
      <pc:sldChg chg="add del">
        <pc:chgData name="Tuan Nguyen" userId="fa222466610d5319" providerId="LiveId" clId="{7DF313E4-3846-4BBA-88E0-BA65DB8487C7}" dt="2023-04-16T06:33:47.773" v="1128" actId="2890"/>
        <pc:sldMkLst>
          <pc:docMk/>
          <pc:sldMk cId="1873775130" sldId="294"/>
        </pc:sldMkLst>
      </pc:sldChg>
      <pc:sldChg chg="addSp delSp modSp add mod">
        <pc:chgData name="Tuan Nguyen" userId="fa222466610d5319" providerId="LiveId" clId="{7DF313E4-3846-4BBA-88E0-BA65DB8487C7}" dt="2023-04-18T09:06:08.887" v="3413"/>
        <pc:sldMkLst>
          <pc:docMk/>
          <pc:sldMk cId="3710490816" sldId="295"/>
        </pc:sldMkLst>
        <pc:spChg chg="mod">
          <ac:chgData name="Tuan Nguyen" userId="fa222466610d5319" providerId="LiveId" clId="{7DF313E4-3846-4BBA-88E0-BA65DB8487C7}" dt="2023-04-16T09:10:08.014" v="2821" actId="20577"/>
          <ac:spMkLst>
            <pc:docMk/>
            <pc:sldMk cId="3710490816" sldId="295"/>
            <ac:spMk id="2" creationId="{EEA99EA9-C9AB-DF97-A9BC-24359421D0B8}"/>
          </ac:spMkLst>
        </pc:spChg>
        <pc:spChg chg="mod">
          <ac:chgData name="Tuan Nguyen" userId="fa222466610d5319" providerId="LiveId" clId="{7DF313E4-3846-4BBA-88E0-BA65DB8487C7}" dt="2023-04-16T09:06:48.967" v="2794" actId="207"/>
          <ac:spMkLst>
            <pc:docMk/>
            <pc:sldMk cId="3710490816" sldId="295"/>
            <ac:spMk id="6" creationId="{89763AB0-71B7-E2B6-1E62-0BC9FB907608}"/>
          </ac:spMkLst>
        </pc:spChg>
        <pc:spChg chg="mod">
          <ac:chgData name="Tuan Nguyen" userId="fa222466610d5319" providerId="LiveId" clId="{7DF313E4-3846-4BBA-88E0-BA65DB8487C7}" dt="2023-04-16T08:55:18.259" v="2255" actId="1076"/>
          <ac:spMkLst>
            <pc:docMk/>
            <pc:sldMk cId="3710490816" sldId="295"/>
            <ac:spMk id="9" creationId="{1BFED86A-9722-7EC5-7244-C1E1D00E2CB2}"/>
          </ac:spMkLst>
        </pc:spChg>
        <pc:spChg chg="mod">
          <ac:chgData name="Tuan Nguyen" userId="fa222466610d5319" providerId="LiveId" clId="{7DF313E4-3846-4BBA-88E0-BA65DB8487C7}" dt="2023-04-16T18:59:35.070" v="3008" actId="207"/>
          <ac:spMkLst>
            <pc:docMk/>
            <pc:sldMk cId="3710490816" sldId="295"/>
            <ac:spMk id="10" creationId="{A5DE33BB-7441-A4C9-96BD-20246E931551}"/>
          </ac:spMkLst>
        </pc:spChg>
        <pc:spChg chg="del">
          <ac:chgData name="Tuan Nguyen" userId="fa222466610d5319" providerId="LiveId" clId="{7DF313E4-3846-4BBA-88E0-BA65DB8487C7}" dt="2023-04-18T04:12:38.678" v="3248" actId="478"/>
          <ac:spMkLst>
            <pc:docMk/>
            <pc:sldMk cId="3710490816" sldId="295"/>
            <ac:spMk id="11" creationId="{27DFCCF5-8B08-A12D-AA19-AEE97F1F9E3A}"/>
          </ac:spMkLst>
        </pc:spChg>
        <pc:spChg chg="mod ord">
          <ac:chgData name="Tuan Nguyen" userId="fa222466610d5319" providerId="LiveId" clId="{7DF313E4-3846-4BBA-88E0-BA65DB8487C7}" dt="2023-04-16T08:54:48.605" v="2248" actId="167"/>
          <ac:spMkLst>
            <pc:docMk/>
            <pc:sldMk cId="3710490816" sldId="295"/>
            <ac:spMk id="12" creationId="{F6A6FBB5-38CB-187F-7048-1E6A0708216F}"/>
          </ac:spMkLst>
        </pc:spChg>
        <pc:spChg chg="mod ord">
          <ac:chgData name="Tuan Nguyen" userId="fa222466610d5319" providerId="LiveId" clId="{7DF313E4-3846-4BBA-88E0-BA65DB8487C7}" dt="2023-04-16T18:24:58.693" v="2940" actId="207"/>
          <ac:spMkLst>
            <pc:docMk/>
            <pc:sldMk cId="3710490816" sldId="295"/>
            <ac:spMk id="13" creationId="{F8064990-259E-4FEA-1454-0ABED0998779}"/>
          </ac:spMkLst>
        </pc:spChg>
        <pc:spChg chg="del mod">
          <ac:chgData name="Tuan Nguyen" userId="fa222466610d5319" providerId="LiveId" clId="{7DF313E4-3846-4BBA-88E0-BA65DB8487C7}" dt="2023-04-18T04:10:43.198" v="3141" actId="478"/>
          <ac:spMkLst>
            <pc:docMk/>
            <pc:sldMk cId="3710490816" sldId="295"/>
            <ac:spMk id="14" creationId="{71E86136-37A2-ABFF-6E4E-215686C5D0A2}"/>
          </ac:spMkLst>
        </pc:spChg>
        <pc:spChg chg="add mod">
          <ac:chgData name="Tuan Nguyen" userId="fa222466610d5319" providerId="LiveId" clId="{7DF313E4-3846-4BBA-88E0-BA65DB8487C7}" dt="2023-04-16T09:28:41.726" v="2852"/>
          <ac:spMkLst>
            <pc:docMk/>
            <pc:sldMk cId="3710490816" sldId="295"/>
            <ac:spMk id="15" creationId="{73E98B2D-F3F5-7345-2D69-2C186BE56962}"/>
          </ac:spMkLst>
        </pc:spChg>
        <pc:spChg chg="add mod">
          <ac:chgData name="Tuan Nguyen" userId="fa222466610d5319" providerId="LiveId" clId="{7DF313E4-3846-4BBA-88E0-BA65DB8487C7}" dt="2023-04-18T04:10:43.409" v="3142"/>
          <ac:spMkLst>
            <pc:docMk/>
            <pc:sldMk cId="3710490816" sldId="295"/>
            <ac:spMk id="17" creationId="{2FCC9439-DE11-0FF8-A058-32692D546D38}"/>
          </ac:spMkLst>
        </pc:spChg>
        <pc:spChg chg="add mod">
          <ac:chgData name="Tuan Nguyen" userId="fa222466610d5319" providerId="LiveId" clId="{7DF313E4-3846-4BBA-88E0-BA65DB8487C7}" dt="2023-04-18T04:12:38.923" v="3249"/>
          <ac:spMkLst>
            <pc:docMk/>
            <pc:sldMk cId="3710490816" sldId="295"/>
            <ac:spMk id="18" creationId="{AF233091-B027-72FD-1A76-3575E56F2376}"/>
          </ac:spMkLst>
        </pc:spChg>
        <pc:cxnChg chg="add mod">
          <ac:chgData name="Tuan Nguyen" userId="fa222466610d5319" providerId="LiveId" clId="{7DF313E4-3846-4BBA-88E0-BA65DB8487C7}" dt="2023-04-18T09:06:08.887" v="3413"/>
          <ac:cxnSpMkLst>
            <pc:docMk/>
            <pc:sldMk cId="3710490816" sldId="295"/>
            <ac:cxnSpMk id="11" creationId="{6006FD69-5847-94EC-8C65-B1795831CA64}"/>
          </ac:cxnSpMkLst>
        </pc:cxnChg>
      </pc:sldChg>
      <pc:sldChg chg="add del">
        <pc:chgData name="Tuan Nguyen" userId="fa222466610d5319" providerId="LiveId" clId="{7DF313E4-3846-4BBA-88E0-BA65DB8487C7}" dt="2023-04-16T06:33:47.325" v="1127" actId="2890"/>
        <pc:sldMkLst>
          <pc:docMk/>
          <pc:sldMk cId="4065720308" sldId="295"/>
        </pc:sldMkLst>
      </pc:sldChg>
      <pc:sldChg chg="addSp delSp modSp add mod">
        <pc:chgData name="Tuan Nguyen" userId="fa222466610d5319" providerId="LiveId" clId="{7DF313E4-3846-4BBA-88E0-BA65DB8487C7}" dt="2023-04-18T09:06:10.077" v="3414"/>
        <pc:sldMkLst>
          <pc:docMk/>
          <pc:sldMk cId="342243775" sldId="296"/>
        </pc:sldMkLst>
        <pc:spChg chg="mod">
          <ac:chgData name="Tuan Nguyen" userId="fa222466610d5319" providerId="LiveId" clId="{7DF313E4-3846-4BBA-88E0-BA65DB8487C7}" dt="2023-04-16T18:58:11.557" v="2955"/>
          <ac:spMkLst>
            <pc:docMk/>
            <pc:sldMk cId="342243775" sldId="296"/>
            <ac:spMk id="2" creationId="{EEA99EA9-C9AB-DF97-A9BC-24359421D0B8}"/>
          </ac:spMkLst>
        </pc:spChg>
        <pc:spChg chg="ord">
          <ac:chgData name="Tuan Nguyen" userId="fa222466610d5319" providerId="LiveId" clId="{7DF313E4-3846-4BBA-88E0-BA65DB8487C7}" dt="2023-04-16T18:53:36.749" v="2952" actId="167"/>
          <ac:spMkLst>
            <pc:docMk/>
            <pc:sldMk cId="342243775" sldId="296"/>
            <ac:spMk id="9" creationId="{1BFED86A-9722-7EC5-7244-C1E1D00E2CB2}"/>
          </ac:spMkLst>
        </pc:spChg>
        <pc:spChg chg="mod">
          <ac:chgData name="Tuan Nguyen" userId="fa222466610d5319" providerId="LiveId" clId="{7DF313E4-3846-4BBA-88E0-BA65DB8487C7}" dt="2023-04-16T18:59:38.441" v="3009" actId="207"/>
          <ac:spMkLst>
            <pc:docMk/>
            <pc:sldMk cId="342243775" sldId="296"/>
            <ac:spMk id="10" creationId="{A5DE33BB-7441-A4C9-96BD-20246E931551}"/>
          </ac:spMkLst>
        </pc:spChg>
        <pc:spChg chg="del">
          <ac:chgData name="Tuan Nguyen" userId="fa222466610d5319" providerId="LiveId" clId="{7DF313E4-3846-4BBA-88E0-BA65DB8487C7}" dt="2023-04-18T04:12:34.666" v="3246" actId="478"/>
          <ac:spMkLst>
            <pc:docMk/>
            <pc:sldMk cId="342243775" sldId="296"/>
            <ac:spMk id="11" creationId="{27DFCCF5-8B08-A12D-AA19-AEE97F1F9E3A}"/>
          </ac:spMkLst>
        </pc:spChg>
        <pc:spChg chg="mod">
          <ac:chgData name="Tuan Nguyen" userId="fa222466610d5319" providerId="LiveId" clId="{7DF313E4-3846-4BBA-88E0-BA65DB8487C7}" dt="2023-04-16T18:53:53.333" v="2953" actId="1076"/>
          <ac:spMkLst>
            <pc:docMk/>
            <pc:sldMk cId="342243775" sldId="296"/>
            <ac:spMk id="12" creationId="{F6A6FBB5-38CB-187F-7048-1E6A0708216F}"/>
          </ac:spMkLst>
        </pc:spChg>
        <pc:spChg chg="mod">
          <ac:chgData name="Tuan Nguyen" userId="fa222466610d5319" providerId="LiveId" clId="{7DF313E4-3846-4BBA-88E0-BA65DB8487C7}" dt="2023-04-16T18:53:14.909" v="2947" actId="14100"/>
          <ac:spMkLst>
            <pc:docMk/>
            <pc:sldMk cId="342243775" sldId="296"/>
            <ac:spMk id="13" creationId="{F8064990-259E-4FEA-1454-0ABED0998779}"/>
          </ac:spMkLst>
        </pc:spChg>
        <pc:spChg chg="mod">
          <ac:chgData name="Tuan Nguyen" userId="fa222466610d5319" providerId="LiveId" clId="{7DF313E4-3846-4BBA-88E0-BA65DB8487C7}" dt="2023-04-18T04:08:02.114" v="3073" actId="207"/>
          <ac:spMkLst>
            <pc:docMk/>
            <pc:sldMk cId="342243775" sldId="296"/>
            <ac:spMk id="14" creationId="{71E86136-37A2-ABFF-6E4E-215686C5D0A2}"/>
          </ac:spMkLst>
        </pc:spChg>
        <pc:spChg chg="add mod">
          <ac:chgData name="Tuan Nguyen" userId="fa222466610d5319" providerId="LiveId" clId="{7DF313E4-3846-4BBA-88E0-BA65DB8487C7}" dt="2023-04-18T04:12:34.883" v="3247"/>
          <ac:spMkLst>
            <pc:docMk/>
            <pc:sldMk cId="342243775" sldId="296"/>
            <ac:spMk id="17" creationId="{16CDD403-5A6F-A0C2-ECC3-24B6DFEFCFF7}"/>
          </ac:spMkLst>
        </pc:spChg>
        <pc:cxnChg chg="add mod">
          <ac:chgData name="Tuan Nguyen" userId="fa222466610d5319" providerId="LiveId" clId="{7DF313E4-3846-4BBA-88E0-BA65DB8487C7}" dt="2023-04-18T09:06:10.077" v="3414"/>
          <ac:cxnSpMkLst>
            <pc:docMk/>
            <pc:sldMk cId="342243775" sldId="296"/>
            <ac:cxnSpMk id="11" creationId="{AEC904F0-40DA-7AD8-7B03-9A4BEC869BD2}"/>
          </ac:cxnSpMkLst>
        </pc:cxnChg>
      </pc:sldChg>
      <pc:sldChg chg="add del">
        <pc:chgData name="Tuan Nguyen" userId="fa222466610d5319" providerId="LiveId" clId="{7DF313E4-3846-4BBA-88E0-BA65DB8487C7}" dt="2023-04-16T06:33:47.043" v="1126" actId="2890"/>
        <pc:sldMkLst>
          <pc:docMk/>
          <pc:sldMk cId="2820127090" sldId="296"/>
        </pc:sldMkLst>
      </pc:sldChg>
      <pc:sldChg chg="addSp delSp modSp add mod">
        <pc:chgData name="Tuan Nguyen" userId="fa222466610d5319" providerId="LiveId" clId="{7DF313E4-3846-4BBA-88E0-BA65DB8487C7}" dt="2023-04-18T09:06:11.218" v="3415"/>
        <pc:sldMkLst>
          <pc:docMk/>
          <pc:sldMk cId="1697988759" sldId="297"/>
        </pc:sldMkLst>
        <pc:spChg chg="mod">
          <ac:chgData name="Tuan Nguyen" userId="fa222466610d5319" providerId="LiveId" clId="{7DF313E4-3846-4BBA-88E0-BA65DB8487C7}" dt="2023-04-16T19:01:06.763" v="3051" actId="20577"/>
          <ac:spMkLst>
            <pc:docMk/>
            <pc:sldMk cId="1697988759" sldId="297"/>
            <ac:spMk id="2" creationId="{EEA99EA9-C9AB-DF97-A9BC-24359421D0B8}"/>
          </ac:spMkLst>
        </pc:spChg>
        <pc:spChg chg="mod ord">
          <ac:chgData name="Tuan Nguyen" userId="fa222466610d5319" providerId="LiveId" clId="{7DF313E4-3846-4BBA-88E0-BA65DB8487C7}" dt="2023-04-16T19:00:14.607" v="3015" actId="167"/>
          <ac:spMkLst>
            <pc:docMk/>
            <pc:sldMk cId="1697988759" sldId="297"/>
            <ac:spMk id="10" creationId="{A5DE33BB-7441-A4C9-96BD-20246E931551}"/>
          </ac:spMkLst>
        </pc:spChg>
        <pc:spChg chg="del">
          <ac:chgData name="Tuan Nguyen" userId="fa222466610d5319" providerId="LiveId" clId="{7DF313E4-3846-4BBA-88E0-BA65DB8487C7}" dt="2023-04-18T04:12:31.667" v="3244" actId="478"/>
          <ac:spMkLst>
            <pc:docMk/>
            <pc:sldMk cId="1697988759" sldId="297"/>
            <ac:spMk id="11" creationId="{27DFCCF5-8B08-A12D-AA19-AEE97F1F9E3A}"/>
          </ac:spMkLst>
        </pc:spChg>
        <pc:spChg chg="ord">
          <ac:chgData name="Tuan Nguyen" userId="fa222466610d5319" providerId="LiveId" clId="{7DF313E4-3846-4BBA-88E0-BA65DB8487C7}" dt="2023-04-16T19:00:30.630" v="3020" actId="167"/>
          <ac:spMkLst>
            <pc:docMk/>
            <pc:sldMk cId="1697988759" sldId="297"/>
            <ac:spMk id="12" creationId="{F6A6FBB5-38CB-187F-7048-1E6A0708216F}"/>
          </ac:spMkLst>
        </pc:spChg>
        <pc:spChg chg="mod">
          <ac:chgData name="Tuan Nguyen" userId="fa222466610d5319" providerId="LiveId" clId="{7DF313E4-3846-4BBA-88E0-BA65DB8487C7}" dt="2023-04-16T19:00:37.263" v="3021" actId="1076"/>
          <ac:spMkLst>
            <pc:docMk/>
            <pc:sldMk cId="1697988759" sldId="297"/>
            <ac:spMk id="13" creationId="{F8064990-259E-4FEA-1454-0ABED0998779}"/>
          </ac:spMkLst>
        </pc:spChg>
        <pc:spChg chg="del mod">
          <ac:chgData name="Tuan Nguyen" userId="fa222466610d5319" providerId="LiveId" clId="{7DF313E4-3846-4BBA-88E0-BA65DB8487C7}" dt="2023-04-18T04:10:55.122" v="3143" actId="478"/>
          <ac:spMkLst>
            <pc:docMk/>
            <pc:sldMk cId="1697988759" sldId="297"/>
            <ac:spMk id="14" creationId="{71E86136-37A2-ABFF-6E4E-215686C5D0A2}"/>
          </ac:spMkLst>
        </pc:spChg>
        <pc:spChg chg="add mod">
          <ac:chgData name="Tuan Nguyen" userId="fa222466610d5319" providerId="LiveId" clId="{7DF313E4-3846-4BBA-88E0-BA65DB8487C7}" dt="2023-04-18T04:10:55.341" v="3144"/>
          <ac:spMkLst>
            <pc:docMk/>
            <pc:sldMk cId="1697988759" sldId="297"/>
            <ac:spMk id="17" creationId="{5F7535F4-44E6-FED4-4D9E-884DE408A53C}"/>
          </ac:spMkLst>
        </pc:spChg>
        <pc:spChg chg="add mod">
          <ac:chgData name="Tuan Nguyen" userId="fa222466610d5319" providerId="LiveId" clId="{7DF313E4-3846-4BBA-88E0-BA65DB8487C7}" dt="2023-04-18T04:12:31.891" v="3245"/>
          <ac:spMkLst>
            <pc:docMk/>
            <pc:sldMk cId="1697988759" sldId="297"/>
            <ac:spMk id="18" creationId="{006991D3-396E-6B53-1585-969658692BDD}"/>
          </ac:spMkLst>
        </pc:spChg>
        <pc:cxnChg chg="add mod">
          <ac:chgData name="Tuan Nguyen" userId="fa222466610d5319" providerId="LiveId" clId="{7DF313E4-3846-4BBA-88E0-BA65DB8487C7}" dt="2023-04-18T09:06:11.218" v="3415"/>
          <ac:cxnSpMkLst>
            <pc:docMk/>
            <pc:sldMk cId="1697988759" sldId="297"/>
            <ac:cxnSpMk id="11" creationId="{38155AC7-4268-1DA4-F90E-97C45DA03B29}"/>
          </ac:cxnSpMkLst>
        </pc:cxnChg>
      </pc:sldChg>
      <pc:sldChg chg="add del">
        <pc:chgData name="Tuan Nguyen" userId="fa222466610d5319" providerId="LiveId" clId="{7DF313E4-3846-4BBA-88E0-BA65DB8487C7}" dt="2023-04-16T06:33:46.838" v="1125" actId="2890"/>
        <pc:sldMkLst>
          <pc:docMk/>
          <pc:sldMk cId="2674428041" sldId="297"/>
        </pc:sldMkLst>
      </pc:sldChg>
      <pc:sldChg chg="addSp delSp modSp add mod">
        <pc:chgData name="Tuan Nguyen" userId="fa222466610d5319" providerId="LiveId" clId="{7DF313E4-3846-4BBA-88E0-BA65DB8487C7}" dt="2023-04-18T09:06:12.381" v="3416"/>
        <pc:sldMkLst>
          <pc:docMk/>
          <pc:sldMk cId="2531561937" sldId="298"/>
        </pc:sldMkLst>
        <pc:spChg chg="mod">
          <ac:chgData name="Tuan Nguyen" userId="fa222466610d5319" providerId="LiveId" clId="{7DF313E4-3846-4BBA-88E0-BA65DB8487C7}" dt="2023-04-18T04:09:39.124" v="3126" actId="20577"/>
          <ac:spMkLst>
            <pc:docMk/>
            <pc:sldMk cId="2531561937" sldId="298"/>
            <ac:spMk id="2" creationId="{EEA99EA9-C9AB-DF97-A9BC-24359421D0B8}"/>
          </ac:spMkLst>
        </pc:spChg>
        <pc:spChg chg="mod">
          <ac:chgData name="Tuan Nguyen" userId="fa222466610d5319" providerId="LiveId" clId="{7DF313E4-3846-4BBA-88E0-BA65DB8487C7}" dt="2023-04-18T04:09:04.642" v="3087" actId="1076"/>
          <ac:spMkLst>
            <pc:docMk/>
            <pc:sldMk cId="2531561937" sldId="298"/>
            <ac:spMk id="10" creationId="{A5DE33BB-7441-A4C9-96BD-20246E931551}"/>
          </ac:spMkLst>
        </pc:spChg>
        <pc:spChg chg="del">
          <ac:chgData name="Tuan Nguyen" userId="fa222466610d5319" providerId="LiveId" clId="{7DF313E4-3846-4BBA-88E0-BA65DB8487C7}" dt="2023-04-18T04:12:28.686" v="3242" actId="478"/>
          <ac:spMkLst>
            <pc:docMk/>
            <pc:sldMk cId="2531561937" sldId="298"/>
            <ac:spMk id="11" creationId="{27DFCCF5-8B08-A12D-AA19-AEE97F1F9E3A}"/>
          </ac:spMkLst>
        </pc:spChg>
        <pc:spChg chg="ord">
          <ac:chgData name="Tuan Nguyen" userId="fa222466610d5319" providerId="LiveId" clId="{7DF313E4-3846-4BBA-88E0-BA65DB8487C7}" dt="2023-04-18T04:08:57.373" v="3086" actId="167"/>
          <ac:spMkLst>
            <pc:docMk/>
            <pc:sldMk cId="2531561937" sldId="298"/>
            <ac:spMk id="13" creationId="{F8064990-259E-4FEA-1454-0ABED0998779}"/>
          </ac:spMkLst>
        </pc:spChg>
        <pc:spChg chg="mod ord">
          <ac:chgData name="Tuan Nguyen" userId="fa222466610d5319" providerId="LiveId" clId="{7DF313E4-3846-4BBA-88E0-BA65DB8487C7}" dt="2023-04-18T04:08:27.484" v="3080" actId="167"/>
          <ac:spMkLst>
            <pc:docMk/>
            <pc:sldMk cId="2531561937" sldId="298"/>
            <ac:spMk id="14" creationId="{71E86136-37A2-ABFF-6E4E-215686C5D0A2}"/>
          </ac:spMkLst>
        </pc:spChg>
        <pc:spChg chg="add mod">
          <ac:chgData name="Tuan Nguyen" userId="fa222466610d5319" providerId="LiveId" clId="{7DF313E4-3846-4BBA-88E0-BA65DB8487C7}" dt="2023-04-18T04:12:28.924" v="3243"/>
          <ac:spMkLst>
            <pc:docMk/>
            <pc:sldMk cId="2531561937" sldId="298"/>
            <ac:spMk id="17" creationId="{7C453E06-F7F7-19FE-3907-3976F49E3AAC}"/>
          </ac:spMkLst>
        </pc:spChg>
        <pc:cxnChg chg="add mod">
          <ac:chgData name="Tuan Nguyen" userId="fa222466610d5319" providerId="LiveId" clId="{7DF313E4-3846-4BBA-88E0-BA65DB8487C7}" dt="2023-04-18T09:06:12.381" v="3416"/>
          <ac:cxnSpMkLst>
            <pc:docMk/>
            <pc:sldMk cId="2531561937" sldId="298"/>
            <ac:cxnSpMk id="11" creationId="{D264253A-153B-0CEA-7870-1CFF34965A4A}"/>
          </ac:cxnSpMkLst>
        </pc:cxnChg>
      </pc:sldChg>
      <pc:sldChg chg="add del">
        <pc:chgData name="Tuan Nguyen" userId="fa222466610d5319" providerId="LiveId" clId="{7DF313E4-3846-4BBA-88E0-BA65DB8487C7}" dt="2023-04-16T06:33:46.666" v="1124" actId="2890"/>
        <pc:sldMkLst>
          <pc:docMk/>
          <pc:sldMk cId="3118517776" sldId="298"/>
        </pc:sldMkLst>
      </pc:sldChg>
      <pc:sldChg chg="add del">
        <pc:chgData name="Tuan Nguyen" userId="fa222466610d5319" providerId="LiveId" clId="{7DF313E4-3846-4BBA-88E0-BA65DB8487C7}" dt="2023-04-16T06:33:46.412" v="1123" actId="2890"/>
        <pc:sldMkLst>
          <pc:docMk/>
          <pc:sldMk cId="963323063" sldId="299"/>
        </pc:sldMkLst>
      </pc:sldChg>
      <pc:sldChg chg="addSp modSp add mod">
        <pc:chgData name="Tuan Nguyen" userId="fa222466610d5319" providerId="LiveId" clId="{7DF313E4-3846-4BBA-88E0-BA65DB8487C7}" dt="2023-04-18T09:06:13.499" v="3417"/>
        <pc:sldMkLst>
          <pc:docMk/>
          <pc:sldMk cId="2687771301" sldId="299"/>
        </pc:sldMkLst>
        <pc:spChg chg="mod">
          <ac:chgData name="Tuan Nguyen" userId="fa222466610d5319" providerId="LiveId" clId="{7DF313E4-3846-4BBA-88E0-BA65DB8487C7}" dt="2023-04-18T04:15:47.056" v="3336" actId="20577"/>
          <ac:spMkLst>
            <pc:docMk/>
            <pc:sldMk cId="2687771301" sldId="299"/>
            <ac:spMk id="2" creationId="{EEA99EA9-C9AB-DF97-A9BC-24359421D0B8}"/>
          </ac:spMkLst>
        </pc:spChg>
        <pc:spChg chg="ord">
          <ac:chgData name="Tuan Nguyen" userId="fa222466610d5319" providerId="LiveId" clId="{7DF313E4-3846-4BBA-88E0-BA65DB8487C7}" dt="2023-04-18T04:15:02.574" v="3273" actId="167"/>
          <ac:spMkLst>
            <pc:docMk/>
            <pc:sldMk cId="2687771301" sldId="299"/>
            <ac:spMk id="10" creationId="{A5DE33BB-7441-A4C9-96BD-20246E931551}"/>
          </ac:spMkLst>
        </pc:spChg>
        <pc:spChg chg="mod ord">
          <ac:chgData name="Tuan Nguyen" userId="fa222466610d5319" providerId="LiveId" clId="{7DF313E4-3846-4BBA-88E0-BA65DB8487C7}" dt="2023-04-18T04:14:41.965" v="3268" actId="167"/>
          <ac:spMkLst>
            <pc:docMk/>
            <pc:sldMk cId="2687771301" sldId="299"/>
            <ac:spMk id="11" creationId="{27DFCCF5-8B08-A12D-AA19-AEE97F1F9E3A}"/>
          </ac:spMkLst>
        </pc:spChg>
        <pc:spChg chg="mod">
          <ac:chgData name="Tuan Nguyen" userId="fa222466610d5319" providerId="LiveId" clId="{7DF313E4-3846-4BBA-88E0-BA65DB8487C7}" dt="2023-04-18T04:15:08.602" v="3274" actId="1076"/>
          <ac:spMkLst>
            <pc:docMk/>
            <pc:sldMk cId="2687771301" sldId="299"/>
            <ac:spMk id="14" creationId="{71E86136-37A2-ABFF-6E4E-215686C5D0A2}"/>
          </ac:spMkLst>
        </pc:spChg>
        <pc:cxnChg chg="add mod">
          <ac:chgData name="Tuan Nguyen" userId="fa222466610d5319" providerId="LiveId" clId="{7DF313E4-3846-4BBA-88E0-BA65DB8487C7}" dt="2023-04-18T09:06:13.499" v="3417"/>
          <ac:cxnSpMkLst>
            <pc:docMk/>
            <pc:sldMk cId="2687771301" sldId="299"/>
            <ac:cxnSpMk id="17" creationId="{A7B63DAD-5628-A262-0901-C05EE7C902A2}"/>
          </ac:cxnSpMkLst>
        </pc:cxnChg>
      </pc:sldChg>
      <pc:sldChg chg="add del">
        <pc:chgData name="Tuan Nguyen" userId="fa222466610d5319" providerId="LiveId" clId="{7DF313E4-3846-4BBA-88E0-BA65DB8487C7}" dt="2023-04-18T04:13:50.527" v="3263" actId="47"/>
        <pc:sldMkLst>
          <pc:docMk/>
          <pc:sldMk cId="2329881711" sldId="300"/>
        </pc:sldMkLst>
      </pc:sldChg>
      <pc:sldMasterChg chg="addSp delSp modSp setBg modSldLayout">
        <pc:chgData name="Tuan Nguyen" userId="fa222466610d5319" providerId="LiveId" clId="{7DF313E4-3846-4BBA-88E0-BA65DB8487C7}" dt="2023-04-16T07:13:07.557" v="1683"/>
        <pc:sldMasterMkLst>
          <pc:docMk/>
          <pc:sldMasterMk cId="3336428944" sldId="2147483648"/>
        </pc:sldMasterMkLst>
        <pc:picChg chg="add del mod">
          <ac:chgData name="Tuan Nguyen" userId="fa222466610d5319" providerId="LiveId" clId="{7DF313E4-3846-4BBA-88E0-BA65DB8487C7}" dt="2023-04-16T07:13:03.563" v="1676"/>
          <ac:picMkLst>
            <pc:docMk/>
            <pc:sldMasterMk cId="3336428944" sldId="2147483648"/>
            <ac:picMk id="2050" creationId="{9B8132B4-E32A-A7E5-A9E7-57A8E5BC9460}"/>
          </ac:picMkLst>
        </pc:picChg>
        <pc:sldLayoutChg chg="setBg">
          <pc:chgData name="Tuan Nguyen" userId="fa222466610d5319" providerId="LiveId" clId="{7DF313E4-3846-4BBA-88E0-BA65DB8487C7}" dt="2023-04-16T07:12:51.156" v="1667"/>
          <pc:sldLayoutMkLst>
            <pc:docMk/>
            <pc:sldMasterMk cId="3336428944" sldId="2147483648"/>
            <pc:sldLayoutMk cId="3177509059" sldId="2147483649"/>
          </pc:sldLayoutMkLst>
        </pc:sldLayoutChg>
        <pc:sldLayoutChg chg="addSp delSp modSp setBg">
          <pc:chgData name="Tuan Nguyen" userId="fa222466610d5319" providerId="LiveId" clId="{7DF313E4-3846-4BBA-88E0-BA65DB8487C7}" dt="2023-04-16T07:13:07.557" v="1683"/>
          <pc:sldLayoutMkLst>
            <pc:docMk/>
            <pc:sldMasterMk cId="3336428944" sldId="2147483648"/>
            <pc:sldLayoutMk cId="4273931299" sldId="2147483650"/>
          </pc:sldLayoutMkLst>
          <pc:picChg chg="add del mod">
            <ac:chgData name="Tuan Nguyen" userId="fa222466610d5319" providerId="LiveId" clId="{7DF313E4-3846-4BBA-88E0-BA65DB8487C7}" dt="2023-04-16T07:13:07.557" v="1683"/>
            <ac:picMkLst>
              <pc:docMk/>
              <pc:sldMasterMk cId="3336428944" sldId="2147483648"/>
              <pc:sldLayoutMk cId="4273931299" sldId="2147483650"/>
              <ac:picMk id="1026" creationId="{B16397FB-EA34-3D25-F2FC-0ED26B0B4E65}"/>
            </ac:picMkLst>
          </pc:picChg>
        </pc:sldLayoutChg>
        <pc:sldLayoutChg chg="setBg">
          <pc:chgData name="Tuan Nguyen" userId="fa222466610d5319" providerId="LiveId" clId="{7DF313E4-3846-4BBA-88E0-BA65DB8487C7}" dt="2023-04-16T07:12:51.156" v="1667"/>
          <pc:sldLayoutMkLst>
            <pc:docMk/>
            <pc:sldMasterMk cId="3336428944" sldId="2147483648"/>
            <pc:sldLayoutMk cId="3239344926" sldId="2147483651"/>
          </pc:sldLayoutMkLst>
        </pc:sldLayoutChg>
        <pc:sldLayoutChg chg="setBg">
          <pc:chgData name="Tuan Nguyen" userId="fa222466610d5319" providerId="LiveId" clId="{7DF313E4-3846-4BBA-88E0-BA65DB8487C7}" dt="2023-04-16T07:12:51.156" v="1667"/>
          <pc:sldLayoutMkLst>
            <pc:docMk/>
            <pc:sldMasterMk cId="3336428944" sldId="2147483648"/>
            <pc:sldLayoutMk cId="71434891" sldId="2147483652"/>
          </pc:sldLayoutMkLst>
        </pc:sldLayoutChg>
        <pc:sldLayoutChg chg="setBg">
          <pc:chgData name="Tuan Nguyen" userId="fa222466610d5319" providerId="LiveId" clId="{7DF313E4-3846-4BBA-88E0-BA65DB8487C7}" dt="2023-04-16T07:12:51.156" v="1667"/>
          <pc:sldLayoutMkLst>
            <pc:docMk/>
            <pc:sldMasterMk cId="3336428944" sldId="2147483648"/>
            <pc:sldLayoutMk cId="1695300783" sldId="2147483653"/>
          </pc:sldLayoutMkLst>
        </pc:sldLayoutChg>
        <pc:sldLayoutChg chg="setBg">
          <pc:chgData name="Tuan Nguyen" userId="fa222466610d5319" providerId="LiveId" clId="{7DF313E4-3846-4BBA-88E0-BA65DB8487C7}" dt="2023-04-16T07:12:51.156" v="1667"/>
          <pc:sldLayoutMkLst>
            <pc:docMk/>
            <pc:sldMasterMk cId="3336428944" sldId="2147483648"/>
            <pc:sldLayoutMk cId="3013401316" sldId="2147483654"/>
          </pc:sldLayoutMkLst>
        </pc:sldLayoutChg>
        <pc:sldLayoutChg chg="setBg">
          <pc:chgData name="Tuan Nguyen" userId="fa222466610d5319" providerId="LiveId" clId="{7DF313E4-3846-4BBA-88E0-BA65DB8487C7}" dt="2023-04-16T07:12:51.156" v="1667"/>
          <pc:sldLayoutMkLst>
            <pc:docMk/>
            <pc:sldMasterMk cId="3336428944" sldId="2147483648"/>
            <pc:sldLayoutMk cId="1438579405" sldId="2147483655"/>
          </pc:sldLayoutMkLst>
        </pc:sldLayoutChg>
        <pc:sldLayoutChg chg="setBg">
          <pc:chgData name="Tuan Nguyen" userId="fa222466610d5319" providerId="LiveId" clId="{7DF313E4-3846-4BBA-88E0-BA65DB8487C7}" dt="2023-04-16T07:12:51.156" v="1667"/>
          <pc:sldLayoutMkLst>
            <pc:docMk/>
            <pc:sldMasterMk cId="3336428944" sldId="2147483648"/>
            <pc:sldLayoutMk cId="638026129" sldId="2147483656"/>
          </pc:sldLayoutMkLst>
        </pc:sldLayoutChg>
        <pc:sldLayoutChg chg="setBg">
          <pc:chgData name="Tuan Nguyen" userId="fa222466610d5319" providerId="LiveId" clId="{7DF313E4-3846-4BBA-88E0-BA65DB8487C7}" dt="2023-04-16T07:12:51.156" v="1667"/>
          <pc:sldLayoutMkLst>
            <pc:docMk/>
            <pc:sldMasterMk cId="3336428944" sldId="2147483648"/>
            <pc:sldLayoutMk cId="3860145272" sldId="2147483657"/>
          </pc:sldLayoutMkLst>
        </pc:sldLayoutChg>
        <pc:sldLayoutChg chg="setBg">
          <pc:chgData name="Tuan Nguyen" userId="fa222466610d5319" providerId="LiveId" clId="{7DF313E4-3846-4BBA-88E0-BA65DB8487C7}" dt="2023-04-16T07:12:51.156" v="1667"/>
          <pc:sldLayoutMkLst>
            <pc:docMk/>
            <pc:sldMasterMk cId="3336428944" sldId="2147483648"/>
            <pc:sldLayoutMk cId="2447484624" sldId="2147483658"/>
          </pc:sldLayoutMkLst>
        </pc:sldLayoutChg>
        <pc:sldLayoutChg chg="setBg">
          <pc:chgData name="Tuan Nguyen" userId="fa222466610d5319" providerId="LiveId" clId="{7DF313E4-3846-4BBA-88E0-BA65DB8487C7}" dt="2023-04-16T07:12:51.156" v="1667"/>
          <pc:sldLayoutMkLst>
            <pc:docMk/>
            <pc:sldMasterMk cId="3336428944" sldId="2147483648"/>
            <pc:sldLayoutMk cId="95000003" sldId="2147483659"/>
          </pc:sldLayoutMkLst>
        </pc:sldLayoutChg>
      </pc:sldMasterChg>
    </pc:docChg>
  </pc:docChgLst>
  <pc:docChgLst>
    <pc:chgData name="Nguyen Tuan" userId="fa222466610d5319" providerId="Windows Live" clId="Web-{A3454DC2-4FAB-4516-AE0E-BE413702F06B}"/>
    <pc:docChg chg="addSld delSld modSld modMainMaster">
      <pc:chgData name="Nguyen Tuan" userId="fa222466610d5319" providerId="Windows Live" clId="Web-{A3454DC2-4FAB-4516-AE0E-BE413702F06B}" dt="2023-04-15T11:53:34.388" v="491"/>
      <pc:docMkLst>
        <pc:docMk/>
      </pc:docMkLst>
      <pc:sldChg chg="addSp delSp modSp del mod setBg addAnim delAnim">
        <pc:chgData name="Nguyen Tuan" userId="fa222466610d5319" providerId="Windows Live" clId="Web-{A3454DC2-4FAB-4516-AE0E-BE413702F06B}" dt="2023-04-15T11:14:06.157" v="270"/>
        <pc:sldMkLst>
          <pc:docMk/>
          <pc:sldMk cId="2567927505" sldId="256"/>
        </pc:sldMkLst>
        <pc:spChg chg="mod">
          <ac:chgData name="Nguyen Tuan" userId="fa222466610d5319" providerId="Windows Live" clId="Web-{A3454DC2-4FAB-4516-AE0E-BE413702F06B}" dt="2023-04-15T11:12:58.530" v="266" actId="1076"/>
          <ac:spMkLst>
            <pc:docMk/>
            <pc:sldMk cId="2567927505" sldId="256"/>
            <ac:spMk id="2" creationId="{00000000-0000-0000-0000-000000000000}"/>
          </ac:spMkLst>
        </pc:spChg>
        <pc:spChg chg="mod">
          <ac:chgData name="Nguyen Tuan" userId="fa222466610d5319" providerId="Windows Live" clId="Web-{A3454DC2-4FAB-4516-AE0E-BE413702F06B}" dt="2023-04-15T11:13:00.421" v="267" actId="1076"/>
          <ac:spMkLst>
            <pc:docMk/>
            <pc:sldMk cId="2567927505" sldId="256"/>
            <ac:spMk id="3" creationId="{00000000-0000-0000-0000-000000000000}"/>
          </ac:spMkLst>
        </pc:spChg>
        <pc:spChg chg="add del mod">
          <ac:chgData name="Nguyen Tuan" userId="fa222466610d5319" providerId="Windows Live" clId="Web-{A3454DC2-4FAB-4516-AE0E-BE413702F06B}" dt="2023-04-15T11:10:10.463" v="244"/>
          <ac:spMkLst>
            <pc:docMk/>
            <pc:sldMk cId="2567927505" sldId="256"/>
            <ac:spMk id="7" creationId="{5FE72D26-09E2-DE8C-77E4-F4C184ED1171}"/>
          </ac:spMkLst>
        </pc:spChg>
        <pc:spChg chg="add del">
          <ac:chgData name="Nguyen Tuan" userId="fa222466610d5319" providerId="Windows Live" clId="Web-{A3454DC2-4FAB-4516-AE0E-BE413702F06B}" dt="2023-04-15T10:40:57.690" v="4"/>
          <ac:spMkLst>
            <pc:docMk/>
            <pc:sldMk cId="2567927505" sldId="256"/>
            <ac:spMk id="8" creationId="{4E1BEB12-92AF-4445-98AD-4C7756E7C93B}"/>
          </ac:spMkLst>
        </pc:spChg>
        <pc:spChg chg="add del">
          <ac:chgData name="Nguyen Tuan" userId="fa222466610d5319" providerId="Windows Live" clId="Web-{A3454DC2-4FAB-4516-AE0E-BE413702F06B}" dt="2023-04-15T10:40:57.690" v="4"/>
          <ac:spMkLst>
            <pc:docMk/>
            <pc:sldMk cId="2567927505" sldId="256"/>
            <ac:spMk id="10" creationId="{D0522C2C-7B5C-48A7-A969-03941E5D2E76}"/>
          </ac:spMkLst>
        </pc:spChg>
        <pc:spChg chg="add del">
          <ac:chgData name="Nguyen Tuan" userId="fa222466610d5319" providerId="Windows Live" clId="Web-{A3454DC2-4FAB-4516-AE0E-BE413702F06B}" dt="2023-04-15T10:40:57.690" v="4"/>
          <ac:spMkLst>
            <pc:docMk/>
            <pc:sldMk cId="2567927505" sldId="256"/>
            <ac:spMk id="12" creationId="{9C682A1A-5B2D-4111-BBD6-620165633E5B}"/>
          </ac:spMkLst>
        </pc:spChg>
        <pc:spChg chg="add del">
          <ac:chgData name="Nguyen Tuan" userId="fa222466610d5319" providerId="Windows Live" clId="Web-{A3454DC2-4FAB-4516-AE0E-BE413702F06B}" dt="2023-04-15T10:40:57.690" v="4"/>
          <ac:spMkLst>
            <pc:docMk/>
            <pc:sldMk cId="2567927505" sldId="256"/>
            <ac:spMk id="14" creationId="{D6EE29F2-D77F-4BD0-A20B-334D316A1C9D}"/>
          </ac:spMkLst>
        </pc:spChg>
        <pc:spChg chg="add del">
          <ac:chgData name="Nguyen Tuan" userId="fa222466610d5319" providerId="Windows Live" clId="Web-{A3454DC2-4FAB-4516-AE0E-BE413702F06B}" dt="2023-04-15T10:40:57.690" v="4"/>
          <ac:spMkLst>
            <pc:docMk/>
            <pc:sldMk cId="2567927505" sldId="256"/>
            <ac:spMk id="16" creationId="{22D09ED2-868F-42C6-866E-F92E0CEF314F}"/>
          </ac:spMkLst>
        </pc:spChg>
        <pc:spChg chg="add del">
          <ac:chgData name="Nguyen Tuan" userId="fa222466610d5319" providerId="Windows Live" clId="Web-{A3454DC2-4FAB-4516-AE0E-BE413702F06B}" dt="2023-04-15T10:41:37.988" v="25"/>
          <ac:spMkLst>
            <pc:docMk/>
            <pc:sldMk cId="2567927505" sldId="256"/>
            <ac:spMk id="18" creationId="{A93898FF-D987-4B0E-BFB4-85F5EB356D4D}"/>
          </ac:spMkLst>
        </pc:spChg>
        <pc:spChg chg="add del">
          <ac:chgData name="Nguyen Tuan" userId="fa222466610d5319" providerId="Windows Live" clId="Web-{A3454DC2-4FAB-4516-AE0E-BE413702F06B}" dt="2023-04-15T10:41:37.988" v="25"/>
          <ac:spMkLst>
            <pc:docMk/>
            <pc:sldMk cId="2567927505" sldId="256"/>
            <ac:spMk id="19" creationId="{FEB84055-029C-4E86-8844-D05D96C024BC}"/>
          </ac:spMkLst>
        </pc:spChg>
        <pc:spChg chg="add del">
          <ac:chgData name="Nguyen Tuan" userId="fa222466610d5319" providerId="Windows Live" clId="Web-{A3454DC2-4FAB-4516-AE0E-BE413702F06B}" dt="2023-04-15T10:41:37.988" v="25"/>
          <ac:spMkLst>
            <pc:docMk/>
            <pc:sldMk cId="2567927505" sldId="256"/>
            <ac:spMk id="21" creationId="{799037F2-4CAF-446B-90DB-1480B247AA69}"/>
          </ac:spMkLst>
        </pc:spChg>
        <pc:spChg chg="add del">
          <ac:chgData name="Nguyen Tuan" userId="fa222466610d5319" providerId="Windows Live" clId="Web-{A3454DC2-4FAB-4516-AE0E-BE413702F06B}" dt="2023-04-15T10:41:37.988" v="25"/>
          <ac:spMkLst>
            <pc:docMk/>
            <pc:sldMk cId="2567927505" sldId="256"/>
            <ac:spMk id="22" creationId="{7128589C-AF3D-49CF-BD92-C1D1D2F5387F}"/>
          </ac:spMkLst>
        </pc:spChg>
        <pc:spChg chg="add del">
          <ac:chgData name="Nguyen Tuan" userId="fa222466610d5319" providerId="Windows Live" clId="Web-{A3454DC2-4FAB-4516-AE0E-BE413702F06B}" dt="2023-04-15T10:41:37.988" v="24"/>
          <ac:spMkLst>
            <pc:docMk/>
            <pc:sldMk cId="2567927505" sldId="256"/>
            <ac:spMk id="27" creationId="{4E1BEB12-92AF-4445-98AD-4C7756E7C93B}"/>
          </ac:spMkLst>
        </pc:spChg>
        <pc:spChg chg="add del">
          <ac:chgData name="Nguyen Tuan" userId="fa222466610d5319" providerId="Windows Live" clId="Web-{A3454DC2-4FAB-4516-AE0E-BE413702F06B}" dt="2023-04-15T10:41:37.988" v="24"/>
          <ac:spMkLst>
            <pc:docMk/>
            <pc:sldMk cId="2567927505" sldId="256"/>
            <ac:spMk id="29" creationId="{D0522C2C-7B5C-48A7-A969-03941E5D2E76}"/>
          </ac:spMkLst>
        </pc:spChg>
        <pc:spChg chg="add del">
          <ac:chgData name="Nguyen Tuan" userId="fa222466610d5319" providerId="Windows Live" clId="Web-{A3454DC2-4FAB-4516-AE0E-BE413702F06B}" dt="2023-04-15T10:41:37.988" v="24"/>
          <ac:spMkLst>
            <pc:docMk/>
            <pc:sldMk cId="2567927505" sldId="256"/>
            <ac:spMk id="31" creationId="{9C682A1A-5B2D-4111-BBD6-620165633E5B}"/>
          </ac:spMkLst>
        </pc:spChg>
        <pc:spChg chg="add del">
          <ac:chgData name="Nguyen Tuan" userId="fa222466610d5319" providerId="Windows Live" clId="Web-{A3454DC2-4FAB-4516-AE0E-BE413702F06B}" dt="2023-04-15T10:41:37.988" v="24"/>
          <ac:spMkLst>
            <pc:docMk/>
            <pc:sldMk cId="2567927505" sldId="256"/>
            <ac:spMk id="33" creationId="{D6EE29F2-D77F-4BD0-A20B-334D316A1C9D}"/>
          </ac:spMkLst>
        </pc:spChg>
        <pc:spChg chg="add del">
          <ac:chgData name="Nguyen Tuan" userId="fa222466610d5319" providerId="Windows Live" clId="Web-{A3454DC2-4FAB-4516-AE0E-BE413702F06B}" dt="2023-04-15T10:41:37.988" v="24"/>
          <ac:spMkLst>
            <pc:docMk/>
            <pc:sldMk cId="2567927505" sldId="256"/>
            <ac:spMk id="35" creationId="{22D09ED2-868F-42C6-866E-F92E0CEF314F}"/>
          </ac:spMkLst>
        </pc:spChg>
        <pc:spChg chg="add del">
          <ac:chgData name="Nguyen Tuan" userId="fa222466610d5319" providerId="Windows Live" clId="Web-{A3454DC2-4FAB-4516-AE0E-BE413702F06B}" dt="2023-04-15T11:02:52.840" v="215"/>
          <ac:spMkLst>
            <pc:docMk/>
            <pc:sldMk cId="2567927505" sldId="256"/>
            <ac:spMk id="37" creationId="{FFD48BC7-DC40-47DE-87EE-9F4B6ECB9ABB}"/>
          </ac:spMkLst>
        </pc:spChg>
        <pc:spChg chg="add del">
          <ac:chgData name="Nguyen Tuan" userId="fa222466610d5319" providerId="Windows Live" clId="Web-{A3454DC2-4FAB-4516-AE0E-BE413702F06B}" dt="2023-04-15T11:02:52.840" v="215"/>
          <ac:spMkLst>
            <pc:docMk/>
            <pc:sldMk cId="2567927505" sldId="256"/>
            <ac:spMk id="38" creationId="{E502BBC7-2C76-46F3-BC24-5985BC13DB88}"/>
          </ac:spMkLst>
        </pc:spChg>
        <pc:spChg chg="add del">
          <ac:chgData name="Nguyen Tuan" userId="fa222466610d5319" providerId="Windows Live" clId="Web-{A3454DC2-4FAB-4516-AE0E-BE413702F06B}" dt="2023-04-15T11:02:52.840" v="215"/>
          <ac:spMkLst>
            <pc:docMk/>
            <pc:sldMk cId="2567927505" sldId="256"/>
            <ac:spMk id="39" creationId="{C7F28D52-2A5F-4D23-81AE-7CB8B591C7AF}"/>
          </ac:spMkLst>
        </pc:spChg>
        <pc:spChg chg="add del">
          <ac:chgData name="Nguyen Tuan" userId="fa222466610d5319" providerId="Windows Live" clId="Web-{A3454DC2-4FAB-4516-AE0E-BE413702F06B}" dt="2023-04-15T11:02:52.840" v="215"/>
          <ac:spMkLst>
            <pc:docMk/>
            <pc:sldMk cId="2567927505" sldId="256"/>
            <ac:spMk id="40" creationId="{3629484E-3792-4B3D-89AD-7C8A1ED0E0D4}"/>
          </ac:spMkLst>
        </pc:spChg>
        <pc:spChg chg="add del">
          <ac:chgData name="Nguyen Tuan" userId="fa222466610d5319" providerId="Windows Live" clId="Web-{A3454DC2-4FAB-4516-AE0E-BE413702F06B}" dt="2023-04-15T11:08:40.272" v="228"/>
          <ac:spMkLst>
            <pc:docMk/>
            <pc:sldMk cId="2567927505" sldId="256"/>
            <ac:spMk id="45" creationId="{5A292AEA-2528-46C0-B426-95822B6141FB}"/>
          </ac:spMkLst>
        </pc:spChg>
        <pc:spChg chg="add del">
          <ac:chgData name="Nguyen Tuan" userId="fa222466610d5319" providerId="Windows Live" clId="Web-{A3454DC2-4FAB-4516-AE0E-BE413702F06B}" dt="2023-04-15T11:08:40.272" v="228"/>
          <ac:spMkLst>
            <pc:docMk/>
            <pc:sldMk cId="2567927505" sldId="256"/>
            <ac:spMk id="47" creationId="{D8B7B198-E4DF-43CD-AD8C-199884323745}"/>
          </ac:spMkLst>
        </pc:spChg>
        <pc:spChg chg="add del">
          <ac:chgData name="Nguyen Tuan" userId="fa222466610d5319" providerId="Windows Live" clId="Web-{A3454DC2-4FAB-4516-AE0E-BE413702F06B}" dt="2023-04-15T11:08:40.272" v="228"/>
          <ac:spMkLst>
            <pc:docMk/>
            <pc:sldMk cId="2567927505" sldId="256"/>
            <ac:spMk id="49" creationId="{2BE67753-EA0E-4819-8D22-0B6600CF7231}"/>
          </ac:spMkLst>
        </pc:spChg>
        <pc:spChg chg="add del">
          <ac:chgData name="Nguyen Tuan" userId="fa222466610d5319" providerId="Windows Live" clId="Web-{A3454DC2-4FAB-4516-AE0E-BE413702F06B}" dt="2023-04-15T11:10:27.119" v="249"/>
          <ac:spMkLst>
            <pc:docMk/>
            <pc:sldMk cId="2567927505" sldId="256"/>
            <ac:spMk id="75" creationId="{06DA9DF9-31F7-4056-B42E-878CC92417B8}"/>
          </ac:spMkLst>
        </pc:spChg>
        <pc:spChg chg="add del">
          <ac:chgData name="Nguyen Tuan" userId="fa222466610d5319" providerId="Windows Live" clId="Web-{A3454DC2-4FAB-4516-AE0E-BE413702F06B}" dt="2023-04-15T11:10:21.119" v="246"/>
          <ac:spMkLst>
            <pc:docMk/>
            <pc:sldMk cId="2567927505" sldId="256"/>
            <ac:spMk id="80" creationId="{06DA9DF9-31F7-4056-B42E-878CC92417B8}"/>
          </ac:spMkLst>
        </pc:spChg>
        <pc:spChg chg="add del">
          <ac:chgData name="Nguyen Tuan" userId="fa222466610d5319" providerId="Windows Live" clId="Web-{A3454DC2-4FAB-4516-AE0E-BE413702F06B}" dt="2023-04-15T11:10:27.104" v="248"/>
          <ac:spMkLst>
            <pc:docMk/>
            <pc:sldMk cId="2567927505" sldId="256"/>
            <ac:spMk id="82" creationId="{F49775AF-8896-43EE-92C6-83497D6DC56F}"/>
          </ac:spMkLst>
        </pc:spChg>
        <pc:spChg chg="add del">
          <ac:chgData name="Nguyen Tuan" userId="fa222466610d5319" providerId="Windows Live" clId="Web-{A3454DC2-4FAB-4516-AE0E-BE413702F06B}" dt="2023-04-15T11:10:27.104" v="248"/>
          <ac:spMkLst>
            <pc:docMk/>
            <pc:sldMk cId="2567927505" sldId="256"/>
            <ac:spMk id="83" creationId="{9B7AD9F6-8CE7-4299-8FC6-328F4DCD3FF9}"/>
          </ac:spMkLst>
        </pc:spChg>
        <pc:spChg chg="add">
          <ac:chgData name="Nguyen Tuan" userId="fa222466610d5319" providerId="Windows Live" clId="Web-{A3454DC2-4FAB-4516-AE0E-BE413702F06B}" dt="2023-04-15T11:10:27.119" v="249"/>
          <ac:spMkLst>
            <pc:docMk/>
            <pc:sldMk cId="2567927505" sldId="256"/>
            <ac:spMk id="84" creationId="{E41809D1-F12E-46BB-B804-5F209D325E8B}"/>
          </ac:spMkLst>
        </pc:spChg>
        <pc:spChg chg="add">
          <ac:chgData name="Nguyen Tuan" userId="fa222466610d5319" providerId="Windows Live" clId="Web-{A3454DC2-4FAB-4516-AE0E-BE413702F06B}" dt="2023-04-15T11:10:27.119" v="249"/>
          <ac:spMkLst>
            <pc:docMk/>
            <pc:sldMk cId="2567927505" sldId="256"/>
            <ac:spMk id="85" creationId="{55666830-9A19-4E01-8505-D6C7F9AC5665}"/>
          </ac:spMkLst>
        </pc:spChg>
        <pc:spChg chg="add">
          <ac:chgData name="Nguyen Tuan" userId="fa222466610d5319" providerId="Windows Live" clId="Web-{A3454DC2-4FAB-4516-AE0E-BE413702F06B}" dt="2023-04-15T11:10:27.119" v="249"/>
          <ac:spMkLst>
            <pc:docMk/>
            <pc:sldMk cId="2567927505" sldId="256"/>
            <ac:spMk id="86" creationId="{AF2F604E-43BE-4DC3-B983-E071523364F8}"/>
          </ac:spMkLst>
        </pc:spChg>
        <pc:spChg chg="add">
          <ac:chgData name="Nguyen Tuan" userId="fa222466610d5319" providerId="Windows Live" clId="Web-{A3454DC2-4FAB-4516-AE0E-BE413702F06B}" dt="2023-04-15T11:10:27.119" v="249"/>
          <ac:spMkLst>
            <pc:docMk/>
            <pc:sldMk cId="2567927505" sldId="256"/>
            <ac:spMk id="87" creationId="{AE9FC877-7FB6-4D22-9988-35420644E202}"/>
          </ac:spMkLst>
        </pc:spChg>
        <pc:spChg chg="add">
          <ac:chgData name="Nguyen Tuan" userId="fa222466610d5319" providerId="Windows Live" clId="Web-{A3454DC2-4FAB-4516-AE0E-BE413702F06B}" dt="2023-04-15T11:10:27.119" v="249"/>
          <ac:spMkLst>
            <pc:docMk/>
            <pc:sldMk cId="2567927505" sldId="256"/>
            <ac:spMk id="88" creationId="{08C9B587-E65E-4B52-B37C-ABEBB6E87928}"/>
          </ac:spMkLst>
        </pc:spChg>
        <pc:grpChg chg="add del">
          <ac:chgData name="Nguyen Tuan" userId="fa222466610d5319" providerId="Windows Live" clId="Web-{A3454DC2-4FAB-4516-AE0E-BE413702F06B}" dt="2023-04-15T11:08:40.272" v="228"/>
          <ac:grpSpMkLst>
            <pc:docMk/>
            <pc:sldMk cId="2567927505" sldId="256"/>
            <ac:grpSpMk id="51" creationId="{D76D63AC-0421-45EC-B383-E79A61A78C6B}"/>
          </ac:grpSpMkLst>
        </pc:grpChg>
        <pc:grpChg chg="add del">
          <ac:chgData name="Nguyen Tuan" userId="fa222466610d5319" providerId="Windows Live" clId="Web-{A3454DC2-4FAB-4516-AE0E-BE413702F06B}" dt="2023-04-15T11:08:40.272" v="228"/>
          <ac:grpSpMkLst>
            <pc:docMk/>
            <pc:sldMk cId="2567927505" sldId="256"/>
            <ac:grpSpMk id="60" creationId="{87F87F1B-42BA-4AC7-A4E2-41544DDB2CE3}"/>
          </ac:grpSpMkLst>
        </pc:grpChg>
        <pc:grpChg chg="add del">
          <ac:chgData name="Nguyen Tuan" userId="fa222466610d5319" providerId="Windows Live" clId="Web-{A3454DC2-4FAB-4516-AE0E-BE413702F06B}" dt="2023-04-15T11:08:40.272" v="228"/>
          <ac:grpSpMkLst>
            <pc:docMk/>
            <pc:sldMk cId="2567927505" sldId="256"/>
            <ac:grpSpMk id="66" creationId="{967346A5-7569-4F15-AB5D-BE3DADF192C0}"/>
          </ac:grpSpMkLst>
        </pc:grpChg>
        <pc:picChg chg="add del mod">
          <ac:chgData name="Nguyen Tuan" userId="fa222466610d5319" providerId="Windows Live" clId="Web-{A3454DC2-4FAB-4516-AE0E-BE413702F06B}" dt="2023-04-15T11:06:36.128" v="226"/>
          <ac:picMkLst>
            <pc:docMk/>
            <pc:sldMk cId="2567927505" sldId="256"/>
            <ac:picMk id="4" creationId="{06363830-8B95-57EE-B2C0-2BEAA63AE9B7}"/>
          </ac:picMkLst>
        </pc:picChg>
        <pc:picChg chg="add del mod">
          <ac:chgData name="Nguyen Tuan" userId="fa222466610d5319" providerId="Windows Live" clId="Web-{A3454DC2-4FAB-4516-AE0E-BE413702F06B}" dt="2023-04-15T11:10:01.884" v="242"/>
          <ac:picMkLst>
            <pc:docMk/>
            <pc:sldMk cId="2567927505" sldId="256"/>
            <ac:picMk id="5" creationId="{2357A154-E095-1AAE-6E98-03FB025F219D}"/>
          </ac:picMkLst>
        </pc:picChg>
        <pc:picChg chg="add mod ord">
          <ac:chgData name="Nguyen Tuan" userId="fa222466610d5319" providerId="Windows Live" clId="Web-{A3454DC2-4FAB-4516-AE0E-BE413702F06B}" dt="2023-04-15T11:13:04.296" v="268" actId="1076"/>
          <ac:picMkLst>
            <pc:docMk/>
            <pc:sldMk cId="2567927505" sldId="256"/>
            <ac:picMk id="6" creationId="{F89065F4-CB5D-E32E-7731-FC729D11172C}"/>
          </ac:picMkLst>
        </pc:picChg>
        <pc:picChg chg="add del">
          <ac:chgData name="Nguyen Tuan" userId="fa222466610d5319" providerId="Windows Live" clId="Web-{A3454DC2-4FAB-4516-AE0E-BE413702F06B}" dt="2023-04-15T10:41:37.988" v="25"/>
          <ac:picMkLst>
            <pc:docMk/>
            <pc:sldMk cId="2567927505" sldId="256"/>
            <ac:picMk id="20" creationId="{8A2842C0-6210-4FDB-B1FF-C14C927377FB}"/>
          </ac:picMkLst>
        </pc:picChg>
      </pc:sldChg>
      <pc:sldChg chg="addSp delSp modSp new del mod setBg modShow">
        <pc:chgData name="Nguyen Tuan" userId="fa222466610d5319" providerId="Windows Live" clId="Web-{A3454DC2-4FAB-4516-AE0E-BE413702F06B}" dt="2023-04-15T11:11:23.981" v="255"/>
        <pc:sldMkLst>
          <pc:docMk/>
          <pc:sldMk cId="469112163" sldId="257"/>
        </pc:sldMkLst>
        <pc:spChg chg="del">
          <ac:chgData name="Nguyen Tuan" userId="fa222466610d5319" providerId="Windows Live" clId="Web-{A3454DC2-4FAB-4516-AE0E-BE413702F06B}" dt="2023-04-15T10:57:26.814" v="194"/>
          <ac:spMkLst>
            <pc:docMk/>
            <pc:sldMk cId="469112163" sldId="257"/>
            <ac:spMk id="2" creationId="{744BECDB-A20E-EA02-E5CB-59CFACC4CA46}"/>
          </ac:spMkLst>
        </pc:spChg>
        <pc:spChg chg="del">
          <ac:chgData name="Nguyen Tuan" userId="fa222466610d5319" providerId="Windows Live" clId="Web-{A3454DC2-4FAB-4516-AE0E-BE413702F06B}" dt="2023-04-15T10:57:25.189" v="193"/>
          <ac:spMkLst>
            <pc:docMk/>
            <pc:sldMk cId="469112163" sldId="257"/>
            <ac:spMk id="3" creationId="{6332D919-AB04-2706-EDF5-38A0D69C3BDE}"/>
          </ac:spMkLst>
        </pc:spChg>
        <pc:spChg chg="add del mod">
          <ac:chgData name="Nguyen Tuan" userId="fa222466610d5319" providerId="Windows Live" clId="Web-{A3454DC2-4FAB-4516-AE0E-BE413702F06B}" dt="2023-04-15T10:47:34.390" v="89"/>
          <ac:spMkLst>
            <pc:docMk/>
            <pc:sldMk cId="469112163" sldId="257"/>
            <ac:spMk id="4" creationId="{DE49F569-5C4B-1927-1FB1-6C23FFEDE280}"/>
          </ac:spMkLst>
        </pc:spChg>
        <pc:spChg chg="add del mod">
          <ac:chgData name="Nguyen Tuan" userId="fa222466610d5319" providerId="Windows Live" clId="Web-{A3454DC2-4FAB-4516-AE0E-BE413702F06B}" dt="2023-04-15T10:43:45.508" v="37"/>
          <ac:spMkLst>
            <pc:docMk/>
            <pc:sldMk cId="469112163" sldId="257"/>
            <ac:spMk id="5" creationId="{D1A79AAE-FA09-C869-27D6-CF33F80F53C4}"/>
          </ac:spMkLst>
        </pc:spChg>
        <pc:spChg chg="add del mod">
          <ac:chgData name="Nguyen Tuan" userId="fa222466610d5319" providerId="Windows Live" clId="Web-{A3454DC2-4FAB-4516-AE0E-BE413702F06B}" dt="2023-04-15T10:43:48.039" v="38"/>
          <ac:spMkLst>
            <pc:docMk/>
            <pc:sldMk cId="469112163" sldId="257"/>
            <ac:spMk id="6" creationId="{ED0460A2-05BA-1BD5-DDD6-0C249B9C2411}"/>
          </ac:spMkLst>
        </pc:spChg>
        <pc:spChg chg="add del mod">
          <ac:chgData name="Nguyen Tuan" userId="fa222466610d5319" providerId="Windows Live" clId="Web-{A3454DC2-4FAB-4516-AE0E-BE413702F06B}" dt="2023-04-15T10:43:48.946" v="39"/>
          <ac:spMkLst>
            <pc:docMk/>
            <pc:sldMk cId="469112163" sldId="257"/>
            <ac:spMk id="7" creationId="{90F3D862-002C-E884-4BCE-4B5C5314041C}"/>
          </ac:spMkLst>
        </pc:spChg>
        <pc:spChg chg="add del mod">
          <ac:chgData name="Nguyen Tuan" userId="fa222466610d5319" providerId="Windows Live" clId="Web-{A3454DC2-4FAB-4516-AE0E-BE413702F06B}" dt="2023-04-15T10:47:33.109" v="87"/>
          <ac:spMkLst>
            <pc:docMk/>
            <pc:sldMk cId="469112163" sldId="257"/>
            <ac:spMk id="8" creationId="{4D9E0762-F9B1-8F19-48DD-7956E6BD0BAD}"/>
          </ac:spMkLst>
        </pc:spChg>
        <pc:spChg chg="add del mod">
          <ac:chgData name="Nguyen Tuan" userId="fa222466610d5319" providerId="Windows Live" clId="Web-{A3454DC2-4FAB-4516-AE0E-BE413702F06B}" dt="2023-04-15T10:45:00.120" v="50"/>
          <ac:spMkLst>
            <pc:docMk/>
            <pc:sldMk cId="469112163" sldId="257"/>
            <ac:spMk id="9" creationId="{1681C6BF-4DA7-CF26-772C-02E0616AC1FC}"/>
          </ac:spMkLst>
        </pc:spChg>
        <pc:spChg chg="add del mod">
          <ac:chgData name="Nguyen Tuan" userId="fa222466610d5319" providerId="Windows Live" clId="Web-{A3454DC2-4FAB-4516-AE0E-BE413702F06B}" dt="2023-04-15T10:47:33.796" v="88"/>
          <ac:spMkLst>
            <pc:docMk/>
            <pc:sldMk cId="469112163" sldId="257"/>
            <ac:spMk id="10" creationId="{3870E9CE-ACF0-CBEB-6B28-09FBAE80EC48}"/>
          </ac:spMkLst>
        </pc:spChg>
        <pc:spChg chg="add del mod">
          <ac:chgData name="Nguyen Tuan" userId="fa222466610d5319" providerId="Windows Live" clId="Web-{A3454DC2-4FAB-4516-AE0E-BE413702F06B}" dt="2023-04-15T10:46:46.467" v="82"/>
          <ac:spMkLst>
            <pc:docMk/>
            <pc:sldMk cId="469112163" sldId="257"/>
            <ac:spMk id="11" creationId="{936D06AA-D89F-482F-3741-304A797B9661}"/>
          </ac:spMkLst>
        </pc:spChg>
        <pc:spChg chg="add del mod">
          <ac:chgData name="Nguyen Tuan" userId="fa222466610d5319" providerId="Windows Live" clId="Web-{A3454DC2-4FAB-4516-AE0E-BE413702F06B}" dt="2023-04-15T10:46:43.091" v="80"/>
          <ac:spMkLst>
            <pc:docMk/>
            <pc:sldMk cId="469112163" sldId="257"/>
            <ac:spMk id="12" creationId="{EB55F469-750C-CFD5-B676-C0EED7898FE5}"/>
          </ac:spMkLst>
        </pc:spChg>
        <pc:spChg chg="add del mod">
          <ac:chgData name="Nguyen Tuan" userId="fa222466610d5319" providerId="Windows Live" clId="Web-{A3454DC2-4FAB-4516-AE0E-BE413702F06B}" dt="2023-04-15T10:46:36.794" v="78"/>
          <ac:spMkLst>
            <pc:docMk/>
            <pc:sldMk cId="469112163" sldId="257"/>
            <ac:spMk id="13" creationId="{473E822B-CB03-3404-1D79-EAE0FA86FA1B}"/>
          </ac:spMkLst>
        </pc:spChg>
        <pc:spChg chg="add del mod">
          <ac:chgData name="Nguyen Tuan" userId="fa222466610d5319" providerId="Windows Live" clId="Web-{A3454DC2-4FAB-4516-AE0E-BE413702F06B}" dt="2023-04-15T10:56:27.750" v="181"/>
          <ac:spMkLst>
            <pc:docMk/>
            <pc:sldMk cId="469112163" sldId="257"/>
            <ac:spMk id="14" creationId="{F4A26BC7-89AE-FA76-E02B-AE8FC91B7818}"/>
          </ac:spMkLst>
        </pc:spChg>
        <pc:spChg chg="add del">
          <ac:chgData name="Nguyen Tuan" userId="fa222466610d5319" providerId="Windows Live" clId="Web-{A3454DC2-4FAB-4516-AE0E-BE413702F06B}" dt="2023-04-15T10:48:12.813" v="104"/>
          <ac:spMkLst>
            <pc:docMk/>
            <pc:sldMk cId="469112163" sldId="257"/>
            <ac:spMk id="15" creationId="{2048B215-A043-19B4-C63E-DA9F32304965}"/>
          </ac:spMkLst>
        </pc:spChg>
        <pc:spChg chg="add mod">
          <ac:chgData name="Nguyen Tuan" userId="fa222466610d5319" providerId="Windows Live" clId="Web-{A3454DC2-4FAB-4516-AE0E-BE413702F06B}" dt="2023-04-15T11:00:13.913" v="214" actId="20577"/>
          <ac:spMkLst>
            <pc:docMk/>
            <pc:sldMk cId="469112163" sldId="257"/>
            <ac:spMk id="16" creationId="{202F63BD-8DAE-8237-2222-35DD57187940}"/>
          </ac:spMkLst>
        </pc:spChg>
        <pc:spChg chg="add mod">
          <ac:chgData name="Nguyen Tuan" userId="fa222466610d5319" providerId="Windows Live" clId="Web-{A3454DC2-4FAB-4516-AE0E-BE413702F06B}" dt="2023-04-15T11:00:09.491" v="213" actId="20577"/>
          <ac:spMkLst>
            <pc:docMk/>
            <pc:sldMk cId="469112163" sldId="257"/>
            <ac:spMk id="17" creationId="{C7785123-A0DC-3BA0-EE47-C67AEB6F64DB}"/>
          </ac:spMkLst>
        </pc:spChg>
        <pc:spChg chg="add mod">
          <ac:chgData name="Nguyen Tuan" userId="fa222466610d5319" providerId="Windows Live" clId="Web-{A3454DC2-4FAB-4516-AE0E-BE413702F06B}" dt="2023-04-15T11:00:03.522" v="212" actId="20577"/>
          <ac:spMkLst>
            <pc:docMk/>
            <pc:sldMk cId="469112163" sldId="257"/>
            <ac:spMk id="18" creationId="{25A6E58D-BCA1-C94B-4527-0E35E14E0C88}"/>
          </ac:spMkLst>
        </pc:spChg>
        <pc:spChg chg="add mod">
          <ac:chgData name="Nguyen Tuan" userId="fa222466610d5319" providerId="Windows Live" clId="Web-{A3454DC2-4FAB-4516-AE0E-BE413702F06B}" dt="2023-04-15T10:58:08.612" v="202" actId="1076"/>
          <ac:spMkLst>
            <pc:docMk/>
            <pc:sldMk cId="469112163" sldId="257"/>
            <ac:spMk id="19" creationId="{839CFF82-0790-206B-0905-4AEFCDF0A7A8}"/>
          </ac:spMkLst>
        </pc:spChg>
        <pc:spChg chg="add">
          <ac:chgData name="Nguyen Tuan" userId="fa222466610d5319" providerId="Windows Live" clId="Web-{A3454DC2-4FAB-4516-AE0E-BE413702F06B}" dt="2023-04-15T10:57:39.065" v="195"/>
          <ac:spMkLst>
            <pc:docMk/>
            <pc:sldMk cId="469112163" sldId="257"/>
            <ac:spMk id="26" creationId="{C4285719-470E-454C-AF62-8323075F1F5B}"/>
          </ac:spMkLst>
        </pc:spChg>
        <pc:spChg chg="add">
          <ac:chgData name="Nguyen Tuan" userId="fa222466610d5319" providerId="Windows Live" clId="Web-{A3454DC2-4FAB-4516-AE0E-BE413702F06B}" dt="2023-04-15T10:57:39.065" v="195"/>
          <ac:spMkLst>
            <pc:docMk/>
            <pc:sldMk cId="469112163" sldId="257"/>
            <ac:spMk id="27" creationId="{09588DA8-065E-4F6F-8EFD-43104AB2E0CF}"/>
          </ac:spMkLst>
        </pc:spChg>
        <pc:spChg chg="add">
          <ac:chgData name="Nguyen Tuan" userId="fa222466610d5319" providerId="Windows Live" clId="Web-{A3454DC2-4FAB-4516-AE0E-BE413702F06B}" dt="2023-04-15T10:57:39.065" v="195"/>
          <ac:spMkLst>
            <pc:docMk/>
            <pc:sldMk cId="469112163" sldId="257"/>
            <ac:spMk id="28" creationId="{CD9FE4EF-C4D8-49A0-B2FF-81D8DB7D8A24}"/>
          </ac:spMkLst>
        </pc:spChg>
        <pc:spChg chg="add">
          <ac:chgData name="Nguyen Tuan" userId="fa222466610d5319" providerId="Windows Live" clId="Web-{A3454DC2-4FAB-4516-AE0E-BE413702F06B}" dt="2023-04-15T10:57:39.065" v="195"/>
          <ac:spMkLst>
            <pc:docMk/>
            <pc:sldMk cId="469112163" sldId="257"/>
            <ac:spMk id="30" creationId="{4300840D-0A0B-4512-BACA-B439D5B9C57C}"/>
          </ac:spMkLst>
        </pc:spChg>
        <pc:spChg chg="add">
          <ac:chgData name="Nguyen Tuan" userId="fa222466610d5319" providerId="Windows Live" clId="Web-{A3454DC2-4FAB-4516-AE0E-BE413702F06B}" dt="2023-04-15T10:57:39.065" v="195"/>
          <ac:spMkLst>
            <pc:docMk/>
            <pc:sldMk cId="469112163" sldId="257"/>
            <ac:spMk id="32" creationId="{D2B78728-A580-49A7-84F9-6EF6F583ADE0}"/>
          </ac:spMkLst>
        </pc:spChg>
        <pc:spChg chg="add">
          <ac:chgData name="Nguyen Tuan" userId="fa222466610d5319" providerId="Windows Live" clId="Web-{A3454DC2-4FAB-4516-AE0E-BE413702F06B}" dt="2023-04-15T10:57:39.065" v="195"/>
          <ac:spMkLst>
            <pc:docMk/>
            <pc:sldMk cId="469112163" sldId="257"/>
            <ac:spMk id="34" creationId="{38FAA1A1-D861-433F-88FA-1E9D6FD31D11}"/>
          </ac:spMkLst>
        </pc:spChg>
        <pc:spChg chg="add">
          <ac:chgData name="Nguyen Tuan" userId="fa222466610d5319" providerId="Windows Live" clId="Web-{A3454DC2-4FAB-4516-AE0E-BE413702F06B}" dt="2023-04-15T10:57:39.065" v="195"/>
          <ac:spMkLst>
            <pc:docMk/>
            <pc:sldMk cId="469112163" sldId="257"/>
            <ac:spMk id="36" creationId="{8D71EDA1-87BF-4D5D-AB79-F346FD19278A}"/>
          </ac:spMkLst>
        </pc:spChg>
        <pc:picChg chg="add mod">
          <ac:chgData name="Nguyen Tuan" userId="fa222466610d5319" providerId="Windows Live" clId="Web-{A3454DC2-4FAB-4516-AE0E-BE413702F06B}" dt="2023-04-15T11:11:18.918" v="254" actId="1076"/>
          <ac:picMkLst>
            <pc:docMk/>
            <pc:sldMk cId="469112163" sldId="257"/>
            <ac:picMk id="29" creationId="{1FC3DB2C-89A0-D774-30E2-C8AAF7750BDA}"/>
          </ac:picMkLst>
        </pc:picChg>
        <pc:cxnChg chg="add del mod">
          <ac:chgData name="Nguyen Tuan" userId="fa222466610d5319" providerId="Windows Live" clId="Web-{A3454DC2-4FAB-4516-AE0E-BE413702F06B}" dt="2023-04-15T10:50:41.333" v="142"/>
          <ac:cxnSpMkLst>
            <pc:docMk/>
            <pc:sldMk cId="469112163" sldId="257"/>
            <ac:cxnSpMk id="20" creationId="{CED036A2-A6D2-79EC-260D-9BD0A83E8B1B}"/>
          </ac:cxnSpMkLst>
        </pc:cxnChg>
        <pc:cxnChg chg="add del mod">
          <ac:chgData name="Nguyen Tuan" userId="fa222466610d5319" providerId="Windows Live" clId="Web-{A3454DC2-4FAB-4516-AE0E-BE413702F06B}" dt="2023-04-15T10:51:00.615" v="148"/>
          <ac:cxnSpMkLst>
            <pc:docMk/>
            <pc:sldMk cId="469112163" sldId="257"/>
            <ac:cxnSpMk id="21" creationId="{70EEB349-0831-A92B-E857-FB3344DEE424}"/>
          </ac:cxnSpMkLst>
        </pc:cxnChg>
        <pc:cxnChg chg="add del mod">
          <ac:chgData name="Nguyen Tuan" userId="fa222466610d5319" providerId="Windows Live" clId="Web-{A3454DC2-4FAB-4516-AE0E-BE413702F06B}" dt="2023-04-15T10:56:30.453" v="184"/>
          <ac:cxnSpMkLst>
            <pc:docMk/>
            <pc:sldMk cId="469112163" sldId="257"/>
            <ac:cxnSpMk id="22" creationId="{A0348CF4-9048-3B40-FC0D-41B41A6250E3}"/>
          </ac:cxnSpMkLst>
        </pc:cxnChg>
        <pc:cxnChg chg="add del mod">
          <ac:chgData name="Nguyen Tuan" userId="fa222466610d5319" providerId="Windows Live" clId="Web-{A3454DC2-4FAB-4516-AE0E-BE413702F06B}" dt="2023-04-15T10:56:30.938" v="185"/>
          <ac:cxnSpMkLst>
            <pc:docMk/>
            <pc:sldMk cId="469112163" sldId="257"/>
            <ac:cxnSpMk id="23" creationId="{B137E5C9-B6EA-82FD-0E3F-879033939461}"/>
          </ac:cxnSpMkLst>
        </pc:cxnChg>
        <pc:cxnChg chg="add del mod">
          <ac:chgData name="Nguyen Tuan" userId="fa222466610d5319" providerId="Windows Live" clId="Web-{A3454DC2-4FAB-4516-AE0E-BE413702F06B}" dt="2023-04-15T10:56:29.844" v="183"/>
          <ac:cxnSpMkLst>
            <pc:docMk/>
            <pc:sldMk cId="469112163" sldId="257"/>
            <ac:cxnSpMk id="24" creationId="{CE3CA175-98A1-B455-38F7-439D13266AC4}"/>
          </ac:cxnSpMkLst>
        </pc:cxnChg>
        <pc:cxnChg chg="add del mod">
          <ac:chgData name="Nguyen Tuan" userId="fa222466610d5319" providerId="Windows Live" clId="Web-{A3454DC2-4FAB-4516-AE0E-BE413702F06B}" dt="2023-04-15T10:56:29.125" v="182"/>
          <ac:cxnSpMkLst>
            <pc:docMk/>
            <pc:sldMk cId="469112163" sldId="257"/>
            <ac:cxnSpMk id="25" creationId="{13EC6DF5-9E41-884E-EAED-E0F0DB545483}"/>
          </ac:cxnSpMkLst>
        </pc:cxnChg>
      </pc:sldChg>
      <pc:sldChg chg="new del">
        <pc:chgData name="Nguyen Tuan" userId="fa222466610d5319" providerId="Windows Live" clId="Web-{A3454DC2-4FAB-4516-AE0E-BE413702F06B}" dt="2023-04-15T11:12:41.670" v="263"/>
        <pc:sldMkLst>
          <pc:docMk/>
          <pc:sldMk cId="1584168408" sldId="257"/>
        </pc:sldMkLst>
      </pc:sldChg>
      <pc:sldChg chg="add replId modTransition modAnim">
        <pc:chgData name="Nguyen Tuan" userId="fa222466610d5319" providerId="Windows Live" clId="Web-{A3454DC2-4FAB-4516-AE0E-BE413702F06B}" dt="2023-04-15T11:27:02.822" v="377"/>
        <pc:sldMkLst>
          <pc:docMk/>
          <pc:sldMk cId="3692778164" sldId="257"/>
        </pc:sldMkLst>
      </pc:sldChg>
      <pc:sldChg chg="addSp delSp modSp new mod modTransition setBg">
        <pc:chgData name="Nguyen Tuan" userId="fa222466610d5319" providerId="Windows Live" clId="Web-{A3454DC2-4FAB-4516-AE0E-BE413702F06B}" dt="2023-04-15T11:28:27.027" v="394"/>
        <pc:sldMkLst>
          <pc:docMk/>
          <pc:sldMk cId="1577134908" sldId="258"/>
        </pc:sldMkLst>
        <pc:spChg chg="del">
          <ac:chgData name="Nguyen Tuan" userId="fa222466610d5319" providerId="Windows Live" clId="Web-{A3454DC2-4FAB-4516-AE0E-BE413702F06B}" dt="2023-04-15T11:14:18.298" v="272"/>
          <ac:spMkLst>
            <pc:docMk/>
            <pc:sldMk cId="1577134908" sldId="258"/>
            <ac:spMk id="2" creationId="{6483E053-ECDD-32DA-B85A-502BB3F0EB5D}"/>
          </ac:spMkLst>
        </pc:spChg>
        <pc:spChg chg="del">
          <ac:chgData name="Nguyen Tuan" userId="fa222466610d5319" providerId="Windows Live" clId="Web-{A3454DC2-4FAB-4516-AE0E-BE413702F06B}" dt="2023-04-15T11:14:22.470" v="273"/>
          <ac:spMkLst>
            <pc:docMk/>
            <pc:sldMk cId="1577134908" sldId="258"/>
            <ac:spMk id="3" creationId="{15B146B5-226B-5A8E-EF0B-6F918FB73C3F}"/>
          </ac:spMkLst>
        </pc:spChg>
        <pc:spChg chg="add">
          <ac:chgData name="Nguyen Tuan" userId="fa222466610d5319" providerId="Windows Live" clId="Web-{A3454DC2-4FAB-4516-AE0E-BE413702F06B}" dt="2023-04-15T11:22:44.626" v="335"/>
          <ac:spMkLst>
            <pc:docMk/>
            <pc:sldMk cId="1577134908" sldId="258"/>
            <ac:spMk id="62" creationId="{257363FD-7E77-4145-9483-331A807ADF0E}"/>
          </ac:spMkLst>
        </pc:spChg>
        <pc:graphicFrameChg chg="add mod ord modGraphic">
          <ac:chgData name="Nguyen Tuan" userId="fa222466610d5319" providerId="Windows Live" clId="Web-{A3454DC2-4FAB-4516-AE0E-BE413702F06B}" dt="2023-04-15T11:23:37.519" v="341"/>
          <ac:graphicFrameMkLst>
            <pc:docMk/>
            <pc:sldMk cId="1577134908" sldId="258"/>
            <ac:graphicFrameMk id="5" creationId="{513760D5-9732-FDB4-02CB-24D04B6B93E9}"/>
          </ac:graphicFrameMkLst>
        </pc:graphicFrameChg>
        <pc:picChg chg="add del mod">
          <ac:chgData name="Nguyen Tuan" userId="fa222466610d5319" providerId="Windows Live" clId="Web-{A3454DC2-4FAB-4516-AE0E-BE413702F06B}" dt="2023-04-15T11:15:54.989" v="281"/>
          <ac:picMkLst>
            <pc:docMk/>
            <pc:sldMk cId="1577134908" sldId="258"/>
            <ac:picMk id="4" creationId="{A3B450BB-A80A-60F7-0A3F-577612A244AC}"/>
          </ac:picMkLst>
        </pc:picChg>
        <pc:picChg chg="add mod">
          <ac:chgData name="Nguyen Tuan" userId="fa222466610d5319" providerId="Windows Live" clId="Web-{A3454DC2-4FAB-4516-AE0E-BE413702F06B}" dt="2023-04-15T11:22:44.626" v="335"/>
          <ac:picMkLst>
            <pc:docMk/>
            <pc:sldMk cId="1577134908" sldId="258"/>
            <ac:picMk id="57" creationId="{87A6AC2C-3489-4C96-4AB1-869397C9D167}"/>
          </ac:picMkLst>
        </pc:picChg>
      </pc:sldChg>
      <pc:sldChg chg="add del replId">
        <pc:chgData name="Nguyen Tuan" userId="fa222466610d5319" providerId="Windows Live" clId="Web-{A3454DC2-4FAB-4516-AE0E-BE413702F06B}" dt="2023-04-15T10:57:21.049" v="192"/>
        <pc:sldMkLst>
          <pc:docMk/>
          <pc:sldMk cId="2083585276" sldId="258"/>
        </pc:sldMkLst>
      </pc:sldChg>
      <pc:sldChg chg="new del">
        <pc:chgData name="Nguyen Tuan" userId="fa222466610d5319" providerId="Windows Live" clId="Web-{A3454DC2-4FAB-4516-AE0E-BE413702F06B}" dt="2023-04-15T10:54:15.355" v="175"/>
        <pc:sldMkLst>
          <pc:docMk/>
          <pc:sldMk cId="3901343305" sldId="258"/>
        </pc:sldMkLst>
      </pc:sldChg>
      <pc:sldChg chg="modSp add replId">
        <pc:chgData name="Nguyen Tuan" userId="fa222466610d5319" providerId="Windows Live" clId="Web-{A3454DC2-4FAB-4516-AE0E-BE413702F06B}" dt="2023-04-15T11:27:58.308" v="393" actId="1076"/>
        <pc:sldMkLst>
          <pc:docMk/>
          <pc:sldMk cId="90838900" sldId="259"/>
        </pc:sldMkLst>
        <pc:graphicFrameChg chg="mod modGraphic">
          <ac:chgData name="Nguyen Tuan" userId="fa222466610d5319" providerId="Windows Live" clId="Web-{A3454DC2-4FAB-4516-AE0E-BE413702F06B}" dt="2023-04-15T11:27:58.308" v="393" actId="1076"/>
          <ac:graphicFrameMkLst>
            <pc:docMk/>
            <pc:sldMk cId="90838900" sldId="259"/>
            <ac:graphicFrameMk id="5" creationId="{513760D5-9732-FDB4-02CB-24D04B6B93E9}"/>
          </ac:graphicFrameMkLst>
        </pc:graphicFrameChg>
      </pc:sldChg>
      <pc:sldChg chg="addSp delSp modSp add del replId modTransition">
        <pc:chgData name="Nguyen Tuan" userId="fa222466610d5319" providerId="Windows Live" clId="Web-{A3454DC2-4FAB-4516-AE0E-BE413702F06B}" dt="2023-04-15T11:27:16.900" v="378"/>
        <pc:sldMkLst>
          <pc:docMk/>
          <pc:sldMk cId="2267366930" sldId="259"/>
        </pc:sldMkLst>
        <pc:spChg chg="add del mod">
          <ac:chgData name="Nguyen Tuan" userId="fa222466610d5319" providerId="Windows Live" clId="Web-{A3454DC2-4FAB-4516-AE0E-BE413702F06B}" dt="2023-04-15T11:26:04.086" v="376"/>
          <ac:spMkLst>
            <pc:docMk/>
            <pc:sldMk cId="2267366930" sldId="259"/>
            <ac:spMk id="35" creationId="{F1405CBF-8BA5-DAE6-38EC-3660EA41FA88}"/>
          </ac:spMkLst>
        </pc:spChg>
        <pc:graphicFrameChg chg="del mod">
          <ac:chgData name="Nguyen Tuan" userId="fa222466610d5319" providerId="Windows Live" clId="Web-{A3454DC2-4FAB-4516-AE0E-BE413702F06B}" dt="2023-04-15T11:24:35.052" v="347"/>
          <ac:graphicFrameMkLst>
            <pc:docMk/>
            <pc:sldMk cId="2267366930" sldId="259"/>
            <ac:graphicFrameMk id="5" creationId="{513760D5-9732-FDB4-02CB-24D04B6B93E9}"/>
          </ac:graphicFrameMkLst>
        </pc:graphicFrameChg>
      </pc:sldChg>
      <pc:sldChg chg="new del">
        <pc:chgData name="Nguyen Tuan" userId="fa222466610d5319" providerId="Windows Live" clId="Web-{A3454DC2-4FAB-4516-AE0E-BE413702F06B}" dt="2023-04-15T10:54:12.840" v="174"/>
        <pc:sldMkLst>
          <pc:docMk/>
          <pc:sldMk cId="3600975531" sldId="259"/>
        </pc:sldMkLst>
      </pc:sldChg>
      <pc:sldChg chg="addSp delSp modSp new mod modTransition setBg">
        <pc:chgData name="Nguyen Tuan" userId="fa222466610d5319" providerId="Windows Live" clId="Web-{A3454DC2-4FAB-4516-AE0E-BE413702F06B}" dt="2023-04-15T11:39:56.441" v="449"/>
        <pc:sldMkLst>
          <pc:docMk/>
          <pc:sldMk cId="1263124710" sldId="260"/>
        </pc:sldMkLst>
        <pc:spChg chg="mod">
          <ac:chgData name="Nguyen Tuan" userId="fa222466610d5319" providerId="Windows Live" clId="Web-{A3454DC2-4FAB-4516-AE0E-BE413702F06B}" dt="2023-04-15T11:38:11.376" v="430" actId="20577"/>
          <ac:spMkLst>
            <pc:docMk/>
            <pc:sldMk cId="1263124710" sldId="260"/>
            <ac:spMk id="2" creationId="{53358B89-5F1E-2E8E-7872-2042D793005D}"/>
          </ac:spMkLst>
        </pc:spChg>
        <pc:spChg chg="del">
          <ac:chgData name="Nguyen Tuan" userId="fa222466610d5319" providerId="Windows Live" clId="Web-{A3454DC2-4FAB-4516-AE0E-BE413702F06B}" dt="2023-04-15T11:33:03.819" v="396"/>
          <ac:spMkLst>
            <pc:docMk/>
            <pc:sldMk cId="1263124710" sldId="260"/>
            <ac:spMk id="3" creationId="{04066154-BE05-3D00-A5C8-2F4FBEC7A575}"/>
          </ac:spMkLst>
        </pc:spChg>
        <pc:spChg chg="add mod">
          <ac:chgData name="Nguyen Tuan" userId="fa222466610d5319" providerId="Windows Live" clId="Web-{A3454DC2-4FAB-4516-AE0E-BE413702F06B}" dt="2023-04-15T11:38:32.954" v="435" actId="1076"/>
          <ac:spMkLst>
            <pc:docMk/>
            <pc:sldMk cId="1263124710" sldId="260"/>
            <ac:spMk id="7" creationId="{2EC8C656-F3C4-27F6-E344-4A5D175F07FE}"/>
          </ac:spMkLst>
        </pc:spChg>
        <pc:spChg chg="add mod">
          <ac:chgData name="Nguyen Tuan" userId="fa222466610d5319" providerId="Windows Live" clId="Web-{A3454DC2-4FAB-4516-AE0E-BE413702F06B}" dt="2023-04-15T11:38:42.142" v="436" actId="1076"/>
          <ac:spMkLst>
            <pc:docMk/>
            <pc:sldMk cId="1263124710" sldId="260"/>
            <ac:spMk id="8" creationId="{89983143-569C-D6FD-E976-B0D2C175833F}"/>
          </ac:spMkLst>
        </pc:spChg>
        <pc:spChg chg="add del">
          <ac:chgData name="Nguyen Tuan" userId="fa222466610d5319" providerId="Windows Live" clId="Web-{A3454DC2-4FAB-4516-AE0E-BE413702F06B}" dt="2023-04-15T11:37:04.733" v="405"/>
          <ac:spMkLst>
            <pc:docMk/>
            <pc:sldMk cId="1263124710" sldId="260"/>
            <ac:spMk id="10" creationId="{DD453324-C6A3-43E4-B553-D28495028D01}"/>
          </ac:spMkLst>
        </pc:spChg>
        <pc:spChg chg="add del">
          <ac:chgData name="Nguyen Tuan" userId="fa222466610d5319" providerId="Windows Live" clId="Web-{A3454DC2-4FAB-4516-AE0E-BE413702F06B}" dt="2023-04-15T11:37:04.733" v="405"/>
          <ac:spMkLst>
            <pc:docMk/>
            <pc:sldMk cId="1263124710" sldId="260"/>
            <ac:spMk id="12" creationId="{E2635EE6-D269-46B5-8431-4D0F084D44A9}"/>
          </ac:spMkLst>
        </pc:spChg>
        <pc:spChg chg="add del">
          <ac:chgData name="Nguyen Tuan" userId="fa222466610d5319" providerId="Windows Live" clId="Web-{A3454DC2-4FAB-4516-AE0E-BE413702F06B}" dt="2023-04-15T11:37:04.733" v="405"/>
          <ac:spMkLst>
            <pc:docMk/>
            <pc:sldMk cId="1263124710" sldId="260"/>
            <ac:spMk id="14" creationId="{18E928D9-3091-4385-B979-265D55AD02CE}"/>
          </ac:spMkLst>
        </pc:spChg>
        <pc:spChg chg="add del">
          <ac:chgData name="Nguyen Tuan" userId="fa222466610d5319" providerId="Windows Live" clId="Web-{A3454DC2-4FAB-4516-AE0E-BE413702F06B}" dt="2023-04-15T11:37:04.733" v="405"/>
          <ac:spMkLst>
            <pc:docMk/>
            <pc:sldMk cId="1263124710" sldId="260"/>
            <ac:spMk id="16" creationId="{7D602432-D774-4CF5-94E8-7D52D01059D2}"/>
          </ac:spMkLst>
        </pc:spChg>
        <pc:spChg chg="add">
          <ac:chgData name="Nguyen Tuan" userId="fa222466610d5319" providerId="Windows Live" clId="Web-{A3454DC2-4FAB-4516-AE0E-BE413702F06B}" dt="2023-04-15T11:37:04.733" v="405"/>
          <ac:spMkLst>
            <pc:docMk/>
            <pc:sldMk cId="1263124710" sldId="260"/>
            <ac:spMk id="21" creationId="{022BDE4A-8A20-4A69-9C5A-581C82036A4D}"/>
          </ac:spMkLst>
        </pc:spChg>
        <pc:picChg chg="add mod ord">
          <ac:chgData name="Nguyen Tuan" userId="fa222466610d5319" providerId="Windows Live" clId="Web-{A3454DC2-4FAB-4516-AE0E-BE413702F06B}" dt="2023-04-15T11:37:04.733" v="405"/>
          <ac:picMkLst>
            <pc:docMk/>
            <pc:sldMk cId="1263124710" sldId="260"/>
            <ac:picMk id="4" creationId="{CAD2368E-6FA9-971D-7FD8-B1C117E5FB6F}"/>
          </ac:picMkLst>
        </pc:picChg>
        <pc:picChg chg="add del mod">
          <ac:chgData name="Nguyen Tuan" userId="fa222466610d5319" providerId="Windows Live" clId="Web-{A3454DC2-4FAB-4516-AE0E-BE413702F06B}" dt="2023-04-15T11:36:55.983" v="403"/>
          <ac:picMkLst>
            <pc:docMk/>
            <pc:sldMk cId="1263124710" sldId="260"/>
            <ac:picMk id="5" creationId="{3E2C157F-74DE-C9B1-BCE3-82725B9A2445}"/>
          </ac:picMkLst>
        </pc:picChg>
        <pc:picChg chg="add mod">
          <ac:chgData name="Nguyen Tuan" userId="fa222466610d5319" providerId="Windows Live" clId="Web-{A3454DC2-4FAB-4516-AE0E-BE413702F06B}" dt="2023-04-15T11:37:04.733" v="405"/>
          <ac:picMkLst>
            <pc:docMk/>
            <pc:sldMk cId="1263124710" sldId="260"/>
            <ac:picMk id="6" creationId="{4CE5779B-485B-AA2D-4EB2-4BBEA6E648D5}"/>
          </ac:picMkLst>
        </pc:picChg>
      </pc:sldChg>
      <pc:sldChg chg="new del">
        <pc:chgData name="Nguyen Tuan" userId="fa222466610d5319" providerId="Windows Live" clId="Web-{A3454DC2-4FAB-4516-AE0E-BE413702F06B}" dt="2023-04-15T10:54:10.480" v="173"/>
        <pc:sldMkLst>
          <pc:docMk/>
          <pc:sldMk cId="4038888955" sldId="260"/>
        </pc:sldMkLst>
      </pc:sldChg>
      <pc:sldChg chg="delSp modSp add replId modTransition">
        <pc:chgData name="Nguyen Tuan" userId="fa222466610d5319" providerId="Windows Live" clId="Web-{A3454DC2-4FAB-4516-AE0E-BE413702F06B}" dt="2023-04-15T11:40:57.771" v="457"/>
        <pc:sldMkLst>
          <pc:docMk/>
          <pc:sldMk cId="1699815414" sldId="261"/>
        </pc:sldMkLst>
        <pc:spChg chg="mod">
          <ac:chgData name="Nguyen Tuan" userId="fa222466610d5319" providerId="Windows Live" clId="Web-{A3454DC2-4FAB-4516-AE0E-BE413702F06B}" dt="2023-04-15T11:39:27.050" v="448" actId="20577"/>
          <ac:spMkLst>
            <pc:docMk/>
            <pc:sldMk cId="1699815414" sldId="261"/>
            <ac:spMk id="7" creationId="{2EC8C656-F3C4-27F6-E344-4A5D175F07FE}"/>
          </ac:spMkLst>
        </pc:spChg>
        <pc:spChg chg="del mod">
          <ac:chgData name="Nguyen Tuan" userId="fa222466610d5319" providerId="Windows Live" clId="Web-{A3454DC2-4FAB-4516-AE0E-BE413702F06B}" dt="2023-04-15T11:40:16.536" v="451"/>
          <ac:spMkLst>
            <pc:docMk/>
            <pc:sldMk cId="1699815414" sldId="261"/>
            <ac:spMk id="8" creationId="{89983143-569C-D6FD-E976-B0D2C175833F}"/>
          </ac:spMkLst>
        </pc:spChg>
        <pc:picChg chg="mod">
          <ac:chgData name="Nguyen Tuan" userId="fa222466610d5319" providerId="Windows Live" clId="Web-{A3454DC2-4FAB-4516-AE0E-BE413702F06B}" dt="2023-04-15T11:39:11.331" v="442" actId="1076"/>
          <ac:picMkLst>
            <pc:docMk/>
            <pc:sldMk cId="1699815414" sldId="261"/>
            <ac:picMk id="4" creationId="{CAD2368E-6FA9-971D-7FD8-B1C117E5FB6F}"/>
          </ac:picMkLst>
        </pc:picChg>
        <pc:picChg chg="del mod">
          <ac:chgData name="Nguyen Tuan" userId="fa222466610d5319" providerId="Windows Live" clId="Web-{A3454DC2-4FAB-4516-AE0E-BE413702F06B}" dt="2023-04-15T11:40:14.082" v="450"/>
          <ac:picMkLst>
            <pc:docMk/>
            <pc:sldMk cId="1699815414" sldId="261"/>
            <ac:picMk id="6" creationId="{4CE5779B-485B-AA2D-4EB2-4BBEA6E648D5}"/>
          </ac:picMkLst>
        </pc:picChg>
      </pc:sldChg>
      <pc:sldChg chg="new del">
        <pc:chgData name="Nguyen Tuan" userId="fa222466610d5319" providerId="Windows Live" clId="Web-{A3454DC2-4FAB-4516-AE0E-BE413702F06B}" dt="2023-04-15T10:54:09.902" v="172"/>
        <pc:sldMkLst>
          <pc:docMk/>
          <pc:sldMk cId="4174635653" sldId="261"/>
        </pc:sldMkLst>
      </pc:sldChg>
      <pc:sldChg chg="addSp delSp modSp add mod replId addAnim delAnim modAnim setClrOvrMap">
        <pc:chgData name="Nguyen Tuan" userId="fa222466610d5319" providerId="Windows Live" clId="Web-{A3454DC2-4FAB-4516-AE0E-BE413702F06B}" dt="2023-04-15T11:42:38.931" v="474"/>
        <pc:sldMkLst>
          <pc:docMk/>
          <pc:sldMk cId="4161918063" sldId="262"/>
        </pc:sldMkLst>
        <pc:spChg chg="mod ord">
          <ac:chgData name="Nguyen Tuan" userId="fa222466610d5319" providerId="Windows Live" clId="Web-{A3454DC2-4FAB-4516-AE0E-BE413702F06B}" dt="2023-04-15T11:41:50.054" v="469" actId="20577"/>
          <ac:spMkLst>
            <pc:docMk/>
            <pc:sldMk cId="4161918063" sldId="262"/>
            <ac:spMk id="2" creationId="{53358B89-5F1E-2E8E-7872-2042D793005D}"/>
          </ac:spMkLst>
        </pc:spChg>
        <pc:spChg chg="mod">
          <ac:chgData name="Nguyen Tuan" userId="fa222466610d5319" providerId="Windows Live" clId="Web-{A3454DC2-4FAB-4516-AE0E-BE413702F06B}" dt="2023-04-15T11:42:04.836" v="473" actId="20577"/>
          <ac:spMkLst>
            <pc:docMk/>
            <pc:sldMk cId="4161918063" sldId="262"/>
            <ac:spMk id="7" creationId="{2EC8C656-F3C4-27F6-E344-4A5D175F07FE}"/>
          </ac:spMkLst>
        </pc:spChg>
        <pc:spChg chg="add del">
          <ac:chgData name="Nguyen Tuan" userId="fa222466610d5319" providerId="Windows Live" clId="Web-{A3454DC2-4FAB-4516-AE0E-BE413702F06B}" dt="2023-04-15T11:41:42.257" v="461"/>
          <ac:spMkLst>
            <pc:docMk/>
            <pc:sldMk cId="4161918063" sldId="262"/>
            <ac:spMk id="21" creationId="{022BDE4A-8A20-4A69-9C5A-581C82036A4D}"/>
          </ac:spMkLst>
        </pc:spChg>
        <pc:spChg chg="add del">
          <ac:chgData name="Nguyen Tuan" userId="fa222466610d5319" providerId="Windows Live" clId="Web-{A3454DC2-4FAB-4516-AE0E-BE413702F06B}" dt="2023-04-15T11:41:42.241" v="460"/>
          <ac:spMkLst>
            <pc:docMk/>
            <pc:sldMk cId="4161918063" sldId="262"/>
            <ac:spMk id="26" creationId="{9AA72BD9-2C5A-4EDC-931F-5AA08EACA0F3}"/>
          </ac:spMkLst>
        </pc:spChg>
        <pc:spChg chg="add del">
          <ac:chgData name="Nguyen Tuan" userId="fa222466610d5319" providerId="Windows Live" clId="Web-{A3454DC2-4FAB-4516-AE0E-BE413702F06B}" dt="2023-04-15T11:41:42.241" v="460"/>
          <ac:spMkLst>
            <pc:docMk/>
            <pc:sldMk cId="4161918063" sldId="262"/>
            <ac:spMk id="28" creationId="{DD3981AC-7B61-4947-BCF3-F7AA7FA385B9}"/>
          </ac:spMkLst>
        </pc:spChg>
        <pc:spChg chg="add del">
          <ac:chgData name="Nguyen Tuan" userId="fa222466610d5319" providerId="Windows Live" clId="Web-{A3454DC2-4FAB-4516-AE0E-BE413702F06B}" dt="2023-04-15T11:41:42.241" v="460"/>
          <ac:spMkLst>
            <pc:docMk/>
            <pc:sldMk cId="4161918063" sldId="262"/>
            <ac:spMk id="30" creationId="{55D4142C-5077-457F-A6AD-3FECFDB39685}"/>
          </ac:spMkLst>
        </pc:spChg>
        <pc:spChg chg="add del">
          <ac:chgData name="Nguyen Tuan" userId="fa222466610d5319" providerId="Windows Live" clId="Web-{A3454DC2-4FAB-4516-AE0E-BE413702F06B}" dt="2023-04-15T11:41:42.241" v="460"/>
          <ac:spMkLst>
            <pc:docMk/>
            <pc:sldMk cId="4161918063" sldId="262"/>
            <ac:spMk id="32" creationId="{7A5F0580-5EE9-419F-96EE-B6529EF6E7D0}"/>
          </ac:spMkLst>
        </pc:spChg>
        <pc:spChg chg="add">
          <ac:chgData name="Nguyen Tuan" userId="fa222466610d5319" providerId="Windows Live" clId="Web-{A3454DC2-4FAB-4516-AE0E-BE413702F06B}" dt="2023-04-15T11:41:42.257" v="461"/>
          <ac:spMkLst>
            <pc:docMk/>
            <pc:sldMk cId="4161918063" sldId="262"/>
            <ac:spMk id="34" creationId="{C13237C8-E62C-4F0D-A318-BD6FB6C2D138}"/>
          </ac:spMkLst>
        </pc:spChg>
        <pc:spChg chg="add">
          <ac:chgData name="Nguyen Tuan" userId="fa222466610d5319" providerId="Windows Live" clId="Web-{A3454DC2-4FAB-4516-AE0E-BE413702F06B}" dt="2023-04-15T11:41:42.257" v="461"/>
          <ac:spMkLst>
            <pc:docMk/>
            <pc:sldMk cId="4161918063" sldId="262"/>
            <ac:spMk id="35" creationId="{201CC55D-ED54-4C5C-95E6-10947BD1103B}"/>
          </ac:spMkLst>
        </pc:spChg>
        <pc:spChg chg="add">
          <ac:chgData name="Nguyen Tuan" userId="fa222466610d5319" providerId="Windows Live" clId="Web-{A3454DC2-4FAB-4516-AE0E-BE413702F06B}" dt="2023-04-15T11:41:42.257" v="461"/>
          <ac:spMkLst>
            <pc:docMk/>
            <pc:sldMk cId="4161918063" sldId="262"/>
            <ac:spMk id="36" creationId="{19C9EAEA-39D0-4B0E-A0EB-51E7B26740B1}"/>
          </ac:spMkLst>
        </pc:spChg>
        <pc:spChg chg="add">
          <ac:chgData name="Nguyen Tuan" userId="fa222466610d5319" providerId="Windows Live" clId="Web-{A3454DC2-4FAB-4516-AE0E-BE413702F06B}" dt="2023-04-15T11:41:42.257" v="461"/>
          <ac:spMkLst>
            <pc:docMk/>
            <pc:sldMk cId="4161918063" sldId="262"/>
            <ac:spMk id="39" creationId="{3873B707-463F-40B0-8227-E8CC6C67EB25}"/>
          </ac:spMkLst>
        </pc:spChg>
        <pc:grpChg chg="add">
          <ac:chgData name="Nguyen Tuan" userId="fa222466610d5319" providerId="Windows Live" clId="Web-{A3454DC2-4FAB-4516-AE0E-BE413702F06B}" dt="2023-04-15T11:41:42.257" v="461"/>
          <ac:grpSpMkLst>
            <pc:docMk/>
            <pc:sldMk cId="4161918063" sldId="262"/>
            <ac:grpSpMk id="37" creationId="{1DE889C7-FAD6-4397-98E2-05D503484459}"/>
          </ac:grpSpMkLst>
        </pc:grpChg>
        <pc:picChg chg="mod ord">
          <ac:chgData name="Nguyen Tuan" userId="fa222466610d5319" providerId="Windows Live" clId="Web-{A3454DC2-4FAB-4516-AE0E-BE413702F06B}" dt="2023-04-15T11:41:42.257" v="461"/>
          <ac:picMkLst>
            <pc:docMk/>
            <pc:sldMk cId="4161918063" sldId="262"/>
            <ac:picMk id="4" creationId="{CAD2368E-6FA9-971D-7FD8-B1C117E5FB6F}"/>
          </ac:picMkLst>
        </pc:picChg>
      </pc:sldChg>
      <pc:sldChg chg="addSp delSp modSp add replId">
        <pc:chgData name="Nguyen Tuan" userId="fa222466610d5319" providerId="Windows Live" clId="Web-{A3454DC2-4FAB-4516-AE0E-BE413702F06B}" dt="2023-04-15T11:53:34.388" v="491"/>
        <pc:sldMkLst>
          <pc:docMk/>
          <pc:sldMk cId="735816292" sldId="263"/>
        </pc:sldMkLst>
        <pc:spChg chg="mod">
          <ac:chgData name="Nguyen Tuan" userId="fa222466610d5319" providerId="Windows Live" clId="Web-{A3454DC2-4FAB-4516-AE0E-BE413702F06B}" dt="2023-04-15T11:53:34.388" v="491"/>
          <ac:spMkLst>
            <pc:docMk/>
            <pc:sldMk cId="735816292" sldId="263"/>
            <ac:spMk id="2" creationId="{53358B89-5F1E-2E8E-7872-2042D793005D}"/>
          </ac:spMkLst>
        </pc:spChg>
        <pc:spChg chg="add del mod">
          <ac:chgData name="Nguyen Tuan" userId="fa222466610d5319" providerId="Windows Live" clId="Web-{A3454DC2-4FAB-4516-AE0E-BE413702F06B}" dt="2023-04-15T11:45:13.982" v="477"/>
          <ac:spMkLst>
            <pc:docMk/>
            <pc:sldMk cId="735816292" sldId="263"/>
            <ac:spMk id="5" creationId="{67ECA02F-5C6D-D199-C318-E7A268506F66}"/>
          </ac:spMkLst>
        </pc:spChg>
        <pc:spChg chg="mod">
          <ac:chgData name="Nguyen Tuan" userId="fa222466610d5319" providerId="Windows Live" clId="Web-{A3454DC2-4FAB-4516-AE0E-BE413702F06B}" dt="2023-04-15T11:53:34.388" v="491"/>
          <ac:spMkLst>
            <pc:docMk/>
            <pc:sldMk cId="735816292" sldId="263"/>
            <ac:spMk id="7" creationId="{2EC8C656-F3C4-27F6-E344-4A5D175F07FE}"/>
          </ac:spMkLst>
        </pc:spChg>
        <pc:spChg chg="del">
          <ac:chgData name="Nguyen Tuan" userId="fa222466610d5319" providerId="Windows Live" clId="Web-{A3454DC2-4FAB-4516-AE0E-BE413702F06B}" dt="2023-04-15T11:53:34.388" v="491"/>
          <ac:spMkLst>
            <pc:docMk/>
            <pc:sldMk cId="735816292" sldId="263"/>
            <ac:spMk id="34" creationId="{C13237C8-E62C-4F0D-A318-BD6FB6C2D138}"/>
          </ac:spMkLst>
        </pc:spChg>
        <pc:spChg chg="del">
          <ac:chgData name="Nguyen Tuan" userId="fa222466610d5319" providerId="Windows Live" clId="Web-{A3454DC2-4FAB-4516-AE0E-BE413702F06B}" dt="2023-04-15T11:53:34.388" v="491"/>
          <ac:spMkLst>
            <pc:docMk/>
            <pc:sldMk cId="735816292" sldId="263"/>
            <ac:spMk id="35" creationId="{201CC55D-ED54-4C5C-95E6-10947BD1103B}"/>
          </ac:spMkLst>
        </pc:spChg>
        <pc:spChg chg="del">
          <ac:chgData name="Nguyen Tuan" userId="fa222466610d5319" providerId="Windows Live" clId="Web-{A3454DC2-4FAB-4516-AE0E-BE413702F06B}" dt="2023-04-15T11:53:34.388" v="491"/>
          <ac:spMkLst>
            <pc:docMk/>
            <pc:sldMk cId="735816292" sldId="263"/>
            <ac:spMk id="36" creationId="{19C9EAEA-39D0-4B0E-A0EB-51E7B26740B1}"/>
          </ac:spMkLst>
        </pc:spChg>
        <pc:spChg chg="del">
          <ac:chgData name="Nguyen Tuan" userId="fa222466610d5319" providerId="Windows Live" clId="Web-{A3454DC2-4FAB-4516-AE0E-BE413702F06B}" dt="2023-04-15T11:53:34.388" v="491"/>
          <ac:spMkLst>
            <pc:docMk/>
            <pc:sldMk cId="735816292" sldId="263"/>
            <ac:spMk id="39" creationId="{3873B707-463F-40B0-8227-E8CC6C67EB25}"/>
          </ac:spMkLst>
        </pc:spChg>
        <pc:spChg chg="add">
          <ac:chgData name="Nguyen Tuan" userId="fa222466610d5319" providerId="Windows Live" clId="Web-{A3454DC2-4FAB-4516-AE0E-BE413702F06B}" dt="2023-04-15T11:53:34.388" v="491"/>
          <ac:spMkLst>
            <pc:docMk/>
            <pc:sldMk cId="735816292" sldId="263"/>
            <ac:spMk id="44" creationId="{201CC55D-ED54-4C5C-95E6-10947BD1103B}"/>
          </ac:spMkLst>
        </pc:spChg>
        <pc:spChg chg="add">
          <ac:chgData name="Nguyen Tuan" userId="fa222466610d5319" providerId="Windows Live" clId="Web-{A3454DC2-4FAB-4516-AE0E-BE413702F06B}" dt="2023-04-15T11:53:34.388" v="491"/>
          <ac:spMkLst>
            <pc:docMk/>
            <pc:sldMk cId="735816292" sldId="263"/>
            <ac:spMk id="50" creationId="{3873B707-463F-40B0-8227-E8CC6C67EB25}"/>
          </ac:spMkLst>
        </pc:spChg>
        <pc:spChg chg="add">
          <ac:chgData name="Nguyen Tuan" userId="fa222466610d5319" providerId="Windows Live" clId="Web-{A3454DC2-4FAB-4516-AE0E-BE413702F06B}" dt="2023-04-15T11:53:34.388" v="491"/>
          <ac:spMkLst>
            <pc:docMk/>
            <pc:sldMk cId="735816292" sldId="263"/>
            <ac:spMk id="52" creationId="{C13237C8-E62C-4F0D-A318-BD6FB6C2D138}"/>
          </ac:spMkLst>
        </pc:spChg>
        <pc:spChg chg="add">
          <ac:chgData name="Nguyen Tuan" userId="fa222466610d5319" providerId="Windows Live" clId="Web-{A3454DC2-4FAB-4516-AE0E-BE413702F06B}" dt="2023-04-15T11:53:34.388" v="491"/>
          <ac:spMkLst>
            <pc:docMk/>
            <pc:sldMk cId="735816292" sldId="263"/>
            <ac:spMk id="54" creationId="{19C9EAEA-39D0-4B0E-A0EB-51E7B26740B1}"/>
          </ac:spMkLst>
        </pc:spChg>
        <pc:grpChg chg="del">
          <ac:chgData name="Nguyen Tuan" userId="fa222466610d5319" providerId="Windows Live" clId="Web-{A3454DC2-4FAB-4516-AE0E-BE413702F06B}" dt="2023-04-15T11:53:34.388" v="491"/>
          <ac:grpSpMkLst>
            <pc:docMk/>
            <pc:sldMk cId="735816292" sldId="263"/>
            <ac:grpSpMk id="37" creationId="{1DE889C7-FAD6-4397-98E2-05D503484459}"/>
          </ac:grpSpMkLst>
        </pc:grpChg>
        <pc:grpChg chg="add">
          <ac:chgData name="Nguyen Tuan" userId="fa222466610d5319" providerId="Windows Live" clId="Web-{A3454DC2-4FAB-4516-AE0E-BE413702F06B}" dt="2023-04-15T11:53:34.388" v="491"/>
          <ac:grpSpMkLst>
            <pc:docMk/>
            <pc:sldMk cId="735816292" sldId="263"/>
            <ac:grpSpMk id="46" creationId="{1DE889C7-FAD6-4397-98E2-05D503484459}"/>
          </ac:grpSpMkLst>
        </pc:grpChg>
        <pc:picChg chg="del">
          <ac:chgData name="Nguyen Tuan" userId="fa222466610d5319" providerId="Windows Live" clId="Web-{A3454DC2-4FAB-4516-AE0E-BE413702F06B}" dt="2023-04-15T11:45:06.998" v="476"/>
          <ac:picMkLst>
            <pc:docMk/>
            <pc:sldMk cId="735816292" sldId="263"/>
            <ac:picMk id="4" creationId="{CAD2368E-6FA9-971D-7FD8-B1C117E5FB6F}"/>
          </ac:picMkLst>
        </pc:picChg>
        <pc:picChg chg="add mod ord">
          <ac:chgData name="Nguyen Tuan" userId="fa222466610d5319" providerId="Windows Live" clId="Web-{A3454DC2-4FAB-4516-AE0E-BE413702F06B}" dt="2023-04-15T11:53:34.388" v="491"/>
          <ac:picMkLst>
            <pc:docMk/>
            <pc:sldMk cId="735816292" sldId="263"/>
            <ac:picMk id="6" creationId="{D47B0DA1-C5BC-C671-064C-7DB01C6A3C30}"/>
          </ac:picMkLst>
        </pc:picChg>
      </pc:sldChg>
      <pc:sldMasterChg chg="modTransition modSldLayout">
        <pc:chgData name="Nguyen Tuan" userId="fa222466610d5319" providerId="Windows Live" clId="Web-{A3454DC2-4FAB-4516-AE0E-BE413702F06B}" dt="2023-04-15T11:27:02.822" v="377"/>
        <pc:sldMasterMkLst>
          <pc:docMk/>
          <pc:sldMasterMk cId="3336428944" sldId="2147483648"/>
        </pc:sldMasterMkLst>
        <pc:sldLayoutChg chg="modTransition">
          <pc:chgData name="Nguyen Tuan" userId="fa222466610d5319" providerId="Windows Live" clId="Web-{A3454DC2-4FAB-4516-AE0E-BE413702F06B}" dt="2023-04-15T11:27:02.822" v="377"/>
          <pc:sldLayoutMkLst>
            <pc:docMk/>
            <pc:sldMasterMk cId="3336428944" sldId="2147483648"/>
            <pc:sldLayoutMk cId="3177509059" sldId="2147483649"/>
          </pc:sldLayoutMkLst>
        </pc:sldLayoutChg>
        <pc:sldLayoutChg chg="modTransition">
          <pc:chgData name="Nguyen Tuan" userId="fa222466610d5319" providerId="Windows Live" clId="Web-{A3454DC2-4FAB-4516-AE0E-BE413702F06B}" dt="2023-04-15T11:27:02.822" v="377"/>
          <pc:sldLayoutMkLst>
            <pc:docMk/>
            <pc:sldMasterMk cId="3336428944" sldId="2147483648"/>
            <pc:sldLayoutMk cId="4273931299" sldId="2147483650"/>
          </pc:sldLayoutMkLst>
        </pc:sldLayoutChg>
        <pc:sldLayoutChg chg="modTransition">
          <pc:chgData name="Nguyen Tuan" userId="fa222466610d5319" providerId="Windows Live" clId="Web-{A3454DC2-4FAB-4516-AE0E-BE413702F06B}" dt="2023-04-15T11:27:02.822" v="377"/>
          <pc:sldLayoutMkLst>
            <pc:docMk/>
            <pc:sldMasterMk cId="3336428944" sldId="2147483648"/>
            <pc:sldLayoutMk cId="3239344926" sldId="2147483651"/>
          </pc:sldLayoutMkLst>
        </pc:sldLayoutChg>
        <pc:sldLayoutChg chg="modTransition">
          <pc:chgData name="Nguyen Tuan" userId="fa222466610d5319" providerId="Windows Live" clId="Web-{A3454DC2-4FAB-4516-AE0E-BE413702F06B}" dt="2023-04-15T11:27:02.822" v="377"/>
          <pc:sldLayoutMkLst>
            <pc:docMk/>
            <pc:sldMasterMk cId="3336428944" sldId="2147483648"/>
            <pc:sldLayoutMk cId="71434891" sldId="2147483652"/>
          </pc:sldLayoutMkLst>
        </pc:sldLayoutChg>
        <pc:sldLayoutChg chg="modTransition">
          <pc:chgData name="Nguyen Tuan" userId="fa222466610d5319" providerId="Windows Live" clId="Web-{A3454DC2-4FAB-4516-AE0E-BE413702F06B}" dt="2023-04-15T11:27:02.822" v="377"/>
          <pc:sldLayoutMkLst>
            <pc:docMk/>
            <pc:sldMasterMk cId="3336428944" sldId="2147483648"/>
            <pc:sldLayoutMk cId="1695300783" sldId="2147483653"/>
          </pc:sldLayoutMkLst>
        </pc:sldLayoutChg>
        <pc:sldLayoutChg chg="modTransition">
          <pc:chgData name="Nguyen Tuan" userId="fa222466610d5319" providerId="Windows Live" clId="Web-{A3454DC2-4FAB-4516-AE0E-BE413702F06B}" dt="2023-04-15T11:27:02.822" v="377"/>
          <pc:sldLayoutMkLst>
            <pc:docMk/>
            <pc:sldMasterMk cId="3336428944" sldId="2147483648"/>
            <pc:sldLayoutMk cId="3013401316" sldId="2147483654"/>
          </pc:sldLayoutMkLst>
        </pc:sldLayoutChg>
        <pc:sldLayoutChg chg="modTransition">
          <pc:chgData name="Nguyen Tuan" userId="fa222466610d5319" providerId="Windows Live" clId="Web-{A3454DC2-4FAB-4516-AE0E-BE413702F06B}" dt="2023-04-15T11:27:02.822" v="377"/>
          <pc:sldLayoutMkLst>
            <pc:docMk/>
            <pc:sldMasterMk cId="3336428944" sldId="2147483648"/>
            <pc:sldLayoutMk cId="1438579405" sldId="2147483655"/>
          </pc:sldLayoutMkLst>
        </pc:sldLayoutChg>
        <pc:sldLayoutChg chg="modTransition">
          <pc:chgData name="Nguyen Tuan" userId="fa222466610d5319" providerId="Windows Live" clId="Web-{A3454DC2-4FAB-4516-AE0E-BE413702F06B}" dt="2023-04-15T11:27:02.822" v="377"/>
          <pc:sldLayoutMkLst>
            <pc:docMk/>
            <pc:sldMasterMk cId="3336428944" sldId="2147483648"/>
            <pc:sldLayoutMk cId="638026129" sldId="2147483656"/>
          </pc:sldLayoutMkLst>
        </pc:sldLayoutChg>
        <pc:sldLayoutChg chg="modTransition">
          <pc:chgData name="Nguyen Tuan" userId="fa222466610d5319" providerId="Windows Live" clId="Web-{A3454DC2-4FAB-4516-AE0E-BE413702F06B}" dt="2023-04-15T11:27:02.822" v="377"/>
          <pc:sldLayoutMkLst>
            <pc:docMk/>
            <pc:sldMasterMk cId="3336428944" sldId="2147483648"/>
            <pc:sldLayoutMk cId="3860145272" sldId="2147483657"/>
          </pc:sldLayoutMkLst>
        </pc:sldLayoutChg>
        <pc:sldLayoutChg chg="modTransition">
          <pc:chgData name="Nguyen Tuan" userId="fa222466610d5319" providerId="Windows Live" clId="Web-{A3454DC2-4FAB-4516-AE0E-BE413702F06B}" dt="2023-04-15T11:27:02.822" v="377"/>
          <pc:sldLayoutMkLst>
            <pc:docMk/>
            <pc:sldMasterMk cId="3336428944" sldId="2147483648"/>
            <pc:sldLayoutMk cId="2447484624" sldId="2147483658"/>
          </pc:sldLayoutMkLst>
        </pc:sldLayoutChg>
        <pc:sldLayoutChg chg="modTransition">
          <pc:chgData name="Nguyen Tuan" userId="fa222466610d5319" providerId="Windows Live" clId="Web-{A3454DC2-4FAB-4516-AE0E-BE413702F06B}" dt="2023-04-15T11:27:02.822" v="377"/>
          <pc:sldLayoutMkLst>
            <pc:docMk/>
            <pc:sldMasterMk cId="3336428944" sldId="2147483648"/>
            <pc:sldLayoutMk cId="95000003" sldId="2147483659"/>
          </pc:sldLayoutMkLst>
        </pc:sldLayoutChg>
      </pc:sldMasterChg>
    </pc:docChg>
  </pc:docChgLst>
  <pc:docChgLst>
    <pc:chgData name="Nguyen Tuan" userId="fa222466610d5319" providerId="Windows Live" clId="Web-{1F3CB71C-59ED-4294-A9AB-0B7215C99100}"/>
    <pc:docChg chg="addSld delSld modSld sldOrd">
      <pc:chgData name="Nguyen Tuan" userId="fa222466610d5319" providerId="Windows Live" clId="Web-{1F3CB71C-59ED-4294-A9AB-0B7215C99100}" dt="2023-04-15T15:51:32.171" v="349"/>
      <pc:docMkLst>
        <pc:docMk/>
      </pc:docMkLst>
      <pc:sldChg chg="addSp delSp modSp">
        <pc:chgData name="Nguyen Tuan" userId="fa222466610d5319" providerId="Windows Live" clId="Web-{1F3CB71C-59ED-4294-A9AB-0B7215C99100}" dt="2023-04-15T12:52:53.193" v="158" actId="20577"/>
        <pc:sldMkLst>
          <pc:docMk/>
          <pc:sldMk cId="3692778164" sldId="257"/>
        </pc:sldMkLst>
        <pc:spChg chg="mod">
          <ac:chgData name="Nguyen Tuan" userId="fa222466610d5319" providerId="Windows Live" clId="Web-{1F3CB71C-59ED-4294-A9AB-0B7215C99100}" dt="2023-04-15T12:52:53.193" v="158" actId="20577"/>
          <ac:spMkLst>
            <pc:docMk/>
            <pc:sldMk cId="3692778164" sldId="257"/>
            <ac:spMk id="2" creationId="{00000000-0000-0000-0000-000000000000}"/>
          </ac:spMkLst>
        </pc:spChg>
        <pc:spChg chg="mod">
          <ac:chgData name="Nguyen Tuan" userId="fa222466610d5319" providerId="Windows Live" clId="Web-{1F3CB71C-59ED-4294-A9AB-0B7215C99100}" dt="2023-04-15T12:52:42.693" v="155"/>
          <ac:spMkLst>
            <pc:docMk/>
            <pc:sldMk cId="3692778164" sldId="257"/>
            <ac:spMk id="3" creationId="{00000000-0000-0000-0000-000000000000}"/>
          </ac:spMkLst>
        </pc:spChg>
        <pc:spChg chg="del">
          <ac:chgData name="Nguyen Tuan" userId="fa222466610d5319" providerId="Windows Live" clId="Web-{1F3CB71C-59ED-4294-A9AB-0B7215C99100}" dt="2023-04-15T12:52:42.693" v="155"/>
          <ac:spMkLst>
            <pc:docMk/>
            <pc:sldMk cId="3692778164" sldId="257"/>
            <ac:spMk id="84" creationId="{E41809D1-F12E-46BB-B804-5F209D325E8B}"/>
          </ac:spMkLst>
        </pc:spChg>
        <pc:spChg chg="del">
          <ac:chgData name="Nguyen Tuan" userId="fa222466610d5319" providerId="Windows Live" clId="Web-{1F3CB71C-59ED-4294-A9AB-0B7215C99100}" dt="2023-04-15T12:52:42.693" v="155"/>
          <ac:spMkLst>
            <pc:docMk/>
            <pc:sldMk cId="3692778164" sldId="257"/>
            <ac:spMk id="85" creationId="{55666830-9A19-4E01-8505-D6C7F9AC5665}"/>
          </ac:spMkLst>
        </pc:spChg>
        <pc:spChg chg="del">
          <ac:chgData name="Nguyen Tuan" userId="fa222466610d5319" providerId="Windows Live" clId="Web-{1F3CB71C-59ED-4294-A9AB-0B7215C99100}" dt="2023-04-15T12:52:42.693" v="155"/>
          <ac:spMkLst>
            <pc:docMk/>
            <pc:sldMk cId="3692778164" sldId="257"/>
            <ac:spMk id="86" creationId="{AF2F604E-43BE-4DC3-B983-E071523364F8}"/>
          </ac:spMkLst>
        </pc:spChg>
        <pc:spChg chg="del">
          <ac:chgData name="Nguyen Tuan" userId="fa222466610d5319" providerId="Windows Live" clId="Web-{1F3CB71C-59ED-4294-A9AB-0B7215C99100}" dt="2023-04-15T12:52:42.693" v="155"/>
          <ac:spMkLst>
            <pc:docMk/>
            <pc:sldMk cId="3692778164" sldId="257"/>
            <ac:spMk id="87" creationId="{AE9FC877-7FB6-4D22-9988-35420644E202}"/>
          </ac:spMkLst>
        </pc:spChg>
        <pc:spChg chg="del">
          <ac:chgData name="Nguyen Tuan" userId="fa222466610d5319" providerId="Windows Live" clId="Web-{1F3CB71C-59ED-4294-A9AB-0B7215C99100}" dt="2023-04-15T12:52:42.693" v="155"/>
          <ac:spMkLst>
            <pc:docMk/>
            <pc:sldMk cId="3692778164" sldId="257"/>
            <ac:spMk id="88" creationId="{08C9B587-E65E-4B52-B37C-ABEBB6E87928}"/>
          </ac:spMkLst>
        </pc:spChg>
        <pc:spChg chg="add">
          <ac:chgData name="Nguyen Tuan" userId="fa222466610d5319" providerId="Windows Live" clId="Web-{1F3CB71C-59ED-4294-A9AB-0B7215C99100}" dt="2023-04-15T12:52:42.693" v="155"/>
          <ac:spMkLst>
            <pc:docMk/>
            <pc:sldMk cId="3692778164" sldId="257"/>
            <ac:spMk id="93" creationId="{06DA9DF9-31F7-4056-B42E-878CC92417B8}"/>
          </ac:spMkLst>
        </pc:spChg>
        <pc:picChg chg="mod ord">
          <ac:chgData name="Nguyen Tuan" userId="fa222466610d5319" providerId="Windows Live" clId="Web-{1F3CB71C-59ED-4294-A9AB-0B7215C99100}" dt="2023-04-15T12:52:42.693" v="155"/>
          <ac:picMkLst>
            <pc:docMk/>
            <pc:sldMk cId="3692778164" sldId="257"/>
            <ac:picMk id="6" creationId="{F89065F4-CB5D-E32E-7731-FC729D11172C}"/>
          </ac:picMkLst>
        </pc:picChg>
      </pc:sldChg>
      <pc:sldChg chg="modTransition">
        <pc:chgData name="Nguyen Tuan" userId="fa222466610d5319" providerId="Windows Live" clId="Web-{1F3CB71C-59ED-4294-A9AB-0B7215C99100}" dt="2023-04-15T12:24:49.629" v="15"/>
        <pc:sldMkLst>
          <pc:docMk/>
          <pc:sldMk cId="1577134908" sldId="258"/>
        </pc:sldMkLst>
      </pc:sldChg>
      <pc:sldChg chg="add ord replId modTransition">
        <pc:chgData name="Nguyen Tuan" userId="fa222466610d5319" providerId="Windows Live" clId="Web-{1F3CB71C-59ED-4294-A9AB-0B7215C99100}" dt="2023-04-15T12:24:44.113" v="14"/>
        <pc:sldMkLst>
          <pc:docMk/>
          <pc:sldMk cId="4178787485" sldId="264"/>
        </pc:sldMkLst>
      </pc:sldChg>
      <pc:sldChg chg="modSp add replId modTransition">
        <pc:chgData name="Nguyen Tuan" userId="fa222466610d5319" providerId="Windows Live" clId="Web-{1F3CB71C-59ED-4294-A9AB-0B7215C99100}" dt="2023-04-15T15:51:32.171" v="349"/>
        <pc:sldMkLst>
          <pc:docMk/>
          <pc:sldMk cId="1831624509" sldId="265"/>
        </pc:sldMkLst>
        <pc:graphicFrameChg chg="modGraphic">
          <ac:chgData name="Nguyen Tuan" userId="fa222466610d5319" providerId="Windows Live" clId="Web-{1F3CB71C-59ED-4294-A9AB-0B7215C99100}" dt="2023-04-15T15:51:20.811" v="348" actId="20577"/>
          <ac:graphicFrameMkLst>
            <pc:docMk/>
            <pc:sldMk cId="1831624509" sldId="265"/>
            <ac:graphicFrameMk id="5" creationId="{513760D5-9732-FDB4-02CB-24D04B6B93E9}"/>
          </ac:graphicFrameMkLst>
        </pc:graphicFrameChg>
      </pc:sldChg>
      <pc:sldChg chg="addSp delSp modSp new mod setBg">
        <pc:chgData name="Nguyen Tuan" userId="fa222466610d5319" providerId="Windows Live" clId="Web-{1F3CB71C-59ED-4294-A9AB-0B7215C99100}" dt="2023-04-15T12:33:13.414" v="54"/>
        <pc:sldMkLst>
          <pc:docMk/>
          <pc:sldMk cId="950371856" sldId="266"/>
        </pc:sldMkLst>
        <pc:spChg chg="del">
          <ac:chgData name="Nguyen Tuan" userId="fa222466610d5319" providerId="Windows Live" clId="Web-{1F3CB71C-59ED-4294-A9AB-0B7215C99100}" dt="2023-04-15T12:26:28.180" v="21"/>
          <ac:spMkLst>
            <pc:docMk/>
            <pc:sldMk cId="950371856" sldId="266"/>
            <ac:spMk id="2" creationId="{4246EDA4-839A-8890-5421-13B13B1F1E40}"/>
          </ac:spMkLst>
        </pc:spChg>
        <pc:spChg chg="del">
          <ac:chgData name="Nguyen Tuan" userId="fa222466610d5319" providerId="Windows Live" clId="Web-{1F3CB71C-59ED-4294-A9AB-0B7215C99100}" dt="2023-04-15T12:26:12.367" v="17"/>
          <ac:spMkLst>
            <pc:docMk/>
            <pc:sldMk cId="950371856" sldId="266"/>
            <ac:spMk id="3" creationId="{69BB8C62-F771-27CA-0512-C3CC7A6A0F51}"/>
          </ac:spMkLst>
        </pc:spChg>
        <pc:spChg chg="add del">
          <ac:chgData name="Nguyen Tuan" userId="fa222466610d5319" providerId="Windows Live" clId="Web-{1F3CB71C-59ED-4294-A9AB-0B7215C99100}" dt="2023-04-15T12:32:32.834" v="44"/>
          <ac:spMkLst>
            <pc:docMk/>
            <pc:sldMk cId="950371856" sldId="266"/>
            <ac:spMk id="10" creationId="{A061BA2E-A388-41C5-B73A-B0FEB6B1029D}"/>
          </ac:spMkLst>
        </pc:spChg>
        <pc:spChg chg="add del">
          <ac:chgData name="Nguyen Tuan" userId="fa222466610d5319" providerId="Windows Live" clId="Web-{1F3CB71C-59ED-4294-A9AB-0B7215C99100}" dt="2023-04-15T12:32:32.834" v="44"/>
          <ac:spMkLst>
            <pc:docMk/>
            <pc:sldMk cId="950371856" sldId="266"/>
            <ac:spMk id="12" creationId="{76E192A2-3ED3-4081-8A86-A22B5114178F}"/>
          </ac:spMkLst>
        </pc:spChg>
        <pc:spChg chg="add del">
          <ac:chgData name="Nguyen Tuan" userId="fa222466610d5319" providerId="Windows Live" clId="Web-{1F3CB71C-59ED-4294-A9AB-0B7215C99100}" dt="2023-04-15T12:32:32.834" v="44"/>
          <ac:spMkLst>
            <pc:docMk/>
            <pc:sldMk cId="950371856" sldId="266"/>
            <ac:spMk id="14" creationId="{79F40191-0F44-4FD1-82CC-ACB507C14BE6}"/>
          </ac:spMkLst>
        </pc:spChg>
        <pc:spChg chg="add del">
          <ac:chgData name="Nguyen Tuan" userId="fa222466610d5319" providerId="Windows Live" clId="Web-{1F3CB71C-59ED-4294-A9AB-0B7215C99100}" dt="2023-04-15T12:33:10.367" v="53"/>
          <ac:spMkLst>
            <pc:docMk/>
            <pc:sldMk cId="950371856" sldId="266"/>
            <ac:spMk id="19" creationId="{664E23E2-7440-4E36-A67B-0F88C5F7E185}"/>
          </ac:spMkLst>
        </pc:spChg>
        <pc:spChg chg="add del">
          <ac:chgData name="Nguyen Tuan" userId="fa222466610d5319" providerId="Windows Live" clId="Web-{1F3CB71C-59ED-4294-A9AB-0B7215C99100}" dt="2023-04-15T12:33:10.367" v="53"/>
          <ac:spMkLst>
            <pc:docMk/>
            <pc:sldMk cId="950371856" sldId="266"/>
            <ac:spMk id="21" creationId="{B06949AE-010D-4C18-8AED-7872085ADD57}"/>
          </ac:spMkLst>
        </pc:spChg>
        <pc:spChg chg="add del">
          <ac:chgData name="Nguyen Tuan" userId="fa222466610d5319" providerId="Windows Live" clId="Web-{1F3CB71C-59ED-4294-A9AB-0B7215C99100}" dt="2023-04-15T12:33:10.367" v="53"/>
          <ac:spMkLst>
            <pc:docMk/>
            <pc:sldMk cId="950371856" sldId="266"/>
            <ac:spMk id="23" creationId="{FE54AADB-50C7-4293-94C0-27361A32B8CF}"/>
          </ac:spMkLst>
        </pc:spChg>
        <pc:spChg chg="add del">
          <ac:chgData name="Nguyen Tuan" userId="fa222466610d5319" providerId="Windows Live" clId="Web-{1F3CB71C-59ED-4294-A9AB-0B7215C99100}" dt="2023-04-15T12:33:13.414" v="54"/>
          <ac:spMkLst>
            <pc:docMk/>
            <pc:sldMk cId="950371856" sldId="266"/>
            <ac:spMk id="27" creationId="{7B99902A-1352-A8BB-DC6F-6F18A3FA34BD}"/>
          </ac:spMkLst>
        </pc:spChg>
        <pc:spChg chg="add">
          <ac:chgData name="Nguyen Tuan" userId="fa222466610d5319" providerId="Windows Live" clId="Web-{1F3CB71C-59ED-4294-A9AB-0B7215C99100}" dt="2023-04-15T12:33:10.367" v="53"/>
          <ac:spMkLst>
            <pc:docMk/>
            <pc:sldMk cId="950371856" sldId="266"/>
            <ac:spMk id="30" creationId="{C0A1ED06-4733-4020-9C60-81D4D801408D}"/>
          </ac:spMkLst>
        </pc:spChg>
        <pc:spChg chg="add">
          <ac:chgData name="Nguyen Tuan" userId="fa222466610d5319" providerId="Windows Live" clId="Web-{1F3CB71C-59ED-4294-A9AB-0B7215C99100}" dt="2023-04-15T12:33:10.367" v="53"/>
          <ac:spMkLst>
            <pc:docMk/>
            <pc:sldMk cId="950371856" sldId="266"/>
            <ac:spMk id="32" creationId="{B0CA3509-3AF9-45FE-93ED-57BB5D5E8E07}"/>
          </ac:spMkLst>
        </pc:spChg>
        <pc:picChg chg="add mod ord">
          <ac:chgData name="Nguyen Tuan" userId="fa222466610d5319" providerId="Windows Live" clId="Web-{1F3CB71C-59ED-4294-A9AB-0B7215C99100}" dt="2023-04-15T12:33:10.367" v="53"/>
          <ac:picMkLst>
            <pc:docMk/>
            <pc:sldMk cId="950371856" sldId="266"/>
            <ac:picMk id="4" creationId="{78DE3B53-5115-5D6C-81AB-1AFBA6A48EDD}"/>
          </ac:picMkLst>
        </pc:picChg>
        <pc:picChg chg="add mod">
          <ac:chgData name="Nguyen Tuan" userId="fa222466610d5319" providerId="Windows Live" clId="Web-{1F3CB71C-59ED-4294-A9AB-0B7215C99100}" dt="2023-04-15T12:33:10.367" v="53"/>
          <ac:picMkLst>
            <pc:docMk/>
            <pc:sldMk cId="950371856" sldId="266"/>
            <ac:picMk id="5" creationId="{5BE562DA-09F5-0F52-A684-8E7BC557F909}"/>
          </ac:picMkLst>
        </pc:picChg>
      </pc:sldChg>
      <pc:sldChg chg="modSp add del replId">
        <pc:chgData name="Nguyen Tuan" userId="fa222466610d5319" providerId="Windows Live" clId="Web-{1F3CB71C-59ED-4294-A9AB-0B7215C99100}" dt="2023-04-15T12:33:15.961" v="55"/>
        <pc:sldMkLst>
          <pc:docMk/>
          <pc:sldMk cId="1869579040" sldId="267"/>
        </pc:sldMkLst>
        <pc:picChg chg="mod">
          <ac:chgData name="Nguyen Tuan" userId="fa222466610d5319" providerId="Windows Live" clId="Web-{1F3CB71C-59ED-4294-A9AB-0B7215C99100}" dt="2023-04-15T12:32:58.929" v="52" actId="14100"/>
          <ac:picMkLst>
            <pc:docMk/>
            <pc:sldMk cId="1869579040" sldId="267"/>
            <ac:picMk id="4" creationId="{78DE3B53-5115-5D6C-81AB-1AFBA6A48EDD}"/>
          </ac:picMkLst>
        </pc:picChg>
        <pc:picChg chg="mod">
          <ac:chgData name="Nguyen Tuan" userId="fa222466610d5319" providerId="Windows Live" clId="Web-{1F3CB71C-59ED-4294-A9AB-0B7215C99100}" dt="2023-04-15T12:32:57.757" v="51" actId="14100"/>
          <ac:picMkLst>
            <pc:docMk/>
            <pc:sldMk cId="1869579040" sldId="267"/>
            <ac:picMk id="5" creationId="{5BE562DA-09F5-0F52-A684-8E7BC557F909}"/>
          </ac:picMkLst>
        </pc:picChg>
      </pc:sldChg>
      <pc:sldChg chg="addSp modSp add replId">
        <pc:chgData name="Nguyen Tuan" userId="fa222466610d5319" providerId="Windows Live" clId="Web-{1F3CB71C-59ED-4294-A9AB-0B7215C99100}" dt="2023-04-15T12:33:55.072" v="71" actId="20577"/>
        <pc:sldMkLst>
          <pc:docMk/>
          <pc:sldMk cId="2350408342" sldId="267"/>
        </pc:sldMkLst>
        <pc:spChg chg="add mod">
          <ac:chgData name="Nguyen Tuan" userId="fa222466610d5319" providerId="Windows Live" clId="Web-{1F3CB71C-59ED-4294-A9AB-0B7215C99100}" dt="2023-04-15T12:33:55.072" v="71" actId="20577"/>
          <ac:spMkLst>
            <pc:docMk/>
            <pc:sldMk cId="2350408342" sldId="267"/>
            <ac:spMk id="2" creationId="{721C02BC-D5A3-1FD9-F770-0121D9DCC05C}"/>
          </ac:spMkLst>
        </pc:spChg>
        <pc:picChg chg="mod">
          <ac:chgData name="Nguyen Tuan" userId="fa222466610d5319" providerId="Windows Live" clId="Web-{1F3CB71C-59ED-4294-A9AB-0B7215C99100}" dt="2023-04-15T12:33:24.461" v="59" actId="14100"/>
          <ac:picMkLst>
            <pc:docMk/>
            <pc:sldMk cId="2350408342" sldId="267"/>
            <ac:picMk id="4" creationId="{78DE3B53-5115-5D6C-81AB-1AFBA6A48EDD}"/>
          </ac:picMkLst>
        </pc:picChg>
        <pc:picChg chg="mod">
          <ac:chgData name="Nguyen Tuan" userId="fa222466610d5319" providerId="Windows Live" clId="Web-{1F3CB71C-59ED-4294-A9AB-0B7215C99100}" dt="2023-04-15T12:33:27.696" v="60" actId="14100"/>
          <ac:picMkLst>
            <pc:docMk/>
            <pc:sldMk cId="2350408342" sldId="267"/>
            <ac:picMk id="5" creationId="{5BE562DA-09F5-0F52-A684-8E7BC557F909}"/>
          </ac:picMkLst>
        </pc:picChg>
      </pc:sldChg>
      <pc:sldChg chg="addSp modSp add del replId">
        <pc:chgData name="Nguyen Tuan" userId="fa222466610d5319" providerId="Windows Live" clId="Web-{1F3CB71C-59ED-4294-A9AB-0B7215C99100}" dt="2023-04-15T12:32:35.741" v="45"/>
        <pc:sldMkLst>
          <pc:docMk/>
          <pc:sldMk cId="4115605800" sldId="267"/>
        </pc:sldMkLst>
        <pc:spChg chg="add mod">
          <ac:chgData name="Nguyen Tuan" userId="fa222466610d5319" providerId="Windows Live" clId="Web-{1F3CB71C-59ED-4294-A9AB-0B7215C99100}" dt="2023-04-15T12:32:06.505" v="43" actId="1076"/>
          <ac:spMkLst>
            <pc:docMk/>
            <pc:sldMk cId="4115605800" sldId="267"/>
            <ac:spMk id="2" creationId="{67199628-F182-346B-9AE5-9592CE4B884B}"/>
          </ac:spMkLst>
        </pc:spChg>
        <pc:picChg chg="mod">
          <ac:chgData name="Nguyen Tuan" userId="fa222466610d5319" providerId="Windows Live" clId="Web-{1F3CB71C-59ED-4294-A9AB-0B7215C99100}" dt="2023-04-15T12:31:20.863" v="34" actId="14100"/>
          <ac:picMkLst>
            <pc:docMk/>
            <pc:sldMk cId="4115605800" sldId="267"/>
            <ac:picMk id="4" creationId="{78DE3B53-5115-5D6C-81AB-1AFBA6A48EDD}"/>
          </ac:picMkLst>
        </pc:picChg>
        <pc:picChg chg="mod">
          <ac:chgData name="Nguyen Tuan" userId="fa222466610d5319" providerId="Windows Live" clId="Web-{1F3CB71C-59ED-4294-A9AB-0B7215C99100}" dt="2023-04-15T12:31:18.144" v="33" actId="14100"/>
          <ac:picMkLst>
            <pc:docMk/>
            <pc:sldMk cId="4115605800" sldId="267"/>
            <ac:picMk id="5" creationId="{5BE562DA-09F5-0F52-A684-8E7BC557F909}"/>
          </ac:picMkLst>
        </pc:picChg>
      </pc:sldChg>
      <pc:sldChg chg="add del replId">
        <pc:chgData name="Nguyen Tuan" userId="fa222466610d5319" providerId="Windows Live" clId="Web-{1F3CB71C-59ED-4294-A9AB-0B7215C99100}" dt="2023-04-15T12:33:16.008" v="56"/>
        <pc:sldMkLst>
          <pc:docMk/>
          <pc:sldMk cId="668866485" sldId="268"/>
        </pc:sldMkLst>
      </pc:sldChg>
      <pc:sldChg chg="add del replId">
        <pc:chgData name="Nguyen Tuan" userId="fa222466610d5319" providerId="Windows Live" clId="Web-{1F3CB71C-59ED-4294-A9AB-0B7215C99100}" dt="2023-04-15T12:32:36.928" v="46"/>
        <pc:sldMkLst>
          <pc:docMk/>
          <pc:sldMk cId="2124295203" sldId="268"/>
        </pc:sldMkLst>
      </pc:sldChg>
      <pc:sldChg chg="addSp modSp add replId">
        <pc:chgData name="Nguyen Tuan" userId="fa222466610d5319" providerId="Windows Live" clId="Web-{1F3CB71C-59ED-4294-A9AB-0B7215C99100}" dt="2023-04-15T12:34:22.120" v="75"/>
        <pc:sldMkLst>
          <pc:docMk/>
          <pc:sldMk cId="2184902402" sldId="268"/>
        </pc:sldMkLst>
        <pc:spChg chg="add mod">
          <ac:chgData name="Nguyen Tuan" userId="fa222466610d5319" providerId="Windows Live" clId="Web-{1F3CB71C-59ED-4294-A9AB-0B7215C99100}" dt="2023-04-15T12:34:22.120" v="75"/>
          <ac:spMkLst>
            <pc:docMk/>
            <pc:sldMk cId="2184902402" sldId="268"/>
            <ac:spMk id="2" creationId="{3FE8C2B1-D3E0-0407-F4B8-2FDCCA6F59B8}"/>
          </ac:spMkLst>
        </pc:spChg>
        <pc:picChg chg="mod">
          <ac:chgData name="Nguyen Tuan" userId="fa222466610d5319" providerId="Windows Live" clId="Web-{1F3CB71C-59ED-4294-A9AB-0B7215C99100}" dt="2023-04-15T12:34:06.322" v="73" actId="14100"/>
          <ac:picMkLst>
            <pc:docMk/>
            <pc:sldMk cId="2184902402" sldId="268"/>
            <ac:picMk id="4" creationId="{78DE3B53-5115-5D6C-81AB-1AFBA6A48EDD}"/>
          </ac:picMkLst>
        </pc:picChg>
        <pc:picChg chg="mod">
          <ac:chgData name="Nguyen Tuan" userId="fa222466610d5319" providerId="Windows Live" clId="Web-{1F3CB71C-59ED-4294-A9AB-0B7215C99100}" dt="2023-04-15T12:34:03.619" v="72" actId="14100"/>
          <ac:picMkLst>
            <pc:docMk/>
            <pc:sldMk cId="2184902402" sldId="268"/>
            <ac:picMk id="5" creationId="{5BE562DA-09F5-0F52-A684-8E7BC557F909}"/>
          </ac:picMkLst>
        </pc:picChg>
      </pc:sldChg>
      <pc:sldChg chg="modSp add ord replId">
        <pc:chgData name="Nguyen Tuan" userId="fa222466610d5319" providerId="Windows Live" clId="Web-{1F3CB71C-59ED-4294-A9AB-0B7215C99100}" dt="2023-04-15T12:40:30.977" v="86" actId="20577"/>
        <pc:sldMkLst>
          <pc:docMk/>
          <pc:sldMk cId="2827867524" sldId="269"/>
        </pc:sldMkLst>
        <pc:graphicFrameChg chg="modGraphic">
          <ac:chgData name="Nguyen Tuan" userId="fa222466610d5319" providerId="Windows Live" clId="Web-{1F3CB71C-59ED-4294-A9AB-0B7215C99100}" dt="2023-04-15T12:40:30.977" v="86" actId="20577"/>
          <ac:graphicFrameMkLst>
            <pc:docMk/>
            <pc:sldMk cId="2827867524" sldId="269"/>
            <ac:graphicFrameMk id="5" creationId="{513760D5-9732-FDB4-02CB-24D04B6B93E9}"/>
          </ac:graphicFrameMkLst>
        </pc:graphicFrameChg>
      </pc:sldChg>
      <pc:sldChg chg="add ord replId">
        <pc:chgData name="Nguyen Tuan" userId="fa222466610d5319" providerId="Windows Live" clId="Web-{1F3CB71C-59ED-4294-A9AB-0B7215C99100}" dt="2023-04-15T12:40:42.118" v="88"/>
        <pc:sldMkLst>
          <pc:docMk/>
          <pc:sldMk cId="1983448422" sldId="270"/>
        </pc:sldMkLst>
      </pc:sldChg>
      <pc:sldChg chg="addSp delSp modSp new">
        <pc:chgData name="Nguyen Tuan" userId="fa222466610d5319" providerId="Windows Live" clId="Web-{1F3CB71C-59ED-4294-A9AB-0B7215C99100}" dt="2023-04-15T13:03:22.123" v="242" actId="688"/>
        <pc:sldMkLst>
          <pc:docMk/>
          <pc:sldMk cId="400323092" sldId="271"/>
        </pc:sldMkLst>
        <pc:spChg chg="del">
          <ac:chgData name="Nguyen Tuan" userId="fa222466610d5319" providerId="Windows Live" clId="Web-{1F3CB71C-59ED-4294-A9AB-0B7215C99100}" dt="2023-04-15T12:46:12.037" v="91"/>
          <ac:spMkLst>
            <pc:docMk/>
            <pc:sldMk cId="400323092" sldId="271"/>
            <ac:spMk id="2" creationId="{F95A9A2C-47C1-CFD6-FF72-7948139A593D}"/>
          </ac:spMkLst>
        </pc:spChg>
        <pc:spChg chg="del">
          <ac:chgData name="Nguyen Tuan" userId="fa222466610d5319" providerId="Windows Live" clId="Web-{1F3CB71C-59ED-4294-A9AB-0B7215C99100}" dt="2023-04-15T12:46:07.881" v="90"/>
          <ac:spMkLst>
            <pc:docMk/>
            <pc:sldMk cId="400323092" sldId="271"/>
            <ac:spMk id="3" creationId="{B29342BD-6DE1-BCF3-4D7D-A5E151D7D5EE}"/>
          </ac:spMkLst>
        </pc:spChg>
        <pc:spChg chg="add mod">
          <ac:chgData name="Nguyen Tuan" userId="fa222466610d5319" providerId="Windows Live" clId="Web-{1F3CB71C-59ED-4294-A9AB-0B7215C99100}" dt="2023-04-15T12:57:25.610" v="181" actId="1076"/>
          <ac:spMkLst>
            <pc:docMk/>
            <pc:sldMk cId="400323092" sldId="271"/>
            <ac:spMk id="4" creationId="{213E5DE8-EBD3-8699-67D5-2445B8C41F2F}"/>
          </ac:spMkLst>
        </pc:spChg>
        <pc:spChg chg="add mod">
          <ac:chgData name="Nguyen Tuan" userId="fa222466610d5319" providerId="Windows Live" clId="Web-{1F3CB71C-59ED-4294-A9AB-0B7215C99100}" dt="2023-04-15T12:57:25.610" v="180" actId="1076"/>
          <ac:spMkLst>
            <pc:docMk/>
            <pc:sldMk cId="400323092" sldId="271"/>
            <ac:spMk id="5" creationId="{F19A213A-7729-1814-5728-D4736E0A0CAC}"/>
          </ac:spMkLst>
        </pc:spChg>
        <pc:spChg chg="add mod">
          <ac:chgData name="Nguyen Tuan" userId="fa222466610d5319" providerId="Windows Live" clId="Web-{1F3CB71C-59ED-4294-A9AB-0B7215C99100}" dt="2023-04-15T12:57:25.610" v="179" actId="1076"/>
          <ac:spMkLst>
            <pc:docMk/>
            <pc:sldMk cId="400323092" sldId="271"/>
            <ac:spMk id="6" creationId="{9E896295-D7AB-BCB6-F211-6341425E4A36}"/>
          </ac:spMkLst>
        </pc:spChg>
        <pc:spChg chg="add mod">
          <ac:chgData name="Nguyen Tuan" userId="fa222466610d5319" providerId="Windows Live" clId="Web-{1F3CB71C-59ED-4294-A9AB-0B7215C99100}" dt="2023-04-15T12:57:25.610" v="178" actId="1076"/>
          <ac:spMkLst>
            <pc:docMk/>
            <pc:sldMk cId="400323092" sldId="271"/>
            <ac:spMk id="7" creationId="{071E356C-4E7D-C7F6-6E7C-7D335EF04D67}"/>
          </ac:spMkLst>
        </pc:spChg>
        <pc:spChg chg="add mod">
          <ac:chgData name="Nguyen Tuan" userId="fa222466610d5319" providerId="Windows Live" clId="Web-{1F3CB71C-59ED-4294-A9AB-0B7215C99100}" dt="2023-04-15T13:03:22.123" v="242" actId="688"/>
          <ac:spMkLst>
            <pc:docMk/>
            <pc:sldMk cId="400323092" sldId="271"/>
            <ac:spMk id="8" creationId="{29D63740-976D-45E1-AC8C-DE3B27963FAD}"/>
          </ac:spMkLst>
        </pc:spChg>
        <pc:spChg chg="add del mod">
          <ac:chgData name="Nguyen Tuan" userId="fa222466610d5319" providerId="Windows Live" clId="Web-{1F3CB71C-59ED-4294-A9AB-0B7215C99100}" dt="2023-04-15T13:00:02.350" v="216"/>
          <ac:spMkLst>
            <pc:docMk/>
            <pc:sldMk cId="400323092" sldId="271"/>
            <ac:spMk id="9" creationId="{C5CBA43D-2515-5CE4-D14B-A84A49E8F9F2}"/>
          </ac:spMkLst>
        </pc:spChg>
        <pc:spChg chg="add mod">
          <ac:chgData name="Nguyen Tuan" userId="fa222466610d5319" providerId="Windows Live" clId="Web-{1F3CB71C-59ED-4294-A9AB-0B7215C99100}" dt="2023-04-15T12:57:31.110" v="182" actId="1076"/>
          <ac:spMkLst>
            <pc:docMk/>
            <pc:sldMk cId="400323092" sldId="271"/>
            <ac:spMk id="10" creationId="{961C5161-CFF5-7FDB-6913-CD0E8E3D9DF0}"/>
          </ac:spMkLst>
        </pc:spChg>
        <pc:spChg chg="add mod">
          <ac:chgData name="Nguyen Tuan" userId="fa222466610d5319" providerId="Windows Live" clId="Web-{1F3CB71C-59ED-4294-A9AB-0B7215C99100}" dt="2023-04-15T12:58:34.190" v="196" actId="1076"/>
          <ac:spMkLst>
            <pc:docMk/>
            <pc:sldMk cId="400323092" sldId="271"/>
            <ac:spMk id="11" creationId="{9EEE2D86-2404-19EC-8014-DAF891F26E10}"/>
          </ac:spMkLst>
        </pc:spChg>
        <pc:spChg chg="add mod">
          <ac:chgData name="Nguyen Tuan" userId="fa222466610d5319" providerId="Windows Live" clId="Web-{1F3CB71C-59ED-4294-A9AB-0B7215C99100}" dt="2023-04-15T12:59:07.270" v="204" actId="1076"/>
          <ac:spMkLst>
            <pc:docMk/>
            <pc:sldMk cId="400323092" sldId="271"/>
            <ac:spMk id="12" creationId="{2D823970-A488-D16A-19ED-DD71257F0870}"/>
          </ac:spMkLst>
        </pc:spChg>
        <pc:spChg chg="add mod">
          <ac:chgData name="Nguyen Tuan" userId="fa222466610d5319" providerId="Windows Live" clId="Web-{1F3CB71C-59ED-4294-A9AB-0B7215C99100}" dt="2023-04-15T12:59:29.521" v="211" actId="1076"/>
          <ac:spMkLst>
            <pc:docMk/>
            <pc:sldMk cId="400323092" sldId="271"/>
            <ac:spMk id="13" creationId="{8C8B8776-64B9-34BA-6C93-B748A67D3C4B}"/>
          </ac:spMkLst>
        </pc:spChg>
      </pc:sldChg>
      <pc:sldChg chg="delSp modSp add replId">
        <pc:chgData name="Nguyen Tuan" userId="fa222466610d5319" providerId="Windows Live" clId="Web-{1F3CB71C-59ED-4294-A9AB-0B7215C99100}" dt="2023-04-15T13:02:39.903" v="239" actId="1076"/>
        <pc:sldMkLst>
          <pc:docMk/>
          <pc:sldMk cId="1423083152" sldId="272"/>
        </pc:sldMkLst>
        <pc:spChg chg="mod">
          <ac:chgData name="Nguyen Tuan" userId="fa222466610d5319" providerId="Windows Live" clId="Web-{1F3CB71C-59ED-4294-A9AB-0B7215C99100}" dt="2023-04-15T13:01:20.150" v="225" actId="1076"/>
          <ac:spMkLst>
            <pc:docMk/>
            <pc:sldMk cId="1423083152" sldId="272"/>
            <ac:spMk id="5" creationId="{F19A213A-7729-1814-5728-D4736E0A0CAC}"/>
          </ac:spMkLst>
        </pc:spChg>
        <pc:spChg chg="mod">
          <ac:chgData name="Nguyen Tuan" userId="fa222466610d5319" providerId="Windows Live" clId="Web-{1F3CB71C-59ED-4294-A9AB-0B7215C99100}" dt="2023-04-15T13:01:27.384" v="226" actId="1076"/>
          <ac:spMkLst>
            <pc:docMk/>
            <pc:sldMk cId="1423083152" sldId="272"/>
            <ac:spMk id="6" creationId="{9E896295-D7AB-BCB6-F211-6341425E4A36}"/>
          </ac:spMkLst>
        </pc:spChg>
        <pc:spChg chg="mod">
          <ac:chgData name="Nguyen Tuan" userId="fa222466610d5319" providerId="Windows Live" clId="Web-{1F3CB71C-59ED-4294-A9AB-0B7215C99100}" dt="2023-04-15T13:01:51.917" v="229" actId="1076"/>
          <ac:spMkLst>
            <pc:docMk/>
            <pc:sldMk cId="1423083152" sldId="272"/>
            <ac:spMk id="7" creationId="{071E356C-4E7D-C7F6-6E7C-7D335EF04D67}"/>
          </ac:spMkLst>
        </pc:spChg>
        <pc:spChg chg="mod">
          <ac:chgData name="Nguyen Tuan" userId="fa222466610d5319" providerId="Windows Live" clId="Web-{1F3CB71C-59ED-4294-A9AB-0B7215C99100}" dt="2023-04-15T13:01:36.572" v="228" actId="1076"/>
          <ac:spMkLst>
            <pc:docMk/>
            <pc:sldMk cId="1423083152" sldId="272"/>
            <ac:spMk id="8" creationId="{29D63740-976D-45E1-AC8C-DE3B27963FAD}"/>
          </ac:spMkLst>
        </pc:spChg>
        <pc:spChg chg="del">
          <ac:chgData name="Nguyen Tuan" userId="fa222466610d5319" providerId="Windows Live" clId="Web-{1F3CB71C-59ED-4294-A9AB-0B7215C99100}" dt="2023-04-15T13:00:00.397" v="215"/>
          <ac:spMkLst>
            <pc:docMk/>
            <pc:sldMk cId="1423083152" sldId="272"/>
            <ac:spMk id="9" creationId="{C5CBA43D-2515-5CE4-D14B-A84A49E8F9F2}"/>
          </ac:spMkLst>
        </pc:spChg>
        <pc:spChg chg="mod">
          <ac:chgData name="Nguyen Tuan" userId="fa222466610d5319" providerId="Windows Live" clId="Web-{1F3CB71C-59ED-4294-A9AB-0B7215C99100}" dt="2023-04-15T13:02:33.668" v="238" actId="1076"/>
          <ac:spMkLst>
            <pc:docMk/>
            <pc:sldMk cId="1423083152" sldId="272"/>
            <ac:spMk id="10" creationId="{961C5161-CFF5-7FDB-6913-CD0E8E3D9DF0}"/>
          </ac:spMkLst>
        </pc:spChg>
        <pc:spChg chg="mod">
          <ac:chgData name="Nguyen Tuan" userId="fa222466610d5319" providerId="Windows Live" clId="Web-{1F3CB71C-59ED-4294-A9AB-0B7215C99100}" dt="2023-04-15T13:02:39.903" v="239" actId="1076"/>
          <ac:spMkLst>
            <pc:docMk/>
            <pc:sldMk cId="1423083152" sldId="272"/>
            <ac:spMk id="11" creationId="{9EEE2D86-2404-19EC-8014-DAF891F26E10}"/>
          </ac:spMkLst>
        </pc:spChg>
        <pc:spChg chg="mod">
          <ac:chgData name="Nguyen Tuan" userId="fa222466610d5319" providerId="Windows Live" clId="Web-{1F3CB71C-59ED-4294-A9AB-0B7215C99100}" dt="2023-04-15T13:02:15.761" v="233" actId="1076"/>
          <ac:spMkLst>
            <pc:docMk/>
            <pc:sldMk cId="1423083152" sldId="272"/>
            <ac:spMk id="12" creationId="{2D823970-A488-D16A-19ED-DD71257F0870}"/>
          </ac:spMkLst>
        </pc:spChg>
        <pc:spChg chg="mod">
          <ac:chgData name="Nguyen Tuan" userId="fa222466610d5319" providerId="Windows Live" clId="Web-{1F3CB71C-59ED-4294-A9AB-0B7215C99100}" dt="2023-04-15T13:02:28.277" v="237" actId="1076"/>
          <ac:spMkLst>
            <pc:docMk/>
            <pc:sldMk cId="1423083152" sldId="272"/>
            <ac:spMk id="13" creationId="{8C8B8776-64B9-34BA-6C93-B748A67D3C4B}"/>
          </ac:spMkLst>
        </pc:spChg>
      </pc:sldChg>
      <pc:sldChg chg="modSp add replId">
        <pc:chgData name="Nguyen Tuan" userId="fa222466610d5319" providerId="Windows Live" clId="Web-{1F3CB71C-59ED-4294-A9AB-0B7215C99100}" dt="2023-04-15T13:05:32.675" v="264" actId="1076"/>
        <pc:sldMkLst>
          <pc:docMk/>
          <pc:sldMk cId="1072205615" sldId="273"/>
        </pc:sldMkLst>
        <pc:spChg chg="mod">
          <ac:chgData name="Nguyen Tuan" userId="fa222466610d5319" providerId="Windows Live" clId="Web-{1F3CB71C-59ED-4294-A9AB-0B7215C99100}" dt="2023-04-15T13:04:39.110" v="253" actId="1076"/>
          <ac:spMkLst>
            <pc:docMk/>
            <pc:sldMk cId="1072205615" sldId="273"/>
            <ac:spMk id="5" creationId="{F19A213A-7729-1814-5728-D4736E0A0CAC}"/>
          </ac:spMkLst>
        </pc:spChg>
        <pc:spChg chg="mod">
          <ac:chgData name="Nguyen Tuan" userId="fa222466610d5319" providerId="Windows Live" clId="Web-{1F3CB71C-59ED-4294-A9AB-0B7215C99100}" dt="2023-04-15T13:04:25.376" v="252" actId="1076"/>
          <ac:spMkLst>
            <pc:docMk/>
            <pc:sldMk cId="1072205615" sldId="273"/>
            <ac:spMk id="6" creationId="{9E896295-D7AB-BCB6-F211-6341425E4A36}"/>
          </ac:spMkLst>
        </pc:spChg>
        <pc:spChg chg="mod">
          <ac:chgData name="Nguyen Tuan" userId="fa222466610d5319" providerId="Windows Live" clId="Web-{1F3CB71C-59ED-4294-A9AB-0B7215C99100}" dt="2023-04-15T13:04:10.031" v="250" actId="1076"/>
          <ac:spMkLst>
            <pc:docMk/>
            <pc:sldMk cId="1072205615" sldId="273"/>
            <ac:spMk id="7" creationId="{071E356C-4E7D-C7F6-6E7C-7D335EF04D67}"/>
          </ac:spMkLst>
        </pc:spChg>
        <pc:spChg chg="mod">
          <ac:chgData name="Nguyen Tuan" userId="fa222466610d5319" providerId="Windows Live" clId="Web-{1F3CB71C-59ED-4294-A9AB-0B7215C99100}" dt="2023-04-15T13:04:00.796" v="248" actId="1076"/>
          <ac:spMkLst>
            <pc:docMk/>
            <pc:sldMk cId="1072205615" sldId="273"/>
            <ac:spMk id="8" creationId="{29D63740-976D-45E1-AC8C-DE3B27963FAD}"/>
          </ac:spMkLst>
        </pc:spChg>
        <pc:spChg chg="mod">
          <ac:chgData name="Nguyen Tuan" userId="fa222466610d5319" providerId="Windows Live" clId="Web-{1F3CB71C-59ED-4294-A9AB-0B7215C99100}" dt="2023-04-15T13:05:25.253" v="263" actId="1076"/>
          <ac:spMkLst>
            <pc:docMk/>
            <pc:sldMk cId="1072205615" sldId="273"/>
            <ac:spMk id="10" creationId="{961C5161-CFF5-7FDB-6913-CD0E8E3D9DF0}"/>
          </ac:spMkLst>
        </pc:spChg>
        <pc:spChg chg="mod">
          <ac:chgData name="Nguyen Tuan" userId="fa222466610d5319" providerId="Windows Live" clId="Web-{1F3CB71C-59ED-4294-A9AB-0B7215C99100}" dt="2023-04-15T13:05:32.675" v="264" actId="1076"/>
          <ac:spMkLst>
            <pc:docMk/>
            <pc:sldMk cId="1072205615" sldId="273"/>
            <ac:spMk id="11" creationId="{9EEE2D86-2404-19EC-8014-DAF891F26E10}"/>
          </ac:spMkLst>
        </pc:spChg>
        <pc:spChg chg="mod">
          <ac:chgData name="Nguyen Tuan" userId="fa222466610d5319" providerId="Windows Live" clId="Web-{1F3CB71C-59ED-4294-A9AB-0B7215C99100}" dt="2023-04-15T13:04:52.564" v="255" actId="1076"/>
          <ac:spMkLst>
            <pc:docMk/>
            <pc:sldMk cId="1072205615" sldId="273"/>
            <ac:spMk id="12" creationId="{2D823970-A488-D16A-19ED-DD71257F0870}"/>
          </ac:spMkLst>
        </pc:spChg>
        <pc:spChg chg="mod">
          <ac:chgData name="Nguyen Tuan" userId="fa222466610d5319" providerId="Windows Live" clId="Web-{1F3CB71C-59ED-4294-A9AB-0B7215C99100}" dt="2023-04-15T13:05:08.580" v="259" actId="1076"/>
          <ac:spMkLst>
            <pc:docMk/>
            <pc:sldMk cId="1072205615" sldId="273"/>
            <ac:spMk id="13" creationId="{8C8B8776-64B9-34BA-6C93-B748A67D3C4B}"/>
          </ac:spMkLst>
        </pc:spChg>
      </pc:sldChg>
      <pc:sldChg chg="delSp add del replId">
        <pc:chgData name="Nguyen Tuan" userId="fa222466610d5319" providerId="Windows Live" clId="Web-{1F3CB71C-59ED-4294-A9AB-0B7215C99100}" dt="2023-04-15T13:03:07.732" v="240"/>
        <pc:sldMkLst>
          <pc:docMk/>
          <pc:sldMk cId="1355003137" sldId="273"/>
        </pc:sldMkLst>
        <pc:spChg chg="del">
          <ac:chgData name="Nguyen Tuan" userId="fa222466610d5319" providerId="Windows Live" clId="Web-{1F3CB71C-59ED-4294-A9AB-0B7215C99100}" dt="2023-04-15T13:00:05.959" v="217"/>
          <ac:spMkLst>
            <pc:docMk/>
            <pc:sldMk cId="1355003137" sldId="273"/>
            <ac:spMk id="9" creationId="{C5CBA43D-2515-5CE4-D14B-A84A49E8F9F2}"/>
          </ac:spMkLst>
        </pc:spChg>
      </pc:sldChg>
      <pc:sldChg chg="modSp add replId">
        <pc:chgData name="Nguyen Tuan" userId="fa222466610d5319" providerId="Windows Live" clId="Web-{1F3CB71C-59ED-4294-A9AB-0B7215C99100}" dt="2023-04-15T13:12:25.738" v="285" actId="1076"/>
        <pc:sldMkLst>
          <pc:docMk/>
          <pc:sldMk cId="1360675082" sldId="274"/>
        </pc:sldMkLst>
        <pc:spChg chg="mod">
          <ac:chgData name="Nguyen Tuan" userId="fa222466610d5319" providerId="Windows Live" clId="Web-{1F3CB71C-59ED-4294-A9AB-0B7215C99100}" dt="2023-04-15T13:11:07.969" v="271" actId="1076"/>
          <ac:spMkLst>
            <pc:docMk/>
            <pc:sldMk cId="1360675082" sldId="274"/>
            <ac:spMk id="5" creationId="{F19A213A-7729-1814-5728-D4736E0A0CAC}"/>
          </ac:spMkLst>
        </pc:spChg>
        <pc:spChg chg="mod">
          <ac:chgData name="Nguyen Tuan" userId="fa222466610d5319" providerId="Windows Live" clId="Web-{1F3CB71C-59ED-4294-A9AB-0B7215C99100}" dt="2023-04-15T13:11:34.986" v="274" actId="1076"/>
          <ac:spMkLst>
            <pc:docMk/>
            <pc:sldMk cId="1360675082" sldId="274"/>
            <ac:spMk id="6" creationId="{9E896295-D7AB-BCB6-F211-6341425E4A36}"/>
          </ac:spMkLst>
        </pc:spChg>
        <pc:spChg chg="mod">
          <ac:chgData name="Nguyen Tuan" userId="fa222466610d5319" providerId="Windows Live" clId="Web-{1F3CB71C-59ED-4294-A9AB-0B7215C99100}" dt="2023-04-15T13:11:23.704" v="273" actId="1076"/>
          <ac:spMkLst>
            <pc:docMk/>
            <pc:sldMk cId="1360675082" sldId="274"/>
            <ac:spMk id="7" creationId="{071E356C-4E7D-C7F6-6E7C-7D335EF04D67}"/>
          </ac:spMkLst>
        </pc:spChg>
        <pc:spChg chg="mod">
          <ac:chgData name="Nguyen Tuan" userId="fa222466610d5319" providerId="Windows Live" clId="Web-{1F3CB71C-59ED-4294-A9AB-0B7215C99100}" dt="2023-04-15T13:11:13.407" v="272" actId="1076"/>
          <ac:spMkLst>
            <pc:docMk/>
            <pc:sldMk cId="1360675082" sldId="274"/>
            <ac:spMk id="8" creationId="{29D63740-976D-45E1-AC8C-DE3B27963FAD}"/>
          </ac:spMkLst>
        </pc:spChg>
        <pc:spChg chg="mod">
          <ac:chgData name="Nguyen Tuan" userId="fa222466610d5319" providerId="Windows Live" clId="Web-{1F3CB71C-59ED-4294-A9AB-0B7215C99100}" dt="2023-04-15T13:12:11.190" v="282" actId="1076"/>
          <ac:spMkLst>
            <pc:docMk/>
            <pc:sldMk cId="1360675082" sldId="274"/>
            <ac:spMk id="10" creationId="{961C5161-CFF5-7FDB-6913-CD0E8E3D9DF0}"/>
          </ac:spMkLst>
        </pc:spChg>
        <pc:spChg chg="mod">
          <ac:chgData name="Nguyen Tuan" userId="fa222466610d5319" providerId="Windows Live" clId="Web-{1F3CB71C-59ED-4294-A9AB-0B7215C99100}" dt="2023-04-15T13:12:22.081" v="284" actId="1076"/>
          <ac:spMkLst>
            <pc:docMk/>
            <pc:sldMk cId="1360675082" sldId="274"/>
            <ac:spMk id="11" creationId="{9EEE2D86-2404-19EC-8014-DAF891F26E10}"/>
          </ac:spMkLst>
        </pc:spChg>
        <pc:spChg chg="mod">
          <ac:chgData name="Nguyen Tuan" userId="fa222466610d5319" providerId="Windows Live" clId="Web-{1F3CB71C-59ED-4294-A9AB-0B7215C99100}" dt="2023-04-15T13:12:25.738" v="285" actId="1076"/>
          <ac:spMkLst>
            <pc:docMk/>
            <pc:sldMk cId="1360675082" sldId="274"/>
            <ac:spMk id="12" creationId="{2D823970-A488-D16A-19ED-DD71257F0870}"/>
          </ac:spMkLst>
        </pc:spChg>
        <pc:spChg chg="mod">
          <ac:chgData name="Nguyen Tuan" userId="fa222466610d5319" providerId="Windows Live" clId="Web-{1F3CB71C-59ED-4294-A9AB-0B7215C99100}" dt="2023-04-15T13:12:15.440" v="283" actId="1076"/>
          <ac:spMkLst>
            <pc:docMk/>
            <pc:sldMk cId="1360675082" sldId="274"/>
            <ac:spMk id="13" creationId="{8C8B8776-64B9-34BA-6C93-B748A67D3C4B}"/>
          </ac:spMkLst>
        </pc:spChg>
      </pc:sldChg>
      <pc:sldChg chg="delSp add del replId">
        <pc:chgData name="Nguyen Tuan" userId="fa222466610d5319" providerId="Windows Live" clId="Web-{1F3CB71C-59ED-4294-A9AB-0B7215C99100}" dt="2023-04-15T13:03:08.779" v="241"/>
        <pc:sldMkLst>
          <pc:docMk/>
          <pc:sldMk cId="3257444805" sldId="274"/>
        </pc:sldMkLst>
        <pc:spChg chg="del">
          <ac:chgData name="Nguyen Tuan" userId="fa222466610d5319" providerId="Windows Live" clId="Web-{1F3CB71C-59ED-4294-A9AB-0B7215C99100}" dt="2023-04-15T13:00:08.241" v="218"/>
          <ac:spMkLst>
            <pc:docMk/>
            <pc:sldMk cId="3257444805" sldId="274"/>
            <ac:spMk id="9" creationId="{C5CBA43D-2515-5CE4-D14B-A84A49E8F9F2}"/>
          </ac:spMkLst>
        </pc:spChg>
      </pc:sldChg>
      <pc:sldChg chg="add ord replId modTransition">
        <pc:chgData name="Nguyen Tuan" userId="fa222466610d5319" providerId="Windows Live" clId="Web-{1F3CB71C-59ED-4294-A9AB-0B7215C99100}" dt="2023-04-15T13:17:14.170" v="323"/>
        <pc:sldMkLst>
          <pc:docMk/>
          <pc:sldMk cId="1556468061" sldId="275"/>
        </pc:sldMkLst>
      </pc:sldChg>
      <pc:sldChg chg="modSp add replId modTransition">
        <pc:chgData name="Nguyen Tuan" userId="fa222466610d5319" providerId="Windows Live" clId="Web-{1F3CB71C-59ED-4294-A9AB-0B7215C99100}" dt="2023-04-15T13:17:16.811" v="324"/>
        <pc:sldMkLst>
          <pc:docMk/>
          <pc:sldMk cId="2081121938" sldId="276"/>
        </pc:sldMkLst>
        <pc:graphicFrameChg chg="modGraphic">
          <ac:chgData name="Nguyen Tuan" userId="fa222466610d5319" providerId="Windows Live" clId="Web-{1F3CB71C-59ED-4294-A9AB-0B7215C99100}" dt="2023-04-15T13:13:40.131" v="321" actId="20577"/>
          <ac:graphicFrameMkLst>
            <pc:docMk/>
            <pc:sldMk cId="2081121938" sldId="276"/>
            <ac:graphicFrameMk id="5" creationId="{513760D5-9732-FDB4-02CB-24D04B6B93E9}"/>
          </ac:graphicFrameMkLst>
        </pc:graphicFrameChg>
      </pc:sldChg>
      <pc:sldChg chg="add ord replId modTransition">
        <pc:chgData name="Nguyen Tuan" userId="fa222466610d5319" providerId="Windows Live" clId="Web-{1F3CB71C-59ED-4294-A9AB-0B7215C99100}" dt="2023-04-15T13:17:47.593" v="330"/>
        <pc:sldMkLst>
          <pc:docMk/>
          <pc:sldMk cId="3824514565" sldId="277"/>
        </pc:sldMkLst>
      </pc:sldChg>
      <pc:sldChg chg="addSp delSp modSp new">
        <pc:chgData name="Nguyen Tuan" userId="fa222466610d5319" providerId="Windows Live" clId="Web-{1F3CB71C-59ED-4294-A9AB-0B7215C99100}" dt="2023-04-15T13:54:01.505" v="345" actId="1076"/>
        <pc:sldMkLst>
          <pc:docMk/>
          <pc:sldMk cId="1602917195" sldId="278"/>
        </pc:sldMkLst>
        <pc:spChg chg="del">
          <ac:chgData name="Nguyen Tuan" userId="fa222466610d5319" providerId="Windows Live" clId="Web-{1F3CB71C-59ED-4294-A9AB-0B7215C99100}" dt="2023-04-15T13:24:35.687" v="333"/>
          <ac:spMkLst>
            <pc:docMk/>
            <pc:sldMk cId="1602917195" sldId="278"/>
            <ac:spMk id="2" creationId="{CD55DF42-6399-72D9-8C00-6B7F5A214CE6}"/>
          </ac:spMkLst>
        </pc:spChg>
        <pc:spChg chg="del">
          <ac:chgData name="Nguyen Tuan" userId="fa222466610d5319" providerId="Windows Live" clId="Web-{1F3CB71C-59ED-4294-A9AB-0B7215C99100}" dt="2023-04-15T13:24:28.530" v="332"/>
          <ac:spMkLst>
            <pc:docMk/>
            <pc:sldMk cId="1602917195" sldId="278"/>
            <ac:spMk id="3" creationId="{028D25DD-892F-626D-96CC-452F6659DCB5}"/>
          </ac:spMkLst>
        </pc:spChg>
        <pc:picChg chg="add mod">
          <ac:chgData name="Nguyen Tuan" userId="fa222466610d5319" providerId="Windows Live" clId="Web-{1F3CB71C-59ED-4294-A9AB-0B7215C99100}" dt="2023-04-15T13:24:42.546" v="335" actId="1076"/>
          <ac:picMkLst>
            <pc:docMk/>
            <pc:sldMk cId="1602917195" sldId="278"/>
            <ac:picMk id="4" creationId="{4F0E7451-1D8D-2CE0-7770-98D32C74FB3D}"/>
          </ac:picMkLst>
        </pc:picChg>
        <pc:picChg chg="add mod">
          <ac:chgData name="Nguyen Tuan" userId="fa222466610d5319" providerId="Windows Live" clId="Web-{1F3CB71C-59ED-4294-A9AB-0B7215C99100}" dt="2023-04-15T13:29:54.277" v="338" actId="1076"/>
          <ac:picMkLst>
            <pc:docMk/>
            <pc:sldMk cId="1602917195" sldId="278"/>
            <ac:picMk id="5" creationId="{9DAE89B0-33D6-613F-EE39-1C073DB093FF}"/>
          </ac:picMkLst>
        </pc:picChg>
        <pc:picChg chg="add mod">
          <ac:chgData name="Nguyen Tuan" userId="fa222466610d5319" providerId="Windows Live" clId="Web-{1F3CB71C-59ED-4294-A9AB-0B7215C99100}" dt="2023-04-15T13:42:35.995" v="340" actId="1076"/>
          <ac:picMkLst>
            <pc:docMk/>
            <pc:sldMk cId="1602917195" sldId="278"/>
            <ac:picMk id="6" creationId="{09EECF29-735E-3160-156A-E59C8E0C5333}"/>
          </ac:picMkLst>
        </pc:picChg>
        <pc:picChg chg="add mod">
          <ac:chgData name="Nguyen Tuan" userId="fa222466610d5319" providerId="Windows Live" clId="Web-{1F3CB71C-59ED-4294-A9AB-0B7215C99100}" dt="2023-04-15T13:51:29.703" v="342" actId="1076"/>
          <ac:picMkLst>
            <pc:docMk/>
            <pc:sldMk cId="1602917195" sldId="278"/>
            <ac:picMk id="7" creationId="{B9FC0AFD-C119-E2E6-2DB8-E76A237022E9}"/>
          </ac:picMkLst>
        </pc:picChg>
        <pc:picChg chg="add mod">
          <ac:chgData name="Nguyen Tuan" userId="fa222466610d5319" providerId="Windows Live" clId="Web-{1F3CB71C-59ED-4294-A9AB-0B7215C99100}" dt="2023-04-15T13:54:01.505" v="345" actId="1076"/>
          <ac:picMkLst>
            <pc:docMk/>
            <pc:sldMk cId="1602917195" sldId="278"/>
            <ac:picMk id="8" creationId="{BCC45AD2-CD91-E500-375E-3690C5792E93}"/>
          </ac:picMkLst>
        </pc:picChg>
      </pc:sldChg>
    </pc:docChg>
  </pc:docChgLst>
  <pc:docChgLst>
    <pc:chgData name="Nguyen Tuan" userId="fa222466610d5319" providerId="Windows Live" clId="Web-{79B30774-A341-4183-BBF0-F633EC286BEE}"/>
    <pc:docChg chg="modSld">
      <pc:chgData name="Nguyen Tuan" userId="fa222466610d5319" providerId="Windows Live" clId="Web-{79B30774-A341-4183-BBF0-F633EC286BEE}" dt="2023-04-16T05:04:02.844" v="4" actId="20577"/>
      <pc:docMkLst>
        <pc:docMk/>
      </pc:docMkLst>
      <pc:sldChg chg="modSp">
        <pc:chgData name="Nguyen Tuan" userId="fa222466610d5319" providerId="Windows Live" clId="Web-{79B30774-A341-4183-BBF0-F633EC286BEE}" dt="2023-04-16T05:04:02.844" v="4" actId="20577"/>
        <pc:sldMkLst>
          <pc:docMk/>
          <pc:sldMk cId="4178787485" sldId="264"/>
        </pc:sldMkLst>
        <pc:graphicFrameChg chg="modGraphic">
          <ac:chgData name="Nguyen Tuan" userId="fa222466610d5319" providerId="Windows Live" clId="Web-{79B30774-A341-4183-BBF0-F633EC286BEE}" dt="2023-04-16T05:04:02.844" v="4" actId="20577"/>
          <ac:graphicFrameMkLst>
            <pc:docMk/>
            <pc:sldMk cId="4178787485" sldId="264"/>
            <ac:graphicFrameMk id="5" creationId="{513760D5-9732-FDB4-02CB-24D04B6B93E9}"/>
          </ac:graphicFrameMkLst>
        </pc:graphicFrameChg>
      </pc:sldChg>
    </pc:docChg>
  </pc:docChgLst>
  <pc:docChgLst>
    <pc:chgData name="Nguyen Tuan" userId="fa222466610d5319" providerId="Windows Live" clId="Web-{792E167F-80DA-41A7-BC47-B682F350C2DD}"/>
    <pc:docChg chg="modSld">
      <pc:chgData name="Nguyen Tuan" userId="fa222466610d5319" providerId="Windows Live" clId="Web-{792E167F-80DA-41A7-BC47-B682F350C2DD}" dt="2023-04-15T18:02:04.935" v="23"/>
      <pc:docMkLst>
        <pc:docMk/>
      </pc:docMkLst>
      <pc:sldChg chg="addSp delSp modSp mod setBg">
        <pc:chgData name="Nguyen Tuan" userId="fa222466610d5319" providerId="Windows Live" clId="Web-{792E167F-80DA-41A7-BC47-B682F350C2DD}" dt="2023-04-15T18:02:04.935" v="23"/>
        <pc:sldMkLst>
          <pc:docMk/>
          <pc:sldMk cId="1602917195" sldId="278"/>
        </pc:sldMkLst>
        <pc:spChg chg="mod">
          <ac:chgData name="Nguyen Tuan" userId="fa222466610d5319" providerId="Windows Live" clId="Web-{792E167F-80DA-41A7-BC47-B682F350C2DD}" dt="2023-04-15T18:02:01.482" v="18" actId="1076"/>
          <ac:spMkLst>
            <pc:docMk/>
            <pc:sldMk cId="1602917195" sldId="278"/>
            <ac:spMk id="2" creationId="{7B88BC72-4AEE-2CF6-A2A9-856F00FBBA13}"/>
          </ac:spMkLst>
        </pc:spChg>
        <pc:spChg chg="add del">
          <ac:chgData name="Nguyen Tuan" userId="fa222466610d5319" providerId="Windows Live" clId="Web-{792E167F-80DA-41A7-BC47-B682F350C2DD}" dt="2023-04-15T17:43:02.591" v="11"/>
          <ac:spMkLst>
            <pc:docMk/>
            <pc:sldMk cId="1602917195" sldId="278"/>
            <ac:spMk id="3" creationId="{018C23E9-7844-BDAD-8660-96135E877EAD}"/>
          </ac:spMkLst>
        </pc:spChg>
        <pc:spChg chg="mod">
          <ac:chgData name="Nguyen Tuan" userId="fa222466610d5319" providerId="Windows Live" clId="Web-{792E167F-80DA-41A7-BC47-B682F350C2DD}" dt="2023-04-15T18:02:04.029" v="21" actId="1076"/>
          <ac:spMkLst>
            <pc:docMk/>
            <pc:sldMk cId="1602917195" sldId="278"/>
            <ac:spMk id="6" creationId="{DCD34E73-6FFB-7DF2-F18D-9A1190D91918}"/>
          </ac:spMkLst>
        </pc:spChg>
        <pc:spChg chg="add del mod">
          <ac:chgData name="Nguyen Tuan" userId="fa222466610d5319" providerId="Windows Live" clId="Web-{792E167F-80DA-41A7-BC47-B682F350C2DD}" dt="2023-04-15T18:02:04.935" v="23"/>
          <ac:spMkLst>
            <pc:docMk/>
            <pc:sldMk cId="1602917195" sldId="278"/>
            <ac:spMk id="9" creationId="{5D832C1B-13F7-4B96-98BA-F0FA8C4BD88F}"/>
          </ac:spMkLst>
        </pc:spChg>
        <pc:spChg chg="add del">
          <ac:chgData name="Nguyen Tuan" userId="fa222466610d5319" providerId="Windows Live" clId="Web-{792E167F-80DA-41A7-BC47-B682F350C2DD}" dt="2023-04-15T17:22:38.004" v="3"/>
          <ac:spMkLst>
            <pc:docMk/>
            <pc:sldMk cId="1602917195" sldId="278"/>
            <ac:spMk id="13" creationId="{F82BF3E2-EB0E-40D6-8835-2367A5316CA4}"/>
          </ac:spMkLst>
        </pc:spChg>
        <pc:spChg chg="add del">
          <ac:chgData name="Nguyen Tuan" userId="fa222466610d5319" providerId="Windows Live" clId="Web-{792E167F-80DA-41A7-BC47-B682F350C2DD}" dt="2023-04-15T17:22:38.004" v="3"/>
          <ac:spMkLst>
            <pc:docMk/>
            <pc:sldMk cId="1602917195" sldId="278"/>
            <ac:spMk id="15" creationId="{CB6FFAAC-8A48-4FBF-BAFE-BAD367694022}"/>
          </ac:spMkLst>
        </pc:spChg>
        <pc:spChg chg="add del">
          <ac:chgData name="Nguyen Tuan" userId="fa222466610d5319" providerId="Windows Live" clId="Web-{792E167F-80DA-41A7-BC47-B682F350C2DD}" dt="2023-04-15T17:22:38.004" v="3"/>
          <ac:spMkLst>
            <pc:docMk/>
            <pc:sldMk cId="1602917195" sldId="278"/>
            <ac:spMk id="17" creationId="{481E86DD-89E6-42B2-8675-84B7C56BFF7D}"/>
          </ac:spMkLst>
        </pc:spChg>
        <pc:spChg chg="add del">
          <ac:chgData name="Nguyen Tuan" userId="fa222466610d5319" providerId="Windows Live" clId="Web-{792E167F-80DA-41A7-BC47-B682F350C2DD}" dt="2023-04-15T17:22:38.004" v="3"/>
          <ac:spMkLst>
            <pc:docMk/>
            <pc:sldMk cId="1602917195" sldId="278"/>
            <ac:spMk id="19" creationId="{440EF577-B6F8-4C57-B956-AB860B388EB8}"/>
          </ac:spMkLst>
        </pc:spChg>
        <pc:spChg chg="add del">
          <ac:chgData name="Nguyen Tuan" userId="fa222466610d5319" providerId="Windows Live" clId="Web-{792E167F-80DA-41A7-BC47-B682F350C2DD}" dt="2023-04-15T17:22:38.004" v="3"/>
          <ac:spMkLst>
            <pc:docMk/>
            <pc:sldMk cId="1602917195" sldId="278"/>
            <ac:spMk id="21" creationId="{EA518CE4-E4D4-4D8A-980F-6D692AC96949}"/>
          </ac:spMkLst>
        </pc:spChg>
        <pc:spChg chg="add del">
          <ac:chgData name="Nguyen Tuan" userId="fa222466610d5319" providerId="Windows Live" clId="Web-{792E167F-80DA-41A7-BC47-B682F350C2DD}" dt="2023-04-15T17:22:38.004" v="3"/>
          <ac:spMkLst>
            <pc:docMk/>
            <pc:sldMk cId="1602917195" sldId="278"/>
            <ac:spMk id="23" creationId="{5E6FAE32-AB12-4E77-A677-F6BD5D71ADD0}"/>
          </ac:spMkLst>
        </pc:spChg>
        <pc:spChg chg="add del">
          <ac:chgData name="Nguyen Tuan" userId="fa222466610d5319" providerId="Windows Live" clId="Web-{792E167F-80DA-41A7-BC47-B682F350C2DD}" dt="2023-04-15T17:22:38.004" v="3"/>
          <ac:spMkLst>
            <pc:docMk/>
            <pc:sldMk cId="1602917195" sldId="278"/>
            <ac:spMk id="25" creationId="{2F6B32C1-BA91-470A-8C1B-33264F8B214E}"/>
          </ac:spMkLst>
        </pc:spChg>
        <pc:spChg chg="add del">
          <ac:chgData name="Nguyen Tuan" userId="fa222466610d5319" providerId="Windows Live" clId="Web-{792E167F-80DA-41A7-BC47-B682F350C2DD}" dt="2023-04-15T17:22:38.004" v="3"/>
          <ac:spMkLst>
            <pc:docMk/>
            <pc:sldMk cId="1602917195" sldId="278"/>
            <ac:spMk id="27" creationId="{459570ED-BE4C-49E8-86BC-A81140CFEB38}"/>
          </ac:spMkLst>
        </pc:spChg>
        <pc:picChg chg="add del mod ord">
          <ac:chgData name="Nguyen Tuan" userId="fa222466610d5319" providerId="Windows Live" clId="Web-{792E167F-80DA-41A7-BC47-B682F350C2DD}" dt="2023-04-15T17:42:24.496" v="8"/>
          <ac:picMkLst>
            <pc:docMk/>
            <pc:sldMk cId="1602917195" sldId="278"/>
            <ac:picMk id="2" creationId="{5072BAAC-5CBE-7215-5A8E-5F0F4196493F}"/>
          </ac:picMkLst>
        </pc:picChg>
        <pc:picChg chg="del mod ord">
          <ac:chgData name="Nguyen Tuan" userId="fa222466610d5319" providerId="Windows Live" clId="Web-{792E167F-80DA-41A7-BC47-B682F350C2DD}" dt="2023-04-15T17:42:22.824" v="4"/>
          <ac:picMkLst>
            <pc:docMk/>
            <pc:sldMk cId="1602917195" sldId="278"/>
            <ac:picMk id="4" creationId="{4F0E7451-1D8D-2CE0-7770-98D32C74FB3D}"/>
          </ac:picMkLst>
        </pc:picChg>
        <pc:picChg chg="del mod">
          <ac:chgData name="Nguyen Tuan" userId="fa222466610d5319" providerId="Windows Live" clId="Web-{792E167F-80DA-41A7-BC47-B682F350C2DD}" dt="2023-04-15T17:42:23.230" v="5"/>
          <ac:picMkLst>
            <pc:docMk/>
            <pc:sldMk cId="1602917195" sldId="278"/>
            <ac:picMk id="5" creationId="{9DAE89B0-33D6-613F-EE39-1C073DB093FF}"/>
          </ac:picMkLst>
        </pc:picChg>
        <pc:picChg chg="del mod">
          <ac:chgData name="Nguyen Tuan" userId="fa222466610d5319" providerId="Windows Live" clId="Web-{792E167F-80DA-41A7-BC47-B682F350C2DD}" dt="2023-04-15T17:42:23.871" v="6"/>
          <ac:picMkLst>
            <pc:docMk/>
            <pc:sldMk cId="1602917195" sldId="278"/>
            <ac:picMk id="6" creationId="{09EECF29-735E-3160-156A-E59C8E0C5333}"/>
          </ac:picMkLst>
        </pc:picChg>
        <pc:picChg chg="del mod">
          <ac:chgData name="Nguyen Tuan" userId="fa222466610d5319" providerId="Windows Live" clId="Web-{792E167F-80DA-41A7-BC47-B682F350C2DD}" dt="2023-04-15T17:42:24.886" v="9"/>
          <ac:picMkLst>
            <pc:docMk/>
            <pc:sldMk cId="1602917195" sldId="278"/>
            <ac:picMk id="7" creationId="{B9FC0AFD-C119-E2E6-2DB8-E76A237022E9}"/>
          </ac:picMkLst>
        </pc:picChg>
        <pc:picChg chg="del mod ord">
          <ac:chgData name="Nguyen Tuan" userId="fa222466610d5319" providerId="Windows Live" clId="Web-{792E167F-80DA-41A7-BC47-B682F350C2DD}" dt="2023-04-15T17:42:24.121" v="7"/>
          <ac:picMkLst>
            <pc:docMk/>
            <pc:sldMk cId="1602917195" sldId="278"/>
            <ac:picMk id="8" creationId="{BCC45AD2-CD91-E500-375E-3690C5792E93}"/>
          </ac:picMkLst>
        </pc:picChg>
      </pc:sldChg>
    </pc:docChg>
  </pc:docChgLst>
  <pc:docChgLst>
    <pc:chgData name="Nguyen Tuan" userId="fa222466610d5319" providerId="Windows Live" clId="Web-{FD0D8EEC-BF09-4EA2-941F-FBB8D5083EB1}"/>
    <pc:docChg chg="modSld">
      <pc:chgData name="Nguyen Tuan" userId="fa222466610d5319" providerId="Windows Live" clId="Web-{FD0D8EEC-BF09-4EA2-941F-FBB8D5083EB1}" dt="2023-04-15T10:36:31.504" v="2"/>
      <pc:docMkLst>
        <pc:docMk/>
      </pc:docMkLst>
      <pc:sldChg chg="modTransition">
        <pc:chgData name="Nguyen Tuan" userId="fa222466610d5319" providerId="Windows Live" clId="Web-{FD0D8EEC-BF09-4EA2-941F-FBB8D5083EB1}" dt="2023-04-15T10:36:31.504" v="2"/>
        <pc:sldMkLst>
          <pc:docMk/>
          <pc:sldMk cId="2567927505"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F793908-5353-4505-A905-EEE186831B8F}" type="datetimeFigureOut">
              <a:rPr lang="en-US" smtClean="0"/>
              <a:t>10/4/2023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EB05A4-25E4-4F4C-922F-6AACDD6FA451}" type="slidenum">
              <a:rPr lang="en-US" smtClean="0"/>
              <a:t>‹#›</a:t>
            </a:fld>
            <a:endParaRPr lang="en-US"/>
          </a:p>
        </p:txBody>
      </p:sp>
    </p:spTree>
    <p:extLst>
      <p:ext uri="{BB962C8B-B14F-4D97-AF65-F5344CB8AC3E}">
        <p14:creationId xmlns:p14="http://schemas.microsoft.com/office/powerpoint/2010/main" val="658135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cho</a:t>
            </a:r>
            <a:r>
              <a:rPr lang="en-US" baseline="0" dirty="0" smtClean="0"/>
              <a:t> </a:t>
            </a:r>
            <a:r>
              <a:rPr lang="en-US" baseline="0" dirty="0" err="1" smtClean="0"/>
              <a:t>mình</a:t>
            </a:r>
            <a:r>
              <a:rPr lang="en-US" baseline="0" dirty="0" smtClean="0"/>
              <a:t> </a:t>
            </a:r>
            <a:r>
              <a:rPr lang="en-US" baseline="0" dirty="0" err="1" smtClean="0"/>
              <a:t>biết</a:t>
            </a:r>
            <a:r>
              <a:rPr lang="en-US" baseline="0" dirty="0" smtClean="0"/>
              <a:t> video </a:t>
            </a:r>
            <a:r>
              <a:rPr lang="en-US" baseline="0" dirty="0" err="1" smtClean="0"/>
              <a:t>vừa</a:t>
            </a:r>
            <a:r>
              <a:rPr lang="en-US" baseline="0" dirty="0" smtClean="0"/>
              <a:t> </a:t>
            </a:r>
            <a:r>
              <a:rPr lang="en-US" baseline="0" dirty="0" err="1" smtClean="0"/>
              <a:t>rồi</a:t>
            </a:r>
            <a:r>
              <a:rPr lang="en-US" baseline="0" dirty="0" smtClean="0"/>
              <a:t> </a:t>
            </a:r>
            <a:r>
              <a:rPr lang="en-US" baseline="0" dirty="0" err="1" smtClean="0"/>
              <a:t>đang</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a:t>
            </a:r>
            <a:r>
              <a:rPr lang="en-US" baseline="0" dirty="0" err="1" smtClean="0"/>
              <a:t>đến</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gì</a:t>
            </a:r>
            <a:r>
              <a:rPr lang="en-US" baseline="0" dirty="0" smtClean="0"/>
              <a:t> </a:t>
            </a:r>
            <a:r>
              <a:rPr lang="en-US" baseline="0" dirty="0" err="1" smtClean="0"/>
              <a:t>không</a:t>
            </a:r>
            <a:r>
              <a:rPr lang="en-US" baseline="0" dirty="0" smtClean="0"/>
              <a:t> ạ? (</a:t>
            </a:r>
            <a:r>
              <a:rPr lang="en-US" baseline="0" dirty="0" err="1" smtClean="0"/>
              <a:t>Một</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hết</a:t>
            </a:r>
            <a:r>
              <a:rPr lang="en-US" baseline="0" dirty="0" smtClean="0"/>
              <a:t> </a:t>
            </a:r>
            <a:r>
              <a:rPr lang="en-US" baseline="0" dirty="0" err="1" smtClean="0"/>
              <a:t>sức</a:t>
            </a:r>
            <a:r>
              <a:rPr lang="en-US" baseline="0" dirty="0" smtClean="0"/>
              <a:t> </a:t>
            </a:r>
            <a:r>
              <a:rPr lang="en-US" baseline="0" dirty="0" err="1" smtClean="0"/>
              <a:t>nhạy</a:t>
            </a:r>
            <a:r>
              <a:rPr lang="en-US" baseline="0" dirty="0" smtClean="0"/>
              <a:t> </a:t>
            </a:r>
            <a:r>
              <a:rPr lang="en-US" baseline="0" dirty="0" err="1" smtClean="0"/>
              <a:t>cảm</a:t>
            </a:r>
            <a:r>
              <a:rPr lang="en-US" baseline="0" dirty="0" smtClean="0"/>
              <a:t> </a:t>
            </a:r>
            <a:r>
              <a:rPr lang="en-US" baseline="0" dirty="0" err="1" smtClean="0"/>
              <a:t>và</a:t>
            </a:r>
            <a:r>
              <a:rPr lang="en-US" baseline="0" dirty="0" smtClean="0"/>
              <a:t> </a:t>
            </a:r>
            <a:r>
              <a:rPr lang="en-US" baseline="0" dirty="0" err="1" smtClean="0"/>
              <a:t>hệ</a:t>
            </a:r>
            <a:r>
              <a:rPr lang="en-US" baseline="0" dirty="0" smtClean="0"/>
              <a:t> </a:t>
            </a:r>
            <a:r>
              <a:rPr lang="en-US" baseline="0" dirty="0" err="1" smtClean="0"/>
              <a:t>trọng</a:t>
            </a:r>
            <a:r>
              <a:rPr lang="en-US" baseline="0" dirty="0" smtClean="0"/>
              <a:t> </a:t>
            </a:r>
            <a:r>
              <a:rPr lang="en-US" baseline="0" dirty="0" err="1" smtClean="0"/>
              <a:t>trong</a:t>
            </a:r>
            <a:r>
              <a:rPr lang="en-US" baseline="0" dirty="0" smtClean="0"/>
              <a:t>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hiện</a:t>
            </a:r>
            <a:r>
              <a:rPr lang="en-US" baseline="0" dirty="0" smtClean="0"/>
              <a:t> nay)</a:t>
            </a:r>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7</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17</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18</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19</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20</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21</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22</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23</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24</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25</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26</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Hỏi</a:t>
            </a:r>
            <a:r>
              <a:rPr lang="en-US" baseline="0" dirty="0" smtClean="0"/>
              <a:t> </a:t>
            </a:r>
            <a:r>
              <a:rPr lang="en-US" baseline="0" dirty="0" err="1" smtClean="0"/>
              <a:t>về</a:t>
            </a:r>
            <a:r>
              <a:rPr lang="en-US" baseline="0" dirty="0" smtClean="0"/>
              <a:t> </a:t>
            </a:r>
            <a:r>
              <a:rPr lang="en-US" baseline="0" dirty="0" err="1" smtClean="0"/>
              <a:t>định</a:t>
            </a:r>
            <a:r>
              <a:rPr lang="en-US" baseline="0" dirty="0" smtClean="0"/>
              <a:t> </a:t>
            </a:r>
            <a:r>
              <a:rPr lang="en-US" baseline="0" dirty="0" err="1" smtClean="0"/>
              <a:t>nghĩa</a:t>
            </a:r>
            <a:r>
              <a:rPr lang="en-US" baseline="0" dirty="0" smtClean="0"/>
              <a:t> </a:t>
            </a:r>
            <a:r>
              <a:rPr lang="en-US" baseline="0" dirty="0" err="1" smtClean="0"/>
              <a:t>tranh</a:t>
            </a:r>
            <a:r>
              <a:rPr lang="en-US" baseline="0" dirty="0" smtClean="0"/>
              <a:t> </a:t>
            </a:r>
            <a:r>
              <a:rPr lang="en-US" baseline="0" dirty="0" err="1" smtClean="0"/>
              <a:t>chấp</a:t>
            </a:r>
            <a:r>
              <a:rPr lang="en-US" baseline="0" dirty="0" smtClean="0"/>
              <a:t> </a:t>
            </a:r>
            <a:r>
              <a:rPr lang="en-US" baseline="0" dirty="0" err="1" smtClean="0"/>
              <a:t>là</a:t>
            </a:r>
            <a:r>
              <a:rPr lang="en-US" baseline="0" dirty="0" smtClean="0"/>
              <a:t> </a:t>
            </a:r>
            <a:r>
              <a:rPr lang="en-US" baseline="0" dirty="0" err="1" smtClean="0"/>
              <a:t>gì</a:t>
            </a:r>
            <a:r>
              <a:rPr lang="en-US" baseline="0" dirty="0" smtClean="0"/>
              <a:t>?</a:t>
            </a:r>
          </a:p>
          <a:p>
            <a:pPr marL="171450" indent="-171450">
              <a:buFontTx/>
              <a:buChar char="-"/>
            </a:pPr>
            <a:r>
              <a:rPr lang="en-US" baseline="0" dirty="0" err="1" smtClean="0"/>
              <a:t>Tranh</a:t>
            </a:r>
            <a:r>
              <a:rPr lang="en-US" baseline="0" dirty="0" smtClean="0"/>
              <a:t> </a:t>
            </a:r>
            <a:r>
              <a:rPr lang="en-US" baseline="0" dirty="0" err="1" smtClean="0"/>
              <a:t>chấp</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mâu</a:t>
            </a:r>
            <a:r>
              <a:rPr lang="en-US" baseline="0" dirty="0" smtClean="0"/>
              <a:t> </a:t>
            </a:r>
            <a:r>
              <a:rPr lang="en-US" baseline="0" dirty="0" err="1" smtClean="0"/>
              <a:t>thuẫn</a:t>
            </a:r>
            <a:r>
              <a:rPr lang="en-US" baseline="0" dirty="0" smtClean="0"/>
              <a:t>, </a:t>
            </a:r>
            <a:r>
              <a:rPr lang="en-US" baseline="0" dirty="0" err="1" smtClean="0"/>
              <a:t>xung</a:t>
            </a:r>
            <a:r>
              <a:rPr lang="en-US" baseline="0" dirty="0" smtClean="0"/>
              <a:t> </a:t>
            </a:r>
            <a:r>
              <a:rPr lang="en-US" baseline="0" dirty="0" err="1" smtClean="0"/>
              <a:t>đột</a:t>
            </a:r>
            <a:r>
              <a:rPr lang="en-US" baseline="0" dirty="0" smtClean="0"/>
              <a:t> </a:t>
            </a:r>
            <a:r>
              <a:rPr lang="en-US" baseline="0" dirty="0" err="1" smtClean="0"/>
              <a:t>giữa</a:t>
            </a:r>
            <a:r>
              <a:rPr lang="en-US" baseline="0" dirty="0" smtClean="0"/>
              <a:t> </a:t>
            </a:r>
            <a:r>
              <a:rPr lang="en-US" baseline="0" dirty="0" err="1" smtClean="0"/>
              <a:t>các</a:t>
            </a:r>
            <a:r>
              <a:rPr lang="en-US" baseline="0" dirty="0" smtClean="0"/>
              <a:t> </a:t>
            </a:r>
            <a:r>
              <a:rPr lang="en-US" baseline="0" dirty="0" err="1" smtClean="0"/>
              <a:t>mối</a:t>
            </a:r>
            <a:r>
              <a:rPr lang="en-US" baseline="0" dirty="0" smtClean="0"/>
              <a:t> </a:t>
            </a:r>
            <a:r>
              <a:rPr lang="en-US" baseline="0" dirty="0" err="1" smtClean="0"/>
              <a:t>quan</a:t>
            </a:r>
            <a:r>
              <a:rPr lang="en-US" baseline="0" dirty="0" smtClean="0"/>
              <a:t> </a:t>
            </a:r>
            <a:r>
              <a:rPr lang="en-US" baseline="0" dirty="0" err="1" smtClean="0"/>
              <a:t>hệ</a:t>
            </a:r>
            <a:r>
              <a:rPr lang="en-US" baseline="0" dirty="0" smtClean="0"/>
              <a:t> (</a:t>
            </a:r>
            <a:r>
              <a:rPr lang="en-US" baseline="0" dirty="0" err="1" smtClean="0"/>
              <a:t>cá</a:t>
            </a:r>
            <a:r>
              <a:rPr lang="en-US" baseline="0" dirty="0" smtClean="0"/>
              <a:t> </a:t>
            </a:r>
            <a:r>
              <a:rPr lang="en-US" baseline="0" dirty="0" err="1" smtClean="0"/>
              <a:t>nhân</a:t>
            </a:r>
            <a:r>
              <a:rPr lang="en-US" baseline="0" dirty="0" smtClean="0"/>
              <a:t> </a:t>
            </a:r>
            <a:r>
              <a:rPr lang="en-US" baseline="0" dirty="0" err="1" smtClean="0"/>
              <a:t>với</a:t>
            </a:r>
            <a:r>
              <a:rPr lang="en-US" baseline="0" dirty="0" smtClean="0"/>
              <a:t> </a:t>
            </a:r>
            <a:r>
              <a:rPr lang="en-US" baseline="0" dirty="0" err="1" smtClean="0"/>
              <a:t>cá</a:t>
            </a:r>
            <a:r>
              <a:rPr lang="en-US" baseline="0" dirty="0" smtClean="0"/>
              <a:t> </a:t>
            </a:r>
            <a:r>
              <a:rPr lang="en-US" baseline="0" dirty="0" err="1" smtClean="0"/>
              <a:t>nhân</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 </a:t>
            </a:r>
            <a:r>
              <a:rPr lang="en-US" baseline="0" dirty="0" err="1" smtClean="0"/>
              <a:t>với</a:t>
            </a:r>
            <a:r>
              <a:rPr lang="en-US" baseline="0" dirty="0" smtClean="0"/>
              <a:t> </a:t>
            </a:r>
            <a:r>
              <a:rPr lang="en-US" baseline="0" dirty="0" err="1" smtClean="0"/>
              <a:t>tập</a:t>
            </a:r>
            <a:r>
              <a:rPr lang="en-US" baseline="0" dirty="0" smtClean="0"/>
              <a:t> </a:t>
            </a:r>
            <a:r>
              <a:rPr lang="en-US" baseline="0" dirty="0" err="1" smtClean="0"/>
              <a:t>thể</a:t>
            </a:r>
            <a:r>
              <a:rPr lang="en-US" baseline="0" dirty="0" smtClean="0"/>
              <a:t>,...)</a:t>
            </a:r>
          </a:p>
          <a:p>
            <a:pPr marL="0" indent="0">
              <a:buFontTx/>
              <a:buNone/>
            </a:pPr>
            <a:r>
              <a:rPr lang="en-US" baseline="0" dirty="0" err="1" smtClean="0"/>
              <a:t>Hỏi</a:t>
            </a:r>
            <a:r>
              <a:rPr lang="en-US" baseline="0" dirty="0" smtClean="0"/>
              <a:t>: </a:t>
            </a:r>
            <a:r>
              <a:rPr lang="en-US" baseline="0" dirty="0" err="1" smtClean="0"/>
              <a:t>Mn</a:t>
            </a:r>
            <a:r>
              <a:rPr lang="en-US" baseline="0" dirty="0" smtClean="0"/>
              <a:t> </a:t>
            </a:r>
            <a:r>
              <a:rPr lang="en-US" baseline="0" dirty="0" err="1" smtClean="0"/>
              <a:t>hiểu</a:t>
            </a:r>
            <a:r>
              <a:rPr lang="en-US" baseline="0" dirty="0" smtClean="0"/>
              <a:t> </a:t>
            </a:r>
            <a:r>
              <a:rPr lang="en-US" baseline="0" dirty="0" err="1" smtClean="0"/>
              <a:t>biết</a:t>
            </a:r>
            <a:r>
              <a:rPr lang="en-US" baseline="0" dirty="0" smtClean="0"/>
              <a:t> </a:t>
            </a:r>
            <a:r>
              <a:rPr lang="en-US" baseline="0" dirty="0" err="1" smtClean="0"/>
              <a:t>gì</a:t>
            </a:r>
            <a:r>
              <a:rPr lang="en-US" baseline="0" dirty="0" smtClean="0"/>
              <a:t> </a:t>
            </a:r>
            <a:r>
              <a:rPr lang="en-US" baseline="0" dirty="0" err="1" smtClean="0"/>
              <a:t>về</a:t>
            </a:r>
            <a:r>
              <a:rPr lang="en-US" baseline="0" dirty="0" smtClean="0"/>
              <a:t> HS </a:t>
            </a:r>
            <a:r>
              <a:rPr lang="en-US" baseline="0" dirty="0" err="1" smtClean="0"/>
              <a:t>và</a:t>
            </a:r>
            <a:r>
              <a:rPr lang="en-US" baseline="0" dirty="0" smtClean="0"/>
              <a:t> TS</a:t>
            </a:r>
          </a:p>
          <a:p>
            <a:pPr marL="0" indent="0">
              <a:buFontTx/>
              <a:buNone/>
            </a:pPr>
            <a:r>
              <a:rPr lang="en-US" baseline="0" dirty="0" smtClean="0"/>
              <a:t>=&gt; </a:t>
            </a:r>
            <a:r>
              <a:rPr lang="en-US" baseline="0" dirty="0" err="1" smtClean="0"/>
              <a:t>Tóm</a:t>
            </a:r>
            <a:r>
              <a:rPr lang="en-US" baseline="0" dirty="0" smtClean="0"/>
              <a:t> </a:t>
            </a:r>
            <a:r>
              <a:rPr lang="en-US" baseline="0" dirty="0" err="1" smtClean="0"/>
              <a:t>lại</a:t>
            </a:r>
            <a:r>
              <a:rPr lang="en-US" baseline="0" dirty="0" smtClean="0"/>
              <a:t>: </a:t>
            </a:r>
            <a:r>
              <a:rPr lang="en-US" baseline="0" dirty="0" err="1" smtClean="0"/>
              <a:t>nói</a:t>
            </a:r>
            <a:r>
              <a:rPr lang="en-US" baseline="0" dirty="0" smtClean="0"/>
              <a:t> </a:t>
            </a:r>
            <a:r>
              <a:rPr lang="en-US" baseline="0" dirty="0" err="1" smtClean="0"/>
              <a:t>về</a:t>
            </a:r>
            <a:r>
              <a:rPr lang="en-US" baseline="0" dirty="0" smtClean="0"/>
              <a:t> </a:t>
            </a:r>
            <a:r>
              <a:rPr lang="en-US" baseline="0" dirty="0" err="1" smtClean="0"/>
              <a:t>những</a:t>
            </a:r>
            <a:r>
              <a:rPr lang="en-US" baseline="0" dirty="0" smtClean="0"/>
              <a:t> </a:t>
            </a:r>
            <a:r>
              <a:rPr lang="en-US" baseline="0" dirty="0" err="1" smtClean="0"/>
              <a:t>tranh</a:t>
            </a:r>
            <a:r>
              <a:rPr lang="en-US" baseline="0" dirty="0" smtClean="0"/>
              <a:t> </a:t>
            </a:r>
            <a:r>
              <a:rPr lang="en-US" baseline="0" dirty="0" err="1" smtClean="0"/>
              <a:t>chấp</a:t>
            </a:r>
            <a:r>
              <a:rPr lang="en-US" baseline="0" dirty="0" smtClean="0"/>
              <a:t> ở HS </a:t>
            </a:r>
            <a:r>
              <a:rPr lang="en-US" baseline="0" dirty="0" err="1" smtClean="0"/>
              <a:t>và</a:t>
            </a:r>
            <a:r>
              <a:rPr lang="en-US" baseline="0" dirty="0" smtClean="0"/>
              <a:t> TS</a:t>
            </a:r>
          </a:p>
        </p:txBody>
      </p:sp>
      <p:sp>
        <p:nvSpPr>
          <p:cNvPr id="4" name="Slide Number Placeholder 3"/>
          <p:cNvSpPr>
            <a:spLocks noGrp="1"/>
          </p:cNvSpPr>
          <p:nvPr>
            <p:ph type="sldNum" sz="quarter" idx="10"/>
          </p:nvPr>
        </p:nvSpPr>
        <p:spPr/>
        <p:txBody>
          <a:bodyPr/>
          <a:lstStyle/>
          <a:p>
            <a:fld id="{7BEB05A4-25E4-4F4C-922F-6AACDD6FA451}" type="slidenum">
              <a:rPr lang="en-US" smtClean="0"/>
              <a:t>8</a:t>
            </a:fld>
            <a:endParaRPr lang="en-US"/>
          </a:p>
        </p:txBody>
      </p:sp>
    </p:spTree>
    <p:extLst>
      <p:ext uri="{BB962C8B-B14F-4D97-AF65-F5344CB8AC3E}">
        <p14:creationId xmlns:p14="http://schemas.microsoft.com/office/powerpoint/2010/main" val="31503773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27</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28</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29</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10</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t>
            </a:r>
            <a:r>
              <a:rPr lang="en-US" dirty="0" err="1" smtClean="0"/>
              <a:t>Ngoài</a:t>
            </a:r>
            <a:r>
              <a:rPr lang="en-US" baseline="0" dirty="0" smtClean="0"/>
              <a:t> </a:t>
            </a:r>
            <a:r>
              <a:rPr lang="en-US" baseline="0" dirty="0" err="1" smtClean="0"/>
              <a:t>ra</a:t>
            </a:r>
            <a:r>
              <a:rPr lang="en-US" baseline="0" dirty="0" smtClean="0"/>
              <a:t>, </a:t>
            </a:r>
            <a:r>
              <a:rPr lang="en-US" baseline="0" dirty="0" err="1" smtClean="0"/>
              <a:t>còn</a:t>
            </a:r>
            <a:r>
              <a:rPr lang="en-US" baseline="0" dirty="0" smtClean="0"/>
              <a:t> </a:t>
            </a:r>
            <a:r>
              <a:rPr lang="vi-VN" baseline="0" dirty="0" smtClean="0"/>
              <a:t>có hàng trăm ấn phẩm xuất bản tại các nước phương Tây từ thế kỷ 18 đến thế kỷ 19 có thông tin liên quan đến quần đảo Hoàng Sa, Trường Sa và chủ quyền của Việt Nam đối với hai quần đảo này. Những tư liệu được xuất bản trong hàng trăm năm qua này hiện vẫn đang được trưng bày tại các cuộc triển lãm về Hoàng Sa - Trường Sa tổ chức khắp các tỉnh, thành của cả nước như Hải Phòng, Quảng Ninh, Hà Nội, Nam Định, Thái Bình, Thanh Hóa, Quảng Ngãi, Bình Thuận, Nha Trang, thành phố Hồ Chí Minh… </a:t>
            </a:r>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11</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12</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13</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14</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15</a:t>
            </a:fld>
            <a:endParaRPr lang="en-US"/>
          </a:p>
        </p:txBody>
      </p:sp>
    </p:spTree>
    <p:extLst>
      <p:ext uri="{BB962C8B-B14F-4D97-AF65-F5344CB8AC3E}">
        <p14:creationId xmlns:p14="http://schemas.microsoft.com/office/powerpoint/2010/main" val="2258961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EB05A4-25E4-4F4C-922F-6AACDD6FA451}" type="slidenum">
              <a:rPr lang="en-US" smtClean="0"/>
              <a:t>16</a:t>
            </a:fld>
            <a:endParaRPr lang="en-US"/>
          </a:p>
        </p:txBody>
      </p:sp>
    </p:spTree>
    <p:extLst>
      <p:ext uri="{BB962C8B-B14F-4D97-AF65-F5344CB8AC3E}">
        <p14:creationId xmlns:p14="http://schemas.microsoft.com/office/powerpoint/2010/main" val="2258961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04/10/2023</a:t>
            </a:fld>
            <a:endParaRPr lang="vi-VN"/>
          </a:p>
        </p:txBody>
      </p:sp>
      <p:sp>
        <p:nvSpPr>
          <p:cNvPr id="5" name="Footer Placeholder 4"/>
          <p:cNvSpPr>
            <a:spLocks noGrp="1"/>
          </p:cNvSpPr>
          <p:nvPr>
            <p:ph type="ftr" sz="quarter" idx="11"/>
          </p:nvPr>
        </p:nvSpPr>
        <p:spPr/>
        <p:txBody>
          <a:bodyPr/>
          <a:lstStyle/>
          <a:p>
            <a:endParaRPr lang="vi-VN"/>
          </a:p>
        </p:txBody>
      </p:sp>
      <p:sp>
        <p:nvSpPr>
          <p:cNvPr id="9" name="Rectangle 8"/>
          <p:cNvSpPr/>
          <p:nvPr/>
        </p:nvSpPr>
        <p:spPr>
          <a:xfrm>
            <a:off x="460587" y="2942602"/>
            <a:ext cx="9530575"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096869" y="2944634"/>
            <a:ext cx="1587131" cy="2459736"/>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0283619" y="3136658"/>
            <a:ext cx="1213632" cy="2075688"/>
          </a:xfrm>
          <a:prstGeom prst="rect">
            <a:avLst/>
          </a:prstGeom>
          <a:solidFill>
            <a:schemeClr val="accent3">
              <a:alpha val="70000"/>
            </a:schemeClr>
          </a:solidFill>
          <a:ln w="63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593978" y="3055622"/>
            <a:ext cx="926379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382435" y="4625268"/>
            <a:ext cx="1016000" cy="457200"/>
          </a:xfrm>
        </p:spPr>
        <p:txBody>
          <a:bodyPr/>
          <a:lstStyle>
            <a:lvl1pPr algn="ctr">
              <a:defRPr sz="2800">
                <a:solidFill>
                  <a:schemeClr val="accent1">
                    <a:lumMod val="50000"/>
                  </a:schemeClr>
                </a:solidFill>
              </a:defRPr>
            </a:lvl1pPr>
          </a:lstStyle>
          <a:p>
            <a:fld id="{6A45828D-F580-42DE-B77E-860980F07F32}" type="slidenum">
              <a:rPr lang="vi-VN" smtClean="0"/>
              <a:t>‹#›</a:t>
            </a:fld>
            <a:endParaRPr lang="vi-VN"/>
          </a:p>
        </p:txBody>
      </p:sp>
      <p:sp>
        <p:nvSpPr>
          <p:cNvPr id="11" name="Rectangle 10"/>
          <p:cNvSpPr/>
          <p:nvPr/>
        </p:nvSpPr>
        <p:spPr>
          <a:xfrm>
            <a:off x="722429" y="4559277"/>
            <a:ext cx="9006888"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8628" y="3139440"/>
            <a:ext cx="9014491"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57073" y="4648200"/>
            <a:ext cx="8737600" cy="457200"/>
          </a:xfrm>
        </p:spPr>
        <p:txBody>
          <a:bodyPr>
            <a:normAutofit/>
          </a:bodyPr>
          <a:lstStyle>
            <a:lvl1pPr marL="0" indent="0" algn="ctr">
              <a:buNone/>
              <a:defRPr sz="1800" cap="all" spc="300"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806273" y="3227034"/>
            <a:ext cx="8839200" cy="1219201"/>
          </a:xfrm>
        </p:spPr>
        <p:txBody>
          <a:bodyPr anchor="b" anchorCtr="0">
            <a:noAutofit/>
          </a:bodyPr>
          <a:lstStyle>
            <a:lvl1pPr>
              <a:defRPr sz="4000">
                <a:solidFill>
                  <a:schemeClr val="accent1">
                    <a:lumMod val="50000"/>
                  </a:schemeClr>
                </a:solidFill>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04/10/2023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9148936" y="228600"/>
            <a:ext cx="2479040" cy="6122634"/>
          </a:xfrm>
          <a:prstGeom prst="rect">
            <a:avLst/>
          </a:prstGeom>
          <a:solidFill>
            <a:srgbClr val="FFFFFF">
              <a:alpha val="85000"/>
            </a:srgb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Rectangle 7"/>
          <p:cNvSpPr/>
          <p:nvPr/>
        </p:nvSpPr>
        <p:spPr>
          <a:xfrm>
            <a:off x="9273634" y="351410"/>
            <a:ext cx="2229647" cy="587701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9398103" y="395428"/>
            <a:ext cx="1980708" cy="578898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381000"/>
            <a:ext cx="8229600" cy="57912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87236D-C680-4349-9A96-AEA01B6A4E8F}" type="datetimeFigureOut">
              <a:rPr lang="vi-VN" smtClean="0"/>
              <a:t>04/10/2023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04/10/2023</a:t>
            </a:fld>
            <a:endParaRPr lang="vi-VN"/>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ounded Rectangle 7"/>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287236D-C680-4349-9A96-AEA01B6A4E8F}" type="datetimeFigureOut">
              <a:rPr lang="vi-VN" smtClean="0"/>
              <a:t>04/10/2023</a:t>
            </a:fld>
            <a:endParaRPr lang="vi-VN"/>
          </a:p>
        </p:txBody>
      </p:sp>
      <p:sp>
        <p:nvSpPr>
          <p:cNvPr id="13" name="Rectangle 12"/>
          <p:cNvSpPr/>
          <p:nvPr/>
        </p:nvSpPr>
        <p:spPr>
          <a:xfrm>
            <a:off x="602635" y="2946400"/>
            <a:ext cx="11020213" cy="24638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756875" y="3048000"/>
            <a:ext cx="10711733" cy="2245359"/>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p:txBody>
          <a:bodyPr/>
          <a:lstStyle/>
          <a:p>
            <a:endParaRPr lang="vi-VN"/>
          </a:p>
        </p:txBody>
      </p:sp>
      <p:sp>
        <p:nvSpPr>
          <p:cNvPr id="6" name="Slide Number Placeholder 5"/>
          <p:cNvSpPr>
            <a:spLocks noGrp="1"/>
          </p:cNvSpPr>
          <p:nvPr>
            <p:ph type="sldNum" sz="quarter" idx="12"/>
          </p:nvPr>
        </p:nvSpPr>
        <p:spPr/>
        <p:txBody>
          <a:bodyPr/>
          <a:lstStyle/>
          <a:p>
            <a:fld id="{6A45828D-F580-42DE-B77E-860980F07F32}" type="slidenum">
              <a:rPr lang="vi-VN" smtClean="0"/>
              <a:t>‹#›</a:t>
            </a:fld>
            <a:endParaRPr lang="vi-VN"/>
          </a:p>
        </p:txBody>
      </p:sp>
      <p:sp>
        <p:nvSpPr>
          <p:cNvPr id="2" name="Title 1"/>
          <p:cNvSpPr>
            <a:spLocks noGrp="1"/>
          </p:cNvSpPr>
          <p:nvPr>
            <p:ph type="title"/>
          </p:nvPr>
        </p:nvSpPr>
        <p:spPr>
          <a:xfrm>
            <a:off x="981941" y="3200400"/>
            <a:ext cx="10261600" cy="1295401"/>
          </a:xfrm>
        </p:spPr>
        <p:txBody>
          <a:bodyPr anchor="b" anchorCtr="0">
            <a:noAutofit/>
          </a:bodyPr>
          <a:lstStyle>
            <a:lvl1pPr algn="ctr" defTabSz="914400" rtl="0" eaLnBrk="1" latinLnBrk="0" hangingPunct="1">
              <a:spcBef>
                <a:spcPct val="0"/>
              </a:spcBef>
              <a:buNone/>
              <a:defRPr lang="en-US" sz="4000" kern="1200" cap="all" baseline="0" dirty="0">
                <a:solidFill>
                  <a:schemeClr val="accent1">
                    <a:lumMod val="50000"/>
                  </a:schemeClr>
                </a:solidFill>
                <a:latin typeface="+mj-lt"/>
                <a:ea typeface="+mj-ea"/>
                <a:cs typeface="+mj-cs"/>
              </a:defRPr>
            </a:lvl1pPr>
          </a:lstStyle>
          <a:p>
            <a:r>
              <a:rPr lang="en-US" smtClean="0"/>
              <a:t>Click to edit Master title style</a:t>
            </a:r>
            <a:endParaRPr lang="en-US" dirty="0"/>
          </a:p>
        </p:txBody>
      </p:sp>
      <p:sp>
        <p:nvSpPr>
          <p:cNvPr id="15" name="Rectangle 14"/>
          <p:cNvSpPr/>
          <p:nvPr/>
        </p:nvSpPr>
        <p:spPr>
          <a:xfrm>
            <a:off x="900661" y="4541521"/>
            <a:ext cx="10424160" cy="664367"/>
          </a:xfrm>
          <a:prstGeom prst="rect">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981941" y="4607511"/>
            <a:ext cx="10261600" cy="523783"/>
          </a:xfrm>
        </p:spPr>
        <p:txBody>
          <a:bodyPr anchor="ctr">
            <a:normAutofit/>
          </a:bodyPr>
          <a:lstStyle>
            <a:lvl1pPr marL="0" indent="0" algn="ctr">
              <a:buNone/>
              <a:defRPr sz="2000" cap="all" spc="250" baseline="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4" name="Rectangle 13"/>
          <p:cNvSpPr/>
          <p:nvPr/>
        </p:nvSpPr>
        <p:spPr>
          <a:xfrm>
            <a:off x="901010" y="3124200"/>
            <a:ext cx="10423465" cy="2077720"/>
          </a:xfrm>
          <a:prstGeom prst="rect">
            <a:avLst/>
          </a:prstGeom>
          <a:no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68171"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7600" y="1719071"/>
            <a:ext cx="53848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87236D-C680-4349-9A96-AEA01B6A4E8F}" type="datetimeFigureOut">
              <a:rPr lang="vi-VN" smtClean="0"/>
              <a:t>04/10/2023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8171" y="408373"/>
            <a:ext cx="11014229" cy="103942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68171" y="1722438"/>
            <a:ext cx="5386917"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68171" y="2438400"/>
            <a:ext cx="5386917"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368" y="1722438"/>
            <a:ext cx="5389033" cy="639762"/>
          </a:xfrm>
        </p:spPr>
        <p:txBody>
          <a:bodyPr anchor="b">
            <a:noAutofit/>
          </a:bodyPr>
          <a:lstStyle>
            <a:lvl1pPr marL="0" indent="0" algn="ctr">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438400"/>
            <a:ext cx="5389033" cy="36877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287236D-C680-4349-9A96-AEA01B6A4E8F}" type="datetimeFigureOut">
              <a:rPr lang="vi-VN" smtClean="0"/>
              <a:t>04/10/2023</a:t>
            </a:fld>
            <a:endParaRPr lang="vi-VN"/>
          </a:p>
        </p:txBody>
      </p:sp>
      <p:sp>
        <p:nvSpPr>
          <p:cNvPr id="8" name="Footer Placeholder 7"/>
          <p:cNvSpPr>
            <a:spLocks noGrp="1"/>
          </p:cNvSpPr>
          <p:nvPr>
            <p:ph type="ftr" sz="quarter" idx="11"/>
          </p:nvPr>
        </p:nvSpPr>
        <p:spPr/>
        <p:txBody>
          <a:bodyPr/>
          <a:lstStyle/>
          <a:p>
            <a:endParaRPr lang="vi-VN"/>
          </a:p>
        </p:txBody>
      </p:sp>
      <p:sp>
        <p:nvSpPr>
          <p:cNvPr id="9" name="Slide Number Placeholder 8"/>
          <p:cNvSpPr>
            <a:spLocks noGrp="1"/>
          </p:cNvSpPr>
          <p:nvPr>
            <p:ph type="sldNum" sz="quarter" idx="12"/>
          </p:nvPr>
        </p:nvSpPr>
        <p:spPr/>
        <p:txBody>
          <a:bodyPr/>
          <a:lstStyle/>
          <a:p>
            <a:fld id="{6A45828D-F580-42DE-B77E-860980F07F32}" type="slidenum">
              <a:rPr lang="vi-VN" smtClean="0"/>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287236D-C680-4349-9A96-AEA01B6A4E8F}" type="datetimeFigureOut">
              <a:rPr lang="vi-VN" smtClean="0"/>
              <a:t>04/10/2023</a:t>
            </a:fld>
            <a:endParaRPr lang="vi-VN"/>
          </a:p>
        </p:txBody>
      </p:sp>
      <p:sp>
        <p:nvSpPr>
          <p:cNvPr id="4" name="Footer Placeholder 3"/>
          <p:cNvSpPr>
            <a:spLocks noGrp="1"/>
          </p:cNvSpPr>
          <p:nvPr>
            <p:ph type="ftr" sz="quarter" idx="11"/>
          </p:nvPr>
        </p:nvSpPr>
        <p:spPr/>
        <p:txBody>
          <a:bodyPr/>
          <a:lstStyle/>
          <a:p>
            <a:endParaRPr lang="vi-VN"/>
          </a:p>
        </p:txBody>
      </p:sp>
      <p:sp>
        <p:nvSpPr>
          <p:cNvPr id="5" name="Slide Number Placeholder 4"/>
          <p:cNvSpPr>
            <a:spLocks noGrp="1"/>
          </p:cNvSpPr>
          <p:nvPr>
            <p:ph type="sldNum" sz="quarter" idx="12"/>
          </p:nvPr>
        </p:nvSpPr>
        <p:spPr/>
        <p:txBody>
          <a:bodyPr/>
          <a:lstStyle/>
          <a:p>
            <a:fld id="{6A45828D-F580-42DE-B77E-860980F07F32}" type="slidenum">
              <a:rPr lang="vi-VN" smtClean="0"/>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ounded Rectangle 10"/>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E287236D-C680-4349-9A96-AEA01B6A4E8F}" type="datetimeFigureOut">
              <a:rPr lang="vi-VN" smtClean="0"/>
              <a:t>04/10/2023</a:t>
            </a:fld>
            <a:endParaRPr lang="vi-VN"/>
          </a:p>
        </p:txBody>
      </p:sp>
      <p:sp>
        <p:nvSpPr>
          <p:cNvPr id="3" name="Footer Placeholder 2"/>
          <p:cNvSpPr>
            <a:spLocks noGrp="1"/>
          </p:cNvSpPr>
          <p:nvPr>
            <p:ph type="ftr" sz="quarter" idx="11"/>
          </p:nvPr>
        </p:nvSpPr>
        <p:spPr/>
        <p:txBody>
          <a:bodyPr/>
          <a:lstStyle/>
          <a:p>
            <a:endParaRPr lang="vi-VN"/>
          </a:p>
        </p:txBody>
      </p:sp>
      <p:sp>
        <p:nvSpPr>
          <p:cNvPr id="4" name="Slide Number Placeholder 3"/>
          <p:cNvSpPr>
            <a:spLocks noGrp="1"/>
          </p:cNvSpPr>
          <p:nvPr>
            <p:ph type="sldNum" sz="quarter" idx="12"/>
          </p:nvPr>
        </p:nvSpPr>
        <p:spPr/>
        <p:txBody>
          <a:bodyPr/>
          <a:lstStyle/>
          <a:p>
            <a:fld id="{6A45828D-F580-42DE-B77E-860980F07F32}" type="slidenum">
              <a:rPr lang="vi-VN" smtClean="0"/>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ounded Rectangle 11"/>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5181600" y="685800"/>
            <a:ext cx="6096000" cy="52578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287236D-C680-4349-9A96-AEA01B6A4E8F}" type="datetimeFigureOut">
              <a:rPr lang="vi-VN" smtClean="0"/>
              <a:t>04/10/2023</a:t>
            </a:fld>
            <a:endParaRPr lang="vi-VN"/>
          </a:p>
        </p:txBody>
      </p:sp>
      <p:sp>
        <p:nvSpPr>
          <p:cNvPr id="6" name="Footer Placeholder 5"/>
          <p:cNvSpPr>
            <a:spLocks noGrp="1"/>
          </p:cNvSpPr>
          <p:nvPr>
            <p:ph type="ftr" sz="quarter" idx="11"/>
          </p:nvPr>
        </p:nvSpPr>
        <p:spPr/>
        <p:txBody>
          <a:bodyPr/>
          <a:lstStyle/>
          <a:p>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
        <p:nvSpPr>
          <p:cNvPr id="8" name="Rectangle 7"/>
          <p:cNvSpPr/>
          <p:nvPr/>
        </p:nvSpPr>
        <p:spPr>
          <a:xfrm>
            <a:off x="746712" y="1505712"/>
            <a:ext cx="3622088" cy="3523488"/>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2254" y="1642472"/>
            <a:ext cx="3311005" cy="3234328"/>
          </a:xfrm>
          <a:prstGeom prst="rect">
            <a:avLst/>
          </a:prstGeom>
          <a:solidFill>
            <a:srgbClr val="FFFFFF"/>
          </a:solidFill>
          <a:ln w="6350" cmpd="dbl">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025334" y="2971800"/>
            <a:ext cx="3064845" cy="1752600"/>
          </a:xfrm>
        </p:spPr>
        <p:txBody>
          <a:bodyPr/>
          <a:lstStyle>
            <a:lvl1pPr marL="0" indent="0">
              <a:spcBef>
                <a:spcPts val="400"/>
              </a:spcBef>
              <a:buNone/>
              <a:defRPr sz="1400">
                <a:solidFill>
                  <a:schemeClr val="accent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025334" y="1734312"/>
            <a:ext cx="3064845" cy="1191620"/>
          </a:xfrm>
        </p:spPr>
        <p:txBody>
          <a:bodyPr anchor="b">
            <a:normAutofit/>
          </a:bodyPr>
          <a:lstStyle>
            <a:lvl1pPr algn="l">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ounded Rectangle 8"/>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914400" y="621437"/>
            <a:ext cx="10363200" cy="4331564"/>
          </a:xfrm>
          <a:solidFill>
            <a:schemeClr val="bg2"/>
          </a:solidFill>
          <a:ln>
            <a:noFill/>
          </a:ln>
          <a:effectLst>
            <a:softEdge rad="127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5" name="Date Placeholder 4"/>
          <p:cNvSpPr>
            <a:spLocks noGrp="1"/>
          </p:cNvSpPr>
          <p:nvPr>
            <p:ph type="dt" sz="half" idx="10"/>
          </p:nvPr>
        </p:nvSpPr>
        <p:spPr/>
        <p:txBody>
          <a:bodyPr/>
          <a:lstStyle/>
          <a:p>
            <a:fld id="{E287236D-C680-4349-9A96-AEA01B6A4E8F}" type="datetimeFigureOut">
              <a:rPr lang="vi-VN" smtClean="0"/>
              <a:t>04/10/2023</a:t>
            </a:fld>
            <a:endParaRPr lang="vi-VN"/>
          </a:p>
        </p:txBody>
      </p:sp>
      <p:sp>
        <p:nvSpPr>
          <p:cNvPr id="7" name="Slide Number Placeholder 6"/>
          <p:cNvSpPr>
            <a:spLocks noGrp="1"/>
          </p:cNvSpPr>
          <p:nvPr>
            <p:ph type="sldNum" sz="quarter" idx="12"/>
          </p:nvPr>
        </p:nvSpPr>
        <p:spPr/>
        <p:txBody>
          <a:bodyPr/>
          <a:lstStyle/>
          <a:p>
            <a:fld id="{6A45828D-F580-42DE-B77E-860980F07F32}" type="slidenum">
              <a:rPr lang="vi-VN" smtClean="0"/>
              <a:t>‹#›</a:t>
            </a:fld>
            <a:endParaRPr lang="vi-VN"/>
          </a:p>
        </p:txBody>
      </p:sp>
      <p:sp>
        <p:nvSpPr>
          <p:cNvPr id="10" name="Rectangle 9"/>
          <p:cNvSpPr/>
          <p:nvPr/>
        </p:nvSpPr>
        <p:spPr>
          <a:xfrm>
            <a:off x="914400" y="4953000"/>
            <a:ext cx="10363200" cy="137160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016000" y="5029200"/>
            <a:ext cx="10134353" cy="1202924"/>
          </a:xfrm>
          <a:prstGeom prst="rect">
            <a:avLst/>
          </a:prstGeom>
          <a:solidFill>
            <a:srgbClr val="FFFFFF"/>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p:txBody>
          <a:bodyPr/>
          <a:lstStyle/>
          <a:p>
            <a:endParaRPr lang="vi-VN"/>
          </a:p>
        </p:txBody>
      </p:sp>
      <p:sp>
        <p:nvSpPr>
          <p:cNvPr id="13" name="Rectangle 12"/>
          <p:cNvSpPr/>
          <p:nvPr/>
        </p:nvSpPr>
        <p:spPr>
          <a:xfrm>
            <a:off x="1219200" y="5638800"/>
            <a:ext cx="9771352" cy="451696"/>
          </a:xfrm>
          <a:prstGeom prst="rect">
            <a:avLst/>
          </a:prstGeom>
          <a:solidFill>
            <a:schemeClr val="accent1"/>
          </a:solid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07452" y="5074920"/>
            <a:ext cx="10594848" cy="1097280"/>
          </a:xfrm>
          <a:prstGeom prst="rect">
            <a:avLst/>
          </a:prstGeom>
          <a:noFill/>
          <a:ln w="6350" cmpd="dbl">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75052" y="5656557"/>
            <a:ext cx="9659648" cy="401715"/>
          </a:xfrm>
        </p:spPr>
        <p:txBody>
          <a:bodyPr anchor="ctr">
            <a:normAutofit/>
          </a:bodyPr>
          <a:lstStyle>
            <a:lvl1pPr marL="0" indent="0" algn="ctr">
              <a:buNone/>
              <a:defRPr sz="1500" cap="all" spc="250" baseline="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 name="Title 1"/>
          <p:cNvSpPr>
            <a:spLocks noGrp="1"/>
          </p:cNvSpPr>
          <p:nvPr>
            <p:ph type="title"/>
          </p:nvPr>
        </p:nvSpPr>
        <p:spPr>
          <a:xfrm>
            <a:off x="1219200" y="5105401"/>
            <a:ext cx="9771352" cy="523043"/>
          </a:xfrm>
        </p:spPr>
        <p:txBody>
          <a:bodyPr anchor="ctr" anchorCtr="0"/>
          <a:lstStyle>
            <a:lvl1pPr algn="ctr">
              <a:defRPr sz="2000" b="0">
                <a:solidFill>
                  <a:schemeClr val="accent1">
                    <a:lumMod val="75000"/>
                  </a:schemeClr>
                </a:solidFill>
              </a:defRPr>
            </a:lvl1pPr>
          </a:lstStyle>
          <a:p>
            <a:r>
              <a:rPr lang="en-US" smtClean="0"/>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ounded Rectangle 6"/>
          <p:cNvSpPr/>
          <p:nvPr/>
        </p:nvSpPr>
        <p:spPr>
          <a:xfrm>
            <a:off x="121920" y="101600"/>
            <a:ext cx="11948160" cy="6664960"/>
          </a:xfrm>
          <a:prstGeom prst="roundRect">
            <a:avLst>
              <a:gd name="adj" fmla="val 1735"/>
            </a:avLst>
          </a:prstGeom>
          <a:ln w="12700" cmpd="sng">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609600" y="1752601"/>
            <a:ext cx="109728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2"/>
                </a:solidFill>
              </a:defRPr>
            </a:lvl1pPr>
          </a:lstStyle>
          <a:p>
            <a:fld id="{E287236D-C680-4349-9A96-AEA01B6A4E8F}" type="datetimeFigureOut">
              <a:rPr lang="vi-VN" smtClean="0"/>
              <a:t>04/10/2023</a:t>
            </a:fld>
            <a:endParaRPr lang="vi-VN"/>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vi-VN"/>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2"/>
                </a:solidFill>
              </a:defRPr>
            </a:lvl1pPr>
          </a:lstStyle>
          <a:p>
            <a:fld id="{6A45828D-F580-42DE-B77E-860980F07F32}" type="slidenum">
              <a:rPr lang="vi-VN" smtClean="0"/>
              <a:t>‹#›</a:t>
            </a:fld>
            <a:endParaRPr lang="vi-VN"/>
          </a:p>
        </p:txBody>
      </p:sp>
      <p:sp>
        <p:nvSpPr>
          <p:cNvPr id="9" name="Rectangle 8"/>
          <p:cNvSpPr/>
          <p:nvPr/>
        </p:nvSpPr>
        <p:spPr>
          <a:xfrm>
            <a:off x="365760" y="278166"/>
            <a:ext cx="11460480" cy="1325880"/>
          </a:xfrm>
          <a:prstGeom prst="rect">
            <a:avLst/>
          </a:prstGeom>
          <a:solidFill>
            <a:srgbClr val="FFFFFF">
              <a:alpha val="83000"/>
            </a:srgb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10" name="Rectangle 9"/>
          <p:cNvSpPr/>
          <p:nvPr/>
        </p:nvSpPr>
        <p:spPr>
          <a:xfrm>
            <a:off x="497151" y="372862"/>
            <a:ext cx="11174027" cy="1118587"/>
          </a:xfrm>
          <a:prstGeom prst="rect">
            <a:avLst/>
          </a:prstGeom>
          <a:solidFill>
            <a:srgbClr val="FFFFFF"/>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568171" y="408373"/>
            <a:ext cx="11014229" cy="103942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slow">
    <p:fade/>
  </p:transition>
  <p:timing>
    <p:tnLst>
      <p:par>
        <p:cTn id="1" dur="indefinite" restart="never" nodeType="tmRoot"/>
      </p:par>
    </p:tnLst>
  </p:timing>
  <p:txStyles>
    <p:titleStyle>
      <a:lvl1pPr algn="ctr" defTabSz="914400" rtl="0" eaLnBrk="1" latinLnBrk="0" hangingPunct="1">
        <a:spcBef>
          <a:spcPct val="0"/>
        </a:spcBef>
        <a:buNone/>
        <a:defRPr sz="3500" kern="1200" cap="all" baseline="0">
          <a:solidFill>
            <a:schemeClr val="accent1">
              <a:lumMod val="75000"/>
            </a:schemeClr>
          </a:solidFill>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2"/>
          </a:solidFill>
          <a:latin typeface="+mn-lt"/>
          <a:ea typeface="+mn-ea"/>
          <a:cs typeface="+mn-cs"/>
        </a:defRPr>
      </a:lvl2pPr>
      <a:lvl3pPr marL="914400" indent="-228600" algn="l" defTabSz="914400" rtl="0" eaLnBrk="1" latinLnBrk="0" hangingPunct="1">
        <a:spcBef>
          <a:spcPct val="20000"/>
        </a:spcBef>
        <a:buClr>
          <a:schemeClr val="accent3"/>
        </a:buClr>
        <a:buFont typeface="Arial" pitchFamily="34" charset="0"/>
        <a:buChar char="•"/>
        <a:defRPr sz="1800" kern="1200">
          <a:solidFill>
            <a:schemeClr val="tx2"/>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2"/>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600" kern="1200" baseline="0">
          <a:solidFill>
            <a:schemeClr val="tx2"/>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a:solidFill>
            <a:schemeClr val="tx2"/>
          </a:solidFill>
          <a:latin typeface="+mn-lt"/>
          <a:ea typeface="+mn-ea"/>
          <a:cs typeface="+mn-cs"/>
        </a:defRPr>
      </a:lvl6pPr>
      <a:lvl7pPr marL="2011680" indent="-182880" algn="l" defTabSz="914400" rtl="0" eaLnBrk="1" latinLnBrk="0" hangingPunct="1">
        <a:spcBef>
          <a:spcPct val="20000"/>
        </a:spcBef>
        <a:buClr>
          <a:schemeClr val="accent2"/>
        </a:buClr>
        <a:buFont typeface="Arial" pitchFamily="34" charset="0"/>
        <a:buChar char="•"/>
        <a:defRPr sz="1400" kern="1200">
          <a:solidFill>
            <a:schemeClr val="tx2"/>
          </a:solidFill>
          <a:latin typeface="+mn-lt"/>
          <a:ea typeface="+mn-ea"/>
          <a:cs typeface="+mn-cs"/>
        </a:defRPr>
      </a:lvl7pPr>
      <a:lvl8pPr marL="2194560" indent="-182880" algn="l" defTabSz="914400" rtl="0" eaLnBrk="1" latinLnBrk="0" hangingPunct="1">
        <a:spcBef>
          <a:spcPct val="20000"/>
        </a:spcBef>
        <a:buClr>
          <a:schemeClr val="accent3"/>
        </a:buClr>
        <a:buFont typeface="Arial" pitchFamily="34" charset="0"/>
        <a:buChar char="•"/>
        <a:defRPr sz="1400" kern="1200">
          <a:solidFill>
            <a:schemeClr val="tx2"/>
          </a:solidFill>
          <a:latin typeface="+mn-lt"/>
          <a:ea typeface="+mn-ea"/>
          <a:cs typeface="+mn-cs"/>
        </a:defRPr>
      </a:lvl8pPr>
      <a:lvl9pPr marL="2377440" indent="-182880" algn="l" defTabSz="914400" rtl="0" eaLnBrk="1" latinLnBrk="0" hangingPunct="1">
        <a:spcBef>
          <a:spcPct val="20000"/>
        </a:spcBef>
        <a:buClr>
          <a:schemeClr val="accent4"/>
        </a:buClr>
        <a:buFont typeface="Arial" pitchFamily="34" charset="0"/>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3.png"/><Relationship Id="rId7"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eg"/><Relationship Id="rId10" Type="http://schemas.openxmlformats.org/officeDocument/2006/relationships/image" Target="../media/image24.png"/><Relationship Id="rId4" Type="http://schemas.openxmlformats.org/officeDocument/2006/relationships/image" Target="../media/image7.jpeg"/><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9.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7.jpe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E18028-8CCF-D82E-FC05-98408709CAC1}"/>
              </a:ext>
            </a:extLst>
          </p:cNvPr>
          <p:cNvSpPr>
            <a:spLocks noGrp="1"/>
          </p:cNvSpPr>
          <p:nvPr>
            <p:ph type="title"/>
          </p:nvPr>
        </p:nvSpPr>
        <p:spPr/>
        <p:txBody>
          <a:bodyPr/>
          <a:lstStyle/>
          <a:p>
            <a:endParaRPr lang="en-US" dirty="0"/>
          </a:p>
        </p:txBody>
      </p:sp>
      <p:pic>
        <p:nvPicPr>
          <p:cNvPr id="6" name="Content Placeholder 5">
            <a:extLst>
              <a:ext uri="{FF2B5EF4-FFF2-40B4-BE49-F238E27FC236}">
                <a16:creationId xmlns="" xmlns:a16="http://schemas.microsoft.com/office/drawing/2014/main" id="{66990B23-935F-E01C-4D5C-4A59546802A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793404" y="-1678242"/>
            <a:ext cx="1596214" cy="1596214"/>
          </a:xfrm>
        </p:spPr>
      </p:pic>
      <p:pic>
        <p:nvPicPr>
          <p:cNvPr id="4" name="Picture 2">
            <a:extLst>
              <a:ext uri="{FF2B5EF4-FFF2-40B4-BE49-F238E27FC236}">
                <a16:creationId xmlns="" xmlns:a16="http://schemas.microsoft.com/office/drawing/2014/main" id="{B881BACC-0E40-8687-622C-876552BE456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7158" y="-1195753"/>
            <a:ext cx="1540706" cy="84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3840248"/>
      </p:ext>
    </p:extLst>
  </p:cSld>
  <p:clrMapOvr>
    <a:masterClrMapping/>
  </p:clrMapOvr>
  <p:transition spd="slow">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3"/>
          <p:cNvPicPr/>
          <p:nvPr/>
        </p:nvPicPr>
        <p:blipFill>
          <a:blip r:embed="rId3">
            <a:lum/>
            <a:alphaModFix/>
          </a:blip>
          <a:srcRect l="40973" t="11829" r="25660" b="2565"/>
          <a:stretch>
            <a:fillRect/>
          </a:stretch>
        </p:blipFill>
        <p:spPr>
          <a:xfrm>
            <a:off x="8228358" y="1632858"/>
            <a:ext cx="3836123" cy="5122506"/>
          </a:xfrm>
          <a:prstGeom prst="rect">
            <a:avLst/>
          </a:prstGeom>
        </p:spPr>
      </p:pic>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10783227" y="0"/>
            <a:ext cx="1408771" cy="1408771"/>
          </a:xfrm>
          <a:prstGeom prst="rect">
            <a:avLst/>
          </a:prstGeom>
        </p:spPr>
      </p:pic>
      <p:sp>
        <p:nvSpPr>
          <p:cNvPr id="6" name="Title 5"/>
          <p:cNvSpPr>
            <a:spLocks noGrp="1"/>
          </p:cNvSpPr>
          <p:nvPr>
            <p:ph type="title"/>
          </p:nvPr>
        </p:nvSpPr>
        <p:spPr>
          <a:xfrm>
            <a:off x="1537658" y="411417"/>
            <a:ext cx="9145629" cy="1217210"/>
          </a:xfrm>
        </p:spPr>
        <p:txBody>
          <a:bodyPr>
            <a:normAutofit/>
          </a:bodyPr>
          <a:lstStyle/>
          <a:p>
            <a:r>
              <a:rPr lang="en-US" sz="2400" dirty="0" smtClean="0">
                <a:solidFill>
                  <a:srgbClr val="FF0000"/>
                </a:solidFill>
                <a:latin typeface="Palatino Linotype" pitchFamily="18" charset="0"/>
              </a:rPr>
              <a:t>1</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Những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bằng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chứng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chứng</a:t>
            </a:r>
            <a:r>
              <a:rPr lang="en-US" sz="2400" dirty="0">
                <a:solidFill>
                  <a:srgbClr val="FF0000"/>
                </a:solidFill>
                <a:latin typeface="Palatino Linotype" pitchFamily="18" charset="0"/>
              </a:rPr>
              <a:t> minh </a:t>
            </a:r>
            <a:r>
              <a:rPr lang="en-US" sz="2400" dirty="0" err="1">
                <a:solidFill>
                  <a:srgbClr val="FF0000"/>
                </a:solidFill>
                <a:latin typeface="Palatino Linotype" pitchFamily="18" charset="0"/>
              </a:rPr>
              <a:t>Hoàng</a:t>
            </a:r>
            <a:r>
              <a:rPr lang="en-US" sz="2400" dirty="0">
                <a:solidFill>
                  <a:srgbClr val="FF0000"/>
                </a:solidFill>
                <a:latin typeface="Palatino Linotype" pitchFamily="18" charset="0"/>
              </a:rPr>
              <a:t> Sa </a:t>
            </a:r>
            <a:r>
              <a:rPr lang="en-US" sz="2400" dirty="0" err="1">
                <a:solidFill>
                  <a:srgbClr val="FF0000"/>
                </a:solidFill>
                <a:latin typeface="Palatino Linotype" pitchFamily="18" charset="0"/>
              </a:rPr>
              <a:t>và</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Trường</a:t>
            </a:r>
            <a:r>
              <a:rPr lang="en-US" sz="2400" dirty="0">
                <a:solidFill>
                  <a:srgbClr val="FF0000"/>
                </a:solidFill>
                <a:latin typeface="Palatino Linotype" pitchFamily="18" charset="0"/>
              </a:rPr>
              <a:t> Sa </a:t>
            </a:r>
            <a:r>
              <a:rPr lang="en-US" sz="2400" dirty="0" err="1">
                <a:solidFill>
                  <a:srgbClr val="FF0000"/>
                </a:solidFill>
                <a:latin typeface="Palatino Linotype" pitchFamily="18" charset="0"/>
              </a:rPr>
              <a:t>là</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Việt</a:t>
            </a:r>
            <a:r>
              <a:rPr lang="en-US" sz="2400" dirty="0">
                <a:solidFill>
                  <a:srgbClr val="FF0000"/>
                </a:solidFill>
                <a:latin typeface="Palatino Linotype" pitchFamily="18" charset="0"/>
              </a:rPr>
              <a:t> Nam</a:t>
            </a:r>
            <a:r>
              <a:rPr lang="en-US" sz="2400" dirty="0" smtClean="0">
                <a:solidFill>
                  <a:srgbClr val="FF0000"/>
                </a:solidFill>
                <a:latin typeface="Palatino Linotype" pitchFamily="18" charset="0"/>
              </a:rPr>
              <a:t>.</a:t>
            </a:r>
            <a:endParaRPr lang="en-US" sz="2800" dirty="0">
              <a:solidFill>
                <a:srgbClr val="FF0000"/>
              </a:solidFill>
              <a:latin typeface="Palatino Linotype" pitchFamily="18" charset="0"/>
            </a:endParaRPr>
          </a:p>
        </p:txBody>
      </p:sp>
      <p:sp>
        <p:nvSpPr>
          <p:cNvPr id="3" name="TextBox 2"/>
          <p:cNvSpPr txBox="1"/>
          <p:nvPr/>
        </p:nvSpPr>
        <p:spPr>
          <a:xfrm>
            <a:off x="397118" y="1622495"/>
            <a:ext cx="7831240" cy="1569660"/>
          </a:xfrm>
          <a:prstGeom prst="rect">
            <a:avLst/>
          </a:prstGeom>
          <a:noFill/>
        </p:spPr>
        <p:txBody>
          <a:bodyPr wrap="square" rtlCol="0">
            <a:spAutoFit/>
          </a:bodyPr>
          <a:lstStyle/>
          <a:p>
            <a:pPr>
              <a:lnSpc>
                <a:spcPct val="150000"/>
              </a:lnSpc>
            </a:pPr>
            <a:r>
              <a:rPr lang="en-US" sz="1600" dirty="0" smtClean="0">
                <a:latin typeface="Palatino Linotype" pitchFamily="18" charset="0"/>
              </a:rPr>
              <a:t>a) </a:t>
            </a:r>
            <a:r>
              <a:rPr lang="en-US" sz="1600" dirty="0" err="1" smtClean="0">
                <a:latin typeface="Palatino Linotype" pitchFamily="18" charset="0"/>
              </a:rPr>
              <a:t>Bằng</a:t>
            </a:r>
            <a:r>
              <a:rPr lang="en-US" sz="1600" dirty="0" smtClean="0">
                <a:latin typeface="Palatino Linotype" pitchFamily="18" charset="0"/>
              </a:rPr>
              <a:t> </a:t>
            </a:r>
            <a:r>
              <a:rPr lang="en-US" sz="1600" dirty="0" err="1" smtClean="0">
                <a:latin typeface="Palatino Linotype" pitchFamily="18" charset="0"/>
              </a:rPr>
              <a:t>chứng</a:t>
            </a:r>
            <a:r>
              <a:rPr lang="en-US" sz="1600" dirty="0" smtClean="0">
                <a:latin typeface="Palatino Linotype" pitchFamily="18" charset="0"/>
              </a:rPr>
              <a:t> </a:t>
            </a:r>
            <a:r>
              <a:rPr lang="en-US" sz="1600" dirty="0" err="1" smtClean="0">
                <a:latin typeface="Palatino Linotype" pitchFamily="18" charset="0"/>
              </a:rPr>
              <a:t>lịch</a:t>
            </a:r>
            <a:r>
              <a:rPr lang="en-US" sz="1600" dirty="0" smtClean="0">
                <a:latin typeface="Palatino Linotype" pitchFamily="18" charset="0"/>
              </a:rPr>
              <a:t> </a:t>
            </a:r>
            <a:r>
              <a:rPr lang="en-US" sz="1600" dirty="0" err="1" smtClean="0">
                <a:latin typeface="Palatino Linotype" pitchFamily="18" charset="0"/>
              </a:rPr>
              <a:t>sử</a:t>
            </a:r>
            <a:r>
              <a:rPr lang="en-US" sz="1600" dirty="0">
                <a:latin typeface="Palatino Linotype" pitchFamily="18" charset="0"/>
              </a:rPr>
              <a:t> </a:t>
            </a:r>
            <a:r>
              <a:rPr lang="en-US" sz="1600" dirty="0" err="1" smtClean="0">
                <a:latin typeface="Palatino Linotype" pitchFamily="18" charset="0"/>
              </a:rPr>
              <a:t>từ</a:t>
            </a:r>
            <a:r>
              <a:rPr lang="en-US" sz="1600" dirty="0" smtClean="0">
                <a:latin typeface="Palatino Linotype" pitchFamily="18" charset="0"/>
              </a:rPr>
              <a:t> </a:t>
            </a:r>
            <a:r>
              <a:rPr lang="en-US" sz="1600" dirty="0" err="1" smtClean="0">
                <a:latin typeface="Palatino Linotype" pitchFamily="18" charset="0"/>
              </a:rPr>
              <a:t>Việt</a:t>
            </a:r>
            <a:r>
              <a:rPr lang="en-US" sz="1600" dirty="0" smtClean="0">
                <a:latin typeface="Palatino Linotype" pitchFamily="18" charset="0"/>
              </a:rPr>
              <a:t> Nam:</a:t>
            </a:r>
            <a:br>
              <a:rPr lang="en-US" sz="1600" dirty="0" smtClean="0">
                <a:latin typeface="Palatino Linotype" pitchFamily="18" charset="0"/>
              </a:rPr>
            </a:br>
            <a:r>
              <a:rPr lang="en-US" sz="1600" dirty="0" smtClean="0">
                <a:latin typeface="Palatino Linotype" pitchFamily="18" charset="0"/>
              </a:rPr>
              <a:t>- </a:t>
            </a:r>
            <a:r>
              <a:rPr lang="en-US" sz="1600" dirty="0" err="1" smtClean="0">
                <a:latin typeface="Palatino Linotype" pitchFamily="18" charset="0"/>
              </a:rPr>
              <a:t>Từ</a:t>
            </a:r>
            <a:r>
              <a:rPr lang="en-US" sz="1600" dirty="0" smtClean="0">
                <a:latin typeface="Palatino Linotype" pitchFamily="18" charset="0"/>
              </a:rPr>
              <a:t> </a:t>
            </a:r>
            <a:r>
              <a:rPr lang="en-US" sz="1600" dirty="0" err="1">
                <a:latin typeface="Palatino Linotype" pitchFamily="18" charset="0"/>
              </a:rPr>
              <a:t>thế</a:t>
            </a:r>
            <a:r>
              <a:rPr lang="en-US" sz="1600" dirty="0">
                <a:latin typeface="Palatino Linotype" pitchFamily="18" charset="0"/>
              </a:rPr>
              <a:t> </a:t>
            </a:r>
            <a:r>
              <a:rPr lang="en-US" sz="1600" dirty="0" err="1">
                <a:latin typeface="Palatino Linotype" pitchFamily="18" charset="0"/>
              </a:rPr>
              <a:t>kỉ</a:t>
            </a:r>
            <a:r>
              <a:rPr lang="en-US" sz="1600" dirty="0">
                <a:latin typeface="Palatino Linotype" pitchFamily="18" charset="0"/>
              </a:rPr>
              <a:t> 16 </a:t>
            </a:r>
            <a:r>
              <a:rPr lang="en-US" sz="1600" dirty="0" err="1">
                <a:latin typeface="Palatino Linotype" pitchFamily="18" charset="0"/>
              </a:rPr>
              <a:t>đến</a:t>
            </a:r>
            <a:r>
              <a:rPr lang="en-US" sz="1600" dirty="0">
                <a:latin typeface="Palatino Linotype" pitchFamily="18" charset="0"/>
              </a:rPr>
              <a:t> </a:t>
            </a:r>
            <a:r>
              <a:rPr lang="en-US" sz="1600" dirty="0" err="1">
                <a:latin typeface="Palatino Linotype" pitchFamily="18" charset="0"/>
              </a:rPr>
              <a:t>thể</a:t>
            </a:r>
            <a:r>
              <a:rPr lang="en-US" sz="1600" dirty="0">
                <a:latin typeface="Palatino Linotype" pitchFamily="18" charset="0"/>
              </a:rPr>
              <a:t> </a:t>
            </a:r>
            <a:r>
              <a:rPr lang="en-US" sz="1600" dirty="0" err="1">
                <a:latin typeface="Palatino Linotype" pitchFamily="18" charset="0"/>
              </a:rPr>
              <a:t>kỉ</a:t>
            </a:r>
            <a:r>
              <a:rPr lang="en-US" sz="1600" dirty="0">
                <a:latin typeface="Palatino Linotype" pitchFamily="18" charset="0"/>
              </a:rPr>
              <a:t> </a:t>
            </a:r>
            <a:r>
              <a:rPr lang="en-US" sz="1600" dirty="0" smtClean="0">
                <a:latin typeface="Palatino Linotype" pitchFamily="18" charset="0"/>
              </a:rPr>
              <a:t>18 </a:t>
            </a:r>
            <a:r>
              <a:rPr lang="en-US" sz="1600" dirty="0" err="1">
                <a:latin typeface="Palatino Linotype" pitchFamily="18" charset="0"/>
              </a:rPr>
              <a:t>đã</a:t>
            </a:r>
            <a:r>
              <a:rPr lang="en-US" sz="1600" dirty="0">
                <a:latin typeface="Palatino Linotype" pitchFamily="18" charset="0"/>
              </a:rPr>
              <a:t> </a:t>
            </a:r>
            <a:r>
              <a:rPr lang="en-US" sz="1600" dirty="0" err="1">
                <a:latin typeface="Palatino Linotype" pitchFamily="18" charset="0"/>
              </a:rPr>
              <a:t>tổ</a:t>
            </a:r>
            <a:r>
              <a:rPr lang="en-US" sz="1600" dirty="0">
                <a:latin typeface="Palatino Linotype" pitchFamily="18" charset="0"/>
              </a:rPr>
              <a:t> </a:t>
            </a:r>
            <a:r>
              <a:rPr lang="en-US" sz="1600" dirty="0" err="1">
                <a:latin typeface="Palatino Linotype" pitchFamily="18" charset="0"/>
              </a:rPr>
              <a:t>chức</a:t>
            </a:r>
            <a:r>
              <a:rPr lang="en-US" sz="1600" dirty="0">
                <a:latin typeface="Palatino Linotype" pitchFamily="18" charset="0"/>
              </a:rPr>
              <a:t> </a:t>
            </a:r>
            <a:r>
              <a:rPr lang="en-US" sz="1600" dirty="0" err="1">
                <a:latin typeface="Palatino Linotype" pitchFamily="18" charset="0"/>
              </a:rPr>
              <a:t>khai</a:t>
            </a:r>
            <a:r>
              <a:rPr lang="en-US" sz="1600" dirty="0">
                <a:latin typeface="Palatino Linotype" pitchFamily="18" charset="0"/>
              </a:rPr>
              <a:t> </a:t>
            </a:r>
            <a:r>
              <a:rPr lang="en-US" sz="1600" dirty="0" err="1">
                <a:latin typeface="Palatino Linotype" pitchFamily="18" charset="0"/>
              </a:rPr>
              <a:t>thác</a:t>
            </a:r>
            <a:r>
              <a:rPr lang="en-US" sz="1600" dirty="0">
                <a:latin typeface="Palatino Linotype" pitchFamily="18" charset="0"/>
              </a:rPr>
              <a:t> </a:t>
            </a:r>
            <a:r>
              <a:rPr lang="en-US" sz="1600" dirty="0" err="1">
                <a:latin typeface="Palatino Linotype" pitchFamily="18" charset="0"/>
              </a:rPr>
              <a:t>trên</a:t>
            </a:r>
            <a:r>
              <a:rPr lang="en-US" sz="1600" dirty="0">
                <a:latin typeface="Palatino Linotype" pitchFamily="18" charset="0"/>
              </a:rPr>
              <a:t> </a:t>
            </a:r>
            <a:r>
              <a:rPr lang="en-US" sz="1600" dirty="0" err="1">
                <a:latin typeface="Palatino Linotype" pitchFamily="18" charset="0"/>
              </a:rPr>
              <a:t>quần</a:t>
            </a:r>
            <a:r>
              <a:rPr lang="en-US" sz="1600" dirty="0">
                <a:latin typeface="Palatino Linotype" pitchFamily="18" charset="0"/>
              </a:rPr>
              <a:t> </a:t>
            </a:r>
            <a:r>
              <a:rPr lang="en-US" sz="1600" dirty="0" err="1" smtClean="0">
                <a:latin typeface="Palatino Linotype" pitchFamily="18" charset="0"/>
              </a:rPr>
              <a:t>đảo</a:t>
            </a:r>
            <a:r>
              <a:rPr lang="en-US" sz="1600" dirty="0" smtClean="0">
                <a:latin typeface="Palatino Linotype" pitchFamily="18" charset="0"/>
              </a:rPr>
              <a:t>.</a:t>
            </a:r>
            <a:br>
              <a:rPr lang="en-US" sz="1600" dirty="0" smtClean="0">
                <a:latin typeface="Palatino Linotype" pitchFamily="18" charset="0"/>
              </a:rPr>
            </a:br>
            <a:r>
              <a:rPr lang="en-US" sz="1600" dirty="0" smtClean="0">
                <a:latin typeface="Palatino Linotype" pitchFamily="18" charset="0"/>
              </a:rPr>
              <a:t>- </a:t>
            </a:r>
            <a:r>
              <a:rPr lang="en-US" sz="1600" dirty="0" err="1">
                <a:latin typeface="Palatino Linotype" pitchFamily="18" charset="0"/>
              </a:rPr>
              <a:t>Đ</a:t>
            </a:r>
            <a:r>
              <a:rPr lang="en-US" sz="1600" dirty="0" err="1" smtClean="0">
                <a:latin typeface="Palatino Linotype" pitchFamily="18" charset="0"/>
              </a:rPr>
              <a:t>ầu</a:t>
            </a:r>
            <a:r>
              <a:rPr lang="en-US" sz="1600" dirty="0" smtClean="0">
                <a:latin typeface="Palatino Linotype" pitchFamily="18" charset="0"/>
              </a:rPr>
              <a:t> </a:t>
            </a:r>
            <a:r>
              <a:rPr lang="en-US" sz="1600" dirty="0" err="1">
                <a:latin typeface="Palatino Linotype" pitchFamily="18" charset="0"/>
              </a:rPr>
              <a:t>thế</a:t>
            </a:r>
            <a:r>
              <a:rPr lang="en-US" sz="1600" dirty="0">
                <a:latin typeface="Palatino Linotype" pitchFamily="18" charset="0"/>
              </a:rPr>
              <a:t> </a:t>
            </a:r>
            <a:r>
              <a:rPr lang="en-US" sz="1600" dirty="0" err="1">
                <a:latin typeface="Palatino Linotype" pitchFamily="18" charset="0"/>
              </a:rPr>
              <a:t>kỉ</a:t>
            </a:r>
            <a:r>
              <a:rPr lang="en-US" sz="1600" dirty="0">
                <a:latin typeface="Palatino Linotype" pitchFamily="18" charset="0"/>
              </a:rPr>
              <a:t> 19 </a:t>
            </a:r>
            <a:r>
              <a:rPr lang="en-US" sz="1600" dirty="0" err="1" smtClean="0">
                <a:latin typeface="Palatino Linotype" pitchFamily="18" charset="0"/>
              </a:rPr>
              <a:t>nhà</a:t>
            </a:r>
            <a:r>
              <a:rPr lang="en-US" sz="1600" dirty="0" smtClean="0">
                <a:latin typeface="Palatino Linotype" pitchFamily="18" charset="0"/>
              </a:rPr>
              <a:t> </a:t>
            </a:r>
            <a:r>
              <a:rPr lang="en-US" sz="1600" dirty="0" err="1" smtClean="0">
                <a:latin typeface="Palatino Linotype" pitchFamily="18" charset="0"/>
              </a:rPr>
              <a:t>Nguyễn</a:t>
            </a:r>
            <a:r>
              <a:rPr lang="en-US" sz="1600" dirty="0" smtClean="0">
                <a:latin typeface="Palatino Linotype" pitchFamily="18" charset="0"/>
              </a:rPr>
              <a:t> </a:t>
            </a:r>
            <a:r>
              <a:rPr lang="en-US" sz="1600" dirty="0" err="1" smtClean="0">
                <a:latin typeface="Palatino Linotype" pitchFamily="18" charset="0"/>
              </a:rPr>
              <a:t>với</a:t>
            </a:r>
            <a:r>
              <a:rPr lang="en-US" sz="1600" dirty="0" smtClean="0">
                <a:latin typeface="Palatino Linotype" pitchFamily="18" charset="0"/>
              </a:rPr>
              <a:t> </a:t>
            </a:r>
            <a:r>
              <a:rPr lang="en-US" sz="1600" dirty="0" err="1" smtClean="0">
                <a:latin typeface="Palatino Linotype" pitchFamily="18" charset="0"/>
              </a:rPr>
              <a:t>tư</a:t>
            </a:r>
            <a:r>
              <a:rPr lang="en-US" sz="1600" dirty="0" smtClean="0">
                <a:latin typeface="Palatino Linotype" pitchFamily="18" charset="0"/>
              </a:rPr>
              <a:t> </a:t>
            </a:r>
            <a:r>
              <a:rPr lang="en-US" sz="1600" dirty="0" err="1" smtClean="0">
                <a:latin typeface="Palatino Linotype" pitchFamily="18" charset="0"/>
              </a:rPr>
              <a:t>cách</a:t>
            </a:r>
            <a:r>
              <a:rPr lang="en-US" sz="1600" dirty="0" smtClean="0">
                <a:latin typeface="Palatino Linotype" pitchFamily="18" charset="0"/>
              </a:rPr>
              <a:t> </a:t>
            </a:r>
            <a:r>
              <a:rPr lang="en-US" sz="1600" dirty="0" err="1" smtClean="0">
                <a:latin typeface="Palatino Linotype" pitchFamily="18" charset="0"/>
              </a:rPr>
              <a:t>là</a:t>
            </a:r>
            <a:r>
              <a:rPr lang="en-US" sz="1600" dirty="0" smtClean="0">
                <a:latin typeface="Palatino Linotype" pitchFamily="18" charset="0"/>
              </a:rPr>
              <a:t> </a:t>
            </a:r>
            <a:r>
              <a:rPr lang="en-US" sz="1600" dirty="0" err="1">
                <a:latin typeface="Palatino Linotype" pitchFamily="18" charset="0"/>
              </a:rPr>
              <a:t>nhà</a:t>
            </a:r>
            <a:r>
              <a:rPr lang="en-US" sz="1600" dirty="0">
                <a:latin typeface="Palatino Linotype" pitchFamily="18" charset="0"/>
              </a:rPr>
              <a:t> </a:t>
            </a:r>
            <a:r>
              <a:rPr lang="en-US" sz="1600" dirty="0" err="1">
                <a:latin typeface="Palatino Linotype" pitchFamily="18" charset="0"/>
              </a:rPr>
              <a:t>nước</a:t>
            </a:r>
            <a:r>
              <a:rPr lang="en-US" sz="1600" dirty="0">
                <a:latin typeface="Palatino Linotype" pitchFamily="18" charset="0"/>
              </a:rPr>
              <a:t> </a:t>
            </a:r>
            <a:r>
              <a:rPr lang="en-US" sz="1600" dirty="0" err="1">
                <a:latin typeface="Palatino Linotype" pitchFamily="18" charset="0"/>
              </a:rPr>
              <a:t>tiếp</a:t>
            </a:r>
            <a:r>
              <a:rPr lang="en-US" sz="1600" dirty="0">
                <a:latin typeface="Palatino Linotype" pitchFamily="18" charset="0"/>
              </a:rPr>
              <a:t> </a:t>
            </a:r>
            <a:r>
              <a:rPr lang="en-US" sz="1600" dirty="0" err="1">
                <a:latin typeface="Palatino Linotype" pitchFamily="18" charset="0"/>
              </a:rPr>
              <a:t>tục</a:t>
            </a:r>
            <a:r>
              <a:rPr lang="en-US" sz="1600" dirty="0">
                <a:latin typeface="Palatino Linotype" pitchFamily="18" charset="0"/>
              </a:rPr>
              <a:t> </a:t>
            </a:r>
            <a:r>
              <a:rPr lang="en-US" sz="1600" dirty="0" err="1">
                <a:latin typeface="Palatino Linotype" pitchFamily="18" charset="0"/>
              </a:rPr>
              <a:t>thực</a:t>
            </a:r>
            <a:r>
              <a:rPr lang="en-US" sz="1600" dirty="0">
                <a:latin typeface="Palatino Linotype" pitchFamily="18" charset="0"/>
              </a:rPr>
              <a:t> </a:t>
            </a:r>
            <a:r>
              <a:rPr lang="en-US" sz="1600" dirty="0" err="1">
                <a:latin typeface="Palatino Linotype" pitchFamily="18" charset="0"/>
              </a:rPr>
              <a:t>thi</a:t>
            </a:r>
            <a:r>
              <a:rPr lang="en-US" sz="1600" dirty="0">
                <a:latin typeface="Palatino Linotype" pitchFamily="18" charset="0"/>
              </a:rPr>
              <a:t> </a:t>
            </a:r>
            <a:r>
              <a:rPr lang="en-US" sz="1600" dirty="0" err="1">
                <a:latin typeface="Palatino Linotype" pitchFamily="18" charset="0"/>
              </a:rPr>
              <a:t>chủ</a:t>
            </a:r>
            <a:r>
              <a:rPr lang="en-US" sz="1600" dirty="0">
                <a:latin typeface="Palatino Linotype" pitchFamily="18" charset="0"/>
              </a:rPr>
              <a:t> </a:t>
            </a:r>
            <a:r>
              <a:rPr lang="en-US" sz="1600" dirty="0" err="1">
                <a:latin typeface="Palatino Linotype" pitchFamily="18" charset="0"/>
              </a:rPr>
              <a:t>quyền</a:t>
            </a:r>
            <a:r>
              <a:rPr lang="en-US" sz="1600" dirty="0">
                <a:latin typeface="Palatino Linotype" pitchFamily="18" charset="0"/>
              </a:rPr>
              <a:t> </a:t>
            </a:r>
            <a:r>
              <a:rPr lang="en-US" sz="1600" dirty="0" err="1">
                <a:latin typeface="Palatino Linotype" pitchFamily="18" charset="0"/>
              </a:rPr>
              <a:t>trên</a:t>
            </a:r>
            <a:r>
              <a:rPr lang="en-US" sz="1600" dirty="0">
                <a:latin typeface="Palatino Linotype" pitchFamily="18" charset="0"/>
              </a:rPr>
              <a:t> </a:t>
            </a:r>
            <a:r>
              <a:rPr lang="en-US" sz="1600" dirty="0" err="1">
                <a:latin typeface="Palatino Linotype" pitchFamily="18" charset="0"/>
              </a:rPr>
              <a:t>quần</a:t>
            </a:r>
            <a:r>
              <a:rPr lang="en-US" sz="1600" dirty="0">
                <a:latin typeface="Palatino Linotype" pitchFamily="18" charset="0"/>
              </a:rPr>
              <a:t> </a:t>
            </a:r>
            <a:r>
              <a:rPr lang="en-US" sz="1600" dirty="0" err="1" smtClean="0">
                <a:latin typeface="Palatino Linotype" pitchFamily="18" charset="0"/>
              </a:rPr>
              <a:t>đảo</a:t>
            </a:r>
            <a:r>
              <a:rPr lang="en-US" sz="1600" dirty="0" smtClean="0">
                <a:latin typeface="Palatino Linotype" pitchFamily="18" charset="0"/>
              </a:rPr>
              <a:t>.</a:t>
            </a:r>
          </a:p>
        </p:txBody>
      </p:sp>
      <p:sp>
        <p:nvSpPr>
          <p:cNvPr id="9" name="TextBox 8"/>
          <p:cNvSpPr txBox="1"/>
          <p:nvPr/>
        </p:nvSpPr>
        <p:spPr>
          <a:xfrm>
            <a:off x="397118" y="3138589"/>
            <a:ext cx="7831240" cy="861774"/>
          </a:xfrm>
          <a:prstGeom prst="rect">
            <a:avLst/>
          </a:prstGeom>
          <a:noFill/>
        </p:spPr>
        <p:txBody>
          <a:bodyPr wrap="square" rtlCol="0">
            <a:spAutoFit/>
          </a:bodyPr>
          <a:lstStyle/>
          <a:p>
            <a:r>
              <a:rPr lang="en-US" sz="1600" dirty="0">
                <a:latin typeface="Palatino Linotype" pitchFamily="18" charset="0"/>
              </a:rPr>
              <a:t>- </a:t>
            </a:r>
            <a:r>
              <a:rPr lang="en-US" sz="1600" dirty="0" err="1">
                <a:latin typeface="Palatino Linotype" pitchFamily="18" charset="0"/>
              </a:rPr>
              <a:t>Cuối</a:t>
            </a:r>
            <a:r>
              <a:rPr lang="en-US" sz="1600" dirty="0">
                <a:latin typeface="Palatino Linotype" pitchFamily="18" charset="0"/>
              </a:rPr>
              <a:t> </a:t>
            </a:r>
            <a:r>
              <a:rPr lang="en-US" sz="1600" dirty="0" err="1">
                <a:latin typeface="Palatino Linotype" pitchFamily="18" charset="0"/>
              </a:rPr>
              <a:t>thể</a:t>
            </a:r>
            <a:r>
              <a:rPr lang="en-US" sz="1600" dirty="0">
                <a:latin typeface="Palatino Linotype" pitchFamily="18" charset="0"/>
              </a:rPr>
              <a:t> </a:t>
            </a:r>
            <a:r>
              <a:rPr lang="en-US" sz="1600" dirty="0" err="1">
                <a:latin typeface="Palatino Linotype" pitchFamily="18" charset="0"/>
              </a:rPr>
              <a:t>kỉ</a:t>
            </a:r>
            <a:r>
              <a:rPr lang="en-US" sz="1600" dirty="0">
                <a:latin typeface="Palatino Linotype" pitchFamily="18" charset="0"/>
              </a:rPr>
              <a:t> 19, </a:t>
            </a:r>
            <a:r>
              <a:rPr lang="en-US" sz="1600" dirty="0" err="1">
                <a:latin typeface="Palatino Linotype" pitchFamily="18" charset="0"/>
              </a:rPr>
              <a:t>Việt</a:t>
            </a:r>
            <a:r>
              <a:rPr lang="en-US" sz="1600" dirty="0">
                <a:latin typeface="Palatino Linotype" pitchFamily="18" charset="0"/>
              </a:rPr>
              <a:t> Nam </a:t>
            </a:r>
            <a:r>
              <a:rPr lang="en-US" sz="1600" dirty="0" err="1">
                <a:latin typeface="Palatino Linotype" pitchFamily="18" charset="0"/>
              </a:rPr>
              <a:t>bị</a:t>
            </a:r>
            <a:r>
              <a:rPr lang="en-US" sz="1600" dirty="0">
                <a:latin typeface="Palatino Linotype" pitchFamily="18" charset="0"/>
              </a:rPr>
              <a:t> </a:t>
            </a:r>
            <a:r>
              <a:rPr lang="en-US" sz="1600" dirty="0" err="1">
                <a:latin typeface="Palatino Linotype" pitchFamily="18" charset="0"/>
              </a:rPr>
              <a:t>suy</a:t>
            </a:r>
            <a:r>
              <a:rPr lang="en-US" sz="1600" dirty="0">
                <a:latin typeface="Palatino Linotype" pitchFamily="18" charset="0"/>
              </a:rPr>
              <a:t> </a:t>
            </a:r>
            <a:r>
              <a:rPr lang="en-US" sz="1600" dirty="0" err="1">
                <a:latin typeface="Palatino Linotype" pitchFamily="18" charset="0"/>
              </a:rPr>
              <a:t>yếu</a:t>
            </a:r>
            <a:r>
              <a:rPr lang="en-US" sz="1600" dirty="0">
                <a:latin typeface="Palatino Linotype" pitchFamily="18" charset="0"/>
              </a:rPr>
              <a:t> </a:t>
            </a:r>
            <a:r>
              <a:rPr lang="en-US" sz="1600" dirty="0" err="1">
                <a:latin typeface="Palatino Linotype" pitchFamily="18" charset="0"/>
              </a:rPr>
              <a:t>và</a:t>
            </a:r>
            <a:r>
              <a:rPr lang="en-US" sz="1600" dirty="0">
                <a:latin typeface="Palatino Linotype" pitchFamily="18" charset="0"/>
              </a:rPr>
              <a:t> </a:t>
            </a:r>
            <a:r>
              <a:rPr lang="en-US" sz="1600" dirty="0" err="1">
                <a:latin typeface="Palatino Linotype" pitchFamily="18" charset="0"/>
              </a:rPr>
              <a:t>mất</a:t>
            </a:r>
            <a:r>
              <a:rPr lang="en-US" sz="1600" dirty="0">
                <a:latin typeface="Palatino Linotype" pitchFamily="18" charset="0"/>
              </a:rPr>
              <a:t> </a:t>
            </a:r>
            <a:r>
              <a:rPr lang="en-US" sz="1600" dirty="0" err="1">
                <a:latin typeface="Palatino Linotype" pitchFamily="18" charset="0"/>
              </a:rPr>
              <a:t>nước</a:t>
            </a:r>
            <a:r>
              <a:rPr lang="en-US" sz="1600" dirty="0">
                <a:latin typeface="Palatino Linotype" pitchFamily="18" charset="0"/>
              </a:rPr>
              <a:t> do </a:t>
            </a:r>
            <a:r>
              <a:rPr lang="en-US" sz="1600" dirty="0" err="1">
                <a:latin typeface="Palatino Linotype" pitchFamily="18" charset="0"/>
              </a:rPr>
              <a:t>thực</a:t>
            </a:r>
            <a:r>
              <a:rPr lang="en-US" sz="1600" dirty="0">
                <a:latin typeface="Palatino Linotype" pitchFamily="18" charset="0"/>
              </a:rPr>
              <a:t> </a:t>
            </a:r>
            <a:r>
              <a:rPr lang="en-US" sz="1600" dirty="0" err="1">
                <a:latin typeface="Palatino Linotype" pitchFamily="18" charset="0"/>
              </a:rPr>
              <a:t>dân</a:t>
            </a:r>
            <a:r>
              <a:rPr lang="en-US" sz="1600" dirty="0">
                <a:latin typeface="Palatino Linotype" pitchFamily="18" charset="0"/>
              </a:rPr>
              <a:t> </a:t>
            </a:r>
            <a:r>
              <a:rPr lang="en-US" sz="1600" dirty="0" err="1">
                <a:latin typeface="Palatino Linotype" pitchFamily="18" charset="0"/>
              </a:rPr>
              <a:t>Pháp</a:t>
            </a:r>
            <a:r>
              <a:rPr lang="en-US" sz="1600" dirty="0">
                <a:latin typeface="Palatino Linotype" pitchFamily="18" charset="0"/>
              </a:rPr>
              <a:t> </a:t>
            </a:r>
            <a:r>
              <a:rPr lang="en-US" sz="1600" dirty="0" err="1">
                <a:latin typeface="Palatino Linotype" pitchFamily="18" charset="0"/>
              </a:rPr>
              <a:t>xâm</a:t>
            </a:r>
            <a:r>
              <a:rPr lang="en-US" sz="1600" dirty="0">
                <a:latin typeface="Palatino Linotype" pitchFamily="18" charset="0"/>
              </a:rPr>
              <a:t> </a:t>
            </a:r>
            <a:r>
              <a:rPr lang="en-US" sz="1600" dirty="0" err="1">
                <a:latin typeface="Palatino Linotype" pitchFamily="18" charset="0"/>
              </a:rPr>
              <a:t>lược</a:t>
            </a:r>
            <a:r>
              <a:rPr lang="en-US" sz="1600" dirty="0">
                <a:latin typeface="Palatino Linotype" pitchFamily="18" charset="0"/>
              </a:rPr>
              <a:t>, </a:t>
            </a:r>
            <a:r>
              <a:rPr lang="en-US" sz="1600" dirty="0" err="1">
                <a:latin typeface="Palatino Linotype" pitchFamily="18" charset="0"/>
              </a:rPr>
              <a:t>hoạt</a:t>
            </a:r>
            <a:r>
              <a:rPr lang="en-US" sz="1600" dirty="0">
                <a:latin typeface="Palatino Linotype" pitchFamily="18" charset="0"/>
              </a:rPr>
              <a:t> </a:t>
            </a:r>
            <a:r>
              <a:rPr lang="en-US" sz="1600" dirty="0" err="1">
                <a:latin typeface="Palatino Linotype" pitchFamily="18" charset="0"/>
              </a:rPr>
              <a:t>động</a:t>
            </a:r>
            <a:r>
              <a:rPr lang="en-US" sz="1600" dirty="0">
                <a:latin typeface="Palatino Linotype" pitchFamily="18" charset="0"/>
              </a:rPr>
              <a:t> </a:t>
            </a:r>
            <a:r>
              <a:rPr lang="en-US" sz="1600" dirty="0" err="1">
                <a:latin typeface="Palatino Linotype" pitchFamily="18" charset="0"/>
              </a:rPr>
              <a:t>chủ</a:t>
            </a:r>
            <a:r>
              <a:rPr lang="en-US" sz="1600" dirty="0">
                <a:latin typeface="Palatino Linotype" pitchFamily="18" charset="0"/>
              </a:rPr>
              <a:t> </a:t>
            </a:r>
            <a:r>
              <a:rPr lang="en-US" sz="1600" dirty="0" err="1">
                <a:latin typeface="Palatino Linotype" pitchFamily="18" charset="0"/>
              </a:rPr>
              <a:t>quyền</a:t>
            </a:r>
            <a:r>
              <a:rPr lang="en-US" sz="1600" dirty="0">
                <a:latin typeface="Palatino Linotype" pitchFamily="18" charset="0"/>
              </a:rPr>
              <a:t> </a:t>
            </a:r>
            <a:r>
              <a:rPr lang="en-US" sz="1600" dirty="0" err="1">
                <a:latin typeface="Palatino Linotype" pitchFamily="18" charset="0"/>
              </a:rPr>
              <a:t>của</a:t>
            </a:r>
            <a:r>
              <a:rPr lang="en-US" sz="1600" dirty="0">
                <a:latin typeface="Palatino Linotype" pitchFamily="18" charset="0"/>
              </a:rPr>
              <a:t> </a:t>
            </a:r>
            <a:r>
              <a:rPr lang="en-US" sz="1600" dirty="0" err="1">
                <a:latin typeface="Palatino Linotype" pitchFamily="18" charset="0"/>
              </a:rPr>
              <a:t>nhà</a:t>
            </a:r>
            <a:r>
              <a:rPr lang="en-US" sz="1600" dirty="0">
                <a:latin typeface="Palatino Linotype" pitchFamily="18" charset="0"/>
              </a:rPr>
              <a:t> </a:t>
            </a:r>
            <a:r>
              <a:rPr lang="en-US" sz="1600" dirty="0" err="1">
                <a:latin typeface="Palatino Linotype" pitchFamily="18" charset="0"/>
              </a:rPr>
              <a:t>Nguyễn</a:t>
            </a:r>
            <a:r>
              <a:rPr lang="en-US" sz="1600" dirty="0">
                <a:latin typeface="Palatino Linotype" pitchFamily="18" charset="0"/>
              </a:rPr>
              <a:t> </a:t>
            </a:r>
            <a:r>
              <a:rPr lang="en-US" sz="1600" dirty="0" err="1">
                <a:latin typeface="Palatino Linotype" pitchFamily="18" charset="0"/>
              </a:rPr>
              <a:t>đối</a:t>
            </a:r>
            <a:r>
              <a:rPr lang="en-US" sz="1600" dirty="0">
                <a:latin typeface="Palatino Linotype" pitchFamily="18" charset="0"/>
              </a:rPr>
              <a:t> </a:t>
            </a:r>
            <a:r>
              <a:rPr lang="en-US" sz="1600" dirty="0" err="1">
                <a:latin typeface="Palatino Linotype" pitchFamily="18" charset="0"/>
              </a:rPr>
              <a:t>với</a:t>
            </a:r>
            <a:r>
              <a:rPr lang="en-US" sz="1600" dirty="0">
                <a:latin typeface="Palatino Linotype" pitchFamily="18" charset="0"/>
              </a:rPr>
              <a:t> 2 </a:t>
            </a:r>
            <a:r>
              <a:rPr lang="en-US" sz="1600" dirty="0" err="1">
                <a:latin typeface="Palatino Linotype" pitchFamily="18" charset="0"/>
              </a:rPr>
              <a:t>quần</a:t>
            </a:r>
            <a:r>
              <a:rPr lang="en-US" sz="1600" dirty="0">
                <a:latin typeface="Palatino Linotype" pitchFamily="18" charset="0"/>
              </a:rPr>
              <a:t> </a:t>
            </a:r>
            <a:r>
              <a:rPr lang="en-US" sz="1600" dirty="0" err="1">
                <a:latin typeface="Palatino Linotype" pitchFamily="18" charset="0"/>
              </a:rPr>
              <a:t>đảo</a:t>
            </a:r>
            <a:r>
              <a:rPr lang="en-US" sz="1600" dirty="0">
                <a:latin typeface="Palatino Linotype" pitchFamily="18" charset="0"/>
              </a:rPr>
              <a:t> </a:t>
            </a:r>
            <a:r>
              <a:rPr lang="en-US" sz="1600" dirty="0" err="1">
                <a:latin typeface="Palatino Linotype" pitchFamily="18" charset="0"/>
              </a:rPr>
              <a:t>cũng</a:t>
            </a:r>
            <a:r>
              <a:rPr lang="en-US" sz="1600" dirty="0">
                <a:latin typeface="Palatino Linotype" pitchFamily="18" charset="0"/>
              </a:rPr>
              <a:t> do </a:t>
            </a:r>
            <a:r>
              <a:rPr lang="en-US" sz="1600" dirty="0" err="1">
                <a:latin typeface="Palatino Linotype" pitchFamily="18" charset="0"/>
              </a:rPr>
              <a:t>đó</a:t>
            </a:r>
            <a:r>
              <a:rPr lang="en-US" sz="1600" dirty="0">
                <a:latin typeface="Palatino Linotype" pitchFamily="18" charset="0"/>
              </a:rPr>
              <a:t> </a:t>
            </a:r>
            <a:r>
              <a:rPr lang="en-US" sz="1600" dirty="0" err="1">
                <a:latin typeface="Palatino Linotype" pitchFamily="18" charset="0"/>
              </a:rPr>
              <a:t>mà</a:t>
            </a:r>
            <a:r>
              <a:rPr lang="en-US" sz="1600" dirty="0">
                <a:latin typeface="Palatino Linotype" pitchFamily="18" charset="0"/>
              </a:rPr>
              <a:t> </a:t>
            </a:r>
            <a:r>
              <a:rPr lang="en-US" sz="1600" dirty="0" err="1">
                <a:latin typeface="Palatino Linotype" pitchFamily="18" charset="0"/>
              </a:rPr>
              <a:t>bị</a:t>
            </a:r>
            <a:r>
              <a:rPr lang="en-US" sz="1600" dirty="0">
                <a:latin typeface="Palatino Linotype" pitchFamily="18" charset="0"/>
              </a:rPr>
              <a:t> </a:t>
            </a:r>
            <a:r>
              <a:rPr lang="en-US" sz="1600" dirty="0" err="1">
                <a:latin typeface="Palatino Linotype" pitchFamily="18" charset="0"/>
              </a:rPr>
              <a:t>gián</a:t>
            </a:r>
            <a:r>
              <a:rPr lang="en-US" sz="1600" dirty="0">
                <a:latin typeface="Palatino Linotype" pitchFamily="18" charset="0"/>
              </a:rPr>
              <a:t> </a:t>
            </a:r>
            <a:r>
              <a:rPr lang="en-US" sz="1600" dirty="0" err="1">
                <a:latin typeface="Palatino Linotype" pitchFamily="18" charset="0"/>
              </a:rPr>
              <a:t>đoạn</a:t>
            </a:r>
            <a:r>
              <a:rPr lang="en-US" sz="1600" dirty="0">
                <a:latin typeface="Palatino Linotype" pitchFamily="18" charset="0"/>
              </a:rPr>
              <a:t>.</a:t>
            </a:r>
          </a:p>
          <a:p>
            <a:endParaRPr lang="en-US" dirty="0"/>
          </a:p>
        </p:txBody>
      </p:sp>
      <p:sp>
        <p:nvSpPr>
          <p:cNvPr id="10" name="TextBox 9"/>
          <p:cNvSpPr txBox="1"/>
          <p:nvPr/>
        </p:nvSpPr>
        <p:spPr>
          <a:xfrm>
            <a:off x="397119" y="3800475"/>
            <a:ext cx="7831239" cy="1323439"/>
          </a:xfrm>
          <a:prstGeom prst="rect">
            <a:avLst/>
          </a:prstGeom>
          <a:noFill/>
        </p:spPr>
        <p:txBody>
          <a:bodyPr wrap="square" rtlCol="0">
            <a:spAutoFit/>
          </a:bodyPr>
          <a:lstStyle/>
          <a:p>
            <a:r>
              <a:rPr lang="en-US" sz="1600" dirty="0">
                <a:latin typeface="Palatino Linotype" pitchFamily="18" charset="0"/>
              </a:rPr>
              <a:t>- </a:t>
            </a:r>
            <a:r>
              <a:rPr lang="en-US" sz="1600" dirty="0" err="1">
                <a:latin typeface="Palatino Linotype" pitchFamily="18" charset="0"/>
              </a:rPr>
              <a:t>Năm</a:t>
            </a:r>
            <a:r>
              <a:rPr lang="en-US" sz="1600" dirty="0">
                <a:latin typeface="Palatino Linotype" pitchFamily="18" charset="0"/>
              </a:rPr>
              <a:t> 1954 </a:t>
            </a:r>
            <a:r>
              <a:rPr lang="en-US" sz="1600" dirty="0" err="1">
                <a:latin typeface="Palatino Linotype" pitchFamily="18" charset="0"/>
              </a:rPr>
              <a:t>Pháp</a:t>
            </a:r>
            <a:r>
              <a:rPr lang="en-US" sz="1600" dirty="0">
                <a:latin typeface="Palatino Linotype" pitchFamily="18" charset="0"/>
              </a:rPr>
              <a:t> </a:t>
            </a:r>
            <a:r>
              <a:rPr lang="en-US" sz="1600" dirty="0" err="1">
                <a:latin typeface="Palatino Linotype" pitchFamily="18" charset="0"/>
              </a:rPr>
              <a:t>thua</a:t>
            </a:r>
            <a:r>
              <a:rPr lang="en-US" sz="1600" dirty="0">
                <a:latin typeface="Palatino Linotype" pitchFamily="18" charset="0"/>
              </a:rPr>
              <a:t> </a:t>
            </a:r>
            <a:r>
              <a:rPr lang="en-US" sz="1600" dirty="0" err="1">
                <a:latin typeface="Palatino Linotype" pitchFamily="18" charset="0"/>
              </a:rPr>
              <a:t>trận</a:t>
            </a:r>
            <a:r>
              <a:rPr lang="en-US" sz="1600" dirty="0">
                <a:latin typeface="Palatino Linotype" pitchFamily="18" charset="0"/>
              </a:rPr>
              <a:t> </a:t>
            </a:r>
            <a:r>
              <a:rPr lang="en-US" sz="1600" dirty="0" err="1">
                <a:latin typeface="Palatino Linotype" pitchFamily="18" charset="0"/>
              </a:rPr>
              <a:t>tại</a:t>
            </a:r>
            <a:r>
              <a:rPr lang="en-US" sz="1600" dirty="0">
                <a:latin typeface="Palatino Linotype" pitchFamily="18" charset="0"/>
              </a:rPr>
              <a:t> </a:t>
            </a:r>
            <a:r>
              <a:rPr lang="en-US" sz="1600" dirty="0" err="1">
                <a:latin typeface="Palatino Linotype" pitchFamily="18" charset="0"/>
              </a:rPr>
              <a:t>Việt</a:t>
            </a:r>
            <a:r>
              <a:rPr lang="en-US" sz="1600" dirty="0">
                <a:latin typeface="Palatino Linotype" pitchFamily="18" charset="0"/>
              </a:rPr>
              <a:t> Nam, </a:t>
            </a:r>
            <a:r>
              <a:rPr lang="en-US" sz="1600" dirty="0" err="1">
                <a:latin typeface="Palatino Linotype" pitchFamily="18" charset="0"/>
              </a:rPr>
              <a:t>Hiệp</a:t>
            </a:r>
            <a:r>
              <a:rPr lang="en-US" sz="1600" dirty="0">
                <a:latin typeface="Palatino Linotype" pitchFamily="18" charset="0"/>
              </a:rPr>
              <a:t> </a:t>
            </a:r>
            <a:r>
              <a:rPr lang="en-US" sz="1600" dirty="0" err="1">
                <a:latin typeface="Palatino Linotype" pitchFamily="18" charset="0"/>
              </a:rPr>
              <a:t>định</a:t>
            </a:r>
            <a:r>
              <a:rPr lang="en-US" sz="1600" dirty="0">
                <a:latin typeface="Palatino Linotype" pitchFamily="18" charset="0"/>
              </a:rPr>
              <a:t> </a:t>
            </a:r>
            <a:r>
              <a:rPr lang="en-US" sz="1600" dirty="0" err="1">
                <a:latin typeface="Palatino Linotype" pitchFamily="18" charset="0"/>
              </a:rPr>
              <a:t>Giơ</a:t>
            </a:r>
            <a:r>
              <a:rPr lang="en-US" sz="1600" dirty="0">
                <a:latin typeface="Palatino Linotype" pitchFamily="18" charset="0"/>
              </a:rPr>
              <a:t>-ne-</a:t>
            </a:r>
            <a:r>
              <a:rPr lang="en-US" sz="1600" dirty="0" err="1">
                <a:latin typeface="Palatino Linotype" pitchFamily="18" charset="0"/>
              </a:rPr>
              <a:t>vơ</a:t>
            </a:r>
            <a:r>
              <a:rPr lang="en-US" sz="1600" dirty="0">
                <a:latin typeface="Palatino Linotype" pitchFamily="18" charset="0"/>
              </a:rPr>
              <a:t> </a:t>
            </a:r>
            <a:r>
              <a:rPr lang="en-US" sz="1600" dirty="0" err="1">
                <a:latin typeface="Palatino Linotype" pitchFamily="18" charset="0"/>
              </a:rPr>
              <a:t>quyết</a:t>
            </a:r>
            <a:r>
              <a:rPr lang="en-US" sz="1600" dirty="0">
                <a:latin typeface="Palatino Linotype" pitchFamily="18" charset="0"/>
              </a:rPr>
              <a:t> </a:t>
            </a:r>
            <a:r>
              <a:rPr lang="en-US" sz="1600" dirty="0" err="1">
                <a:latin typeface="Palatino Linotype" pitchFamily="18" charset="0"/>
              </a:rPr>
              <a:t>định</a:t>
            </a:r>
            <a:r>
              <a:rPr lang="en-US" sz="1600" dirty="0">
                <a:latin typeface="Palatino Linotype" pitchFamily="18" charset="0"/>
              </a:rPr>
              <a:t> </a:t>
            </a:r>
            <a:r>
              <a:rPr lang="en-US" sz="1600" dirty="0" err="1">
                <a:latin typeface="Palatino Linotype" pitchFamily="18" charset="0"/>
              </a:rPr>
              <a:t>lấy</a:t>
            </a:r>
            <a:r>
              <a:rPr lang="en-US" sz="1600" dirty="0">
                <a:latin typeface="Palatino Linotype" pitchFamily="18" charset="0"/>
              </a:rPr>
              <a:t> </a:t>
            </a:r>
            <a:r>
              <a:rPr lang="en-US" sz="1600" dirty="0" err="1">
                <a:latin typeface="Palatino Linotype" pitchFamily="18" charset="0"/>
              </a:rPr>
              <a:t>vĩ</a:t>
            </a:r>
            <a:r>
              <a:rPr lang="en-US" sz="1600" dirty="0">
                <a:latin typeface="Palatino Linotype" pitchFamily="18" charset="0"/>
              </a:rPr>
              <a:t> </a:t>
            </a:r>
            <a:r>
              <a:rPr lang="en-US" sz="1600" dirty="0" err="1">
                <a:latin typeface="Palatino Linotype" pitchFamily="18" charset="0"/>
              </a:rPr>
              <a:t>tuyến</a:t>
            </a:r>
            <a:r>
              <a:rPr lang="en-US" sz="1600" dirty="0">
                <a:latin typeface="Palatino Linotype" pitchFamily="18" charset="0"/>
              </a:rPr>
              <a:t> 17 </a:t>
            </a:r>
            <a:r>
              <a:rPr lang="en-US" sz="1600" dirty="0" err="1">
                <a:latin typeface="Palatino Linotype" pitchFamily="18" charset="0"/>
              </a:rPr>
              <a:t>làm</a:t>
            </a:r>
            <a:r>
              <a:rPr lang="en-US" sz="1600" dirty="0">
                <a:latin typeface="Palatino Linotype" pitchFamily="18" charset="0"/>
              </a:rPr>
              <a:t> </a:t>
            </a:r>
            <a:r>
              <a:rPr lang="en-US" sz="1600" dirty="0" err="1">
                <a:latin typeface="Palatino Linotype" pitchFamily="18" charset="0"/>
              </a:rPr>
              <a:t>ranh</a:t>
            </a:r>
            <a:r>
              <a:rPr lang="en-US" sz="1600" dirty="0">
                <a:latin typeface="Palatino Linotype" pitchFamily="18" charset="0"/>
              </a:rPr>
              <a:t> </a:t>
            </a:r>
            <a:r>
              <a:rPr lang="en-US" sz="1600" dirty="0" err="1">
                <a:latin typeface="Palatino Linotype" pitchFamily="18" charset="0"/>
              </a:rPr>
              <a:t>giới</a:t>
            </a:r>
            <a:r>
              <a:rPr lang="en-US" sz="1600" dirty="0">
                <a:latin typeface="Palatino Linotype" pitchFamily="18" charset="0"/>
              </a:rPr>
              <a:t> </a:t>
            </a:r>
            <a:r>
              <a:rPr lang="en-US" sz="1600" dirty="0" err="1">
                <a:latin typeface="Palatino Linotype" pitchFamily="18" charset="0"/>
              </a:rPr>
              <a:t>quân</a:t>
            </a:r>
            <a:r>
              <a:rPr lang="en-US" sz="1600" dirty="0">
                <a:latin typeface="Palatino Linotype" pitchFamily="18" charset="0"/>
              </a:rPr>
              <a:t> </a:t>
            </a:r>
            <a:r>
              <a:rPr lang="en-US" sz="1600" dirty="0" err="1">
                <a:latin typeface="Palatino Linotype" pitchFamily="18" charset="0"/>
              </a:rPr>
              <a:t>sự</a:t>
            </a:r>
            <a:r>
              <a:rPr lang="en-US" sz="1600" dirty="0">
                <a:latin typeface="Palatino Linotype" pitchFamily="18" charset="0"/>
              </a:rPr>
              <a:t> </a:t>
            </a:r>
            <a:r>
              <a:rPr lang="en-US" sz="1600" dirty="0" err="1">
                <a:latin typeface="Palatino Linotype" pitchFamily="18" charset="0"/>
              </a:rPr>
              <a:t>tạm</a:t>
            </a:r>
            <a:r>
              <a:rPr lang="en-US" sz="1600" dirty="0">
                <a:latin typeface="Palatino Linotype" pitchFamily="18" charset="0"/>
              </a:rPr>
              <a:t> </a:t>
            </a:r>
            <a:r>
              <a:rPr lang="en-US" sz="1600" dirty="0" err="1">
                <a:latin typeface="Palatino Linotype" pitchFamily="18" charset="0"/>
              </a:rPr>
              <a:t>thời</a:t>
            </a:r>
            <a:r>
              <a:rPr lang="en-US" sz="1600" dirty="0">
                <a:latin typeface="Palatino Linotype" pitchFamily="18" charset="0"/>
              </a:rPr>
              <a:t> (</a:t>
            </a:r>
            <a:r>
              <a:rPr lang="en-US" sz="1600" dirty="0" err="1">
                <a:latin typeface="Palatino Linotype" pitchFamily="18" charset="0"/>
              </a:rPr>
              <a:t>đất</a:t>
            </a:r>
            <a:r>
              <a:rPr lang="en-US" sz="1600" dirty="0">
                <a:latin typeface="Palatino Linotype" pitchFamily="18" charset="0"/>
              </a:rPr>
              <a:t> </a:t>
            </a:r>
            <a:r>
              <a:rPr lang="en-US" sz="1600" dirty="0" err="1">
                <a:latin typeface="Palatino Linotype" pitchFamily="18" charset="0"/>
              </a:rPr>
              <a:t>liền</a:t>
            </a:r>
            <a:r>
              <a:rPr lang="en-US" sz="1600" dirty="0">
                <a:latin typeface="Palatino Linotype" pitchFamily="18" charset="0"/>
              </a:rPr>
              <a:t> </a:t>
            </a:r>
            <a:r>
              <a:rPr lang="en-US" sz="1600" dirty="0" err="1">
                <a:latin typeface="Palatino Linotype" pitchFamily="18" charset="0"/>
              </a:rPr>
              <a:t>và</a:t>
            </a:r>
            <a:r>
              <a:rPr lang="en-US" sz="1600" dirty="0">
                <a:latin typeface="Palatino Linotype" pitchFamily="18" charset="0"/>
              </a:rPr>
              <a:t> </a:t>
            </a:r>
            <a:r>
              <a:rPr lang="en-US" sz="1600" dirty="0" err="1">
                <a:latin typeface="Palatino Linotype" pitchFamily="18" charset="0"/>
              </a:rPr>
              <a:t>biển</a:t>
            </a:r>
            <a:r>
              <a:rPr lang="en-US" sz="1600" dirty="0">
                <a:latin typeface="Palatino Linotype" pitchFamily="18" charset="0"/>
              </a:rPr>
              <a:t>). </a:t>
            </a:r>
            <a:r>
              <a:rPr lang="en-US" sz="1600" dirty="0" err="1">
                <a:latin typeface="Palatino Linotype" pitchFamily="18" charset="0"/>
              </a:rPr>
              <a:t>Vì</a:t>
            </a:r>
            <a:r>
              <a:rPr lang="en-US" sz="1600" dirty="0">
                <a:latin typeface="Palatino Linotype" pitchFamily="18" charset="0"/>
              </a:rPr>
              <a:t> </a:t>
            </a:r>
            <a:r>
              <a:rPr lang="en-US" sz="1600" dirty="0" err="1">
                <a:latin typeface="Palatino Linotype" pitchFamily="18" charset="0"/>
              </a:rPr>
              <a:t>thế</a:t>
            </a:r>
            <a:r>
              <a:rPr lang="en-US" sz="1600" dirty="0">
                <a:latin typeface="Palatino Linotype" pitchFamily="18" charset="0"/>
              </a:rPr>
              <a:t> </a:t>
            </a:r>
            <a:r>
              <a:rPr lang="en-US" sz="1600" dirty="0" err="1">
                <a:latin typeface="Palatino Linotype" pitchFamily="18" charset="0"/>
              </a:rPr>
              <a:t>quần</a:t>
            </a:r>
            <a:r>
              <a:rPr lang="en-US" sz="1600" dirty="0">
                <a:latin typeface="Palatino Linotype" pitchFamily="18" charset="0"/>
              </a:rPr>
              <a:t> </a:t>
            </a:r>
            <a:r>
              <a:rPr lang="en-US" sz="1600" dirty="0" err="1">
                <a:latin typeface="Palatino Linotype" pitchFamily="18" charset="0"/>
              </a:rPr>
              <a:t>đảo</a:t>
            </a:r>
            <a:r>
              <a:rPr lang="en-US" sz="1600" dirty="0">
                <a:latin typeface="Palatino Linotype" pitchFamily="18" charset="0"/>
              </a:rPr>
              <a:t> </a:t>
            </a:r>
            <a:r>
              <a:rPr lang="en-US" sz="1600" dirty="0" err="1">
                <a:latin typeface="Palatino Linotype" pitchFamily="18" charset="0"/>
              </a:rPr>
              <a:t>hoàng</a:t>
            </a:r>
            <a:r>
              <a:rPr lang="en-US" sz="1600" dirty="0">
                <a:latin typeface="Palatino Linotype" pitchFamily="18" charset="0"/>
              </a:rPr>
              <a:t> </a:t>
            </a:r>
            <a:r>
              <a:rPr lang="en-US" sz="1600" dirty="0" err="1">
                <a:latin typeface="Palatino Linotype" pitchFamily="18" charset="0"/>
              </a:rPr>
              <a:t>sa</a:t>
            </a:r>
            <a:r>
              <a:rPr lang="en-US" sz="1600" dirty="0">
                <a:latin typeface="Palatino Linotype" pitchFamily="18" charset="0"/>
              </a:rPr>
              <a:t> </a:t>
            </a:r>
            <a:r>
              <a:rPr lang="en-US" sz="1600" dirty="0" err="1">
                <a:latin typeface="Palatino Linotype" pitchFamily="18" charset="0"/>
              </a:rPr>
              <a:t>nằm</a:t>
            </a:r>
            <a:r>
              <a:rPr lang="en-US" sz="1600" dirty="0">
                <a:latin typeface="Palatino Linotype" pitchFamily="18" charset="0"/>
              </a:rPr>
              <a:t> ở </a:t>
            </a:r>
            <a:r>
              <a:rPr lang="en-US" sz="1600" dirty="0" err="1">
                <a:latin typeface="Palatino Linotype" pitchFamily="18" charset="0"/>
              </a:rPr>
              <a:t>vị</a:t>
            </a:r>
            <a:r>
              <a:rPr lang="en-US" sz="1600" dirty="0">
                <a:latin typeface="Palatino Linotype" pitchFamily="18" charset="0"/>
              </a:rPr>
              <a:t> </a:t>
            </a:r>
            <a:r>
              <a:rPr lang="en-US" sz="1600" dirty="0" err="1">
                <a:latin typeface="Palatino Linotype" pitchFamily="18" charset="0"/>
              </a:rPr>
              <a:t>tuyến</a:t>
            </a:r>
            <a:r>
              <a:rPr lang="en-US" sz="1600" dirty="0">
                <a:latin typeface="Palatino Linotype" pitchFamily="18" charset="0"/>
              </a:rPr>
              <a:t> 17 </a:t>
            </a:r>
            <a:r>
              <a:rPr lang="en-US" sz="1600" dirty="0" err="1">
                <a:latin typeface="Palatino Linotype" pitchFamily="18" charset="0"/>
              </a:rPr>
              <a:t>được</a:t>
            </a:r>
            <a:r>
              <a:rPr lang="en-US" sz="1600" dirty="0">
                <a:latin typeface="Palatino Linotype" pitchFamily="18" charset="0"/>
              </a:rPr>
              <a:t> </a:t>
            </a:r>
            <a:r>
              <a:rPr lang="en-US" sz="1600" dirty="0" err="1">
                <a:latin typeface="Palatino Linotype" pitchFamily="18" charset="0"/>
              </a:rPr>
              <a:t>giao</a:t>
            </a:r>
            <a:r>
              <a:rPr lang="en-US" sz="1600" dirty="0">
                <a:latin typeface="Palatino Linotype" pitchFamily="18" charset="0"/>
              </a:rPr>
              <a:t> </a:t>
            </a:r>
            <a:r>
              <a:rPr lang="en-US" sz="1600" dirty="0" err="1">
                <a:latin typeface="Palatino Linotype" pitchFamily="18" charset="0"/>
              </a:rPr>
              <a:t>cho</a:t>
            </a:r>
            <a:r>
              <a:rPr lang="en-US" sz="1600" dirty="0">
                <a:latin typeface="Palatino Linotype" pitchFamily="18" charset="0"/>
              </a:rPr>
              <a:t> </a:t>
            </a:r>
            <a:r>
              <a:rPr lang="en-US" sz="1600" dirty="0" err="1">
                <a:latin typeface="Palatino Linotype" pitchFamily="18" charset="0"/>
              </a:rPr>
              <a:t>chính</a:t>
            </a:r>
            <a:r>
              <a:rPr lang="en-US" sz="1600" dirty="0">
                <a:latin typeface="Palatino Linotype" pitchFamily="18" charset="0"/>
              </a:rPr>
              <a:t> </a:t>
            </a:r>
            <a:r>
              <a:rPr lang="en-US" sz="1600" dirty="0" err="1">
                <a:latin typeface="Palatino Linotype" pitchFamily="18" charset="0"/>
              </a:rPr>
              <a:t>quyền</a:t>
            </a:r>
            <a:r>
              <a:rPr lang="en-US" sz="1600" dirty="0">
                <a:latin typeface="Palatino Linotype" pitchFamily="18" charset="0"/>
              </a:rPr>
              <a:t> </a:t>
            </a:r>
            <a:r>
              <a:rPr lang="en-US" sz="1600" dirty="0" err="1">
                <a:latin typeface="Palatino Linotype" pitchFamily="18" charset="0"/>
              </a:rPr>
              <a:t>quốc</a:t>
            </a:r>
            <a:r>
              <a:rPr lang="en-US" sz="1600" dirty="0">
                <a:latin typeface="Palatino Linotype" pitchFamily="18" charset="0"/>
              </a:rPr>
              <a:t> </a:t>
            </a:r>
            <a:r>
              <a:rPr lang="en-US" sz="1600" dirty="0" err="1">
                <a:latin typeface="Palatino Linotype" pitchFamily="18" charset="0"/>
              </a:rPr>
              <a:t>gia</a:t>
            </a:r>
            <a:r>
              <a:rPr lang="en-US" sz="1600" dirty="0">
                <a:latin typeface="Palatino Linotype" pitchFamily="18" charset="0"/>
              </a:rPr>
              <a:t> </a:t>
            </a:r>
            <a:r>
              <a:rPr lang="en-US" sz="1600" dirty="0" err="1">
                <a:latin typeface="Palatino Linotype" pitchFamily="18" charset="0"/>
              </a:rPr>
              <a:t>Việt</a:t>
            </a:r>
            <a:r>
              <a:rPr lang="en-US" sz="1600" dirty="0">
                <a:latin typeface="Palatino Linotype" pitchFamily="18" charset="0"/>
              </a:rPr>
              <a:t> Nam do </a:t>
            </a:r>
            <a:r>
              <a:rPr lang="en-US" sz="1600" dirty="0" err="1">
                <a:latin typeface="Palatino Linotype" pitchFamily="18" charset="0"/>
              </a:rPr>
              <a:t>Bảo</a:t>
            </a:r>
            <a:r>
              <a:rPr lang="en-US" sz="1600" dirty="0">
                <a:latin typeface="Palatino Linotype" pitchFamily="18" charset="0"/>
              </a:rPr>
              <a:t> </a:t>
            </a:r>
            <a:r>
              <a:rPr lang="en-US" sz="1600" dirty="0" err="1">
                <a:latin typeface="Palatino Linotype" pitchFamily="18" charset="0"/>
              </a:rPr>
              <a:t>Đại</a:t>
            </a:r>
            <a:r>
              <a:rPr lang="en-US" sz="1600" dirty="0">
                <a:latin typeface="Palatino Linotype" pitchFamily="18" charset="0"/>
              </a:rPr>
              <a:t> </a:t>
            </a:r>
            <a:r>
              <a:rPr lang="en-US" sz="1600" dirty="0" err="1">
                <a:latin typeface="Palatino Linotype" pitchFamily="18" charset="0"/>
              </a:rPr>
              <a:t>đứng</a:t>
            </a:r>
            <a:r>
              <a:rPr lang="en-US" sz="1600" dirty="0">
                <a:latin typeface="Palatino Linotype" pitchFamily="18" charset="0"/>
              </a:rPr>
              <a:t> </a:t>
            </a:r>
            <a:r>
              <a:rPr lang="en-US" sz="1600" dirty="0" err="1">
                <a:latin typeface="Palatino Linotype" pitchFamily="18" charset="0"/>
              </a:rPr>
              <a:t>đầu</a:t>
            </a:r>
            <a:r>
              <a:rPr lang="en-US" sz="1600" dirty="0">
                <a:latin typeface="Palatino Linotype" pitchFamily="18" charset="0"/>
              </a:rPr>
              <a:t> </a:t>
            </a:r>
            <a:r>
              <a:rPr lang="en-US" sz="1600" dirty="0" err="1">
                <a:latin typeface="Palatino Linotype" pitchFamily="18" charset="0"/>
              </a:rPr>
              <a:t>đứng</a:t>
            </a:r>
            <a:r>
              <a:rPr lang="en-US" sz="1600" dirty="0">
                <a:latin typeface="Palatino Linotype" pitchFamily="18" charset="0"/>
              </a:rPr>
              <a:t> </a:t>
            </a:r>
            <a:r>
              <a:rPr lang="en-US" sz="1600" dirty="0" err="1">
                <a:latin typeface="Palatino Linotype" pitchFamily="18" charset="0"/>
              </a:rPr>
              <a:t>ra</a:t>
            </a:r>
            <a:r>
              <a:rPr lang="en-US" sz="1600" dirty="0">
                <a:latin typeface="Palatino Linotype" pitchFamily="18" charset="0"/>
              </a:rPr>
              <a:t> </a:t>
            </a:r>
            <a:r>
              <a:rPr lang="en-US" sz="1600" dirty="0" err="1">
                <a:latin typeface="Palatino Linotype" pitchFamily="18" charset="0"/>
              </a:rPr>
              <a:t>quản</a:t>
            </a:r>
            <a:r>
              <a:rPr lang="en-US" sz="1600" dirty="0">
                <a:latin typeface="Palatino Linotype" pitchFamily="18" charset="0"/>
              </a:rPr>
              <a:t> </a:t>
            </a:r>
            <a:r>
              <a:rPr lang="en-US" sz="1600" dirty="0" err="1">
                <a:latin typeface="Palatino Linotype" pitchFamily="18" charset="0"/>
              </a:rPr>
              <a:t>lý</a:t>
            </a:r>
            <a:r>
              <a:rPr lang="en-US" sz="1600" dirty="0">
                <a:latin typeface="Palatino Linotype" pitchFamily="18" charset="0"/>
              </a:rPr>
              <a:t>.</a:t>
            </a:r>
          </a:p>
          <a:p>
            <a:endParaRPr lang="en-US" sz="1600" dirty="0"/>
          </a:p>
        </p:txBody>
      </p:sp>
      <p:sp>
        <p:nvSpPr>
          <p:cNvPr id="11" name="TextBox 10"/>
          <p:cNvSpPr txBox="1"/>
          <p:nvPr/>
        </p:nvSpPr>
        <p:spPr>
          <a:xfrm>
            <a:off x="397119" y="4953000"/>
            <a:ext cx="7831240" cy="861774"/>
          </a:xfrm>
          <a:prstGeom prst="rect">
            <a:avLst/>
          </a:prstGeom>
          <a:noFill/>
        </p:spPr>
        <p:txBody>
          <a:bodyPr wrap="square" rtlCol="0">
            <a:spAutoFit/>
          </a:bodyPr>
          <a:lstStyle/>
          <a:p>
            <a:r>
              <a:rPr lang="en-US" sz="1600" dirty="0">
                <a:latin typeface="Palatino Linotype" pitchFamily="18" charset="0"/>
              </a:rPr>
              <a:t>- 2/7/1976, </a:t>
            </a:r>
            <a:r>
              <a:rPr lang="en-US" sz="1600" dirty="0" err="1">
                <a:latin typeface="Palatino Linotype" pitchFamily="18" charset="0"/>
              </a:rPr>
              <a:t>Việt</a:t>
            </a:r>
            <a:r>
              <a:rPr lang="en-US" sz="1600" dirty="0">
                <a:latin typeface="Palatino Linotype" pitchFamily="18" charset="0"/>
              </a:rPr>
              <a:t> Nam </a:t>
            </a:r>
            <a:r>
              <a:rPr lang="en-US" sz="1600" dirty="0" err="1">
                <a:latin typeface="Palatino Linotype" pitchFamily="18" charset="0"/>
              </a:rPr>
              <a:t>thống</a:t>
            </a:r>
            <a:r>
              <a:rPr lang="en-US" sz="1600" dirty="0">
                <a:latin typeface="Palatino Linotype" pitchFamily="18" charset="0"/>
              </a:rPr>
              <a:t> </a:t>
            </a:r>
            <a:r>
              <a:rPr lang="en-US" sz="1600" dirty="0" err="1">
                <a:latin typeface="Palatino Linotype" pitchFamily="18" charset="0"/>
              </a:rPr>
              <a:t>nhất</a:t>
            </a:r>
            <a:r>
              <a:rPr lang="en-US" sz="1600" dirty="0">
                <a:latin typeface="Palatino Linotype" pitchFamily="18" charset="0"/>
              </a:rPr>
              <a:t> </a:t>
            </a:r>
            <a:r>
              <a:rPr lang="en-US" sz="1600" dirty="0" err="1">
                <a:latin typeface="Palatino Linotype" pitchFamily="18" charset="0"/>
              </a:rPr>
              <a:t>với</a:t>
            </a:r>
            <a:r>
              <a:rPr lang="en-US" sz="1600" dirty="0">
                <a:latin typeface="Palatino Linotype" pitchFamily="18" charset="0"/>
              </a:rPr>
              <a:t> </a:t>
            </a:r>
            <a:r>
              <a:rPr lang="en-US" sz="1600" dirty="0" err="1">
                <a:latin typeface="Palatino Linotype" pitchFamily="18" charset="0"/>
              </a:rPr>
              <a:t>tên</a:t>
            </a:r>
            <a:r>
              <a:rPr lang="en-US" sz="1600" dirty="0">
                <a:latin typeface="Palatino Linotype" pitchFamily="18" charset="0"/>
              </a:rPr>
              <a:t> </a:t>
            </a:r>
            <a:r>
              <a:rPr lang="en-US" sz="1600" dirty="0" err="1">
                <a:latin typeface="Palatino Linotype" pitchFamily="18" charset="0"/>
              </a:rPr>
              <a:t>gọi</a:t>
            </a:r>
            <a:r>
              <a:rPr lang="en-US" sz="1600" dirty="0">
                <a:latin typeface="Palatino Linotype" pitchFamily="18" charset="0"/>
              </a:rPr>
              <a:t> </a:t>
            </a:r>
            <a:r>
              <a:rPr lang="en-US" sz="1600" dirty="0" err="1">
                <a:latin typeface="Palatino Linotype" pitchFamily="18" charset="0"/>
              </a:rPr>
              <a:t>mới</a:t>
            </a:r>
            <a:r>
              <a:rPr lang="en-US" sz="1600" dirty="0">
                <a:latin typeface="Palatino Linotype" pitchFamily="18" charset="0"/>
              </a:rPr>
              <a:t> CHXHCN </a:t>
            </a:r>
            <a:r>
              <a:rPr lang="en-US" sz="1600" dirty="0" err="1">
                <a:latin typeface="Palatino Linotype" pitchFamily="18" charset="0"/>
              </a:rPr>
              <a:t>Việt</a:t>
            </a:r>
            <a:r>
              <a:rPr lang="en-US" sz="1600" dirty="0">
                <a:latin typeface="Palatino Linotype" pitchFamily="18" charset="0"/>
              </a:rPr>
              <a:t> Nam </a:t>
            </a:r>
            <a:r>
              <a:rPr lang="en-US" sz="1600" dirty="0" err="1">
                <a:latin typeface="Palatino Linotype" pitchFamily="18" charset="0"/>
              </a:rPr>
              <a:t>với</a:t>
            </a:r>
            <a:r>
              <a:rPr lang="en-US" sz="1600" dirty="0">
                <a:latin typeface="Palatino Linotype" pitchFamily="18" charset="0"/>
              </a:rPr>
              <a:t> </a:t>
            </a:r>
            <a:r>
              <a:rPr lang="en-US" sz="1600" dirty="0" err="1">
                <a:latin typeface="Palatino Linotype" pitchFamily="18" charset="0"/>
              </a:rPr>
              <a:t>tư</a:t>
            </a:r>
            <a:r>
              <a:rPr lang="en-US" sz="1600" dirty="0">
                <a:latin typeface="Palatino Linotype" pitchFamily="18" charset="0"/>
              </a:rPr>
              <a:t> </a:t>
            </a:r>
            <a:r>
              <a:rPr lang="en-US" sz="1600" dirty="0" err="1">
                <a:latin typeface="Palatino Linotype" pitchFamily="18" charset="0"/>
              </a:rPr>
              <a:t>cách</a:t>
            </a:r>
            <a:r>
              <a:rPr lang="en-US" sz="1600" dirty="0">
                <a:latin typeface="Palatino Linotype" pitchFamily="18" charset="0"/>
              </a:rPr>
              <a:t> </a:t>
            </a:r>
            <a:r>
              <a:rPr lang="en-US" sz="1600" dirty="0" err="1">
                <a:latin typeface="Palatino Linotype" pitchFamily="18" charset="0"/>
              </a:rPr>
              <a:t>kế</a:t>
            </a:r>
            <a:r>
              <a:rPr lang="en-US" sz="1600" dirty="0">
                <a:latin typeface="Palatino Linotype" pitchFamily="18" charset="0"/>
              </a:rPr>
              <a:t> </a:t>
            </a:r>
            <a:r>
              <a:rPr lang="en-US" sz="1600" dirty="0" err="1">
                <a:latin typeface="Palatino Linotype" pitchFamily="18" charset="0"/>
              </a:rPr>
              <a:t>thừa</a:t>
            </a:r>
            <a:r>
              <a:rPr lang="en-US" sz="1600" dirty="0">
                <a:latin typeface="Palatino Linotype" pitchFamily="18" charset="0"/>
              </a:rPr>
              <a:t> </a:t>
            </a:r>
            <a:r>
              <a:rPr lang="en-US" sz="1600" dirty="0" err="1">
                <a:latin typeface="Palatino Linotype" pitchFamily="18" charset="0"/>
              </a:rPr>
              <a:t>quyền</a:t>
            </a:r>
            <a:r>
              <a:rPr lang="en-US" sz="1600" dirty="0">
                <a:latin typeface="Palatino Linotype" pitchFamily="18" charset="0"/>
              </a:rPr>
              <a:t> </a:t>
            </a:r>
            <a:r>
              <a:rPr lang="en-US" sz="1600" dirty="0" err="1">
                <a:latin typeface="Palatino Linotype" pitchFamily="18" charset="0"/>
              </a:rPr>
              <a:t>sở</a:t>
            </a:r>
            <a:r>
              <a:rPr lang="en-US" sz="1600" dirty="0">
                <a:latin typeface="Palatino Linotype" pitchFamily="18" charset="0"/>
              </a:rPr>
              <a:t> </a:t>
            </a:r>
            <a:r>
              <a:rPr lang="en-US" sz="1600" dirty="0" err="1">
                <a:latin typeface="Palatino Linotype" pitchFamily="18" charset="0"/>
              </a:rPr>
              <a:t>hữu</a:t>
            </a:r>
            <a:r>
              <a:rPr lang="en-US" sz="1600" dirty="0">
                <a:latin typeface="Palatino Linotype" pitchFamily="18" charset="0"/>
              </a:rPr>
              <a:t> </a:t>
            </a:r>
            <a:r>
              <a:rPr lang="en-US" sz="1600" dirty="0" err="1">
                <a:latin typeface="Palatino Linotype" pitchFamily="18" charset="0"/>
              </a:rPr>
              <a:t>các</a:t>
            </a:r>
            <a:r>
              <a:rPr lang="en-US" sz="1600" dirty="0">
                <a:latin typeface="Palatino Linotype" pitchFamily="18" charset="0"/>
              </a:rPr>
              <a:t> </a:t>
            </a:r>
            <a:r>
              <a:rPr lang="en-US" sz="1600" dirty="0" err="1">
                <a:latin typeface="Palatino Linotype" pitchFamily="18" charset="0"/>
              </a:rPr>
              <a:t>quần</a:t>
            </a:r>
            <a:r>
              <a:rPr lang="en-US" sz="1600" dirty="0">
                <a:latin typeface="Palatino Linotype" pitchFamily="18" charset="0"/>
              </a:rPr>
              <a:t> </a:t>
            </a:r>
            <a:r>
              <a:rPr lang="en-US" sz="1600" dirty="0" err="1">
                <a:latin typeface="Palatino Linotype" pitchFamily="18" charset="0"/>
              </a:rPr>
              <a:t>đảo</a:t>
            </a:r>
            <a:r>
              <a:rPr lang="en-US" sz="1600" dirty="0">
                <a:latin typeface="Palatino Linotype" pitchFamily="18" charset="0"/>
              </a:rPr>
              <a:t> </a:t>
            </a:r>
            <a:r>
              <a:rPr lang="en-US" sz="1600" dirty="0" err="1">
                <a:latin typeface="Palatino Linotype" pitchFamily="18" charset="0"/>
              </a:rPr>
              <a:t>từ</a:t>
            </a:r>
            <a:r>
              <a:rPr lang="en-US" sz="1600" dirty="0">
                <a:latin typeface="Palatino Linotype" pitchFamily="18" charset="0"/>
              </a:rPr>
              <a:t> </a:t>
            </a:r>
            <a:r>
              <a:rPr lang="en-US" sz="1600" dirty="0" err="1">
                <a:latin typeface="Palatino Linotype" pitchFamily="18" charset="0"/>
              </a:rPr>
              <a:t>chính</a:t>
            </a:r>
            <a:r>
              <a:rPr lang="en-US" sz="1600" dirty="0">
                <a:latin typeface="Palatino Linotype" pitchFamily="18" charset="0"/>
              </a:rPr>
              <a:t> </a:t>
            </a:r>
            <a:r>
              <a:rPr lang="en-US" sz="1600" dirty="0" err="1">
                <a:latin typeface="Palatino Linotype" pitchFamily="18" charset="0"/>
              </a:rPr>
              <a:t>quyền</a:t>
            </a:r>
            <a:r>
              <a:rPr lang="en-US" sz="1600" dirty="0">
                <a:latin typeface="Palatino Linotype" pitchFamily="18" charset="0"/>
              </a:rPr>
              <a:t> </a:t>
            </a:r>
            <a:r>
              <a:rPr lang="en-US" sz="1600" dirty="0" err="1">
                <a:latin typeface="Palatino Linotype" pitchFamily="18" charset="0"/>
              </a:rPr>
              <a:t>Cộng</a:t>
            </a:r>
            <a:r>
              <a:rPr lang="en-US" sz="1600" dirty="0">
                <a:latin typeface="Palatino Linotype" pitchFamily="18" charset="0"/>
              </a:rPr>
              <a:t> </a:t>
            </a:r>
            <a:r>
              <a:rPr lang="en-US" sz="1600" dirty="0" err="1">
                <a:latin typeface="Palatino Linotype" pitchFamily="18" charset="0"/>
              </a:rPr>
              <a:t>Hòa</a:t>
            </a:r>
            <a:r>
              <a:rPr lang="en-US" sz="1600" dirty="0">
                <a:latin typeface="Palatino Linotype" pitchFamily="18" charset="0"/>
              </a:rPr>
              <a:t> </a:t>
            </a:r>
            <a:r>
              <a:rPr lang="en-US" sz="1600" dirty="0" err="1">
                <a:latin typeface="Palatino Linotype" pitchFamily="18" charset="0"/>
              </a:rPr>
              <a:t>miền</a:t>
            </a:r>
            <a:r>
              <a:rPr lang="en-US" sz="1600" dirty="0">
                <a:latin typeface="Palatino Linotype" pitchFamily="18" charset="0"/>
              </a:rPr>
              <a:t> Nam </a:t>
            </a:r>
            <a:r>
              <a:rPr lang="en-US" sz="1600" dirty="0" err="1">
                <a:latin typeface="Palatino Linotype" pitchFamily="18" charset="0"/>
              </a:rPr>
              <a:t>Việt</a:t>
            </a:r>
            <a:r>
              <a:rPr lang="en-US" sz="1600" dirty="0">
                <a:latin typeface="Palatino Linotype" pitchFamily="18" charset="0"/>
              </a:rPr>
              <a:t> Nam.</a:t>
            </a:r>
            <a:endParaRPr lang="en-US" sz="1600" b="1" dirty="0">
              <a:latin typeface="Palatino Linotype" pitchFamily="18" charset="0"/>
            </a:endParaRPr>
          </a:p>
          <a:p>
            <a:endParaRPr lang="en-US" dirty="0"/>
          </a:p>
        </p:txBody>
      </p:sp>
    </p:spTree>
    <p:extLst>
      <p:ext uri="{BB962C8B-B14F-4D97-AF65-F5344CB8AC3E}">
        <p14:creationId xmlns:p14="http://schemas.microsoft.com/office/powerpoint/2010/main" val="17495253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Effect transition="in" filter="fade">
                                      <p:cBhvr>
                                        <p:cTn id="19" dur="1000"/>
                                        <p:tgtEl>
                                          <p:spTgt spid="9">
                                            <p:txEl>
                                              <p:pRg st="0" end="0"/>
                                            </p:txEl>
                                          </p:spTgt>
                                        </p:tgtEl>
                                      </p:cBhvr>
                                    </p:animEffect>
                                    <p:anim calcmode="lin" valueType="num">
                                      <p:cBhvr>
                                        <p:cTn id="20"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fade">
                                      <p:cBhvr>
                                        <p:cTn id="26" dur="1000"/>
                                        <p:tgtEl>
                                          <p:spTgt spid="10">
                                            <p:txEl>
                                              <p:pRg st="0" end="0"/>
                                            </p:txEl>
                                          </p:spTgt>
                                        </p:tgtEl>
                                      </p:cBhvr>
                                    </p:animEffect>
                                    <p:anim calcmode="lin" valueType="num">
                                      <p:cBhvr>
                                        <p:cTn id="27"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1">
                                            <p:txEl>
                                              <p:pRg st="0" end="0"/>
                                            </p:txEl>
                                          </p:spTgt>
                                        </p:tgtEl>
                                        <p:attrNameLst>
                                          <p:attrName>style.visibility</p:attrName>
                                        </p:attrNameLst>
                                      </p:cBhvr>
                                      <p:to>
                                        <p:strVal val="visible"/>
                                      </p:to>
                                    </p:set>
                                    <p:animEffect transition="in" filter="fade">
                                      <p:cBhvr>
                                        <p:cTn id="33" dur="1000"/>
                                        <p:tgtEl>
                                          <p:spTgt spid="11">
                                            <p:txEl>
                                              <p:pRg st="0" end="0"/>
                                            </p:txEl>
                                          </p:spTgt>
                                        </p:tgtEl>
                                      </p:cBhvr>
                                    </p:animEffect>
                                    <p:anim calcmode="lin" valueType="num">
                                      <p:cBhvr>
                                        <p:cTn id="34" dur="1000" fill="hold"/>
                                        <p:tgtEl>
                                          <p:spTgt spid="11">
                                            <p:txEl>
                                              <p:pRg st="0" end="0"/>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reeform 20"/>
          <p:cNvSpPr/>
          <p:nvPr/>
        </p:nvSpPr>
        <p:spPr>
          <a:xfrm>
            <a:off x="6111551" y="-177562"/>
            <a:ext cx="7296538" cy="7810007"/>
          </a:xfrm>
          <a:custGeom>
            <a:avLst/>
            <a:gdLst>
              <a:gd name="connsiteX0" fmla="*/ 951722 w 7296538"/>
              <a:gd name="connsiteY0" fmla="*/ 280 h 7810007"/>
              <a:gd name="connsiteX1" fmla="*/ 877077 w 7296538"/>
              <a:gd name="connsiteY1" fmla="*/ 18942 h 7810007"/>
              <a:gd name="connsiteX2" fmla="*/ 849085 w 7296538"/>
              <a:gd name="connsiteY2" fmla="*/ 46933 h 7810007"/>
              <a:gd name="connsiteX3" fmla="*/ 793102 w 7296538"/>
              <a:gd name="connsiteY3" fmla="*/ 74925 h 7810007"/>
              <a:gd name="connsiteX4" fmla="*/ 746449 w 7296538"/>
              <a:gd name="connsiteY4" fmla="*/ 130909 h 7810007"/>
              <a:gd name="connsiteX5" fmla="*/ 709126 w 7296538"/>
              <a:gd name="connsiteY5" fmla="*/ 140240 h 7810007"/>
              <a:gd name="connsiteX6" fmla="*/ 625151 w 7296538"/>
              <a:gd name="connsiteY6" fmla="*/ 242876 h 7810007"/>
              <a:gd name="connsiteX7" fmla="*/ 578498 w 7296538"/>
              <a:gd name="connsiteY7" fmla="*/ 298860 h 7810007"/>
              <a:gd name="connsiteX8" fmla="*/ 485192 w 7296538"/>
              <a:gd name="connsiteY8" fmla="*/ 429489 h 7810007"/>
              <a:gd name="connsiteX9" fmla="*/ 494522 w 7296538"/>
              <a:gd name="connsiteY9" fmla="*/ 541456 h 7810007"/>
              <a:gd name="connsiteX10" fmla="*/ 531845 w 7296538"/>
              <a:gd name="connsiteY10" fmla="*/ 606770 h 7810007"/>
              <a:gd name="connsiteX11" fmla="*/ 587828 w 7296538"/>
              <a:gd name="connsiteY11" fmla="*/ 728068 h 7810007"/>
              <a:gd name="connsiteX12" fmla="*/ 634481 w 7296538"/>
              <a:gd name="connsiteY12" fmla="*/ 868027 h 7810007"/>
              <a:gd name="connsiteX13" fmla="*/ 681134 w 7296538"/>
              <a:gd name="connsiteY13" fmla="*/ 933342 h 7810007"/>
              <a:gd name="connsiteX14" fmla="*/ 709126 w 7296538"/>
              <a:gd name="connsiteY14" fmla="*/ 1007986 h 7810007"/>
              <a:gd name="connsiteX15" fmla="*/ 774441 w 7296538"/>
              <a:gd name="connsiteY15" fmla="*/ 1073301 h 7810007"/>
              <a:gd name="connsiteX16" fmla="*/ 849085 w 7296538"/>
              <a:gd name="connsiteY16" fmla="*/ 1203929 h 7810007"/>
              <a:gd name="connsiteX17" fmla="*/ 877077 w 7296538"/>
              <a:gd name="connsiteY17" fmla="*/ 1241252 h 7810007"/>
              <a:gd name="connsiteX18" fmla="*/ 933061 w 7296538"/>
              <a:gd name="connsiteY18" fmla="*/ 1362550 h 7810007"/>
              <a:gd name="connsiteX19" fmla="*/ 951722 w 7296538"/>
              <a:gd name="connsiteY19" fmla="*/ 1427864 h 7810007"/>
              <a:gd name="connsiteX20" fmla="*/ 933061 w 7296538"/>
              <a:gd name="connsiteY20" fmla="*/ 1726444 h 7810007"/>
              <a:gd name="connsiteX21" fmla="*/ 886408 w 7296538"/>
              <a:gd name="connsiteY21" fmla="*/ 1801089 h 7810007"/>
              <a:gd name="connsiteX22" fmla="*/ 858416 w 7296538"/>
              <a:gd name="connsiteY22" fmla="*/ 1866403 h 7810007"/>
              <a:gd name="connsiteX23" fmla="*/ 727787 w 7296538"/>
              <a:gd name="connsiteY23" fmla="*/ 1978370 h 7810007"/>
              <a:gd name="connsiteX24" fmla="*/ 643812 w 7296538"/>
              <a:gd name="connsiteY24" fmla="*/ 2099668 h 7810007"/>
              <a:gd name="connsiteX25" fmla="*/ 578498 w 7296538"/>
              <a:gd name="connsiteY25" fmla="*/ 2146321 h 7810007"/>
              <a:gd name="connsiteX26" fmla="*/ 541175 w 7296538"/>
              <a:gd name="connsiteY26" fmla="*/ 2202305 h 7810007"/>
              <a:gd name="connsiteX27" fmla="*/ 513183 w 7296538"/>
              <a:gd name="connsiteY27" fmla="*/ 2267619 h 7810007"/>
              <a:gd name="connsiteX28" fmla="*/ 457200 w 7296538"/>
              <a:gd name="connsiteY28" fmla="*/ 2323603 h 7810007"/>
              <a:gd name="connsiteX29" fmla="*/ 419877 w 7296538"/>
              <a:gd name="connsiteY29" fmla="*/ 2398248 h 7810007"/>
              <a:gd name="connsiteX30" fmla="*/ 354563 w 7296538"/>
              <a:gd name="connsiteY30" fmla="*/ 2491554 h 7810007"/>
              <a:gd name="connsiteX31" fmla="*/ 326571 w 7296538"/>
              <a:gd name="connsiteY31" fmla="*/ 2547538 h 7810007"/>
              <a:gd name="connsiteX32" fmla="*/ 167951 w 7296538"/>
              <a:gd name="connsiteY32" fmla="*/ 2780803 h 7810007"/>
              <a:gd name="connsiteX33" fmla="*/ 65314 w 7296538"/>
              <a:gd name="connsiteY33" fmla="*/ 3107374 h 7810007"/>
              <a:gd name="connsiteX34" fmla="*/ 27992 w 7296538"/>
              <a:gd name="connsiteY34" fmla="*/ 3331309 h 7810007"/>
              <a:gd name="connsiteX35" fmla="*/ 46653 w 7296538"/>
              <a:gd name="connsiteY35" fmla="*/ 3695203 h 7810007"/>
              <a:gd name="connsiteX36" fmla="*/ 55983 w 7296538"/>
              <a:gd name="connsiteY36" fmla="*/ 3760517 h 7810007"/>
              <a:gd name="connsiteX37" fmla="*/ 111967 w 7296538"/>
              <a:gd name="connsiteY37" fmla="*/ 3937799 h 7810007"/>
              <a:gd name="connsiteX38" fmla="*/ 139959 w 7296538"/>
              <a:gd name="connsiteY38" fmla="*/ 4077758 h 7810007"/>
              <a:gd name="connsiteX39" fmla="*/ 177281 w 7296538"/>
              <a:gd name="connsiteY39" fmla="*/ 4208386 h 7810007"/>
              <a:gd name="connsiteX40" fmla="*/ 186612 w 7296538"/>
              <a:gd name="connsiteY40" fmla="*/ 4255040 h 7810007"/>
              <a:gd name="connsiteX41" fmla="*/ 205273 w 7296538"/>
              <a:gd name="connsiteY41" fmla="*/ 4311023 h 7810007"/>
              <a:gd name="connsiteX42" fmla="*/ 242596 w 7296538"/>
              <a:gd name="connsiteY42" fmla="*/ 4441652 h 7810007"/>
              <a:gd name="connsiteX43" fmla="*/ 279918 w 7296538"/>
              <a:gd name="connsiteY43" fmla="*/ 4600272 h 7810007"/>
              <a:gd name="connsiteX44" fmla="*/ 289249 w 7296538"/>
              <a:gd name="connsiteY44" fmla="*/ 4702909 h 7810007"/>
              <a:gd name="connsiteX45" fmla="*/ 261257 w 7296538"/>
              <a:gd name="connsiteY45" fmla="*/ 5141448 h 7810007"/>
              <a:gd name="connsiteX46" fmla="*/ 251926 w 7296538"/>
              <a:gd name="connsiteY46" fmla="*/ 5253415 h 7810007"/>
              <a:gd name="connsiteX47" fmla="*/ 223934 w 7296538"/>
              <a:gd name="connsiteY47" fmla="*/ 5365382 h 7810007"/>
              <a:gd name="connsiteX48" fmla="*/ 205273 w 7296538"/>
              <a:gd name="connsiteY48" fmla="*/ 5458689 h 7810007"/>
              <a:gd name="connsiteX49" fmla="*/ 149289 w 7296538"/>
              <a:gd name="connsiteY49" fmla="*/ 5635970 h 7810007"/>
              <a:gd name="connsiteX50" fmla="*/ 121298 w 7296538"/>
              <a:gd name="connsiteY50" fmla="*/ 5850574 h 7810007"/>
              <a:gd name="connsiteX51" fmla="*/ 83975 w 7296538"/>
              <a:gd name="connsiteY51" fmla="*/ 5981203 h 7810007"/>
              <a:gd name="connsiteX52" fmla="*/ 65314 w 7296538"/>
              <a:gd name="connsiteY52" fmla="*/ 6046517 h 7810007"/>
              <a:gd name="connsiteX53" fmla="*/ 27992 w 7296538"/>
              <a:gd name="connsiteY53" fmla="*/ 6167815 h 7810007"/>
              <a:gd name="connsiteX54" fmla="*/ 18661 w 7296538"/>
              <a:gd name="connsiteY54" fmla="*/ 6233129 h 7810007"/>
              <a:gd name="connsiteX55" fmla="*/ 9330 w 7296538"/>
              <a:gd name="connsiteY55" fmla="*/ 6279782 h 7810007"/>
              <a:gd name="connsiteX56" fmla="*/ 0 w 7296538"/>
              <a:gd name="connsiteY56" fmla="*/ 6335766 h 7810007"/>
              <a:gd name="connsiteX57" fmla="*/ 9330 w 7296538"/>
              <a:gd name="connsiteY57" fmla="*/ 6410411 h 7810007"/>
              <a:gd name="connsiteX58" fmla="*/ 55983 w 7296538"/>
              <a:gd name="connsiteY58" fmla="*/ 6522378 h 7810007"/>
              <a:gd name="connsiteX59" fmla="*/ 65314 w 7296538"/>
              <a:gd name="connsiteY59" fmla="*/ 6578362 h 7810007"/>
              <a:gd name="connsiteX60" fmla="*/ 83975 w 7296538"/>
              <a:gd name="connsiteY60" fmla="*/ 6615684 h 7810007"/>
              <a:gd name="connsiteX61" fmla="*/ 93306 w 7296538"/>
              <a:gd name="connsiteY61" fmla="*/ 6764974 h 7810007"/>
              <a:gd name="connsiteX62" fmla="*/ 102636 w 7296538"/>
              <a:gd name="connsiteY62" fmla="*/ 6792966 h 7810007"/>
              <a:gd name="connsiteX63" fmla="*/ 121298 w 7296538"/>
              <a:gd name="connsiteY63" fmla="*/ 6811627 h 7810007"/>
              <a:gd name="connsiteX64" fmla="*/ 130628 w 7296538"/>
              <a:gd name="connsiteY64" fmla="*/ 6839619 h 7810007"/>
              <a:gd name="connsiteX65" fmla="*/ 149289 w 7296538"/>
              <a:gd name="connsiteY65" fmla="*/ 6923595 h 7810007"/>
              <a:gd name="connsiteX66" fmla="*/ 130628 w 7296538"/>
              <a:gd name="connsiteY66" fmla="*/ 7128868 h 7810007"/>
              <a:gd name="connsiteX67" fmla="*/ 111967 w 7296538"/>
              <a:gd name="connsiteY67" fmla="*/ 7156860 h 7810007"/>
              <a:gd name="connsiteX68" fmla="*/ 102636 w 7296538"/>
              <a:gd name="connsiteY68" fmla="*/ 7184852 h 7810007"/>
              <a:gd name="connsiteX69" fmla="*/ 65314 w 7296538"/>
              <a:gd name="connsiteY69" fmla="*/ 7250166 h 7810007"/>
              <a:gd name="connsiteX70" fmla="*/ 55983 w 7296538"/>
              <a:gd name="connsiteY70" fmla="*/ 7287489 h 7810007"/>
              <a:gd name="connsiteX71" fmla="*/ 74645 w 7296538"/>
              <a:gd name="connsiteY71" fmla="*/ 7306150 h 7810007"/>
              <a:gd name="connsiteX72" fmla="*/ 139959 w 7296538"/>
              <a:gd name="connsiteY72" fmla="*/ 7343472 h 7810007"/>
              <a:gd name="connsiteX73" fmla="*/ 167951 w 7296538"/>
              <a:gd name="connsiteY73" fmla="*/ 7371464 h 7810007"/>
              <a:gd name="connsiteX74" fmla="*/ 279918 w 7296538"/>
              <a:gd name="connsiteY74" fmla="*/ 7408786 h 7810007"/>
              <a:gd name="connsiteX75" fmla="*/ 307910 w 7296538"/>
              <a:gd name="connsiteY75" fmla="*/ 7418117 h 7810007"/>
              <a:gd name="connsiteX76" fmla="*/ 363894 w 7296538"/>
              <a:gd name="connsiteY76" fmla="*/ 7464770 h 7810007"/>
              <a:gd name="connsiteX77" fmla="*/ 391885 w 7296538"/>
              <a:gd name="connsiteY77" fmla="*/ 7483431 h 7810007"/>
              <a:gd name="connsiteX78" fmla="*/ 419877 w 7296538"/>
              <a:gd name="connsiteY78" fmla="*/ 7511423 h 7810007"/>
              <a:gd name="connsiteX79" fmla="*/ 503853 w 7296538"/>
              <a:gd name="connsiteY79" fmla="*/ 7558076 h 7810007"/>
              <a:gd name="connsiteX80" fmla="*/ 569167 w 7296538"/>
              <a:gd name="connsiteY80" fmla="*/ 7595399 h 7810007"/>
              <a:gd name="connsiteX81" fmla="*/ 606489 w 7296538"/>
              <a:gd name="connsiteY81" fmla="*/ 7632721 h 7810007"/>
              <a:gd name="connsiteX82" fmla="*/ 783771 w 7296538"/>
              <a:gd name="connsiteY82" fmla="*/ 7688705 h 7810007"/>
              <a:gd name="connsiteX83" fmla="*/ 849085 w 7296538"/>
              <a:gd name="connsiteY83" fmla="*/ 7707366 h 7810007"/>
              <a:gd name="connsiteX84" fmla="*/ 886408 w 7296538"/>
              <a:gd name="connsiteY84" fmla="*/ 7716697 h 7810007"/>
              <a:gd name="connsiteX85" fmla="*/ 942392 w 7296538"/>
              <a:gd name="connsiteY85" fmla="*/ 7735358 h 7810007"/>
              <a:gd name="connsiteX86" fmla="*/ 1791477 w 7296538"/>
              <a:gd name="connsiteY86" fmla="*/ 7744689 h 7810007"/>
              <a:gd name="connsiteX87" fmla="*/ 1828800 w 7296538"/>
              <a:gd name="connsiteY87" fmla="*/ 7763350 h 7810007"/>
              <a:gd name="connsiteX88" fmla="*/ 2080726 w 7296538"/>
              <a:gd name="connsiteY88" fmla="*/ 7782011 h 7810007"/>
              <a:gd name="connsiteX89" fmla="*/ 2220685 w 7296538"/>
              <a:gd name="connsiteY89" fmla="*/ 7810003 h 7810007"/>
              <a:gd name="connsiteX90" fmla="*/ 4236098 w 7296538"/>
              <a:gd name="connsiteY90" fmla="*/ 7782011 h 7810007"/>
              <a:gd name="connsiteX91" fmla="*/ 4329404 w 7296538"/>
              <a:gd name="connsiteY91" fmla="*/ 7763350 h 7810007"/>
              <a:gd name="connsiteX92" fmla="*/ 4422710 w 7296538"/>
              <a:gd name="connsiteY92" fmla="*/ 7754019 h 7810007"/>
              <a:gd name="connsiteX93" fmla="*/ 4488024 w 7296538"/>
              <a:gd name="connsiteY93" fmla="*/ 7735358 h 7810007"/>
              <a:gd name="connsiteX94" fmla="*/ 4544008 w 7296538"/>
              <a:gd name="connsiteY94" fmla="*/ 7726027 h 7810007"/>
              <a:gd name="connsiteX95" fmla="*/ 4618653 w 7296538"/>
              <a:gd name="connsiteY95" fmla="*/ 7698035 h 7810007"/>
              <a:gd name="connsiteX96" fmla="*/ 4683967 w 7296538"/>
              <a:gd name="connsiteY96" fmla="*/ 7679374 h 7810007"/>
              <a:gd name="connsiteX97" fmla="*/ 4758612 w 7296538"/>
              <a:gd name="connsiteY97" fmla="*/ 7651382 h 7810007"/>
              <a:gd name="connsiteX98" fmla="*/ 4814596 w 7296538"/>
              <a:gd name="connsiteY98" fmla="*/ 7623391 h 7810007"/>
              <a:gd name="connsiteX99" fmla="*/ 4851918 w 7296538"/>
              <a:gd name="connsiteY99" fmla="*/ 7614060 h 7810007"/>
              <a:gd name="connsiteX100" fmla="*/ 4917232 w 7296538"/>
              <a:gd name="connsiteY100" fmla="*/ 7595399 h 7810007"/>
              <a:gd name="connsiteX101" fmla="*/ 4954555 w 7296538"/>
              <a:gd name="connsiteY101" fmla="*/ 7586068 h 7810007"/>
              <a:gd name="connsiteX102" fmla="*/ 5001208 w 7296538"/>
              <a:gd name="connsiteY102" fmla="*/ 7567407 h 7810007"/>
              <a:gd name="connsiteX103" fmla="*/ 5057192 w 7296538"/>
              <a:gd name="connsiteY103" fmla="*/ 7558076 h 7810007"/>
              <a:gd name="connsiteX104" fmla="*/ 5085183 w 7296538"/>
              <a:gd name="connsiteY104" fmla="*/ 7548746 h 7810007"/>
              <a:gd name="connsiteX105" fmla="*/ 5122506 w 7296538"/>
              <a:gd name="connsiteY105" fmla="*/ 7511423 h 7810007"/>
              <a:gd name="connsiteX106" fmla="*/ 5150498 w 7296538"/>
              <a:gd name="connsiteY106" fmla="*/ 7502093 h 7810007"/>
              <a:gd name="connsiteX107" fmla="*/ 5197151 w 7296538"/>
              <a:gd name="connsiteY107" fmla="*/ 7474101 h 7810007"/>
              <a:gd name="connsiteX108" fmla="*/ 5290457 w 7296538"/>
              <a:gd name="connsiteY108" fmla="*/ 7427448 h 7810007"/>
              <a:gd name="connsiteX109" fmla="*/ 5374432 w 7296538"/>
              <a:gd name="connsiteY109" fmla="*/ 7418117 h 7810007"/>
              <a:gd name="connsiteX110" fmla="*/ 5467738 w 7296538"/>
              <a:gd name="connsiteY110" fmla="*/ 7390125 h 7810007"/>
              <a:gd name="connsiteX111" fmla="*/ 5551714 w 7296538"/>
              <a:gd name="connsiteY111" fmla="*/ 7371464 h 7810007"/>
              <a:gd name="connsiteX112" fmla="*/ 5617028 w 7296538"/>
              <a:gd name="connsiteY112" fmla="*/ 7362133 h 7810007"/>
              <a:gd name="connsiteX113" fmla="*/ 5738326 w 7296538"/>
              <a:gd name="connsiteY113" fmla="*/ 7334142 h 7810007"/>
              <a:gd name="connsiteX114" fmla="*/ 5784979 w 7296538"/>
              <a:gd name="connsiteY114" fmla="*/ 7324811 h 7810007"/>
              <a:gd name="connsiteX115" fmla="*/ 5840963 w 7296538"/>
              <a:gd name="connsiteY115" fmla="*/ 7306150 h 7810007"/>
              <a:gd name="connsiteX116" fmla="*/ 5906277 w 7296538"/>
              <a:gd name="connsiteY116" fmla="*/ 7296819 h 7810007"/>
              <a:gd name="connsiteX117" fmla="*/ 6167534 w 7296538"/>
              <a:gd name="connsiteY117" fmla="*/ 7231505 h 7810007"/>
              <a:gd name="connsiteX118" fmla="*/ 6391469 w 7296538"/>
              <a:gd name="connsiteY118" fmla="*/ 7175521 h 7810007"/>
              <a:gd name="connsiteX119" fmla="*/ 6456783 w 7296538"/>
              <a:gd name="connsiteY119" fmla="*/ 7156860 h 7810007"/>
              <a:gd name="connsiteX120" fmla="*/ 6512767 w 7296538"/>
              <a:gd name="connsiteY120" fmla="*/ 7147529 h 7810007"/>
              <a:gd name="connsiteX121" fmla="*/ 6624734 w 7296538"/>
              <a:gd name="connsiteY121" fmla="*/ 7119538 h 7810007"/>
              <a:gd name="connsiteX122" fmla="*/ 6830008 w 7296538"/>
              <a:gd name="connsiteY122" fmla="*/ 7100876 h 7810007"/>
              <a:gd name="connsiteX123" fmla="*/ 6904653 w 7296538"/>
              <a:gd name="connsiteY123" fmla="*/ 7072884 h 7810007"/>
              <a:gd name="connsiteX124" fmla="*/ 6951306 w 7296538"/>
              <a:gd name="connsiteY124" fmla="*/ 7063554 h 7810007"/>
              <a:gd name="connsiteX125" fmla="*/ 7007289 w 7296538"/>
              <a:gd name="connsiteY125" fmla="*/ 7044893 h 7810007"/>
              <a:gd name="connsiteX126" fmla="*/ 7109926 w 7296538"/>
              <a:gd name="connsiteY126" fmla="*/ 7026231 h 7810007"/>
              <a:gd name="connsiteX127" fmla="*/ 7137918 w 7296538"/>
              <a:gd name="connsiteY127" fmla="*/ 7016901 h 7810007"/>
              <a:gd name="connsiteX128" fmla="*/ 7184571 w 7296538"/>
              <a:gd name="connsiteY128" fmla="*/ 7007570 h 7810007"/>
              <a:gd name="connsiteX129" fmla="*/ 7212563 w 7296538"/>
              <a:gd name="connsiteY129" fmla="*/ 6979578 h 7810007"/>
              <a:gd name="connsiteX130" fmla="*/ 7249885 w 7296538"/>
              <a:gd name="connsiteY130" fmla="*/ 6951586 h 7810007"/>
              <a:gd name="connsiteX131" fmla="*/ 7259216 w 7296538"/>
              <a:gd name="connsiteY131" fmla="*/ 6914264 h 7810007"/>
              <a:gd name="connsiteX132" fmla="*/ 7268547 w 7296538"/>
              <a:gd name="connsiteY132" fmla="*/ 6858280 h 7810007"/>
              <a:gd name="connsiteX133" fmla="*/ 7296538 w 7296538"/>
              <a:gd name="connsiteY133" fmla="*/ 6755644 h 7810007"/>
              <a:gd name="connsiteX134" fmla="*/ 7287208 w 7296538"/>
              <a:gd name="connsiteY134" fmla="*/ 6419742 h 7810007"/>
              <a:gd name="connsiteX135" fmla="*/ 7221894 w 7296538"/>
              <a:gd name="connsiteY135" fmla="*/ 6018525 h 7810007"/>
              <a:gd name="connsiteX136" fmla="*/ 7240555 w 7296538"/>
              <a:gd name="connsiteY136" fmla="*/ 5496011 h 7810007"/>
              <a:gd name="connsiteX137" fmla="*/ 7259216 w 7296538"/>
              <a:gd name="connsiteY137" fmla="*/ 5421366 h 7810007"/>
              <a:gd name="connsiteX138" fmla="*/ 7240555 w 7296538"/>
              <a:gd name="connsiteY138" fmla="*/ 5262746 h 7810007"/>
              <a:gd name="connsiteX139" fmla="*/ 7231224 w 7296538"/>
              <a:gd name="connsiteY139" fmla="*/ 5178770 h 7810007"/>
              <a:gd name="connsiteX140" fmla="*/ 7203232 w 7296538"/>
              <a:gd name="connsiteY140" fmla="*/ 5094795 h 7810007"/>
              <a:gd name="connsiteX141" fmla="*/ 7184571 w 7296538"/>
              <a:gd name="connsiteY141" fmla="*/ 5029480 h 7810007"/>
              <a:gd name="connsiteX142" fmla="*/ 7137918 w 7296538"/>
              <a:gd name="connsiteY142" fmla="*/ 4833538 h 7810007"/>
              <a:gd name="connsiteX143" fmla="*/ 7128587 w 7296538"/>
              <a:gd name="connsiteY143" fmla="*/ 4768223 h 7810007"/>
              <a:gd name="connsiteX144" fmla="*/ 7109926 w 7296538"/>
              <a:gd name="connsiteY144" fmla="*/ 4702909 h 7810007"/>
              <a:gd name="connsiteX145" fmla="*/ 6941975 w 7296538"/>
              <a:gd name="connsiteY145" fmla="*/ 4367007 h 7810007"/>
              <a:gd name="connsiteX146" fmla="*/ 6858000 w 7296538"/>
              <a:gd name="connsiteY146" fmla="*/ 4264370 h 7810007"/>
              <a:gd name="connsiteX147" fmla="*/ 6727371 w 7296538"/>
              <a:gd name="connsiteY147" fmla="*/ 4049766 h 7810007"/>
              <a:gd name="connsiteX148" fmla="*/ 6662057 w 7296538"/>
              <a:gd name="connsiteY148" fmla="*/ 3947129 h 7810007"/>
              <a:gd name="connsiteX149" fmla="*/ 6494106 w 7296538"/>
              <a:gd name="connsiteY149" fmla="*/ 3620558 h 7810007"/>
              <a:gd name="connsiteX150" fmla="*/ 6447453 w 7296538"/>
              <a:gd name="connsiteY150" fmla="*/ 3517921 h 7810007"/>
              <a:gd name="connsiteX151" fmla="*/ 6391469 w 7296538"/>
              <a:gd name="connsiteY151" fmla="*/ 3405954 h 7810007"/>
              <a:gd name="connsiteX152" fmla="*/ 6344816 w 7296538"/>
              <a:gd name="connsiteY152" fmla="*/ 3182019 h 7810007"/>
              <a:gd name="connsiteX153" fmla="*/ 6307494 w 7296538"/>
              <a:gd name="connsiteY153" fmla="*/ 3070052 h 7810007"/>
              <a:gd name="connsiteX154" fmla="*/ 6260841 w 7296538"/>
              <a:gd name="connsiteY154" fmla="*/ 2818125 h 7810007"/>
              <a:gd name="connsiteX155" fmla="*/ 6242179 w 7296538"/>
              <a:gd name="connsiteY155" fmla="*/ 2706158 h 7810007"/>
              <a:gd name="connsiteX156" fmla="*/ 6251510 w 7296538"/>
              <a:gd name="connsiteY156" fmla="*/ 2127660 h 7810007"/>
              <a:gd name="connsiteX157" fmla="*/ 6298163 w 7296538"/>
              <a:gd name="connsiteY157" fmla="*/ 1931717 h 7810007"/>
              <a:gd name="connsiteX158" fmla="*/ 6372808 w 7296538"/>
              <a:gd name="connsiteY158" fmla="*/ 1735774 h 7810007"/>
              <a:gd name="connsiteX159" fmla="*/ 6466114 w 7296538"/>
              <a:gd name="connsiteY159" fmla="*/ 1567823 h 7810007"/>
              <a:gd name="connsiteX160" fmla="*/ 6503436 w 7296538"/>
              <a:gd name="connsiteY160" fmla="*/ 1502509 h 7810007"/>
              <a:gd name="connsiteX161" fmla="*/ 6550089 w 7296538"/>
              <a:gd name="connsiteY161" fmla="*/ 1427864 h 7810007"/>
              <a:gd name="connsiteX162" fmla="*/ 6596743 w 7296538"/>
              <a:gd name="connsiteY162" fmla="*/ 1371880 h 7810007"/>
              <a:gd name="connsiteX163" fmla="*/ 6624734 w 7296538"/>
              <a:gd name="connsiteY163" fmla="*/ 1325227 h 7810007"/>
              <a:gd name="connsiteX164" fmla="*/ 6662057 w 7296538"/>
              <a:gd name="connsiteY164" fmla="*/ 1269244 h 7810007"/>
              <a:gd name="connsiteX165" fmla="*/ 6699379 w 7296538"/>
              <a:gd name="connsiteY165" fmla="*/ 1203929 h 7810007"/>
              <a:gd name="connsiteX166" fmla="*/ 6718041 w 7296538"/>
              <a:gd name="connsiteY166" fmla="*/ 1147946 h 7810007"/>
              <a:gd name="connsiteX167" fmla="*/ 6774024 w 7296538"/>
              <a:gd name="connsiteY167" fmla="*/ 1091962 h 7810007"/>
              <a:gd name="connsiteX168" fmla="*/ 6802016 w 7296538"/>
              <a:gd name="connsiteY168" fmla="*/ 1054640 h 7810007"/>
              <a:gd name="connsiteX169" fmla="*/ 6830008 w 7296538"/>
              <a:gd name="connsiteY169" fmla="*/ 1007986 h 7810007"/>
              <a:gd name="connsiteX170" fmla="*/ 6848669 w 7296538"/>
              <a:gd name="connsiteY170" fmla="*/ 979995 h 7810007"/>
              <a:gd name="connsiteX171" fmla="*/ 6876661 w 7296538"/>
              <a:gd name="connsiteY171" fmla="*/ 942672 h 7810007"/>
              <a:gd name="connsiteX172" fmla="*/ 6913983 w 7296538"/>
              <a:gd name="connsiteY172" fmla="*/ 886689 h 7810007"/>
              <a:gd name="connsiteX173" fmla="*/ 6923314 w 7296538"/>
              <a:gd name="connsiteY173" fmla="*/ 858697 h 7810007"/>
              <a:gd name="connsiteX174" fmla="*/ 6969967 w 7296538"/>
              <a:gd name="connsiteY174" fmla="*/ 765391 h 7810007"/>
              <a:gd name="connsiteX175" fmla="*/ 6979298 w 7296538"/>
              <a:gd name="connsiteY175" fmla="*/ 690746 h 7810007"/>
              <a:gd name="connsiteX176" fmla="*/ 6997959 w 7296538"/>
              <a:gd name="connsiteY176" fmla="*/ 653423 h 7810007"/>
              <a:gd name="connsiteX177" fmla="*/ 7007289 w 7296538"/>
              <a:gd name="connsiteY177" fmla="*/ 578778 h 7810007"/>
              <a:gd name="connsiteX178" fmla="*/ 7016620 w 7296538"/>
              <a:gd name="connsiteY178" fmla="*/ 410827 h 7810007"/>
              <a:gd name="connsiteX179" fmla="*/ 6951306 w 7296538"/>
              <a:gd name="connsiteY179" fmla="*/ 270868 h 7810007"/>
              <a:gd name="connsiteX180" fmla="*/ 6895322 w 7296538"/>
              <a:gd name="connsiteY180" fmla="*/ 196223 h 7810007"/>
              <a:gd name="connsiteX181" fmla="*/ 6848669 w 7296538"/>
              <a:gd name="connsiteY181" fmla="*/ 130909 h 7810007"/>
              <a:gd name="connsiteX182" fmla="*/ 6830008 w 7296538"/>
              <a:gd name="connsiteY182" fmla="*/ 93586 h 7810007"/>
              <a:gd name="connsiteX183" fmla="*/ 6764694 w 7296538"/>
              <a:gd name="connsiteY183" fmla="*/ 84256 h 7810007"/>
              <a:gd name="connsiteX184" fmla="*/ 6624734 w 7296538"/>
              <a:gd name="connsiteY184" fmla="*/ 74925 h 7810007"/>
              <a:gd name="connsiteX185" fmla="*/ 6596743 w 7296538"/>
              <a:gd name="connsiteY185" fmla="*/ 65595 h 7810007"/>
              <a:gd name="connsiteX186" fmla="*/ 5906277 w 7296538"/>
              <a:gd name="connsiteY186" fmla="*/ 28272 h 7810007"/>
              <a:gd name="connsiteX187" fmla="*/ 1119673 w 7296538"/>
              <a:gd name="connsiteY187" fmla="*/ 18942 h 7810007"/>
              <a:gd name="connsiteX188" fmla="*/ 1007706 w 7296538"/>
              <a:gd name="connsiteY188" fmla="*/ 280 h 7810007"/>
              <a:gd name="connsiteX189" fmla="*/ 802432 w 7296538"/>
              <a:gd name="connsiteY189" fmla="*/ 28272 h 7810007"/>
              <a:gd name="connsiteX190" fmla="*/ 830424 w 7296538"/>
              <a:gd name="connsiteY190" fmla="*/ 37603 h 7810007"/>
              <a:gd name="connsiteX191" fmla="*/ 933061 w 7296538"/>
              <a:gd name="connsiteY191" fmla="*/ 56264 h 781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Lst>
            <a:rect l="l" t="t" r="r" b="b"/>
            <a:pathLst>
              <a:path w="7296538" h="7810007">
                <a:moveTo>
                  <a:pt x="951722" y="280"/>
                </a:moveTo>
                <a:cubicBezTo>
                  <a:pt x="944991" y="1626"/>
                  <a:pt x="889374" y="10744"/>
                  <a:pt x="877077" y="18942"/>
                </a:cubicBezTo>
                <a:cubicBezTo>
                  <a:pt x="866098" y="26261"/>
                  <a:pt x="860064" y="39614"/>
                  <a:pt x="849085" y="46933"/>
                </a:cubicBezTo>
                <a:cubicBezTo>
                  <a:pt x="831725" y="58506"/>
                  <a:pt x="811763" y="65594"/>
                  <a:pt x="793102" y="74925"/>
                </a:cubicBezTo>
                <a:cubicBezTo>
                  <a:pt x="777551" y="93586"/>
                  <a:pt x="765624" y="115995"/>
                  <a:pt x="746449" y="130909"/>
                </a:cubicBezTo>
                <a:cubicBezTo>
                  <a:pt x="736326" y="138782"/>
                  <a:pt x="718549" y="131542"/>
                  <a:pt x="709126" y="140240"/>
                </a:cubicBezTo>
                <a:cubicBezTo>
                  <a:pt x="676645" y="170223"/>
                  <a:pt x="653252" y="208754"/>
                  <a:pt x="625151" y="242876"/>
                </a:cubicBezTo>
                <a:cubicBezTo>
                  <a:pt x="609709" y="261627"/>
                  <a:pt x="591973" y="278648"/>
                  <a:pt x="578498" y="298860"/>
                </a:cubicBezTo>
                <a:cubicBezTo>
                  <a:pt x="498973" y="418147"/>
                  <a:pt x="535570" y="379108"/>
                  <a:pt x="485192" y="429489"/>
                </a:cubicBezTo>
                <a:cubicBezTo>
                  <a:pt x="488302" y="466811"/>
                  <a:pt x="484991" y="505237"/>
                  <a:pt x="494522" y="541456"/>
                </a:cubicBezTo>
                <a:cubicBezTo>
                  <a:pt x="500904" y="565706"/>
                  <a:pt x="519957" y="584692"/>
                  <a:pt x="531845" y="606770"/>
                </a:cubicBezTo>
                <a:cubicBezTo>
                  <a:pt x="546997" y="634910"/>
                  <a:pt x="578219" y="699241"/>
                  <a:pt x="587828" y="728068"/>
                </a:cubicBezTo>
                <a:cubicBezTo>
                  <a:pt x="612511" y="802117"/>
                  <a:pt x="596130" y="800913"/>
                  <a:pt x="634481" y="868027"/>
                </a:cubicBezTo>
                <a:cubicBezTo>
                  <a:pt x="647755" y="891257"/>
                  <a:pt x="668543" y="909735"/>
                  <a:pt x="681134" y="933342"/>
                </a:cubicBezTo>
                <a:cubicBezTo>
                  <a:pt x="693639" y="956789"/>
                  <a:pt x="694386" y="985876"/>
                  <a:pt x="709126" y="1007986"/>
                </a:cubicBezTo>
                <a:cubicBezTo>
                  <a:pt x="726205" y="1033605"/>
                  <a:pt x="754553" y="1049797"/>
                  <a:pt x="774441" y="1073301"/>
                </a:cubicBezTo>
                <a:cubicBezTo>
                  <a:pt x="816156" y="1122601"/>
                  <a:pt x="815424" y="1146223"/>
                  <a:pt x="849085" y="1203929"/>
                </a:cubicBezTo>
                <a:cubicBezTo>
                  <a:pt x="856921" y="1217362"/>
                  <a:pt x="869076" y="1227917"/>
                  <a:pt x="877077" y="1241252"/>
                </a:cubicBezTo>
                <a:cubicBezTo>
                  <a:pt x="891182" y="1264760"/>
                  <a:pt x="924643" y="1338981"/>
                  <a:pt x="933061" y="1362550"/>
                </a:cubicBezTo>
                <a:cubicBezTo>
                  <a:pt x="940676" y="1383873"/>
                  <a:pt x="945502" y="1406093"/>
                  <a:pt x="951722" y="1427864"/>
                </a:cubicBezTo>
                <a:cubicBezTo>
                  <a:pt x="965383" y="1550805"/>
                  <a:pt x="974012" y="1567758"/>
                  <a:pt x="933061" y="1726444"/>
                </a:cubicBezTo>
                <a:cubicBezTo>
                  <a:pt x="925729" y="1754855"/>
                  <a:pt x="900216" y="1775199"/>
                  <a:pt x="886408" y="1801089"/>
                </a:cubicBezTo>
                <a:cubicBezTo>
                  <a:pt x="875261" y="1821989"/>
                  <a:pt x="871555" y="1846695"/>
                  <a:pt x="858416" y="1866403"/>
                </a:cubicBezTo>
                <a:cubicBezTo>
                  <a:pt x="808060" y="1941936"/>
                  <a:pt x="797939" y="1938284"/>
                  <a:pt x="727787" y="1978370"/>
                </a:cubicBezTo>
                <a:cubicBezTo>
                  <a:pt x="700421" y="2026261"/>
                  <a:pt x="685198" y="2061731"/>
                  <a:pt x="643812" y="2099668"/>
                </a:cubicBezTo>
                <a:cubicBezTo>
                  <a:pt x="624090" y="2117747"/>
                  <a:pt x="600269" y="2130770"/>
                  <a:pt x="578498" y="2146321"/>
                </a:cubicBezTo>
                <a:cubicBezTo>
                  <a:pt x="566057" y="2164982"/>
                  <a:pt x="551808" y="2182558"/>
                  <a:pt x="541175" y="2202305"/>
                </a:cubicBezTo>
                <a:cubicBezTo>
                  <a:pt x="529945" y="2223160"/>
                  <a:pt x="526666" y="2248144"/>
                  <a:pt x="513183" y="2267619"/>
                </a:cubicBezTo>
                <a:cubicBezTo>
                  <a:pt x="498161" y="2289317"/>
                  <a:pt x="472539" y="2302128"/>
                  <a:pt x="457200" y="2323603"/>
                </a:cubicBezTo>
                <a:cubicBezTo>
                  <a:pt x="441031" y="2346240"/>
                  <a:pt x="434383" y="2374511"/>
                  <a:pt x="419877" y="2398248"/>
                </a:cubicBezTo>
                <a:cubicBezTo>
                  <a:pt x="400080" y="2430643"/>
                  <a:pt x="371541" y="2457597"/>
                  <a:pt x="354563" y="2491554"/>
                </a:cubicBezTo>
                <a:cubicBezTo>
                  <a:pt x="345232" y="2510215"/>
                  <a:pt x="338324" y="2530300"/>
                  <a:pt x="326571" y="2547538"/>
                </a:cubicBezTo>
                <a:cubicBezTo>
                  <a:pt x="277090" y="2620110"/>
                  <a:pt x="202755" y="2695131"/>
                  <a:pt x="167951" y="2780803"/>
                </a:cubicBezTo>
                <a:cubicBezTo>
                  <a:pt x="133031" y="2866760"/>
                  <a:pt x="85078" y="3005732"/>
                  <a:pt x="65314" y="3107374"/>
                </a:cubicBezTo>
                <a:cubicBezTo>
                  <a:pt x="50870" y="3181657"/>
                  <a:pt x="27992" y="3331309"/>
                  <a:pt x="27992" y="3331309"/>
                </a:cubicBezTo>
                <a:cubicBezTo>
                  <a:pt x="35302" y="3550635"/>
                  <a:pt x="27904" y="3545211"/>
                  <a:pt x="46653" y="3695203"/>
                </a:cubicBezTo>
                <a:cubicBezTo>
                  <a:pt x="49381" y="3717026"/>
                  <a:pt x="50889" y="3739123"/>
                  <a:pt x="55983" y="3760517"/>
                </a:cubicBezTo>
                <a:cubicBezTo>
                  <a:pt x="80643" y="3864089"/>
                  <a:pt x="82873" y="3865063"/>
                  <a:pt x="111967" y="3937799"/>
                </a:cubicBezTo>
                <a:cubicBezTo>
                  <a:pt x="122867" y="4014098"/>
                  <a:pt x="118364" y="3998576"/>
                  <a:pt x="139959" y="4077758"/>
                </a:cubicBezTo>
                <a:cubicBezTo>
                  <a:pt x="151874" y="4121447"/>
                  <a:pt x="168400" y="4163980"/>
                  <a:pt x="177281" y="4208386"/>
                </a:cubicBezTo>
                <a:cubicBezTo>
                  <a:pt x="180391" y="4223937"/>
                  <a:pt x="182439" y="4239740"/>
                  <a:pt x="186612" y="4255040"/>
                </a:cubicBezTo>
                <a:cubicBezTo>
                  <a:pt x="191788" y="4274017"/>
                  <a:pt x="199621" y="4292182"/>
                  <a:pt x="205273" y="4311023"/>
                </a:cubicBezTo>
                <a:cubicBezTo>
                  <a:pt x="218286" y="4354399"/>
                  <a:pt x="242596" y="4441652"/>
                  <a:pt x="242596" y="4441652"/>
                </a:cubicBezTo>
                <a:cubicBezTo>
                  <a:pt x="274538" y="4729143"/>
                  <a:pt x="223471" y="4332151"/>
                  <a:pt x="279918" y="4600272"/>
                </a:cubicBezTo>
                <a:cubicBezTo>
                  <a:pt x="286995" y="4633889"/>
                  <a:pt x="286139" y="4668697"/>
                  <a:pt x="289249" y="4702909"/>
                </a:cubicBezTo>
                <a:cubicBezTo>
                  <a:pt x="279918" y="4849089"/>
                  <a:pt x="271165" y="4995306"/>
                  <a:pt x="261257" y="5141448"/>
                </a:cubicBezTo>
                <a:cubicBezTo>
                  <a:pt x="258724" y="5178814"/>
                  <a:pt x="258083" y="5216473"/>
                  <a:pt x="251926" y="5253415"/>
                </a:cubicBezTo>
                <a:cubicBezTo>
                  <a:pt x="245601" y="5291363"/>
                  <a:pt x="232460" y="5327868"/>
                  <a:pt x="223934" y="5365382"/>
                </a:cubicBezTo>
                <a:cubicBezTo>
                  <a:pt x="216905" y="5396312"/>
                  <a:pt x="212620" y="5427833"/>
                  <a:pt x="205273" y="5458689"/>
                </a:cubicBezTo>
                <a:cubicBezTo>
                  <a:pt x="182458" y="5554510"/>
                  <a:pt x="180613" y="5552440"/>
                  <a:pt x="149289" y="5635970"/>
                </a:cubicBezTo>
                <a:cubicBezTo>
                  <a:pt x="144328" y="5680622"/>
                  <a:pt x="129534" y="5821750"/>
                  <a:pt x="121298" y="5850574"/>
                </a:cubicBezTo>
                <a:lnTo>
                  <a:pt x="83975" y="5981203"/>
                </a:lnTo>
                <a:cubicBezTo>
                  <a:pt x="77755" y="6002974"/>
                  <a:pt x="69037" y="6024183"/>
                  <a:pt x="65314" y="6046517"/>
                </a:cubicBezTo>
                <a:cubicBezTo>
                  <a:pt x="52089" y="6125865"/>
                  <a:pt x="63435" y="6085112"/>
                  <a:pt x="27992" y="6167815"/>
                </a:cubicBezTo>
                <a:cubicBezTo>
                  <a:pt x="24882" y="6189586"/>
                  <a:pt x="22277" y="6211436"/>
                  <a:pt x="18661" y="6233129"/>
                </a:cubicBezTo>
                <a:cubicBezTo>
                  <a:pt x="16054" y="6248772"/>
                  <a:pt x="12167" y="6264179"/>
                  <a:pt x="9330" y="6279782"/>
                </a:cubicBezTo>
                <a:cubicBezTo>
                  <a:pt x="5946" y="6298396"/>
                  <a:pt x="3110" y="6317105"/>
                  <a:pt x="0" y="6335766"/>
                </a:cubicBezTo>
                <a:cubicBezTo>
                  <a:pt x="3110" y="6360648"/>
                  <a:pt x="3587" y="6386002"/>
                  <a:pt x="9330" y="6410411"/>
                </a:cubicBezTo>
                <a:cubicBezTo>
                  <a:pt x="26532" y="6483520"/>
                  <a:pt x="26404" y="6478009"/>
                  <a:pt x="55983" y="6522378"/>
                </a:cubicBezTo>
                <a:cubicBezTo>
                  <a:pt x="59093" y="6541039"/>
                  <a:pt x="59878" y="6560241"/>
                  <a:pt x="65314" y="6578362"/>
                </a:cubicBezTo>
                <a:cubicBezTo>
                  <a:pt x="69311" y="6591684"/>
                  <a:pt x="81912" y="6601929"/>
                  <a:pt x="83975" y="6615684"/>
                </a:cubicBezTo>
                <a:cubicBezTo>
                  <a:pt x="91371" y="6664993"/>
                  <a:pt x="88086" y="6715388"/>
                  <a:pt x="93306" y="6764974"/>
                </a:cubicBezTo>
                <a:cubicBezTo>
                  <a:pt x="94336" y="6774755"/>
                  <a:pt x="97576" y="6784532"/>
                  <a:pt x="102636" y="6792966"/>
                </a:cubicBezTo>
                <a:cubicBezTo>
                  <a:pt x="107162" y="6800509"/>
                  <a:pt x="115077" y="6805407"/>
                  <a:pt x="121298" y="6811627"/>
                </a:cubicBezTo>
                <a:cubicBezTo>
                  <a:pt x="124408" y="6820958"/>
                  <a:pt x="127926" y="6830162"/>
                  <a:pt x="130628" y="6839619"/>
                </a:cubicBezTo>
                <a:cubicBezTo>
                  <a:pt x="139415" y="6870375"/>
                  <a:pt x="142873" y="6891515"/>
                  <a:pt x="149289" y="6923595"/>
                </a:cubicBezTo>
                <a:cubicBezTo>
                  <a:pt x="143069" y="6992019"/>
                  <a:pt x="141483" y="7061024"/>
                  <a:pt x="130628" y="7128868"/>
                </a:cubicBezTo>
                <a:cubicBezTo>
                  <a:pt x="128856" y="7139941"/>
                  <a:pt x="116982" y="7146830"/>
                  <a:pt x="111967" y="7156860"/>
                </a:cubicBezTo>
                <a:cubicBezTo>
                  <a:pt x="107568" y="7165657"/>
                  <a:pt x="105021" y="7175310"/>
                  <a:pt x="102636" y="7184852"/>
                </a:cubicBezTo>
                <a:cubicBezTo>
                  <a:pt x="87647" y="7244808"/>
                  <a:pt x="108948" y="7221077"/>
                  <a:pt x="65314" y="7250166"/>
                </a:cubicBezTo>
                <a:cubicBezTo>
                  <a:pt x="62204" y="7262607"/>
                  <a:pt x="53875" y="7274840"/>
                  <a:pt x="55983" y="7287489"/>
                </a:cubicBezTo>
                <a:cubicBezTo>
                  <a:pt x="57429" y="7296166"/>
                  <a:pt x="67776" y="7300655"/>
                  <a:pt x="74645" y="7306150"/>
                </a:cubicBezTo>
                <a:cubicBezTo>
                  <a:pt x="96628" y="7323736"/>
                  <a:pt x="114414" y="7330700"/>
                  <a:pt x="139959" y="7343472"/>
                </a:cubicBezTo>
                <a:cubicBezTo>
                  <a:pt x="149290" y="7352803"/>
                  <a:pt x="156149" y="7365563"/>
                  <a:pt x="167951" y="7371464"/>
                </a:cubicBezTo>
                <a:cubicBezTo>
                  <a:pt x="167975" y="7371476"/>
                  <a:pt x="255028" y="7400490"/>
                  <a:pt x="279918" y="7408786"/>
                </a:cubicBezTo>
                <a:cubicBezTo>
                  <a:pt x="289249" y="7411896"/>
                  <a:pt x="299726" y="7412661"/>
                  <a:pt x="307910" y="7418117"/>
                </a:cubicBezTo>
                <a:cubicBezTo>
                  <a:pt x="377403" y="7464445"/>
                  <a:pt x="292057" y="7404906"/>
                  <a:pt x="363894" y="7464770"/>
                </a:cubicBezTo>
                <a:cubicBezTo>
                  <a:pt x="372509" y="7471949"/>
                  <a:pt x="383270" y="7476252"/>
                  <a:pt x="391885" y="7483431"/>
                </a:cubicBezTo>
                <a:cubicBezTo>
                  <a:pt x="402022" y="7491879"/>
                  <a:pt x="409321" y="7503506"/>
                  <a:pt x="419877" y="7511423"/>
                </a:cubicBezTo>
                <a:cubicBezTo>
                  <a:pt x="443312" y="7528999"/>
                  <a:pt x="477265" y="7544782"/>
                  <a:pt x="503853" y="7558076"/>
                </a:cubicBezTo>
                <a:cubicBezTo>
                  <a:pt x="557388" y="7611614"/>
                  <a:pt x="470497" y="7529619"/>
                  <a:pt x="569167" y="7595399"/>
                </a:cubicBezTo>
                <a:cubicBezTo>
                  <a:pt x="583806" y="7605158"/>
                  <a:pt x="591646" y="7623275"/>
                  <a:pt x="606489" y="7632721"/>
                </a:cubicBezTo>
                <a:cubicBezTo>
                  <a:pt x="655967" y="7664207"/>
                  <a:pt x="731977" y="7673907"/>
                  <a:pt x="783771" y="7688705"/>
                </a:cubicBezTo>
                <a:lnTo>
                  <a:pt x="849085" y="7707366"/>
                </a:lnTo>
                <a:cubicBezTo>
                  <a:pt x="861457" y="7710740"/>
                  <a:pt x="874125" y="7713012"/>
                  <a:pt x="886408" y="7716697"/>
                </a:cubicBezTo>
                <a:cubicBezTo>
                  <a:pt x="905249" y="7722349"/>
                  <a:pt x="922731" y="7734750"/>
                  <a:pt x="942392" y="7735358"/>
                </a:cubicBezTo>
                <a:cubicBezTo>
                  <a:pt x="1225302" y="7744108"/>
                  <a:pt x="1508449" y="7741579"/>
                  <a:pt x="1791477" y="7744689"/>
                </a:cubicBezTo>
                <a:cubicBezTo>
                  <a:pt x="1803918" y="7750909"/>
                  <a:pt x="1815247" y="7760222"/>
                  <a:pt x="1828800" y="7763350"/>
                </a:cubicBezTo>
                <a:cubicBezTo>
                  <a:pt x="1873091" y="7773571"/>
                  <a:pt x="2074603" y="7781671"/>
                  <a:pt x="2080726" y="7782011"/>
                </a:cubicBezTo>
                <a:cubicBezTo>
                  <a:pt x="2128595" y="7797968"/>
                  <a:pt x="2160638" y="7810266"/>
                  <a:pt x="2220685" y="7810003"/>
                </a:cubicBezTo>
                <a:lnTo>
                  <a:pt x="4236098" y="7782011"/>
                </a:lnTo>
                <a:cubicBezTo>
                  <a:pt x="4267200" y="7775791"/>
                  <a:pt x="4298037" y="7768055"/>
                  <a:pt x="4329404" y="7763350"/>
                </a:cubicBezTo>
                <a:cubicBezTo>
                  <a:pt x="4360315" y="7758713"/>
                  <a:pt x="4391928" y="7759451"/>
                  <a:pt x="4422710" y="7754019"/>
                </a:cubicBezTo>
                <a:cubicBezTo>
                  <a:pt x="4445008" y="7750084"/>
                  <a:pt x="4465961" y="7740449"/>
                  <a:pt x="4488024" y="7735358"/>
                </a:cubicBezTo>
                <a:cubicBezTo>
                  <a:pt x="4506458" y="7731104"/>
                  <a:pt x="4525347" y="7729137"/>
                  <a:pt x="4544008" y="7726027"/>
                </a:cubicBezTo>
                <a:cubicBezTo>
                  <a:pt x="4568647" y="7716171"/>
                  <a:pt x="4593061" y="7705347"/>
                  <a:pt x="4618653" y="7698035"/>
                </a:cubicBezTo>
                <a:cubicBezTo>
                  <a:pt x="4632611" y="7694047"/>
                  <a:pt x="4669048" y="7686833"/>
                  <a:pt x="4683967" y="7679374"/>
                </a:cubicBezTo>
                <a:cubicBezTo>
                  <a:pt x="4748036" y="7647340"/>
                  <a:pt x="4668604" y="7669384"/>
                  <a:pt x="4758612" y="7651382"/>
                </a:cubicBezTo>
                <a:cubicBezTo>
                  <a:pt x="4777273" y="7642052"/>
                  <a:pt x="4795224" y="7631140"/>
                  <a:pt x="4814596" y="7623391"/>
                </a:cubicBezTo>
                <a:cubicBezTo>
                  <a:pt x="4826502" y="7618628"/>
                  <a:pt x="4839546" y="7617434"/>
                  <a:pt x="4851918" y="7614060"/>
                </a:cubicBezTo>
                <a:cubicBezTo>
                  <a:pt x="4873763" y="7608102"/>
                  <a:pt x="4895387" y="7601357"/>
                  <a:pt x="4917232" y="7595399"/>
                </a:cubicBezTo>
                <a:cubicBezTo>
                  <a:pt x="4929604" y="7592025"/>
                  <a:pt x="4942389" y="7590123"/>
                  <a:pt x="4954555" y="7586068"/>
                </a:cubicBezTo>
                <a:cubicBezTo>
                  <a:pt x="4970444" y="7580772"/>
                  <a:pt x="4985049" y="7571814"/>
                  <a:pt x="5001208" y="7567407"/>
                </a:cubicBezTo>
                <a:cubicBezTo>
                  <a:pt x="5019460" y="7562429"/>
                  <a:pt x="5038724" y="7562180"/>
                  <a:pt x="5057192" y="7558076"/>
                </a:cubicBezTo>
                <a:cubicBezTo>
                  <a:pt x="5066793" y="7555943"/>
                  <a:pt x="5075853" y="7551856"/>
                  <a:pt x="5085183" y="7548746"/>
                </a:cubicBezTo>
                <a:cubicBezTo>
                  <a:pt x="5097624" y="7536305"/>
                  <a:pt x="5108189" y="7521649"/>
                  <a:pt x="5122506" y="7511423"/>
                </a:cubicBezTo>
                <a:cubicBezTo>
                  <a:pt x="5130509" y="7505706"/>
                  <a:pt x="5141701" y="7506491"/>
                  <a:pt x="5150498" y="7502093"/>
                </a:cubicBezTo>
                <a:cubicBezTo>
                  <a:pt x="5166719" y="7493983"/>
                  <a:pt x="5182061" y="7484161"/>
                  <a:pt x="5197151" y="7474101"/>
                </a:cubicBezTo>
                <a:cubicBezTo>
                  <a:pt x="5243708" y="7443063"/>
                  <a:pt x="5227944" y="7439951"/>
                  <a:pt x="5290457" y="7427448"/>
                </a:cubicBezTo>
                <a:cubicBezTo>
                  <a:pt x="5318074" y="7421925"/>
                  <a:pt x="5346440" y="7421227"/>
                  <a:pt x="5374432" y="7418117"/>
                </a:cubicBezTo>
                <a:cubicBezTo>
                  <a:pt x="5424353" y="7384837"/>
                  <a:pt x="5384204" y="7405788"/>
                  <a:pt x="5467738" y="7390125"/>
                </a:cubicBezTo>
                <a:cubicBezTo>
                  <a:pt x="5495922" y="7384841"/>
                  <a:pt x="5523530" y="7376748"/>
                  <a:pt x="5551714" y="7371464"/>
                </a:cubicBezTo>
                <a:cubicBezTo>
                  <a:pt x="5573330" y="7367411"/>
                  <a:pt x="5595463" y="7366446"/>
                  <a:pt x="5617028" y="7362133"/>
                </a:cubicBezTo>
                <a:cubicBezTo>
                  <a:pt x="5657717" y="7353995"/>
                  <a:pt x="5697819" y="7343143"/>
                  <a:pt x="5738326" y="7334142"/>
                </a:cubicBezTo>
                <a:cubicBezTo>
                  <a:pt x="5753807" y="7330702"/>
                  <a:pt x="5769679" y="7328984"/>
                  <a:pt x="5784979" y="7324811"/>
                </a:cubicBezTo>
                <a:cubicBezTo>
                  <a:pt x="5803957" y="7319635"/>
                  <a:pt x="5821796" y="7310573"/>
                  <a:pt x="5840963" y="7306150"/>
                </a:cubicBezTo>
                <a:cubicBezTo>
                  <a:pt x="5862392" y="7301205"/>
                  <a:pt x="5884941" y="7302153"/>
                  <a:pt x="5906277" y="7296819"/>
                </a:cubicBezTo>
                <a:cubicBezTo>
                  <a:pt x="6195718" y="7224458"/>
                  <a:pt x="6011550" y="7253787"/>
                  <a:pt x="6167534" y="7231505"/>
                </a:cubicBezTo>
                <a:cubicBezTo>
                  <a:pt x="6348091" y="7165847"/>
                  <a:pt x="6189831" y="7215848"/>
                  <a:pt x="6391469" y="7175521"/>
                </a:cubicBezTo>
                <a:cubicBezTo>
                  <a:pt x="6413672" y="7171080"/>
                  <a:pt x="6434720" y="7161951"/>
                  <a:pt x="6456783" y="7156860"/>
                </a:cubicBezTo>
                <a:cubicBezTo>
                  <a:pt x="6475217" y="7152606"/>
                  <a:pt x="6494333" y="7151783"/>
                  <a:pt x="6512767" y="7147529"/>
                </a:cubicBezTo>
                <a:cubicBezTo>
                  <a:pt x="6557302" y="7137252"/>
                  <a:pt x="6581112" y="7124385"/>
                  <a:pt x="6624734" y="7119538"/>
                </a:cubicBezTo>
                <a:cubicBezTo>
                  <a:pt x="6693021" y="7111951"/>
                  <a:pt x="6761583" y="7107097"/>
                  <a:pt x="6830008" y="7100876"/>
                </a:cubicBezTo>
                <a:cubicBezTo>
                  <a:pt x="6984734" y="7069933"/>
                  <a:pt x="6794821" y="7114071"/>
                  <a:pt x="6904653" y="7072884"/>
                </a:cubicBezTo>
                <a:cubicBezTo>
                  <a:pt x="6919502" y="7067316"/>
                  <a:pt x="6936006" y="7067727"/>
                  <a:pt x="6951306" y="7063554"/>
                </a:cubicBezTo>
                <a:cubicBezTo>
                  <a:pt x="6970283" y="7058378"/>
                  <a:pt x="6988141" y="7049398"/>
                  <a:pt x="7007289" y="7044893"/>
                </a:cubicBezTo>
                <a:cubicBezTo>
                  <a:pt x="7041138" y="7036928"/>
                  <a:pt x="7075925" y="7033517"/>
                  <a:pt x="7109926" y="7026231"/>
                </a:cubicBezTo>
                <a:cubicBezTo>
                  <a:pt x="7119543" y="7024170"/>
                  <a:pt x="7128376" y="7019286"/>
                  <a:pt x="7137918" y="7016901"/>
                </a:cubicBezTo>
                <a:cubicBezTo>
                  <a:pt x="7153303" y="7013055"/>
                  <a:pt x="7169020" y="7010680"/>
                  <a:pt x="7184571" y="7007570"/>
                </a:cubicBezTo>
                <a:cubicBezTo>
                  <a:pt x="7193902" y="6998239"/>
                  <a:pt x="7202544" y="6988166"/>
                  <a:pt x="7212563" y="6979578"/>
                </a:cubicBezTo>
                <a:cubicBezTo>
                  <a:pt x="7224370" y="6969458"/>
                  <a:pt x="7240846" y="6964240"/>
                  <a:pt x="7249885" y="6951586"/>
                </a:cubicBezTo>
                <a:cubicBezTo>
                  <a:pt x="7257339" y="6941151"/>
                  <a:pt x="7256701" y="6926839"/>
                  <a:pt x="7259216" y="6914264"/>
                </a:cubicBezTo>
                <a:cubicBezTo>
                  <a:pt x="7262926" y="6895713"/>
                  <a:pt x="7264837" y="6876831"/>
                  <a:pt x="7268547" y="6858280"/>
                </a:cubicBezTo>
                <a:cubicBezTo>
                  <a:pt x="7273489" y="6833569"/>
                  <a:pt x="7291798" y="6772235"/>
                  <a:pt x="7296538" y="6755644"/>
                </a:cubicBezTo>
                <a:cubicBezTo>
                  <a:pt x="7293428" y="6643677"/>
                  <a:pt x="7298493" y="6531183"/>
                  <a:pt x="7287208" y="6419742"/>
                </a:cubicBezTo>
                <a:cubicBezTo>
                  <a:pt x="7273557" y="6284932"/>
                  <a:pt x="7221894" y="6018525"/>
                  <a:pt x="7221894" y="6018525"/>
                </a:cubicBezTo>
                <a:cubicBezTo>
                  <a:pt x="7253115" y="5706291"/>
                  <a:pt x="7195507" y="6306864"/>
                  <a:pt x="7240555" y="5496011"/>
                </a:cubicBezTo>
                <a:cubicBezTo>
                  <a:pt x="7241978" y="5470403"/>
                  <a:pt x="7252996" y="5446248"/>
                  <a:pt x="7259216" y="5421366"/>
                </a:cubicBezTo>
                <a:cubicBezTo>
                  <a:pt x="7232709" y="5182810"/>
                  <a:pt x="7266205" y="5480777"/>
                  <a:pt x="7240555" y="5262746"/>
                </a:cubicBezTo>
                <a:cubicBezTo>
                  <a:pt x="7237264" y="5234775"/>
                  <a:pt x="7237334" y="5206264"/>
                  <a:pt x="7231224" y="5178770"/>
                </a:cubicBezTo>
                <a:cubicBezTo>
                  <a:pt x="7224823" y="5149967"/>
                  <a:pt x="7212033" y="5122958"/>
                  <a:pt x="7203232" y="5094795"/>
                </a:cubicBezTo>
                <a:cubicBezTo>
                  <a:pt x="7196478" y="5073183"/>
                  <a:pt x="7190791" y="5051252"/>
                  <a:pt x="7184571" y="5029480"/>
                </a:cubicBezTo>
                <a:cubicBezTo>
                  <a:pt x="7162560" y="4875404"/>
                  <a:pt x="7183237" y="4939280"/>
                  <a:pt x="7137918" y="4833538"/>
                </a:cubicBezTo>
                <a:cubicBezTo>
                  <a:pt x="7134808" y="4811766"/>
                  <a:pt x="7133195" y="4789728"/>
                  <a:pt x="7128587" y="4768223"/>
                </a:cubicBezTo>
                <a:cubicBezTo>
                  <a:pt x="7123843" y="4746083"/>
                  <a:pt x="7117364" y="4724295"/>
                  <a:pt x="7109926" y="4702909"/>
                </a:cubicBezTo>
                <a:cubicBezTo>
                  <a:pt x="7066184" y="4577148"/>
                  <a:pt x="7029814" y="4474366"/>
                  <a:pt x="6941975" y="4367007"/>
                </a:cubicBezTo>
                <a:cubicBezTo>
                  <a:pt x="6913983" y="4332795"/>
                  <a:pt x="6882768" y="4300984"/>
                  <a:pt x="6858000" y="4264370"/>
                </a:cubicBezTo>
                <a:cubicBezTo>
                  <a:pt x="6811077" y="4195006"/>
                  <a:pt x="6771378" y="4121016"/>
                  <a:pt x="6727371" y="4049766"/>
                </a:cubicBezTo>
                <a:cubicBezTo>
                  <a:pt x="6706061" y="4015264"/>
                  <a:pt x="6683142" y="3981769"/>
                  <a:pt x="6662057" y="3947129"/>
                </a:cubicBezTo>
                <a:cubicBezTo>
                  <a:pt x="6577057" y="3807485"/>
                  <a:pt x="6578190" y="3799236"/>
                  <a:pt x="6494106" y="3620558"/>
                </a:cubicBezTo>
                <a:cubicBezTo>
                  <a:pt x="6478104" y="3586554"/>
                  <a:pt x="6463667" y="3551824"/>
                  <a:pt x="6447453" y="3517921"/>
                </a:cubicBezTo>
                <a:cubicBezTo>
                  <a:pt x="6429449" y="3480277"/>
                  <a:pt x="6391469" y="3405954"/>
                  <a:pt x="6391469" y="3405954"/>
                </a:cubicBezTo>
                <a:cubicBezTo>
                  <a:pt x="6374606" y="3304776"/>
                  <a:pt x="6373726" y="3281140"/>
                  <a:pt x="6344816" y="3182019"/>
                </a:cubicBezTo>
                <a:cubicBezTo>
                  <a:pt x="6333800" y="3144251"/>
                  <a:pt x="6318102" y="3107936"/>
                  <a:pt x="6307494" y="3070052"/>
                </a:cubicBezTo>
                <a:cubicBezTo>
                  <a:pt x="6275514" y="2955839"/>
                  <a:pt x="6279113" y="2936892"/>
                  <a:pt x="6260841" y="2818125"/>
                </a:cubicBezTo>
                <a:cubicBezTo>
                  <a:pt x="6255088" y="2780728"/>
                  <a:pt x="6248400" y="2743480"/>
                  <a:pt x="6242179" y="2706158"/>
                </a:cubicBezTo>
                <a:cubicBezTo>
                  <a:pt x="6245289" y="2513325"/>
                  <a:pt x="6243481" y="2320351"/>
                  <a:pt x="6251510" y="2127660"/>
                </a:cubicBezTo>
                <a:cubicBezTo>
                  <a:pt x="6252882" y="2094729"/>
                  <a:pt x="6288931" y="1958575"/>
                  <a:pt x="6298163" y="1931717"/>
                </a:cubicBezTo>
                <a:cubicBezTo>
                  <a:pt x="6320884" y="1865620"/>
                  <a:pt x="6338865" y="1796872"/>
                  <a:pt x="6372808" y="1735774"/>
                </a:cubicBezTo>
                <a:lnTo>
                  <a:pt x="6466114" y="1567823"/>
                </a:lnTo>
                <a:cubicBezTo>
                  <a:pt x="6478366" y="1545945"/>
                  <a:pt x="6490535" y="1524011"/>
                  <a:pt x="6503436" y="1502509"/>
                </a:cubicBezTo>
                <a:cubicBezTo>
                  <a:pt x="6518532" y="1477349"/>
                  <a:pt x="6531305" y="1450405"/>
                  <a:pt x="6550089" y="1427864"/>
                </a:cubicBezTo>
                <a:cubicBezTo>
                  <a:pt x="6565640" y="1409203"/>
                  <a:pt x="6582455" y="1391526"/>
                  <a:pt x="6596743" y="1371880"/>
                </a:cubicBezTo>
                <a:cubicBezTo>
                  <a:pt x="6607410" y="1357213"/>
                  <a:pt x="6614998" y="1340527"/>
                  <a:pt x="6624734" y="1325227"/>
                </a:cubicBezTo>
                <a:cubicBezTo>
                  <a:pt x="6636775" y="1306305"/>
                  <a:pt x="6649616" y="1287905"/>
                  <a:pt x="6662057" y="1269244"/>
                </a:cubicBezTo>
                <a:cubicBezTo>
                  <a:pt x="6690590" y="1183639"/>
                  <a:pt x="6642898" y="1316888"/>
                  <a:pt x="6699379" y="1203929"/>
                </a:cubicBezTo>
                <a:cubicBezTo>
                  <a:pt x="6708176" y="1186335"/>
                  <a:pt x="6707130" y="1164313"/>
                  <a:pt x="6718041" y="1147946"/>
                </a:cubicBezTo>
                <a:cubicBezTo>
                  <a:pt x="6732680" y="1125987"/>
                  <a:pt x="6758189" y="1113075"/>
                  <a:pt x="6774024" y="1091962"/>
                </a:cubicBezTo>
                <a:lnTo>
                  <a:pt x="6802016" y="1054640"/>
                </a:lnTo>
                <a:cubicBezTo>
                  <a:pt x="6818220" y="1006030"/>
                  <a:pt x="6800733" y="1044580"/>
                  <a:pt x="6830008" y="1007986"/>
                </a:cubicBezTo>
                <a:cubicBezTo>
                  <a:pt x="6837013" y="999230"/>
                  <a:pt x="6842151" y="989120"/>
                  <a:pt x="6848669" y="979995"/>
                </a:cubicBezTo>
                <a:cubicBezTo>
                  <a:pt x="6857708" y="967340"/>
                  <a:pt x="6867330" y="955113"/>
                  <a:pt x="6876661" y="942672"/>
                </a:cubicBezTo>
                <a:cubicBezTo>
                  <a:pt x="6898848" y="876113"/>
                  <a:pt x="6867388" y="956582"/>
                  <a:pt x="6913983" y="886689"/>
                </a:cubicBezTo>
                <a:cubicBezTo>
                  <a:pt x="6919439" y="878505"/>
                  <a:pt x="6918915" y="867494"/>
                  <a:pt x="6923314" y="858697"/>
                </a:cubicBezTo>
                <a:cubicBezTo>
                  <a:pt x="6984326" y="736675"/>
                  <a:pt x="6922034" y="885225"/>
                  <a:pt x="6969967" y="765391"/>
                </a:cubicBezTo>
                <a:cubicBezTo>
                  <a:pt x="6973077" y="740509"/>
                  <a:pt x="6973216" y="715073"/>
                  <a:pt x="6979298" y="690746"/>
                </a:cubicBezTo>
                <a:cubicBezTo>
                  <a:pt x="6982672" y="677252"/>
                  <a:pt x="6994586" y="666917"/>
                  <a:pt x="6997959" y="653423"/>
                </a:cubicBezTo>
                <a:cubicBezTo>
                  <a:pt x="7004040" y="629096"/>
                  <a:pt x="7004179" y="603660"/>
                  <a:pt x="7007289" y="578778"/>
                </a:cubicBezTo>
                <a:cubicBezTo>
                  <a:pt x="7010399" y="522794"/>
                  <a:pt x="7020762" y="466744"/>
                  <a:pt x="7016620" y="410827"/>
                </a:cubicBezTo>
                <a:cubicBezTo>
                  <a:pt x="7011672" y="344033"/>
                  <a:pt x="6982087" y="322169"/>
                  <a:pt x="6951306" y="270868"/>
                </a:cubicBezTo>
                <a:cubicBezTo>
                  <a:pt x="6916525" y="212900"/>
                  <a:pt x="6936138" y="237039"/>
                  <a:pt x="6895322" y="196223"/>
                </a:cubicBezTo>
                <a:cubicBezTo>
                  <a:pt x="6846804" y="74928"/>
                  <a:pt x="6907799" y="201865"/>
                  <a:pt x="6848669" y="130909"/>
                </a:cubicBezTo>
                <a:cubicBezTo>
                  <a:pt x="6839764" y="120223"/>
                  <a:pt x="6842167" y="100341"/>
                  <a:pt x="6830008" y="93586"/>
                </a:cubicBezTo>
                <a:cubicBezTo>
                  <a:pt x="6810783" y="82906"/>
                  <a:pt x="6786596" y="86247"/>
                  <a:pt x="6764694" y="84256"/>
                </a:cubicBezTo>
                <a:cubicBezTo>
                  <a:pt x="6718129" y="80023"/>
                  <a:pt x="6671387" y="78035"/>
                  <a:pt x="6624734" y="74925"/>
                </a:cubicBezTo>
                <a:cubicBezTo>
                  <a:pt x="6615404" y="71815"/>
                  <a:pt x="6606410" y="67407"/>
                  <a:pt x="6596743" y="65595"/>
                </a:cubicBezTo>
                <a:cubicBezTo>
                  <a:pt x="6364735" y="22093"/>
                  <a:pt x="6159467" y="29595"/>
                  <a:pt x="5906277" y="28272"/>
                </a:cubicBezTo>
                <a:lnTo>
                  <a:pt x="1119673" y="18942"/>
                </a:lnTo>
                <a:cubicBezTo>
                  <a:pt x="1085068" y="10290"/>
                  <a:pt x="1042195" y="-2019"/>
                  <a:pt x="1007706" y="280"/>
                </a:cubicBezTo>
                <a:cubicBezTo>
                  <a:pt x="938801" y="4874"/>
                  <a:pt x="870857" y="18941"/>
                  <a:pt x="802432" y="28272"/>
                </a:cubicBezTo>
                <a:cubicBezTo>
                  <a:pt x="811763" y="31382"/>
                  <a:pt x="820807" y="35542"/>
                  <a:pt x="830424" y="37603"/>
                </a:cubicBezTo>
                <a:cubicBezTo>
                  <a:pt x="864425" y="44889"/>
                  <a:pt x="933061" y="56264"/>
                  <a:pt x="933061" y="56264"/>
                </a:cubicBezTo>
              </a:path>
            </a:pathLst>
          </a:custGeom>
          <a:solidFill>
            <a:schemeClr val="tx1">
              <a:lumMod val="75000"/>
              <a:lumOff val="25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537658" y="411417"/>
            <a:ext cx="9145629" cy="1217210"/>
          </a:xfrm>
        </p:spPr>
        <p:txBody>
          <a:bodyPr>
            <a:normAutofit/>
          </a:bodyPr>
          <a:lstStyle/>
          <a:p>
            <a:r>
              <a:rPr lang="en-US" sz="2400" dirty="0" smtClean="0">
                <a:solidFill>
                  <a:srgbClr val="FF0000"/>
                </a:solidFill>
                <a:latin typeface="Palatino Linotype" pitchFamily="18" charset="0"/>
              </a:rPr>
              <a:t>1</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Những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bằng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chứng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chứng</a:t>
            </a:r>
            <a:r>
              <a:rPr lang="en-US" sz="2400" dirty="0">
                <a:solidFill>
                  <a:srgbClr val="FF0000"/>
                </a:solidFill>
                <a:latin typeface="Palatino Linotype" pitchFamily="18" charset="0"/>
              </a:rPr>
              <a:t> minh </a:t>
            </a:r>
            <a:r>
              <a:rPr lang="en-US" sz="2400" dirty="0" err="1">
                <a:solidFill>
                  <a:srgbClr val="FF0000"/>
                </a:solidFill>
                <a:latin typeface="Palatino Linotype" pitchFamily="18" charset="0"/>
              </a:rPr>
              <a:t>Hoàng</a:t>
            </a:r>
            <a:r>
              <a:rPr lang="en-US" sz="2400" dirty="0">
                <a:solidFill>
                  <a:srgbClr val="FF0000"/>
                </a:solidFill>
                <a:latin typeface="Palatino Linotype" pitchFamily="18" charset="0"/>
              </a:rPr>
              <a:t> Sa </a:t>
            </a:r>
            <a:r>
              <a:rPr lang="en-US" sz="2400" dirty="0" err="1">
                <a:solidFill>
                  <a:srgbClr val="FF0000"/>
                </a:solidFill>
                <a:latin typeface="Palatino Linotype" pitchFamily="18" charset="0"/>
              </a:rPr>
              <a:t>và</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Trường</a:t>
            </a:r>
            <a:r>
              <a:rPr lang="en-US" sz="2400" dirty="0">
                <a:solidFill>
                  <a:srgbClr val="FF0000"/>
                </a:solidFill>
                <a:latin typeface="Palatino Linotype" pitchFamily="18" charset="0"/>
              </a:rPr>
              <a:t> Sa </a:t>
            </a:r>
            <a:r>
              <a:rPr lang="en-US" sz="2400" dirty="0" err="1">
                <a:solidFill>
                  <a:srgbClr val="FF0000"/>
                </a:solidFill>
                <a:latin typeface="Palatino Linotype" pitchFamily="18" charset="0"/>
              </a:rPr>
              <a:t>là</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Việt</a:t>
            </a:r>
            <a:r>
              <a:rPr lang="en-US" sz="2400" dirty="0">
                <a:solidFill>
                  <a:srgbClr val="FF0000"/>
                </a:solidFill>
                <a:latin typeface="Palatino Linotype" pitchFamily="18" charset="0"/>
              </a:rPr>
              <a:t> Nam</a:t>
            </a:r>
            <a:r>
              <a:rPr lang="en-US" sz="2400" dirty="0" smtClean="0">
                <a:solidFill>
                  <a:srgbClr val="FF0000"/>
                </a:solidFill>
                <a:latin typeface="Palatino Linotype" pitchFamily="18" charset="0"/>
              </a:rPr>
              <a:t>.</a:t>
            </a:r>
            <a:endParaRPr lang="en-US" sz="2800" dirty="0">
              <a:solidFill>
                <a:srgbClr val="FF0000"/>
              </a:solidFill>
              <a:latin typeface="Palatino Linotype" pitchFamily="18" charset="0"/>
            </a:endParaRPr>
          </a:p>
        </p:txBody>
      </p:sp>
      <p:sp>
        <p:nvSpPr>
          <p:cNvPr id="5" name="TextBox 4"/>
          <p:cNvSpPr txBox="1"/>
          <p:nvPr/>
        </p:nvSpPr>
        <p:spPr>
          <a:xfrm>
            <a:off x="71599" y="4628633"/>
            <a:ext cx="7831240" cy="2308324"/>
          </a:xfrm>
          <a:prstGeom prst="rect">
            <a:avLst/>
          </a:prstGeom>
          <a:noFill/>
        </p:spPr>
        <p:txBody>
          <a:bodyPr wrap="square" rtlCol="0">
            <a:spAutoFit/>
          </a:bodyPr>
          <a:lstStyle/>
          <a:p>
            <a:pPr>
              <a:lnSpc>
                <a:spcPct val="150000"/>
              </a:lnSpc>
            </a:pPr>
            <a:r>
              <a:rPr lang="en-US" sz="1600" dirty="0" smtClean="0">
                <a:latin typeface="Palatino Linotype" pitchFamily="18" charset="0"/>
              </a:rPr>
              <a:t>- </a:t>
            </a:r>
            <a:r>
              <a:rPr lang="en-US" sz="1600" dirty="0" err="1" smtClean="0">
                <a:latin typeface="Palatino Linotype" pitchFamily="18" charset="0"/>
              </a:rPr>
              <a:t>Ngày</a:t>
            </a:r>
            <a:r>
              <a:rPr lang="en-US" sz="1600" dirty="0" smtClean="0">
                <a:latin typeface="Palatino Linotype" pitchFamily="18" charset="0"/>
              </a:rPr>
              <a:t> </a:t>
            </a:r>
            <a:r>
              <a:rPr lang="vi-VN" sz="1600" dirty="0" smtClean="0">
                <a:latin typeface="Palatino Linotype" pitchFamily="18" charset="0"/>
              </a:rPr>
              <a:t>7/9/1951</a:t>
            </a:r>
            <a:r>
              <a:rPr lang="en-US" sz="1600" dirty="0">
                <a:latin typeface="Palatino Linotype" pitchFamily="18" charset="0"/>
              </a:rPr>
              <a:t>, </a:t>
            </a:r>
            <a:r>
              <a:rPr lang="en-US" sz="1600" dirty="0" err="1" smtClean="0">
                <a:latin typeface="Palatino Linotype" pitchFamily="18" charset="0"/>
              </a:rPr>
              <a:t>tại</a:t>
            </a:r>
            <a:r>
              <a:rPr lang="en-US" sz="1600" dirty="0" smtClean="0">
                <a:latin typeface="Palatino Linotype" pitchFamily="18" charset="0"/>
              </a:rPr>
              <a:t> </a:t>
            </a:r>
            <a:r>
              <a:rPr lang="en-US" sz="1600" dirty="0">
                <a:latin typeface="Palatino Linotype" pitchFamily="18" charset="0"/>
              </a:rPr>
              <a:t>San Francisco</a:t>
            </a:r>
            <a:r>
              <a:rPr lang="vi-VN" sz="1600" dirty="0" smtClean="0">
                <a:latin typeface="Palatino Linotype" pitchFamily="18" charset="0"/>
              </a:rPr>
              <a:t>, </a:t>
            </a:r>
            <a:r>
              <a:rPr lang="vi-VN" sz="1600" dirty="0">
                <a:latin typeface="Palatino Linotype" pitchFamily="18" charset="0"/>
              </a:rPr>
              <a:t>phái đoàn Quốc gia Việt Nam đã r</a:t>
            </a:r>
            <a:r>
              <a:rPr lang="vi-VN" sz="1600" dirty="0">
                <a:solidFill>
                  <a:schemeClr val="bg1"/>
                </a:solidFill>
                <a:latin typeface="Palatino Linotype" pitchFamily="18" charset="0"/>
              </a:rPr>
              <a:t>a</a:t>
            </a:r>
            <a:r>
              <a:rPr lang="vi-VN" sz="1600" dirty="0">
                <a:latin typeface="Palatino Linotype" pitchFamily="18" charset="0"/>
              </a:rPr>
              <a:t> </a:t>
            </a:r>
            <a:r>
              <a:rPr lang="vi-VN" sz="1600" dirty="0">
                <a:solidFill>
                  <a:schemeClr val="bg1"/>
                </a:solidFill>
                <a:latin typeface="Palatino Linotype" pitchFamily="18" charset="0"/>
              </a:rPr>
              <a:t>tuyên bố </a:t>
            </a:r>
            <a:r>
              <a:rPr lang="vi-VN" sz="1600" dirty="0">
                <a:latin typeface="Palatino Linotype" pitchFamily="18" charset="0"/>
              </a:rPr>
              <a:t>khẳng định chủ quyền của Việt Nam đối với hai quần đảo Hoàng Sa </a:t>
            </a:r>
            <a:r>
              <a:rPr lang="vi-VN" sz="1600" dirty="0">
                <a:solidFill>
                  <a:schemeClr val="bg1"/>
                </a:solidFill>
                <a:latin typeface="Palatino Linotype" pitchFamily="18" charset="0"/>
              </a:rPr>
              <a:t>và Trường </a:t>
            </a:r>
            <a:r>
              <a:rPr lang="vi-VN" sz="1600" dirty="0" smtClean="0">
                <a:solidFill>
                  <a:schemeClr val="bg1"/>
                </a:solidFill>
                <a:latin typeface="Palatino Linotype" pitchFamily="18" charset="0"/>
              </a:rPr>
              <a:t>Sa</a:t>
            </a:r>
            <a:r>
              <a:rPr lang="en-US" sz="1600" dirty="0" smtClean="0">
                <a:solidFill>
                  <a:schemeClr val="bg1"/>
                </a:solidFill>
                <a:latin typeface="Palatino Linotype" pitchFamily="18" charset="0"/>
              </a:rPr>
              <a:t> </a:t>
            </a:r>
            <a:r>
              <a:rPr lang="en-US" sz="1600" dirty="0" err="1" smtClean="0">
                <a:latin typeface="Palatino Linotype" pitchFamily="18" charset="0"/>
              </a:rPr>
              <a:t>trước</a:t>
            </a:r>
            <a:r>
              <a:rPr lang="en-US" sz="1600" dirty="0" smtClean="0">
                <a:latin typeface="Palatino Linotype" pitchFamily="18" charset="0"/>
              </a:rPr>
              <a:t> </a:t>
            </a:r>
            <a:r>
              <a:rPr lang="vi-VN" sz="1600" dirty="0" smtClean="0">
                <a:latin typeface="Palatino Linotype" pitchFamily="18" charset="0"/>
              </a:rPr>
              <a:t>51 </a:t>
            </a:r>
            <a:r>
              <a:rPr lang="vi-VN" sz="1600" dirty="0">
                <a:latin typeface="Palatino Linotype" pitchFamily="18" charset="0"/>
              </a:rPr>
              <a:t>phái đoàn ngoại giao của các nước thành viên Liên hợp </a:t>
            </a:r>
            <a:r>
              <a:rPr lang="vi-VN" sz="1600" dirty="0" smtClean="0">
                <a:latin typeface="Palatino Linotype" pitchFamily="18" charset="0"/>
              </a:rPr>
              <a:t>qu</a:t>
            </a:r>
            <a:r>
              <a:rPr lang="vi-VN" sz="1600" dirty="0" smtClean="0">
                <a:solidFill>
                  <a:schemeClr val="bg1"/>
                </a:solidFill>
                <a:latin typeface="Palatino Linotype" pitchFamily="18" charset="0"/>
              </a:rPr>
              <a:t>ốc</a:t>
            </a:r>
            <a:r>
              <a:rPr lang="en-US" sz="1600" dirty="0" smtClean="0">
                <a:solidFill>
                  <a:schemeClr val="bg1"/>
                </a:solidFill>
                <a:latin typeface="Palatino Linotype" pitchFamily="18" charset="0"/>
              </a:rPr>
              <a:t>. </a:t>
            </a:r>
            <a:r>
              <a:rPr lang="vi-VN" sz="1600" dirty="0" smtClean="0">
                <a:solidFill>
                  <a:schemeClr val="bg1"/>
                </a:solidFill>
                <a:latin typeface="Palatino Linotype" pitchFamily="18" charset="0"/>
              </a:rPr>
              <a:t>Lời </a:t>
            </a:r>
            <a:r>
              <a:rPr lang="vi-VN" sz="1600" dirty="0">
                <a:solidFill>
                  <a:schemeClr val="bg1"/>
                </a:solidFill>
                <a:latin typeface="Palatino Linotype" pitchFamily="18" charset="0"/>
              </a:rPr>
              <a:t>tuyên bố</a:t>
            </a:r>
            <a:r>
              <a:rPr lang="vi-VN" sz="1600" dirty="0">
                <a:latin typeface="Palatino Linotype" pitchFamily="18" charset="0"/>
              </a:rPr>
              <a:t> đó đã được Hội nghị San Francisco ghi vào biên bản và trong tất c</a:t>
            </a:r>
            <a:r>
              <a:rPr lang="vi-VN" sz="1600" dirty="0">
                <a:solidFill>
                  <a:schemeClr val="bg1"/>
                </a:solidFill>
                <a:latin typeface="Palatino Linotype" pitchFamily="18" charset="0"/>
              </a:rPr>
              <a:t>ả</a:t>
            </a:r>
            <a:r>
              <a:rPr lang="vi-VN" sz="1600" dirty="0">
                <a:latin typeface="Palatino Linotype" pitchFamily="18" charset="0"/>
              </a:rPr>
              <a:t> </a:t>
            </a:r>
            <a:r>
              <a:rPr lang="vi-VN" sz="1600" dirty="0">
                <a:solidFill>
                  <a:schemeClr val="bg1"/>
                </a:solidFill>
                <a:latin typeface="Palatino Linotype" pitchFamily="18" charset="0"/>
              </a:rPr>
              <a:t>51 phái đoàn </a:t>
            </a:r>
            <a:r>
              <a:rPr lang="vi-VN" sz="1600" dirty="0">
                <a:latin typeface="Palatino Linotype" pitchFamily="18" charset="0"/>
              </a:rPr>
              <a:t>tham dự hội nghị, không có một phái đoàn nào phản đối thể hiện </a:t>
            </a:r>
            <a:r>
              <a:rPr lang="vi-VN" sz="1600" dirty="0">
                <a:solidFill>
                  <a:schemeClr val="bg1"/>
                </a:solidFill>
                <a:latin typeface="Palatino Linotype" pitchFamily="18" charset="0"/>
              </a:rPr>
              <a:t>bằng văn bản</a:t>
            </a:r>
            <a:r>
              <a:rPr lang="vi-VN" sz="1600" dirty="0">
                <a:latin typeface="Palatino Linotype" pitchFamily="18" charset="0"/>
              </a:rPr>
              <a:t>.</a:t>
            </a:r>
            <a:endParaRPr lang="en-US" sz="1600" dirty="0" smtClean="0">
              <a:latin typeface="Palatino Linotype" pitchFamily="18" charset="0"/>
            </a:endParaRPr>
          </a:p>
          <a:p>
            <a:pPr marL="285750" indent="-285750">
              <a:lnSpc>
                <a:spcPct val="150000"/>
              </a:lnSpc>
              <a:buFontTx/>
              <a:buChar char="-"/>
            </a:pPr>
            <a:endParaRPr lang="en-US" sz="1600" dirty="0" smtClean="0">
              <a:latin typeface="Palatino Linotype" pitchFamily="18" charset="0"/>
            </a:endParaRPr>
          </a:p>
        </p:txBody>
      </p:sp>
      <p:sp>
        <p:nvSpPr>
          <p:cNvPr id="2" name="AutoShape 2" descr="Biển Đông dậy sóng: Việt Nam từng tuyên bố chủ quyền quần đảo Hoàng Sa,  Trường Sa… (Phần 2) | Tiếng Dâ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Biển Đông dậy sóng: Việt Nam từng tuyên bố chủ quyền quần đảo Hoàng Sa,  Trường Sa… (Phần 2) | Tiếng Dâ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6" descr="Biển Đông dậy sóng: Việt Nam từng tuyên bố chủ quyền quần đảo Hoàng Sa,  Trường Sa… (Phần 2) | Tiếng Dâ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8" descr="Biển Đông dậy sóng: Việt Nam từng tuyên bố chủ quyền quần đảo Hoàng Sa,  Trường Sa… (Phần 2) | Tiếng Dâ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0" descr="Biển Đông dậy sóng: Việt Nam từng tuyên bố chủ quyền quần đảo Hoàng Sa,  Trường Sa… (Phần 2) | Tiếng Dân"/>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2" descr="Biển Đông dậy sóng: Việt Nam từng tuyên bố chủ quyền quần đảo Hoàng Sa,  Trường Sa… (Phần 2) | Tiếng Dân"/>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14" descr="Biển Đông dậy sóng: Việt Nam từng tuyên bố chủ quyền quần đảo Hoàng Sa,  Trường Sa… (Phần 2) | Tiếng Dân"/>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AutoShape 16" descr="Biển Đông dậy sóng: Việt Nam từng tuyên bố chủ quyền quần đảo Hoàng Sa,  Trường Sa… (Phần 2) | Tiếng Dân"/>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AutoShape 18" descr="Biển Đông dậy sóng: Việt Nam từng tuyên bố chủ quyền quần đảo Hoàng Sa,  Trường Sa… (Phần 2) | Tiếng Dân"/>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AutoShape 20" descr="Biển Đông dậy sóng: Việt Nam từng tuyên bố chủ quyền quần đảo Hoàng Sa,  Trường Sa… (Phần 2) | Tiếng Dân"/>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22" descr="Biển Đông dậy sóng: Việt Nam từng tuyên bố chủ quyền quần đảo Hoàng Sa,  Trường Sa… (Phần 2) | Tiếng Dân"/>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AutoShape 24" descr="Biển Đông dậy sóng: Việt Nam từng tuyên bố chủ quyền quần đảo Hoàng Sa,  Trường Sa… (Phần 2) | Tiếng Dân"/>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AutoShape 26" descr="Biển Đông dậy sóng: Việt Nam từng tuyên bố chủ quyền quần đảo Hoàng Sa,  Trường Sa… (Phần 2) | Tiếng Dân"/>
          <p:cNvSpPr>
            <a:spLocks noChangeAspect="1" noChangeArrowheads="1"/>
          </p:cNvSpPr>
          <p:nvPr/>
        </p:nvSpPr>
        <p:spPr bwMode="auto">
          <a:xfrm>
            <a:off x="1984375" y="1684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28" descr="Biển Đông dậy sóng: Việt Nam từng tuyên bố chủ quyền quần đảo Hoàng Sa,  Trường Sa… (Phần 2) | Tiếng Dân"/>
          <p:cNvSpPr>
            <a:spLocks noChangeAspect="1" noChangeArrowheads="1"/>
          </p:cNvSpPr>
          <p:nvPr/>
        </p:nvSpPr>
        <p:spPr bwMode="auto">
          <a:xfrm>
            <a:off x="4615607" y="1531938"/>
            <a:ext cx="7501747"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a:lnSpc>
                <a:spcPct val="150000"/>
              </a:lnSpc>
            </a:pPr>
            <a:r>
              <a:rPr lang="en-US" sz="1600" dirty="0">
                <a:latin typeface="Palatino Linotype" pitchFamily="18" charset="0"/>
              </a:rPr>
              <a:t>b) </a:t>
            </a:r>
            <a:r>
              <a:rPr lang="en-US" sz="1600" dirty="0" err="1">
                <a:latin typeface="Palatino Linotype" pitchFamily="18" charset="0"/>
              </a:rPr>
              <a:t>Bằng</a:t>
            </a:r>
            <a:r>
              <a:rPr lang="en-US" sz="1600" dirty="0">
                <a:latin typeface="Palatino Linotype" pitchFamily="18" charset="0"/>
              </a:rPr>
              <a:t> </a:t>
            </a:r>
            <a:r>
              <a:rPr lang="en-US" sz="1600" dirty="0" err="1">
                <a:latin typeface="Palatino Linotype" pitchFamily="18" charset="0"/>
              </a:rPr>
              <a:t>chứng</a:t>
            </a:r>
            <a:r>
              <a:rPr lang="en-US" sz="1600" dirty="0">
                <a:latin typeface="Palatino Linotype" pitchFamily="18" charset="0"/>
              </a:rPr>
              <a:t> </a:t>
            </a:r>
            <a:r>
              <a:rPr lang="en-US" sz="1600" dirty="0" err="1">
                <a:latin typeface="Palatino Linotype" pitchFamily="18" charset="0"/>
              </a:rPr>
              <a:t>pháp</a:t>
            </a:r>
            <a:r>
              <a:rPr lang="en-US" sz="1600" dirty="0">
                <a:latin typeface="Palatino Linotype" pitchFamily="18" charset="0"/>
              </a:rPr>
              <a:t> </a:t>
            </a:r>
            <a:r>
              <a:rPr lang="en-US" sz="1600" dirty="0" err="1">
                <a:latin typeface="Palatino Linotype" pitchFamily="18" charset="0"/>
              </a:rPr>
              <a:t>lý</a:t>
            </a:r>
            <a:r>
              <a:rPr lang="en-US" sz="1600" dirty="0">
                <a:latin typeface="Palatino Linotype" pitchFamily="18" charset="0"/>
              </a:rPr>
              <a:t> </a:t>
            </a:r>
            <a:r>
              <a:rPr lang="en-US" sz="1600" dirty="0" err="1">
                <a:solidFill>
                  <a:schemeClr val="bg1"/>
                </a:solidFill>
                <a:latin typeface="Palatino Linotype" pitchFamily="18" charset="0"/>
              </a:rPr>
              <a:t>được</a:t>
            </a:r>
            <a:r>
              <a:rPr lang="en-US" sz="1600" dirty="0">
                <a:solidFill>
                  <a:schemeClr val="bg1"/>
                </a:solidFill>
                <a:latin typeface="Palatino Linotype" pitchFamily="18" charset="0"/>
              </a:rPr>
              <a:t> </a:t>
            </a:r>
            <a:r>
              <a:rPr lang="en-US" sz="1600" dirty="0" err="1">
                <a:solidFill>
                  <a:schemeClr val="bg1"/>
                </a:solidFill>
                <a:latin typeface="Palatino Linotype" pitchFamily="18" charset="0"/>
              </a:rPr>
              <a:t>công</a:t>
            </a:r>
            <a:r>
              <a:rPr lang="en-US" sz="1600" dirty="0">
                <a:solidFill>
                  <a:schemeClr val="bg1"/>
                </a:solidFill>
                <a:latin typeface="Palatino Linotype" pitchFamily="18" charset="0"/>
              </a:rPr>
              <a:t> </a:t>
            </a:r>
            <a:r>
              <a:rPr lang="en-US" sz="1600" dirty="0" err="1">
                <a:solidFill>
                  <a:schemeClr val="bg1"/>
                </a:solidFill>
                <a:latin typeface="Palatino Linotype" pitchFamily="18" charset="0"/>
              </a:rPr>
              <a:t>nhận</a:t>
            </a:r>
            <a:r>
              <a:rPr lang="en-US" sz="1600" dirty="0">
                <a:solidFill>
                  <a:schemeClr val="bg1"/>
                </a:solidFill>
                <a:latin typeface="Palatino Linotype" pitchFamily="18" charset="0"/>
              </a:rPr>
              <a:t> </a:t>
            </a:r>
            <a:r>
              <a:rPr lang="en-US" sz="1600" dirty="0" err="1">
                <a:solidFill>
                  <a:schemeClr val="bg1"/>
                </a:solidFill>
                <a:latin typeface="Palatino Linotype" pitchFamily="18" charset="0"/>
              </a:rPr>
              <a:t>bởi</a:t>
            </a:r>
            <a:r>
              <a:rPr lang="en-US" sz="1600" dirty="0">
                <a:solidFill>
                  <a:schemeClr val="bg1"/>
                </a:solidFill>
                <a:latin typeface="Palatino Linotype" pitchFamily="18" charset="0"/>
              </a:rPr>
              <a:t> </a:t>
            </a:r>
            <a:r>
              <a:rPr lang="en-US" sz="1600" dirty="0" err="1">
                <a:solidFill>
                  <a:schemeClr val="bg1"/>
                </a:solidFill>
                <a:latin typeface="Palatino Linotype" pitchFamily="18" charset="0"/>
              </a:rPr>
              <a:t>Quốc</a:t>
            </a:r>
            <a:r>
              <a:rPr lang="en-US" sz="1600" dirty="0">
                <a:solidFill>
                  <a:schemeClr val="bg1"/>
                </a:solidFill>
                <a:latin typeface="Palatino Linotype" pitchFamily="18" charset="0"/>
              </a:rPr>
              <a:t> </a:t>
            </a:r>
            <a:r>
              <a:rPr lang="en-US" sz="1600" dirty="0" err="1">
                <a:solidFill>
                  <a:schemeClr val="bg1"/>
                </a:solidFill>
                <a:latin typeface="Palatino Linotype" pitchFamily="18" charset="0"/>
              </a:rPr>
              <a:t>tế</a:t>
            </a:r>
            <a:r>
              <a:rPr lang="en-US" sz="1600" dirty="0">
                <a:solidFill>
                  <a:schemeClr val="bg1"/>
                </a:solidFill>
                <a:latin typeface="Palatino Linotype" pitchFamily="18" charset="0"/>
              </a:rPr>
              <a:t>:</a:t>
            </a:r>
          </a:p>
          <a:p>
            <a:pPr>
              <a:lnSpc>
                <a:spcPct val="150000"/>
              </a:lnSpc>
            </a:pPr>
            <a:r>
              <a:rPr lang="en-US" sz="1600" dirty="0">
                <a:latin typeface="Palatino Linotype" pitchFamily="18" charset="0"/>
              </a:rPr>
              <a:t>- </a:t>
            </a:r>
            <a:r>
              <a:rPr lang="vi-VN" sz="1600" dirty="0">
                <a:latin typeface="Palatino Linotype" pitchFamily="18" charset="0"/>
              </a:rPr>
              <a:t>“Atlas thế giới” của </a:t>
            </a:r>
            <a:r>
              <a:rPr lang="vi-VN" sz="1600" dirty="0">
                <a:solidFill>
                  <a:schemeClr val="bg1"/>
                </a:solidFill>
                <a:latin typeface="Palatino Linotype" pitchFamily="18" charset="0"/>
              </a:rPr>
              <a:t>Philippe Vandermaelen (1795-1869) xuất bản năm 1827 tại</a:t>
            </a:r>
            <a:r>
              <a:rPr lang="vi-VN" sz="1600" dirty="0">
                <a:latin typeface="Palatino Linotype" pitchFamily="18" charset="0"/>
              </a:rPr>
              <a:t> Brusells (Bỉ) là mộ</a:t>
            </a:r>
            <a:r>
              <a:rPr lang="vi-VN" sz="1600" dirty="0">
                <a:solidFill>
                  <a:schemeClr val="bg1"/>
                </a:solidFill>
                <a:latin typeface="Palatino Linotype" pitchFamily="18" charset="0"/>
              </a:rPr>
              <a:t>t bằng chứng hùng hồn về giá trị pháp lý cao, bổ sung vào kho </a:t>
            </a:r>
            <a:r>
              <a:rPr lang="vi-VN" sz="1600" dirty="0">
                <a:latin typeface="Palatino Linotype" pitchFamily="18" charset="0"/>
              </a:rPr>
              <a:t>bằng chứng khổ</a:t>
            </a:r>
            <a:r>
              <a:rPr lang="vi-VN" sz="1600" dirty="0">
                <a:solidFill>
                  <a:schemeClr val="bg1"/>
                </a:solidFill>
                <a:latin typeface="Palatino Linotype" pitchFamily="18" charset="0"/>
              </a:rPr>
              <a:t>ng</a:t>
            </a:r>
            <a:r>
              <a:rPr lang="vi-VN" sz="1600" dirty="0">
                <a:latin typeface="Palatino Linotype" pitchFamily="18" charset="0"/>
              </a:rPr>
              <a:t> </a:t>
            </a:r>
            <a:r>
              <a:rPr lang="vi-VN" sz="1600" dirty="0">
                <a:solidFill>
                  <a:schemeClr val="bg1"/>
                </a:solidFill>
                <a:latin typeface="Palatino Linotype" pitchFamily="18" charset="0"/>
              </a:rPr>
              <a:t>lồ chứng minh Hoàng Sa, Trường Sa là của Việt Nam.</a:t>
            </a:r>
            <a:endParaRPr lang="en-US" sz="1600" dirty="0">
              <a:solidFill>
                <a:schemeClr val="bg1"/>
              </a:solidFill>
              <a:latin typeface="Palatino Linotype" pitchFamily="18" charset="0"/>
            </a:endParaRPr>
          </a:p>
          <a:p>
            <a:pPr>
              <a:lnSpc>
                <a:spcPct val="150000"/>
              </a:lnSpc>
            </a:pPr>
            <a:r>
              <a:rPr lang="en-US" sz="1600" dirty="0">
                <a:latin typeface="Palatino Linotype" pitchFamily="18" charset="0"/>
              </a:rPr>
              <a:t>- </a:t>
            </a:r>
            <a:r>
              <a:rPr lang="vi-VN" sz="1600" dirty="0">
                <a:latin typeface="Palatino Linotype" pitchFamily="18" charset="0"/>
              </a:rPr>
              <a:t>Cuốn Hải Lục </a:t>
            </a:r>
            <a:r>
              <a:rPr lang="vi-VN" sz="1600" dirty="0">
                <a:solidFill>
                  <a:schemeClr val="bg1"/>
                </a:solidFill>
                <a:latin typeface="Palatino Linotype" pitchFamily="18" charset="0"/>
              </a:rPr>
              <a:t>của Vương Bỉnh Nam (1820-1842) viết: "Lộ trình phía ngoài được </a:t>
            </a:r>
            <a:r>
              <a:rPr lang="vi-VN" sz="1600" dirty="0">
                <a:latin typeface="Palatino Linotype" pitchFamily="18" charset="0"/>
              </a:rPr>
              <a:t>nối với lộ trình p</a:t>
            </a:r>
            <a:r>
              <a:rPr lang="vi-VN" sz="1600" dirty="0">
                <a:solidFill>
                  <a:schemeClr val="bg1"/>
                </a:solidFill>
                <a:latin typeface="Palatino Linotype" pitchFamily="18" charset="0"/>
              </a:rPr>
              <a:t>hía</a:t>
            </a:r>
            <a:r>
              <a:rPr lang="vi-VN" sz="1600" dirty="0">
                <a:latin typeface="Palatino Linotype" pitchFamily="18" charset="0"/>
              </a:rPr>
              <a:t> </a:t>
            </a:r>
            <a:r>
              <a:rPr lang="vi-VN" sz="1600" dirty="0">
                <a:solidFill>
                  <a:schemeClr val="bg1"/>
                </a:solidFill>
                <a:latin typeface="Palatino Linotype" pitchFamily="18" charset="0"/>
              </a:rPr>
              <a:t>trong bởi Vạn Lý Trường Sa nằm giữa biển. Chiều dài của </a:t>
            </a:r>
            <a:r>
              <a:rPr lang="vi-VN" sz="1600" dirty="0">
                <a:latin typeface="Palatino Linotype" pitchFamily="18" charset="0"/>
              </a:rPr>
              <a:t>quần đảo khoảng </a:t>
            </a:r>
            <a:r>
              <a:rPr lang="vi-VN" sz="1600" dirty="0">
                <a:solidFill>
                  <a:schemeClr val="bg1"/>
                </a:solidFill>
                <a:latin typeface="Palatino Linotype" pitchFamily="18" charset="0"/>
              </a:rPr>
              <a:t>vài chục ngàn dặm. Nó là bức phên giậu phòng thủ biên giới </a:t>
            </a:r>
            <a:r>
              <a:rPr lang="vi-VN" sz="1600" dirty="0">
                <a:latin typeface="Palatino Linotype" pitchFamily="18" charset="0"/>
              </a:rPr>
              <a:t>phía ngoài của nướ</a:t>
            </a:r>
            <a:r>
              <a:rPr lang="vi-VN" sz="1600" dirty="0">
                <a:solidFill>
                  <a:schemeClr val="bg1"/>
                </a:solidFill>
                <a:latin typeface="Palatino Linotype" pitchFamily="18" charset="0"/>
              </a:rPr>
              <a:t>c</a:t>
            </a:r>
            <a:r>
              <a:rPr lang="vi-VN" sz="1600" dirty="0">
                <a:latin typeface="Palatino Linotype" pitchFamily="18" charset="0"/>
              </a:rPr>
              <a:t> </a:t>
            </a:r>
            <a:r>
              <a:rPr lang="vi-VN" sz="1600" dirty="0">
                <a:solidFill>
                  <a:schemeClr val="bg1"/>
                </a:solidFill>
                <a:latin typeface="Palatino Linotype" pitchFamily="18" charset="0"/>
              </a:rPr>
              <a:t>An Nam”. </a:t>
            </a:r>
            <a:endParaRPr lang="en-US" sz="1600" dirty="0">
              <a:solidFill>
                <a:schemeClr val="bg1"/>
              </a:solidFill>
              <a:latin typeface="Palatino Linotype" pitchFamily="18" charset="0"/>
            </a:endParaRPr>
          </a:p>
          <a:p>
            <a:endParaRPr lang="en-US" sz="1600" dirty="0"/>
          </a:p>
        </p:txBody>
      </p:sp>
      <p:sp>
        <p:nvSpPr>
          <p:cNvPr id="20" name="AutoShape 30" descr="Biển Đông dậy sóng: Việt Nam từng tuyên bố chủ quyền quần đảo Hoàng Sa,  Trường Sa… (Phần 2) | Tiếng Dân"/>
          <p:cNvSpPr>
            <a:spLocks noChangeAspect="1" noChangeArrowheads="1"/>
          </p:cNvSpPr>
          <p:nvPr/>
        </p:nvSpPr>
        <p:spPr bwMode="auto">
          <a:xfrm>
            <a:off x="2289175" y="1989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694" y="1836737"/>
            <a:ext cx="3809762" cy="2296955"/>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28358" y="4283242"/>
            <a:ext cx="3809762" cy="2470685"/>
          </a:xfrm>
          <a:prstGeom prst="rect">
            <a:avLst/>
          </a:prstGeom>
        </p:spPr>
      </p:pic>
    </p:spTree>
    <p:extLst>
      <p:ext uri="{BB962C8B-B14F-4D97-AF65-F5344CB8AC3E}">
        <p14:creationId xmlns:p14="http://schemas.microsoft.com/office/powerpoint/2010/main" val="654403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arn(inVertical)">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537658" y="411417"/>
            <a:ext cx="9145629" cy="1217210"/>
          </a:xfrm>
        </p:spPr>
        <p:txBody>
          <a:bodyPr>
            <a:normAutofit/>
          </a:bodyPr>
          <a:lstStyle/>
          <a:p>
            <a:r>
              <a:rPr lang="en-US" sz="2400" dirty="0" smtClean="0">
                <a:solidFill>
                  <a:srgbClr val="FF0000"/>
                </a:solidFill>
                <a:latin typeface="Palatino Linotype" pitchFamily="18" charset="0"/>
              </a:rPr>
              <a:t>1</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Những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bằng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chứng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chứng</a:t>
            </a:r>
            <a:r>
              <a:rPr lang="en-US" sz="2400" dirty="0">
                <a:solidFill>
                  <a:srgbClr val="FF0000"/>
                </a:solidFill>
                <a:latin typeface="Palatino Linotype" pitchFamily="18" charset="0"/>
              </a:rPr>
              <a:t> minh </a:t>
            </a:r>
            <a:r>
              <a:rPr lang="en-US" sz="2400" dirty="0" err="1">
                <a:solidFill>
                  <a:srgbClr val="FF0000"/>
                </a:solidFill>
                <a:latin typeface="Palatino Linotype" pitchFamily="18" charset="0"/>
              </a:rPr>
              <a:t>Hoàng</a:t>
            </a:r>
            <a:r>
              <a:rPr lang="en-US" sz="2400" dirty="0">
                <a:solidFill>
                  <a:srgbClr val="FF0000"/>
                </a:solidFill>
                <a:latin typeface="Palatino Linotype" pitchFamily="18" charset="0"/>
              </a:rPr>
              <a:t> Sa </a:t>
            </a:r>
            <a:r>
              <a:rPr lang="en-US" sz="2400" dirty="0" err="1">
                <a:solidFill>
                  <a:srgbClr val="FF0000"/>
                </a:solidFill>
                <a:latin typeface="Palatino Linotype" pitchFamily="18" charset="0"/>
              </a:rPr>
              <a:t>và</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Trường</a:t>
            </a:r>
            <a:r>
              <a:rPr lang="en-US" sz="2400" dirty="0">
                <a:solidFill>
                  <a:srgbClr val="FF0000"/>
                </a:solidFill>
                <a:latin typeface="Palatino Linotype" pitchFamily="18" charset="0"/>
              </a:rPr>
              <a:t> Sa </a:t>
            </a:r>
            <a:r>
              <a:rPr lang="en-US" sz="2400" dirty="0" err="1">
                <a:solidFill>
                  <a:srgbClr val="FF0000"/>
                </a:solidFill>
                <a:latin typeface="Palatino Linotype" pitchFamily="18" charset="0"/>
              </a:rPr>
              <a:t>là</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Việt</a:t>
            </a:r>
            <a:r>
              <a:rPr lang="en-US" sz="2400" dirty="0">
                <a:solidFill>
                  <a:srgbClr val="FF0000"/>
                </a:solidFill>
                <a:latin typeface="Palatino Linotype" pitchFamily="18" charset="0"/>
              </a:rPr>
              <a:t> Nam</a:t>
            </a:r>
            <a:r>
              <a:rPr lang="en-US" sz="2400" dirty="0" smtClean="0">
                <a:solidFill>
                  <a:srgbClr val="FF0000"/>
                </a:solidFill>
                <a:latin typeface="Palatino Linotype" pitchFamily="18" charset="0"/>
              </a:rPr>
              <a:t>.</a:t>
            </a:r>
            <a:endParaRPr lang="en-US" sz="2800" dirty="0">
              <a:solidFill>
                <a:srgbClr val="FF0000"/>
              </a:solidFill>
              <a:latin typeface="Palatino Linotype" pitchFamily="18" charset="0"/>
            </a:endParaRPr>
          </a:p>
        </p:txBody>
      </p:sp>
      <p:pic>
        <p:nvPicPr>
          <p:cNvPr id="3074" name="Picture 2" descr="Lễ tiếp nhận, công bố Bộ Atlas khẳng định chủ quyền của Việt Nam với Hoàng  Sa, Trường S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2750" y="1779587"/>
            <a:ext cx="4286250" cy="340042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412751" y="5199063"/>
            <a:ext cx="4286250" cy="738664"/>
          </a:xfrm>
          <a:prstGeom prst="rect">
            <a:avLst/>
          </a:prstGeom>
          <a:noFill/>
        </p:spPr>
        <p:txBody>
          <a:bodyPr wrap="square" rtlCol="0">
            <a:spAutoFit/>
          </a:bodyPr>
          <a:lstStyle/>
          <a:p>
            <a:pPr algn="ctr"/>
            <a:r>
              <a:rPr lang="en-US" sz="1200" dirty="0" smtClean="0">
                <a:latin typeface="Palatino Linotype" pitchFamily="18" charset="0"/>
              </a:rPr>
              <a:t>(</a:t>
            </a:r>
            <a:r>
              <a:rPr lang="vi-VN" sz="1200" dirty="0" smtClean="0">
                <a:latin typeface="Palatino Linotype" pitchFamily="18" charset="0"/>
              </a:rPr>
              <a:t>Lễ </a:t>
            </a:r>
            <a:r>
              <a:rPr lang="vi-VN" sz="1200" dirty="0">
                <a:latin typeface="Palatino Linotype" pitchFamily="18" charset="0"/>
              </a:rPr>
              <a:t>tiếp nhận, công bố Bộ Atlas khẳng định chủ quyền của Việt Nam với Hoàng Sa, Trường </a:t>
            </a:r>
            <a:r>
              <a:rPr lang="vi-VN" sz="1200" dirty="0" smtClean="0">
                <a:latin typeface="Palatino Linotype" pitchFamily="18" charset="0"/>
              </a:rPr>
              <a:t>Sa</a:t>
            </a:r>
            <a:r>
              <a:rPr lang="en-US" sz="1200" dirty="0" smtClean="0">
                <a:latin typeface="Palatino Linotype" pitchFamily="18" charset="0"/>
              </a:rPr>
              <a:t>.)</a:t>
            </a:r>
            <a:endParaRPr lang="vi-VN" sz="1200" dirty="0">
              <a:latin typeface="Palatino Linotype" pitchFamily="18" charset="0"/>
            </a:endParaRPr>
          </a:p>
          <a:p>
            <a:endParaRPr lang="en-US" dirty="0"/>
          </a:p>
        </p:txBody>
      </p:sp>
    </p:spTree>
    <p:extLst>
      <p:ext uri="{BB962C8B-B14F-4D97-AF65-F5344CB8AC3E}">
        <p14:creationId xmlns:p14="http://schemas.microsoft.com/office/powerpoint/2010/main" val="6544034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2. </a:t>
            </a:r>
            <a:r>
              <a:rPr lang="en-US" sz="2400" dirty="0" err="1">
                <a:solidFill>
                  <a:srgbClr val="FF0000"/>
                </a:solidFill>
                <a:latin typeface="Palatino Linotype" pitchFamily="18" charset="0"/>
              </a:rPr>
              <a:t>Tiềm</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lực</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giá</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trị</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thực</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Hoàng</a:t>
            </a:r>
            <a:r>
              <a:rPr lang="en-US" sz="2400" dirty="0">
                <a:solidFill>
                  <a:srgbClr val="FF0000"/>
                </a:solidFill>
                <a:latin typeface="Palatino Linotype" pitchFamily="18" charset="0"/>
              </a:rPr>
              <a:t> Sa </a:t>
            </a:r>
            <a:r>
              <a:rPr lang="en-US" sz="2400" dirty="0" err="1">
                <a:solidFill>
                  <a:srgbClr val="FF0000"/>
                </a:solidFill>
                <a:latin typeface="Palatino Linotype" pitchFamily="18" charset="0"/>
              </a:rPr>
              <a:t>và</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Trường</a:t>
            </a:r>
            <a:r>
              <a:rPr lang="en-US" sz="2400" dirty="0">
                <a:solidFill>
                  <a:srgbClr val="FF0000"/>
                </a:solidFill>
                <a:latin typeface="Palatino Linotype" pitchFamily="18" charset="0"/>
              </a:rPr>
              <a:t> Sa.</a:t>
            </a:r>
          </a:p>
        </p:txBody>
      </p:sp>
    </p:spTree>
    <p:extLst>
      <p:ext uri="{BB962C8B-B14F-4D97-AF65-F5344CB8AC3E}">
        <p14:creationId xmlns:p14="http://schemas.microsoft.com/office/powerpoint/2010/main" val="2688273666"/>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2. </a:t>
            </a:r>
            <a:r>
              <a:rPr lang="en-US" sz="2400" dirty="0" err="1">
                <a:solidFill>
                  <a:srgbClr val="FF0000"/>
                </a:solidFill>
                <a:latin typeface="Palatino Linotype" pitchFamily="18" charset="0"/>
              </a:rPr>
              <a:t>Tiềm</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lực</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giá</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trị</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thực</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Hoàng</a:t>
            </a:r>
            <a:r>
              <a:rPr lang="en-US" sz="2400" dirty="0">
                <a:solidFill>
                  <a:srgbClr val="FF0000"/>
                </a:solidFill>
                <a:latin typeface="Palatino Linotype" pitchFamily="18" charset="0"/>
              </a:rPr>
              <a:t> Sa </a:t>
            </a:r>
            <a:r>
              <a:rPr lang="en-US" sz="2400" dirty="0" err="1">
                <a:solidFill>
                  <a:srgbClr val="FF0000"/>
                </a:solidFill>
                <a:latin typeface="Palatino Linotype" pitchFamily="18" charset="0"/>
              </a:rPr>
              <a:t>và</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Trường</a:t>
            </a:r>
            <a:r>
              <a:rPr lang="en-US" sz="2400" dirty="0">
                <a:solidFill>
                  <a:srgbClr val="FF0000"/>
                </a:solidFill>
                <a:latin typeface="Palatino Linotype" pitchFamily="18" charset="0"/>
              </a:rPr>
              <a:t> Sa.</a:t>
            </a:r>
          </a:p>
        </p:txBody>
      </p:sp>
    </p:spTree>
    <p:extLst>
      <p:ext uri="{BB962C8B-B14F-4D97-AF65-F5344CB8AC3E}">
        <p14:creationId xmlns:p14="http://schemas.microsoft.com/office/powerpoint/2010/main" val="3583231685"/>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2. </a:t>
            </a:r>
            <a:r>
              <a:rPr lang="en-US" sz="2400" dirty="0" err="1">
                <a:solidFill>
                  <a:srgbClr val="FF0000"/>
                </a:solidFill>
                <a:latin typeface="Palatino Linotype" pitchFamily="18" charset="0"/>
              </a:rPr>
              <a:t>Tiềm</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lực</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giá</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trị</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thực</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Hoàng</a:t>
            </a:r>
            <a:r>
              <a:rPr lang="en-US" sz="2400" dirty="0">
                <a:solidFill>
                  <a:srgbClr val="FF0000"/>
                </a:solidFill>
                <a:latin typeface="Palatino Linotype" pitchFamily="18" charset="0"/>
              </a:rPr>
              <a:t> Sa </a:t>
            </a:r>
            <a:r>
              <a:rPr lang="en-US" sz="2400" dirty="0" err="1">
                <a:solidFill>
                  <a:srgbClr val="FF0000"/>
                </a:solidFill>
                <a:latin typeface="Palatino Linotype" pitchFamily="18" charset="0"/>
              </a:rPr>
              <a:t>và</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Trường</a:t>
            </a:r>
            <a:r>
              <a:rPr lang="en-US" sz="2400" dirty="0">
                <a:solidFill>
                  <a:srgbClr val="FF0000"/>
                </a:solidFill>
                <a:latin typeface="Palatino Linotype" pitchFamily="18" charset="0"/>
              </a:rPr>
              <a:t> Sa.</a:t>
            </a:r>
          </a:p>
        </p:txBody>
      </p:sp>
    </p:spTree>
    <p:extLst>
      <p:ext uri="{BB962C8B-B14F-4D97-AF65-F5344CB8AC3E}">
        <p14:creationId xmlns:p14="http://schemas.microsoft.com/office/powerpoint/2010/main" val="1023165551"/>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3. </a:t>
            </a:r>
            <a:r>
              <a:rPr lang="en-US" sz="2400" dirty="0" err="1">
                <a:solidFill>
                  <a:srgbClr val="FF0000"/>
                </a:solidFill>
                <a:latin typeface="Palatino Linotype" pitchFamily="18" charset="0"/>
              </a:rPr>
              <a:t>Những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tranh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chấp</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đang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diễn</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ra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tính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đến</a:t>
            </a:r>
            <a:r>
              <a:rPr lang="en-US" sz="2400" dirty="0">
                <a:solidFill>
                  <a:srgbClr val="FF0000"/>
                </a:solidFill>
                <a:latin typeface="Palatino Linotype" pitchFamily="18" charset="0"/>
              </a:rPr>
              <a:t> 2023).</a:t>
            </a:r>
          </a:p>
        </p:txBody>
      </p:sp>
    </p:spTree>
    <p:extLst>
      <p:ext uri="{BB962C8B-B14F-4D97-AF65-F5344CB8AC3E}">
        <p14:creationId xmlns:p14="http://schemas.microsoft.com/office/powerpoint/2010/main" val="1023165551"/>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3. </a:t>
            </a:r>
            <a:r>
              <a:rPr lang="en-US" sz="2400" dirty="0" err="1">
                <a:solidFill>
                  <a:srgbClr val="FF0000"/>
                </a:solidFill>
                <a:latin typeface="Palatino Linotype" pitchFamily="18" charset="0"/>
              </a:rPr>
              <a:t>Những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tranh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chấp</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đang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diễn</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ra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tính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đến</a:t>
            </a:r>
            <a:r>
              <a:rPr lang="en-US" sz="2400" dirty="0">
                <a:solidFill>
                  <a:srgbClr val="FF0000"/>
                </a:solidFill>
                <a:latin typeface="Palatino Linotype" pitchFamily="18" charset="0"/>
              </a:rPr>
              <a:t> 2023).</a:t>
            </a:r>
          </a:p>
        </p:txBody>
      </p:sp>
    </p:spTree>
    <p:extLst>
      <p:ext uri="{BB962C8B-B14F-4D97-AF65-F5344CB8AC3E}">
        <p14:creationId xmlns:p14="http://schemas.microsoft.com/office/powerpoint/2010/main" val="1688650425"/>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3. </a:t>
            </a:r>
            <a:r>
              <a:rPr lang="en-US" sz="2400" dirty="0" err="1">
                <a:solidFill>
                  <a:srgbClr val="FF0000"/>
                </a:solidFill>
                <a:latin typeface="Palatino Linotype" pitchFamily="18" charset="0"/>
              </a:rPr>
              <a:t>Những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tranh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chấp</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đang</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diễn</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ra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tính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đến</a:t>
            </a:r>
            <a:r>
              <a:rPr lang="en-US" sz="2400" dirty="0">
                <a:solidFill>
                  <a:srgbClr val="FF0000"/>
                </a:solidFill>
                <a:latin typeface="Palatino Linotype" pitchFamily="18" charset="0"/>
              </a:rPr>
              <a:t> 2023).</a:t>
            </a:r>
          </a:p>
        </p:txBody>
      </p:sp>
    </p:spTree>
    <p:extLst>
      <p:ext uri="{BB962C8B-B14F-4D97-AF65-F5344CB8AC3E}">
        <p14:creationId xmlns:p14="http://schemas.microsoft.com/office/powerpoint/2010/main" val="1688650425"/>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4. </a:t>
            </a:r>
            <a:r>
              <a:rPr lang="en-US" sz="2400" dirty="0" err="1">
                <a:solidFill>
                  <a:srgbClr val="FF0000"/>
                </a:solidFill>
                <a:latin typeface="Palatino Linotype" pitchFamily="18" charset="0"/>
              </a:rPr>
              <a:t>Thiệt</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hại</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từ</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sự</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tranh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chấp</a:t>
            </a:r>
            <a:r>
              <a:rPr lang="en-US" sz="2400" dirty="0">
                <a:solidFill>
                  <a:srgbClr val="FF0000"/>
                </a:solidFill>
                <a:latin typeface="Palatino Linotype" pitchFamily="18" charset="0"/>
              </a:rPr>
              <a:t>.</a:t>
            </a:r>
          </a:p>
        </p:txBody>
      </p:sp>
    </p:spTree>
    <p:extLst>
      <p:ext uri="{BB962C8B-B14F-4D97-AF65-F5344CB8AC3E}">
        <p14:creationId xmlns:p14="http://schemas.microsoft.com/office/powerpoint/2010/main" val="1688650425"/>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E18028-8CCF-D82E-FC05-98408709CAC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97B2ED0-009A-338B-6407-41B36A370433}"/>
              </a:ext>
            </a:extLst>
          </p:cNvPr>
          <p:cNvSpPr>
            <a:spLocks noGrp="1"/>
          </p:cNvSpPr>
          <p:nvPr>
            <p:ph idx="1"/>
          </p:nvPr>
        </p:nvSpPr>
        <p:spPr/>
        <p:txBody>
          <a:bodyPr/>
          <a:lstStyle/>
          <a:p>
            <a:endParaRPr lang="en-US" dirty="0"/>
          </a:p>
        </p:txBody>
      </p:sp>
      <p:pic>
        <p:nvPicPr>
          <p:cNvPr id="4" name="Picture 2">
            <a:extLst>
              <a:ext uri="{FF2B5EF4-FFF2-40B4-BE49-F238E27FC236}">
                <a16:creationId xmlns="" xmlns:a16="http://schemas.microsoft.com/office/drawing/2014/main" id="{B881BACC-0E40-8687-622C-876552BE45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68636" y="3054866"/>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 xmlns:a16="http://schemas.microsoft.com/office/drawing/2014/main" id="{883035D7-96B0-00BA-376C-3E8231922A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4450" y="2896756"/>
            <a:ext cx="1062478" cy="1062478"/>
          </a:xfrm>
          <a:prstGeom prst="rect">
            <a:avLst/>
          </a:prstGeom>
        </p:spPr>
      </p:pic>
    </p:spTree>
    <p:extLst>
      <p:ext uri="{BB962C8B-B14F-4D97-AF65-F5344CB8AC3E}">
        <p14:creationId xmlns:p14="http://schemas.microsoft.com/office/powerpoint/2010/main" val="1382551285"/>
      </p:ext>
    </p:extLst>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4. </a:t>
            </a:r>
            <a:r>
              <a:rPr lang="en-US" sz="2400" dirty="0" err="1">
                <a:solidFill>
                  <a:srgbClr val="FF0000"/>
                </a:solidFill>
                <a:latin typeface="Palatino Linotype" pitchFamily="18" charset="0"/>
              </a:rPr>
              <a:t>Thiệt</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hại</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từ</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sự</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tranh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chấp</a:t>
            </a:r>
            <a:r>
              <a:rPr lang="en-US" sz="2400" dirty="0">
                <a:solidFill>
                  <a:srgbClr val="FF0000"/>
                </a:solidFill>
                <a:latin typeface="Palatino Linotype" pitchFamily="18" charset="0"/>
              </a:rPr>
              <a:t>.</a:t>
            </a:r>
          </a:p>
        </p:txBody>
      </p:sp>
    </p:spTree>
    <p:extLst>
      <p:ext uri="{BB962C8B-B14F-4D97-AF65-F5344CB8AC3E}">
        <p14:creationId xmlns:p14="http://schemas.microsoft.com/office/powerpoint/2010/main" val="1152072596"/>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E96861F3-043A-BDF5-0BD1-46E674F12D0E}"/>
              </a:ext>
            </a:extLst>
          </p:cNvPr>
          <p:cNvGrpSpPr/>
          <p:nvPr/>
        </p:nvGrpSpPr>
        <p:grpSpPr>
          <a:xfrm>
            <a:off x="5692460" y="1908233"/>
            <a:ext cx="8062175" cy="6439437"/>
            <a:chOff x="5692460" y="1908233"/>
            <a:chExt cx="8062175" cy="6439437"/>
          </a:xfrm>
        </p:grpSpPr>
        <p:sp>
          <p:nvSpPr>
            <p:cNvPr id="14" name="Oval 13">
              <a:extLst>
                <a:ext uri="{FF2B5EF4-FFF2-40B4-BE49-F238E27FC236}">
                  <a16:creationId xmlns:a16="http://schemas.microsoft.com/office/drawing/2014/main" xmlns="" id="{26ED128E-11DE-FDFE-EC4C-03DDC6FE76EE}"/>
                </a:ext>
              </a:extLst>
            </p:cNvPr>
            <p:cNvSpPr/>
            <p:nvPr/>
          </p:nvSpPr>
          <p:spPr>
            <a:xfrm>
              <a:off x="5692460" y="1908233"/>
              <a:ext cx="8062175" cy="6439437"/>
            </a:xfrm>
            <a:prstGeom prst="ellipse">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cision 14">
              <a:extLst>
                <a:ext uri="{FF2B5EF4-FFF2-40B4-BE49-F238E27FC236}">
                  <a16:creationId xmlns:a16="http://schemas.microsoft.com/office/drawing/2014/main" xmlns="" id="{C90F889E-073B-89B2-7A76-5EF7B9AE6B08}"/>
                </a:ext>
              </a:extLst>
            </p:cNvPr>
            <p:cNvSpPr/>
            <p:nvPr/>
          </p:nvSpPr>
          <p:spPr>
            <a:xfrm>
              <a:off x="10601907" y="3312957"/>
              <a:ext cx="1209675" cy="952695"/>
            </a:xfrm>
            <a:prstGeom prst="flowChartDecisi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a:extLst>
                <a:ext uri="{FF2B5EF4-FFF2-40B4-BE49-F238E27FC236}">
                  <a16:creationId xmlns:a16="http://schemas.microsoft.com/office/drawing/2014/main" xmlns="" id="{86634A24-48A7-05F0-1007-6E84BEEEC01C}"/>
                </a:ext>
              </a:extLst>
            </p:cNvPr>
            <p:cNvSpPr/>
            <p:nvPr/>
          </p:nvSpPr>
          <p:spPr>
            <a:xfrm>
              <a:off x="10506075" y="4101333"/>
              <a:ext cx="814720" cy="702693"/>
            </a:xfrm>
            <a:prstGeom prst="flowChartDecision">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2">
            <a:extLst>
              <a:ext uri="{FF2B5EF4-FFF2-40B4-BE49-F238E27FC236}">
                <a16:creationId xmlns:a16="http://schemas.microsoft.com/office/drawing/2014/main" xmlns=""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4. </a:t>
            </a:r>
            <a:r>
              <a:rPr lang="en-US" sz="2400" dirty="0" err="1">
                <a:solidFill>
                  <a:srgbClr val="FF0000"/>
                </a:solidFill>
                <a:latin typeface="Palatino Linotype" pitchFamily="18" charset="0"/>
              </a:rPr>
              <a:t>Thiệt</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hại</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từ</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sự</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tranh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chấp</a:t>
            </a:r>
            <a:r>
              <a:rPr lang="en-US" sz="2400" dirty="0">
                <a:solidFill>
                  <a:srgbClr val="FF0000"/>
                </a:solidFill>
                <a:latin typeface="Palatino Linotype" pitchFamily="18" charset="0"/>
              </a:rPr>
              <a:t>.</a:t>
            </a:r>
          </a:p>
        </p:txBody>
      </p:sp>
      <p:sp>
        <p:nvSpPr>
          <p:cNvPr id="2" name="TextBox 1">
            <a:extLst>
              <a:ext uri="{FF2B5EF4-FFF2-40B4-BE49-F238E27FC236}">
                <a16:creationId xmlns:a16="http://schemas.microsoft.com/office/drawing/2014/main" xmlns="" id="{054F9624-1385-7CE2-B670-9F115779B1D8}"/>
              </a:ext>
            </a:extLst>
          </p:cNvPr>
          <p:cNvSpPr txBox="1"/>
          <p:nvPr/>
        </p:nvSpPr>
        <p:spPr>
          <a:xfrm>
            <a:off x="270455" y="1871267"/>
            <a:ext cx="6915955" cy="2400657"/>
          </a:xfrm>
          <a:prstGeom prst="rect">
            <a:avLst/>
          </a:prstGeom>
          <a:noFill/>
        </p:spPr>
        <p:txBody>
          <a:bodyPr wrap="square" rtlCol="0">
            <a:spAutoFit/>
          </a:bodyPr>
          <a:lstStyle/>
          <a:p>
            <a:pPr marL="285750" indent="-285750">
              <a:buFont typeface="Arial" panose="020B0604020202020204" pitchFamily="34" charset="0"/>
              <a:buChar char="•"/>
            </a:pPr>
            <a:r>
              <a:rPr lang="vi-VN" sz="1600" kern="100" dirty="0">
                <a:effectLst/>
                <a:latin typeface="Palatino Linotype" pitchFamily="18" charset="0"/>
                <a:ea typeface="Arial" panose="020B0604020202020204" pitchFamily="34" charset="0"/>
                <a:cs typeface="Mangal" panose="02040503050203030202" pitchFamily="18" charset="0"/>
              </a:rPr>
              <a:t>Dẫn đến những cuộc chiến quy mô nhỏ</a:t>
            </a:r>
            <a:endParaRPr lang="en-US" sz="1600" kern="100" dirty="0">
              <a:latin typeface="Palatino Linotype" pitchFamily="18" charset="0"/>
              <a:ea typeface="Arial" panose="020B0604020202020204" pitchFamily="34" charset="0"/>
              <a:cs typeface="Mangal" panose="02040503050203030202" pitchFamily="18" charset="0"/>
            </a:endParaRPr>
          </a:p>
          <a:p>
            <a:r>
              <a:rPr lang="en-US" sz="1600" dirty="0">
                <a:latin typeface="Palatino Linotype" pitchFamily="18" charset="0"/>
                <a:ea typeface="Arial" panose="020B0604020202020204" pitchFamily="34" charset="0"/>
              </a:rPr>
              <a:t>	</a:t>
            </a:r>
            <a:r>
              <a:rPr lang="vi-VN" sz="1600" dirty="0">
                <a:effectLst/>
                <a:latin typeface="Palatino Linotype" pitchFamily="18" charset="0"/>
                <a:ea typeface="Arial" panose="020B0604020202020204" pitchFamily="34" charset="0"/>
              </a:rPr>
              <a:t>Hôm 2 tháng 4 năm 2020, tàu cá số hiệu QNg-90767-TS do ông Trần Hồng Thọ sở hữu bị tàu hải cảnh Trung Quốc số hiệu 4301 tông chìm ở khu vực đảo Phú Lâm, quần đảo Hoàng Sa</a:t>
            </a:r>
            <a:endParaRPr lang="en-US" sz="1600" dirty="0">
              <a:effectLst/>
              <a:latin typeface="Palatino Linotype" pitchFamily="18" charset="0"/>
              <a:ea typeface="Arial" panose="020B0604020202020204" pitchFamily="34" charset="0"/>
            </a:endParaRPr>
          </a:p>
          <a:p>
            <a:r>
              <a:rPr lang="en-US" kern="100" dirty="0">
                <a:latin typeface="Palatino Linotype" pitchFamily="18" charset="0"/>
                <a:ea typeface="Arial" panose="020B0604020202020204" pitchFamily="34" charset="0"/>
                <a:cs typeface="Mangal" panose="02040503050203030202" pitchFamily="18" charset="0"/>
              </a:rPr>
              <a:t>	</a:t>
            </a:r>
            <a:r>
              <a:rPr lang="vi-VN" sz="1800" kern="100" dirty="0">
                <a:effectLst/>
                <a:latin typeface="Palatino Linotype" pitchFamily="18" charset="0"/>
                <a:ea typeface="Arial" panose="020B0604020202020204" pitchFamily="34" charset="0"/>
                <a:cs typeface="Mangal" panose="02040503050203030202" pitchFamily="18" charset="0"/>
              </a:rPr>
              <a:t>Trung Quốc và Philippines ngày 26/9 đấu khẩu về dây phao gần bãi cạn Scarborough, rạn san hô vòng nằm cách đảo chính Luzon của Philippines</a:t>
            </a:r>
            <a:endParaRPr lang="en-US" sz="1800" kern="100" dirty="0">
              <a:effectLst/>
              <a:latin typeface="Palatino Linotype" pitchFamily="18" charset="0"/>
              <a:ea typeface="Arial" panose="020B0604020202020204" pitchFamily="34" charset="0"/>
              <a:cs typeface="Mangal" panose="02040503050203030202" pitchFamily="18" charset="0"/>
            </a:endParaRPr>
          </a:p>
          <a:p>
            <a:endParaRPr lang="en-US" sz="1600" kern="100" dirty="0">
              <a:effectLst/>
              <a:latin typeface="Palatino Linotype" pitchFamily="18" charset="0"/>
              <a:ea typeface="Arial" panose="020B0604020202020204" pitchFamily="34" charset="0"/>
              <a:cs typeface="Mangal" panose="02040503050203030202" pitchFamily="18" charset="0"/>
            </a:endParaRPr>
          </a:p>
          <a:p>
            <a:pPr marL="285750" indent="-285750">
              <a:buFont typeface="Arial" panose="020B0604020202020204" pitchFamily="34" charset="0"/>
              <a:buChar char="•"/>
            </a:pPr>
            <a:endParaRPr lang="en-US" sz="1600" u="sng" dirty="0">
              <a:latin typeface="Palatino Linotype" pitchFamily="18" charset="0"/>
            </a:endParaRPr>
          </a:p>
        </p:txBody>
      </p:sp>
      <p:pic>
        <p:nvPicPr>
          <p:cNvPr id="5" name="Hình ảnh 1">
            <a:extLst>
              <a:ext uri="{FF2B5EF4-FFF2-40B4-BE49-F238E27FC236}">
                <a16:creationId xmlns:a16="http://schemas.microsoft.com/office/drawing/2014/main" xmlns="" id="{93853319-8EE1-2B2A-88B5-F3BE809CE9B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186410" y="1749774"/>
            <a:ext cx="4349750" cy="2174875"/>
          </a:xfrm>
          <a:prstGeom prst="rect">
            <a:avLst/>
          </a:prstGeom>
          <a:noFill/>
          <a:ln>
            <a:noFill/>
          </a:ln>
        </p:spPr>
      </p:pic>
      <p:sp>
        <p:nvSpPr>
          <p:cNvPr id="8" name="TextBox 7">
            <a:extLst>
              <a:ext uri="{FF2B5EF4-FFF2-40B4-BE49-F238E27FC236}">
                <a16:creationId xmlns:a16="http://schemas.microsoft.com/office/drawing/2014/main" xmlns="" id="{5B97EBF8-9C4E-4EBC-38F7-A6DBC9BDCF5E}"/>
              </a:ext>
            </a:extLst>
          </p:cNvPr>
          <p:cNvSpPr txBox="1"/>
          <p:nvPr/>
        </p:nvSpPr>
        <p:spPr>
          <a:xfrm>
            <a:off x="270455" y="3717829"/>
            <a:ext cx="11449320" cy="721864"/>
          </a:xfrm>
          <a:prstGeom prst="rect">
            <a:avLst/>
          </a:prstGeom>
          <a:noFill/>
        </p:spPr>
        <p:txBody>
          <a:bodyPr wrap="square" rtlCol="0">
            <a:spAutoFit/>
          </a:bodyPr>
          <a:lstStyle/>
          <a:p>
            <a:pPr marL="285750" marR="0" lvl="0" indent="-285750">
              <a:lnSpc>
                <a:spcPct val="107000"/>
              </a:lnSpc>
              <a:spcBef>
                <a:spcPts val="0"/>
              </a:spcBef>
              <a:spcAft>
                <a:spcPts val="800"/>
              </a:spcAft>
              <a:buFont typeface="Arial" panose="020B0604020202020204" pitchFamily="34" charset="0"/>
              <a:buChar char="•"/>
            </a:pPr>
            <a:r>
              <a:rPr lang="vi-VN" sz="1600" kern="100" dirty="0">
                <a:effectLst/>
                <a:latin typeface="Palatino Linotype" pitchFamily="18" charset="0"/>
                <a:ea typeface="Arial" panose="020B0604020202020204" pitchFamily="34" charset="0"/>
                <a:cs typeface="Mangal" panose="02040503050203030202" pitchFamily="18" charset="0"/>
              </a:rPr>
              <a:t>Làm tăng sự căng thẳng ngoại giao giữa các nước:</a:t>
            </a:r>
            <a:endParaRPr lang="en-US" sz="1600" kern="100" dirty="0">
              <a:effectLst/>
              <a:latin typeface="Palatino Linotype" pitchFamily="18" charset="0"/>
              <a:ea typeface="Arial" panose="020B0604020202020204" pitchFamily="34" charset="0"/>
              <a:cs typeface="Mangal" panose="02040503050203030202" pitchFamily="18" charset="0"/>
            </a:endParaRPr>
          </a:p>
          <a:p>
            <a:pPr marR="0" lvl="0">
              <a:lnSpc>
                <a:spcPct val="107000"/>
              </a:lnSpc>
              <a:spcBef>
                <a:spcPts val="0"/>
              </a:spcBef>
              <a:spcAft>
                <a:spcPts val="800"/>
              </a:spcAft>
            </a:pPr>
            <a:r>
              <a:rPr lang="en-US" sz="1600" kern="100" dirty="0">
                <a:latin typeface="Palatino Linotype" pitchFamily="18" charset="0"/>
                <a:ea typeface="Arial" panose="020B0604020202020204" pitchFamily="34" charset="0"/>
                <a:cs typeface="Mangal" panose="02040503050203030202" pitchFamily="18" charset="0"/>
              </a:rPr>
              <a:t>- </a:t>
            </a:r>
            <a:r>
              <a:rPr lang="en-US" sz="1600" kern="100" dirty="0" err="1">
                <a:latin typeface="Palatino Linotype" pitchFamily="18" charset="0"/>
                <a:ea typeface="Arial" panose="020B0604020202020204" pitchFamily="34" charset="0"/>
                <a:cs typeface="Mangal" panose="02040503050203030202" pitchFamily="18" charset="0"/>
              </a:rPr>
              <a:t>Ngoại</a:t>
            </a:r>
            <a:r>
              <a:rPr lang="en-US" sz="1600" kern="100" dirty="0">
                <a:latin typeface="Palatino Linotype" pitchFamily="18" charset="0"/>
                <a:ea typeface="Arial" panose="020B0604020202020204" pitchFamily="34" charset="0"/>
                <a:cs typeface="Mangal" panose="02040503050203030202" pitchFamily="18" charset="0"/>
              </a:rPr>
              <a:t> </a:t>
            </a:r>
            <a:r>
              <a:rPr lang="en-US" sz="1600" kern="100" dirty="0" err="1">
                <a:latin typeface="Palatino Linotype" pitchFamily="18" charset="0"/>
                <a:ea typeface="Arial" panose="020B0604020202020204" pitchFamily="34" charset="0"/>
                <a:cs typeface="Mangal" panose="02040503050203030202" pitchFamily="18" charset="0"/>
              </a:rPr>
              <a:t>giao</a:t>
            </a:r>
            <a:r>
              <a:rPr lang="en-US" sz="1600" kern="100" dirty="0">
                <a:latin typeface="Palatino Linotype" pitchFamily="18" charset="0"/>
                <a:ea typeface="Arial" panose="020B0604020202020204" pitchFamily="34" charset="0"/>
                <a:cs typeface="Mangal" panose="02040503050203030202" pitchFamily="18" charset="0"/>
              </a:rPr>
              <a:t> </a:t>
            </a:r>
            <a:r>
              <a:rPr lang="en-US" sz="1600" kern="100" dirty="0" err="1">
                <a:latin typeface="Palatino Linotype" pitchFamily="18" charset="0"/>
                <a:ea typeface="Arial" panose="020B0604020202020204" pitchFamily="34" charset="0"/>
                <a:cs typeface="Mangal" panose="02040503050203030202" pitchFamily="18" charset="0"/>
              </a:rPr>
              <a:t>giữa</a:t>
            </a:r>
            <a:r>
              <a:rPr lang="en-US" sz="1600" kern="100" dirty="0">
                <a:latin typeface="Palatino Linotype" pitchFamily="18" charset="0"/>
                <a:ea typeface="Arial" panose="020B0604020202020204" pitchFamily="34" charset="0"/>
                <a:cs typeface="Mangal" panose="02040503050203030202" pitchFamily="18" charset="0"/>
              </a:rPr>
              <a:t> </a:t>
            </a:r>
            <a:r>
              <a:rPr lang="en-US" sz="1600" kern="100" dirty="0" err="1">
                <a:latin typeface="Palatino Linotype" pitchFamily="18" charset="0"/>
                <a:ea typeface="Arial" panose="020B0604020202020204" pitchFamily="34" charset="0"/>
                <a:cs typeface="Mangal" panose="02040503050203030202" pitchFamily="18" charset="0"/>
              </a:rPr>
              <a:t>các</a:t>
            </a:r>
            <a:r>
              <a:rPr lang="en-US" sz="1600" kern="100" dirty="0">
                <a:latin typeface="Palatino Linotype" pitchFamily="18" charset="0"/>
                <a:ea typeface="Arial" panose="020B0604020202020204" pitchFamily="34" charset="0"/>
                <a:cs typeface="Mangal" panose="02040503050203030202" pitchFamily="18" charset="0"/>
              </a:rPr>
              <a:t> </a:t>
            </a:r>
            <a:r>
              <a:rPr lang="en-US" sz="1600" kern="100" dirty="0" err="1">
                <a:latin typeface="Palatino Linotype" pitchFamily="18" charset="0"/>
                <a:ea typeface="Arial" panose="020B0604020202020204" pitchFamily="34" charset="0"/>
                <a:cs typeface="Mangal" panose="02040503050203030202" pitchFamily="18" charset="0"/>
              </a:rPr>
              <a:t>nước</a:t>
            </a:r>
            <a:endParaRPr lang="en-US" sz="1600" kern="100" dirty="0">
              <a:effectLst/>
              <a:latin typeface="Palatino Linotype" pitchFamily="18" charset="0"/>
              <a:ea typeface="Arial" panose="020B0604020202020204" pitchFamily="34" charset="0"/>
              <a:cs typeface="Mangal" panose="02040503050203030202" pitchFamily="18" charset="0"/>
            </a:endParaRPr>
          </a:p>
        </p:txBody>
      </p:sp>
      <p:pic>
        <p:nvPicPr>
          <p:cNvPr id="9" name="Hình ảnh 1">
            <a:extLst>
              <a:ext uri="{FF2B5EF4-FFF2-40B4-BE49-F238E27FC236}">
                <a16:creationId xmlns:a16="http://schemas.microsoft.com/office/drawing/2014/main" xmlns="" id="{7ACFCD28-7701-EED3-E433-D95FD44FB98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69838" y="4486536"/>
            <a:ext cx="3835400" cy="1631950"/>
          </a:xfrm>
          <a:prstGeom prst="rect">
            <a:avLst/>
          </a:prstGeom>
        </p:spPr>
      </p:pic>
      <p:cxnSp>
        <p:nvCxnSpPr>
          <p:cNvPr id="11" name="Straight Connector 10">
            <a:extLst>
              <a:ext uri="{FF2B5EF4-FFF2-40B4-BE49-F238E27FC236}">
                <a16:creationId xmlns:a16="http://schemas.microsoft.com/office/drawing/2014/main" xmlns="" id="{E50CB938-02B4-DF34-EAAB-93C1BFF645D6}"/>
              </a:ext>
            </a:extLst>
          </p:cNvPr>
          <p:cNvCxnSpPr>
            <a:cxnSpLocks/>
          </p:cNvCxnSpPr>
          <p:nvPr/>
        </p:nvCxnSpPr>
        <p:spPr>
          <a:xfrm>
            <a:off x="4868214" y="4271924"/>
            <a:ext cx="0" cy="2463727"/>
          </a:xfrm>
          <a:prstGeom prst="line">
            <a:avLst/>
          </a:prstGeom>
          <a:ln w="38100">
            <a:solidFill>
              <a:schemeClr val="tx1"/>
            </a:solidFill>
            <a:prstDash val="lgDash"/>
          </a:ln>
        </p:spPr>
        <p:style>
          <a:lnRef idx="1">
            <a:schemeClr val="accent1"/>
          </a:lnRef>
          <a:fillRef idx="0">
            <a:schemeClr val="accent1"/>
          </a:fillRef>
          <a:effectRef idx="0">
            <a:schemeClr val="accent1"/>
          </a:effectRef>
          <a:fontRef idx="minor">
            <a:schemeClr val="tx1"/>
          </a:fontRef>
        </p:style>
      </p:cxnSp>
      <p:pic>
        <p:nvPicPr>
          <p:cNvPr id="12" name="Hình ảnh 1">
            <a:extLst>
              <a:ext uri="{FF2B5EF4-FFF2-40B4-BE49-F238E27FC236}">
                <a16:creationId xmlns:a16="http://schemas.microsoft.com/office/drawing/2014/main" xmlns="" id="{D636FDF4-C5AB-7F3F-E9CB-0C215FEE7523}"/>
              </a:ext>
            </a:extLst>
          </p:cNvPr>
          <p:cNvPicPr>
            <a:picLocks noChangeAspect="1"/>
          </p:cNvPicPr>
          <p:nvPr/>
        </p:nvPicPr>
        <p:blipFill>
          <a:blip r:embed="rId7"/>
          <a:stretch>
            <a:fillRect/>
          </a:stretch>
        </p:blipFill>
        <p:spPr>
          <a:xfrm>
            <a:off x="270455" y="6388864"/>
            <a:ext cx="4468969" cy="207208"/>
          </a:xfrm>
          <a:prstGeom prst="rect">
            <a:avLst/>
          </a:prstGeom>
        </p:spPr>
      </p:pic>
      <p:sp>
        <p:nvSpPr>
          <p:cNvPr id="17" name="TextBox 16">
            <a:extLst>
              <a:ext uri="{FF2B5EF4-FFF2-40B4-BE49-F238E27FC236}">
                <a16:creationId xmlns:a16="http://schemas.microsoft.com/office/drawing/2014/main" xmlns="" id="{9E685E71-BF5E-DD9A-033A-F62772D65A8B}"/>
              </a:ext>
            </a:extLst>
          </p:cNvPr>
          <p:cNvSpPr txBox="1"/>
          <p:nvPr/>
        </p:nvSpPr>
        <p:spPr>
          <a:xfrm>
            <a:off x="5094997" y="4116815"/>
            <a:ext cx="2290903" cy="338554"/>
          </a:xfrm>
          <a:prstGeom prst="rect">
            <a:avLst/>
          </a:prstGeom>
          <a:noFill/>
        </p:spPr>
        <p:txBody>
          <a:bodyPr wrap="square" rtlCol="0">
            <a:spAutoFit/>
          </a:bodyPr>
          <a:lstStyle/>
          <a:p>
            <a:r>
              <a:rPr lang="en-US" sz="1600" dirty="0">
                <a:latin typeface="Palatino Linotype" pitchFamily="18" charset="0"/>
                <a:cs typeface="Times New Roman" panose="02020603050405020304" pitchFamily="18" charset="0"/>
              </a:rPr>
              <a:t>- </a:t>
            </a:r>
            <a:r>
              <a:rPr lang="en-US" sz="1600" dirty="0" err="1">
                <a:latin typeface="Palatino Linotype" pitchFamily="18" charset="0"/>
                <a:cs typeface="Times New Roman" panose="02020603050405020304" pitchFamily="18" charset="0"/>
              </a:rPr>
              <a:t>Tăng</a:t>
            </a:r>
            <a:r>
              <a:rPr lang="en-US" sz="1600" dirty="0">
                <a:latin typeface="Palatino Linotype" pitchFamily="18" charset="0"/>
                <a:cs typeface="Times New Roman" panose="02020603050405020304" pitchFamily="18" charset="0"/>
              </a:rPr>
              <a:t> </a:t>
            </a:r>
            <a:r>
              <a:rPr lang="en-US" sz="1600" dirty="0" err="1">
                <a:latin typeface="Palatino Linotype" pitchFamily="18" charset="0"/>
                <a:cs typeface="Times New Roman" panose="02020603050405020304" pitchFamily="18" charset="0"/>
              </a:rPr>
              <a:t>cường</a:t>
            </a:r>
            <a:r>
              <a:rPr lang="en-US" sz="1600" dirty="0">
                <a:latin typeface="Palatino Linotype" pitchFamily="18" charset="0"/>
                <a:cs typeface="Times New Roman" panose="02020603050405020304" pitchFamily="18" charset="0"/>
              </a:rPr>
              <a:t> </a:t>
            </a:r>
            <a:r>
              <a:rPr lang="en-US" sz="1600" dirty="0" err="1">
                <a:latin typeface="Palatino Linotype" pitchFamily="18" charset="0"/>
                <a:cs typeface="Times New Roman" panose="02020603050405020304" pitchFamily="18" charset="0"/>
              </a:rPr>
              <a:t>quân</a:t>
            </a:r>
            <a:r>
              <a:rPr lang="en-US" sz="1600" dirty="0">
                <a:latin typeface="Palatino Linotype" pitchFamily="18" charset="0"/>
                <a:cs typeface="Times New Roman" panose="02020603050405020304" pitchFamily="18" charset="0"/>
              </a:rPr>
              <a:t> </a:t>
            </a:r>
            <a:r>
              <a:rPr lang="en-US" sz="1600" dirty="0" err="1">
                <a:latin typeface="Palatino Linotype" pitchFamily="18" charset="0"/>
                <a:cs typeface="Times New Roman" panose="02020603050405020304" pitchFamily="18" charset="0"/>
              </a:rPr>
              <a:t>sự</a:t>
            </a:r>
            <a:r>
              <a:rPr lang="en-US" sz="1600" dirty="0">
                <a:latin typeface="Palatino Linotype" pitchFamily="18" charset="0"/>
                <a:cs typeface="Times New Roman" panose="02020603050405020304" pitchFamily="18" charset="0"/>
              </a:rPr>
              <a:t>:</a:t>
            </a:r>
          </a:p>
        </p:txBody>
      </p:sp>
      <p:pic>
        <p:nvPicPr>
          <p:cNvPr id="18" name="Hình ảnh 4" descr="Tàu sân bay Sơn Đông thử nghiệm trên biển Bột Hải trong tháng 12/2020. Ảnh: CCTV.">
            <a:extLst>
              <a:ext uri="{FF2B5EF4-FFF2-40B4-BE49-F238E27FC236}">
                <a16:creationId xmlns:a16="http://schemas.microsoft.com/office/drawing/2014/main" xmlns="" id="{7ADCD010-494F-8E3B-EA42-6E049F140EA8}"/>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33746" y="4486536"/>
            <a:ext cx="2413404" cy="1067638"/>
          </a:xfrm>
          <a:prstGeom prst="rect">
            <a:avLst/>
          </a:prstGeom>
          <a:noFill/>
          <a:ln>
            <a:noFill/>
          </a:ln>
        </p:spPr>
      </p:pic>
      <p:sp>
        <p:nvSpPr>
          <p:cNvPr id="20" name="TextBox 19">
            <a:extLst>
              <a:ext uri="{FF2B5EF4-FFF2-40B4-BE49-F238E27FC236}">
                <a16:creationId xmlns:a16="http://schemas.microsoft.com/office/drawing/2014/main" xmlns="" id="{18F7E02F-70A8-CC5F-C455-E826747E2561}"/>
              </a:ext>
            </a:extLst>
          </p:cNvPr>
          <p:cNvSpPr txBox="1"/>
          <p:nvPr/>
        </p:nvSpPr>
        <p:spPr>
          <a:xfrm>
            <a:off x="5129483" y="5637679"/>
            <a:ext cx="2004254" cy="1014380"/>
          </a:xfrm>
          <a:prstGeom prst="rect">
            <a:avLst/>
          </a:prstGeom>
          <a:noFill/>
        </p:spPr>
        <p:txBody>
          <a:bodyPr wrap="square">
            <a:spAutoFit/>
          </a:bodyPr>
          <a:lstStyle/>
          <a:p>
            <a:pPr marL="0" marR="0" algn="ctr">
              <a:lnSpc>
                <a:spcPct val="107000"/>
              </a:lnSpc>
              <a:spcBef>
                <a:spcPts val="0"/>
              </a:spcBef>
              <a:spcAft>
                <a:spcPts val="800"/>
              </a:spcAft>
            </a:pPr>
            <a:r>
              <a:rPr lang="vi-VN" sz="1400" kern="100" dirty="0">
                <a:effectLst/>
                <a:latin typeface="Palatino Linotype" pitchFamily="18" charset="0"/>
                <a:ea typeface="Arial" panose="020B0604020202020204" pitchFamily="34" charset="0"/>
                <a:cs typeface="Mangal" panose="02040503050203030202" pitchFamily="18" charset="0"/>
              </a:rPr>
              <a:t>Tàu sân bay Sơn Đông thử nghiệm trên biển Bột Hải trong tháng 12/2020</a:t>
            </a:r>
            <a:endParaRPr lang="en-US" sz="1100" kern="100" dirty="0">
              <a:effectLst/>
              <a:latin typeface="Palatino Linotype" pitchFamily="18" charset="0"/>
              <a:ea typeface="Arial" panose="020B0604020202020204" pitchFamily="34" charset="0"/>
              <a:cs typeface="Mangal" panose="02040503050203030202" pitchFamily="18" charset="0"/>
            </a:endParaRPr>
          </a:p>
        </p:txBody>
      </p:sp>
      <p:pic>
        <p:nvPicPr>
          <p:cNvPr id="21" name="Hình ảnh 5" descr="Máy bay chiến đấu J-10 thuộc một lữ đoàn hàng không hải quân thuộc Bộ Tư lệnh Quân khu phía Đông của PLA sẵn sàng cất cánh vào ngày 20/2/2021, bắt đầu đợt huấn luyện thường niên năm 2021. ">
            <a:extLst>
              <a:ext uri="{FF2B5EF4-FFF2-40B4-BE49-F238E27FC236}">
                <a16:creationId xmlns:a16="http://schemas.microsoft.com/office/drawing/2014/main" xmlns="" id="{7F67FCAA-8EAC-902F-4E8F-30CF2B7EA574}"/>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728511" y="5012721"/>
            <a:ext cx="3167361" cy="1588712"/>
          </a:xfrm>
          <a:prstGeom prst="rect">
            <a:avLst/>
          </a:prstGeom>
          <a:noFill/>
          <a:ln>
            <a:noFill/>
          </a:ln>
        </p:spPr>
      </p:pic>
      <p:pic>
        <p:nvPicPr>
          <p:cNvPr id="22" name="Hình ảnh 1">
            <a:extLst>
              <a:ext uri="{FF2B5EF4-FFF2-40B4-BE49-F238E27FC236}">
                <a16:creationId xmlns:a16="http://schemas.microsoft.com/office/drawing/2014/main" xmlns="" id="{DEE09DD3-8C6A-DFA3-9AF4-A7817E0066C7}"/>
              </a:ext>
            </a:extLst>
          </p:cNvPr>
          <p:cNvPicPr>
            <a:picLocks noChangeAspect="1"/>
          </p:cNvPicPr>
          <p:nvPr/>
        </p:nvPicPr>
        <p:blipFill>
          <a:blip r:embed="rId10"/>
          <a:stretch>
            <a:fillRect/>
          </a:stretch>
        </p:blipFill>
        <p:spPr>
          <a:xfrm>
            <a:off x="7612681" y="4494294"/>
            <a:ext cx="4983623" cy="391946"/>
          </a:xfrm>
          <a:prstGeom prst="rect">
            <a:avLst/>
          </a:prstGeom>
        </p:spPr>
      </p:pic>
    </p:spTree>
    <p:extLst>
      <p:ext uri="{BB962C8B-B14F-4D97-AF65-F5344CB8AC3E}">
        <p14:creationId xmlns:p14="http://schemas.microsoft.com/office/powerpoint/2010/main" val="104556213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ppt_x"/>
                                          </p:val>
                                        </p:tav>
                                        <p:tav tm="100000">
                                          <p:val>
                                            <p:strVal val="#ppt_x"/>
                                          </p:val>
                                        </p:tav>
                                      </p:tavLst>
                                    </p:anim>
                                    <p:anim calcmode="lin" valueType="num">
                                      <p:cBhvr additive="base">
                                        <p:cTn id="18" dur="500" fill="hold"/>
                                        <p:tgtEl>
                                          <p:spTgt spid="12"/>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10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6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fade">
                                      <p:cBhvr>
                                        <p:cTn id="36" dur="500"/>
                                        <p:tgtEl>
                                          <p:spTgt spid="1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5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22"/>
                                        </p:tgtEl>
                                        <p:attrNameLst>
                                          <p:attrName>style.visibility</p:attrName>
                                        </p:attrNameLst>
                                      </p:cBhvr>
                                      <p:to>
                                        <p:strVal val="visible"/>
                                      </p:to>
                                    </p:set>
                                    <p:anim calcmode="lin" valueType="num">
                                      <p:cBhvr additive="base">
                                        <p:cTn id="44" dur="500" fill="hold"/>
                                        <p:tgtEl>
                                          <p:spTgt spid="22"/>
                                        </p:tgtEl>
                                        <p:attrNameLst>
                                          <p:attrName>ppt_x</p:attrName>
                                        </p:attrNameLst>
                                      </p:cBhvr>
                                      <p:tavLst>
                                        <p:tav tm="0">
                                          <p:val>
                                            <p:strVal val="#ppt_x"/>
                                          </p:val>
                                        </p:tav>
                                        <p:tav tm="100000">
                                          <p:val>
                                            <p:strVal val="#ppt_x"/>
                                          </p:val>
                                        </p:tav>
                                      </p:tavLst>
                                    </p:anim>
                                    <p:anim calcmode="lin" valueType="num">
                                      <p:cBhvr additive="base">
                                        <p:cTn id="45" dur="500" fill="hold"/>
                                        <p:tgtEl>
                                          <p:spTgt spid="22"/>
                                        </p:tgtEl>
                                        <p:attrNameLst>
                                          <p:attrName>ppt_y</p:attrName>
                                        </p:attrNameLst>
                                      </p:cBhvr>
                                      <p:tavLst>
                                        <p:tav tm="0">
                                          <p:val>
                                            <p:strVal val="1+#ppt_h/2"/>
                                          </p:val>
                                        </p:tav>
                                        <p:tav tm="100000">
                                          <p:val>
                                            <p:strVal val="#ppt_y"/>
                                          </p:val>
                                        </p:tav>
                                      </p:tavLst>
                                    </p:anim>
                                  </p:childTnLst>
                                </p:cTn>
                              </p:par>
                              <p:par>
                                <p:cTn id="46" presetID="2" presetClass="entr" presetSubtype="4" fill="hold"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500" fill="hold"/>
                                        <p:tgtEl>
                                          <p:spTgt spid="21"/>
                                        </p:tgtEl>
                                        <p:attrNameLst>
                                          <p:attrName>ppt_x</p:attrName>
                                        </p:attrNameLst>
                                      </p:cBhvr>
                                      <p:tavLst>
                                        <p:tav tm="0">
                                          <p:val>
                                            <p:strVal val="#ppt_x"/>
                                          </p:val>
                                        </p:tav>
                                        <p:tav tm="100000">
                                          <p:val>
                                            <p:strVal val="#ppt_x"/>
                                          </p:val>
                                        </p:tav>
                                      </p:tavLst>
                                    </p:anim>
                                    <p:anim calcmode="lin" valueType="num">
                                      <p:cBhvr additive="base">
                                        <p:cTn id="49"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7" grpId="0"/>
      <p:bldP spid="2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5. </a:t>
            </a:r>
            <a:r>
              <a:rPr lang="en-US" sz="2400" dirty="0" err="1">
                <a:solidFill>
                  <a:srgbClr val="FF0000"/>
                </a:solidFill>
                <a:latin typeface="Palatino Linotype" pitchFamily="18" charset="0"/>
              </a:rPr>
              <a:t>Thái</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độ</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mọi</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người</a:t>
            </a:r>
            <a:r>
              <a:rPr lang="en-US" sz="2400" dirty="0">
                <a:solidFill>
                  <a:srgbClr val="FF0000"/>
                </a:solidFill>
                <a:latin typeface="Palatino Linotype" pitchFamily="18" charset="0"/>
              </a:rPr>
              <a:t>.</a:t>
            </a:r>
          </a:p>
        </p:txBody>
      </p:sp>
    </p:spTree>
    <p:extLst>
      <p:ext uri="{BB962C8B-B14F-4D97-AF65-F5344CB8AC3E}">
        <p14:creationId xmlns:p14="http://schemas.microsoft.com/office/powerpoint/2010/main" val="1152072596"/>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5. </a:t>
            </a:r>
            <a:r>
              <a:rPr lang="en-US" sz="2400" dirty="0" err="1">
                <a:solidFill>
                  <a:srgbClr val="FF0000"/>
                </a:solidFill>
                <a:latin typeface="Palatino Linotype" pitchFamily="18" charset="0"/>
              </a:rPr>
              <a:t>Thái</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độ</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mọi</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người</a:t>
            </a:r>
            <a:r>
              <a:rPr lang="en-US" sz="2400" dirty="0">
                <a:solidFill>
                  <a:srgbClr val="FF0000"/>
                </a:solidFill>
                <a:latin typeface="Palatino Linotype" pitchFamily="18" charset="0"/>
              </a:rPr>
              <a:t>.</a:t>
            </a:r>
          </a:p>
        </p:txBody>
      </p:sp>
    </p:spTree>
    <p:extLst>
      <p:ext uri="{BB962C8B-B14F-4D97-AF65-F5344CB8AC3E}">
        <p14:creationId xmlns:p14="http://schemas.microsoft.com/office/powerpoint/2010/main" val="3220838697"/>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5. </a:t>
            </a:r>
            <a:r>
              <a:rPr lang="en-US" sz="2400" dirty="0" err="1">
                <a:solidFill>
                  <a:srgbClr val="FF0000"/>
                </a:solidFill>
                <a:latin typeface="Palatino Linotype" pitchFamily="18" charset="0"/>
              </a:rPr>
              <a:t>Thái</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độ</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mọi</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người</a:t>
            </a:r>
            <a:r>
              <a:rPr lang="en-US" sz="2400" dirty="0">
                <a:solidFill>
                  <a:srgbClr val="FF0000"/>
                </a:solidFill>
                <a:latin typeface="Palatino Linotype" pitchFamily="18" charset="0"/>
              </a:rPr>
              <a:t>.</a:t>
            </a:r>
          </a:p>
        </p:txBody>
      </p:sp>
    </p:spTree>
    <p:extLst>
      <p:ext uri="{BB962C8B-B14F-4D97-AF65-F5344CB8AC3E}">
        <p14:creationId xmlns:p14="http://schemas.microsoft.com/office/powerpoint/2010/main" val="3220838697"/>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6. </a:t>
            </a:r>
            <a:r>
              <a:rPr lang="en-US" sz="2400" dirty="0" err="1">
                <a:solidFill>
                  <a:srgbClr val="FF0000"/>
                </a:solidFill>
                <a:latin typeface="Palatino Linotype" pitchFamily="18" charset="0"/>
              </a:rPr>
              <a:t>Trách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nhiệm</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sinh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viên</a:t>
            </a:r>
            <a:r>
              <a:rPr lang="en-US" sz="2400" dirty="0">
                <a:solidFill>
                  <a:srgbClr val="FF0000"/>
                </a:solidFill>
                <a:latin typeface="Palatino Linotype" pitchFamily="18" charset="0"/>
              </a:rPr>
              <a:t>.</a:t>
            </a:r>
          </a:p>
        </p:txBody>
      </p:sp>
    </p:spTree>
    <p:extLst>
      <p:ext uri="{BB962C8B-B14F-4D97-AF65-F5344CB8AC3E}">
        <p14:creationId xmlns:p14="http://schemas.microsoft.com/office/powerpoint/2010/main" val="3220838697"/>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6. </a:t>
            </a:r>
            <a:r>
              <a:rPr lang="en-US" sz="2400" dirty="0" err="1">
                <a:solidFill>
                  <a:srgbClr val="FF0000"/>
                </a:solidFill>
                <a:latin typeface="Palatino Linotype" pitchFamily="18" charset="0"/>
              </a:rPr>
              <a:t>Trách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nhiệm</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sinh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viên</a:t>
            </a:r>
            <a:r>
              <a:rPr lang="en-US" sz="2400" dirty="0">
                <a:solidFill>
                  <a:srgbClr val="FF0000"/>
                </a:solidFill>
                <a:latin typeface="Palatino Linotype" pitchFamily="18" charset="0"/>
              </a:rPr>
              <a:t>.</a:t>
            </a:r>
          </a:p>
        </p:txBody>
      </p:sp>
    </p:spTree>
    <p:extLst>
      <p:ext uri="{BB962C8B-B14F-4D97-AF65-F5344CB8AC3E}">
        <p14:creationId xmlns:p14="http://schemas.microsoft.com/office/powerpoint/2010/main" val="1334216250"/>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6. </a:t>
            </a:r>
            <a:r>
              <a:rPr lang="en-US" sz="2400" dirty="0" err="1">
                <a:solidFill>
                  <a:srgbClr val="FF0000"/>
                </a:solidFill>
                <a:latin typeface="Palatino Linotype" pitchFamily="18" charset="0"/>
              </a:rPr>
              <a:t>Trách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nhiệm</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của</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sinh</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viên</a:t>
            </a:r>
            <a:r>
              <a:rPr lang="en-US" sz="2400" dirty="0">
                <a:solidFill>
                  <a:srgbClr val="FF0000"/>
                </a:solidFill>
                <a:latin typeface="Palatino Linotype" pitchFamily="18" charset="0"/>
              </a:rPr>
              <a:t>.</a:t>
            </a:r>
          </a:p>
        </p:txBody>
      </p:sp>
    </p:spTree>
    <p:extLst>
      <p:ext uri="{BB962C8B-B14F-4D97-AF65-F5344CB8AC3E}">
        <p14:creationId xmlns:p14="http://schemas.microsoft.com/office/powerpoint/2010/main" val="1334216250"/>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1376077" y="341003"/>
            <a:ext cx="9407150" cy="1217210"/>
          </a:xfrm>
        </p:spPr>
        <p:txBody>
          <a:bodyPr>
            <a:normAutofit/>
          </a:bodyPr>
          <a:lstStyle/>
          <a:p>
            <a:r>
              <a:rPr lang="en-US" sz="2400" dirty="0">
                <a:solidFill>
                  <a:srgbClr val="FF0000"/>
                </a:solidFill>
                <a:latin typeface="Palatino Linotype" pitchFamily="18" charset="0"/>
              </a:rPr>
              <a:t>7. </a:t>
            </a:r>
            <a:r>
              <a:rPr lang="en-US" sz="2400" dirty="0" err="1">
                <a:solidFill>
                  <a:srgbClr val="FF0000"/>
                </a:solidFill>
                <a:latin typeface="Palatino Linotype" pitchFamily="18" charset="0"/>
              </a:rPr>
              <a:t>Kết</a:t>
            </a:r>
            <a:r>
              <a:rPr lang="en-US" sz="2400" dirty="0">
                <a:solidFill>
                  <a:srgbClr val="FF0000"/>
                </a:solidFill>
                <a:latin typeface="Palatino Linotype" pitchFamily="18" charset="0"/>
              </a:rPr>
              <a:t> </a:t>
            </a:r>
            <a:r>
              <a:rPr lang="en-US" sz="2400" dirty="0" err="1">
                <a:solidFill>
                  <a:srgbClr val="FF0000"/>
                </a:solidFill>
                <a:latin typeface="Palatino Linotype" pitchFamily="18" charset="0"/>
              </a:rPr>
              <a:t>luận</a:t>
            </a:r>
            <a:r>
              <a:rPr lang="en-US" sz="2400" dirty="0">
                <a:solidFill>
                  <a:srgbClr val="FF0000"/>
                </a:solidFill>
                <a:latin typeface="Palatino Linotype" pitchFamily="18" charset="0"/>
              </a:rPr>
              <a:t>.</a:t>
            </a:r>
          </a:p>
        </p:txBody>
      </p:sp>
    </p:spTree>
    <p:extLst>
      <p:ext uri="{BB962C8B-B14F-4D97-AF65-F5344CB8AC3E}">
        <p14:creationId xmlns:p14="http://schemas.microsoft.com/office/powerpoint/2010/main" val="1334216250"/>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0+ Free Thanks For Watching &amp; Youtube Videos, HD &amp; 4K Clips - Pixaba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 y="0"/>
            <a:ext cx="12195048" cy="685971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dirty="0"/>
          </a:p>
        </p:txBody>
      </p:sp>
      <p:pic>
        <p:nvPicPr>
          <p:cNvPr id="7" name="Picture 6"/>
          <p:cNvPicPr>
            <a:picLocks noChangeAspect="1"/>
          </p:cNvPicPr>
          <p:nvPr/>
        </p:nvPicPr>
        <p:blipFill>
          <a:blip r:embed="rId4"/>
          <a:stretch>
            <a:fillRect/>
          </a:stretch>
        </p:blipFill>
        <p:spPr>
          <a:xfrm>
            <a:off x="10783227" y="0"/>
            <a:ext cx="1408771" cy="1408771"/>
          </a:xfrm>
          <a:prstGeom prst="rect">
            <a:avLst/>
          </a:prstGeom>
        </p:spPr>
      </p:pic>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046266"/>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tx1"/>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E18028-8CCF-D82E-FC05-98408709CAC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97B2ED0-009A-338B-6407-41B36A370433}"/>
              </a:ext>
            </a:extLst>
          </p:cNvPr>
          <p:cNvSpPr>
            <a:spLocks noGrp="1"/>
          </p:cNvSpPr>
          <p:nvPr>
            <p:ph idx="1"/>
          </p:nvPr>
        </p:nvSpPr>
        <p:spPr/>
        <p:txBody>
          <a:bodyPr/>
          <a:lstStyle/>
          <a:p>
            <a:endParaRPr lang="en-US"/>
          </a:p>
        </p:txBody>
      </p:sp>
      <p:pic>
        <p:nvPicPr>
          <p:cNvPr id="4" name="Picture 2">
            <a:extLst>
              <a:ext uri="{FF2B5EF4-FFF2-40B4-BE49-F238E27FC236}">
                <a16:creationId xmlns="" xmlns:a16="http://schemas.microsoft.com/office/drawing/2014/main" id="{B881BACC-0E40-8687-622C-876552BE45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pic>
        <p:nvPicPr>
          <p:cNvPr id="6" name="Content Placeholder 5">
            <a:extLst>
              <a:ext uri="{FF2B5EF4-FFF2-40B4-BE49-F238E27FC236}">
                <a16:creationId xmlns="" xmlns:a16="http://schemas.microsoft.com/office/drawing/2014/main" id="{5C209ED5-D903-139D-CA95-24CD0267120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43138" y="3004291"/>
            <a:ext cx="1596214" cy="1596214"/>
          </a:xfrm>
          <a:prstGeom prst="rect">
            <a:avLst/>
          </a:prstGeom>
        </p:spPr>
      </p:pic>
    </p:spTree>
    <p:extLst>
      <p:ext uri="{BB962C8B-B14F-4D97-AF65-F5344CB8AC3E}">
        <p14:creationId xmlns:p14="http://schemas.microsoft.com/office/powerpoint/2010/main" val="215133761"/>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3E18028-8CCF-D82E-FC05-98408709CAC1}"/>
              </a:ext>
            </a:extLst>
          </p:cNvPr>
          <p:cNvSpPr>
            <a:spLocks noGrp="1"/>
          </p:cNvSpPr>
          <p:nvPr>
            <p:ph type="title"/>
          </p:nvPr>
        </p:nvSpPr>
        <p:spPr/>
        <p:txBody>
          <a:bodyPr/>
          <a:lstStyle/>
          <a:p>
            <a:endParaRPr lang="en-US"/>
          </a:p>
        </p:txBody>
      </p:sp>
      <p:sp>
        <p:nvSpPr>
          <p:cNvPr id="3" name="Content Placeholder 2">
            <a:extLst>
              <a:ext uri="{FF2B5EF4-FFF2-40B4-BE49-F238E27FC236}">
                <a16:creationId xmlns="" xmlns:a16="http://schemas.microsoft.com/office/drawing/2014/main" id="{797B2ED0-009A-338B-6407-41B36A370433}"/>
              </a:ext>
            </a:extLst>
          </p:cNvPr>
          <p:cNvSpPr>
            <a:spLocks noGrp="1"/>
          </p:cNvSpPr>
          <p:nvPr>
            <p:ph idx="1"/>
          </p:nvPr>
        </p:nvSpPr>
        <p:spPr/>
        <p:txBody>
          <a:bodyPr/>
          <a:lstStyle/>
          <a:p>
            <a:endParaRPr lang="en-US"/>
          </a:p>
        </p:txBody>
      </p:sp>
      <p:pic>
        <p:nvPicPr>
          <p:cNvPr id="4" name="Picture 2">
            <a:extLst>
              <a:ext uri="{FF2B5EF4-FFF2-40B4-BE49-F238E27FC236}">
                <a16:creationId xmlns="" xmlns:a16="http://schemas.microsoft.com/office/drawing/2014/main" id="{B881BACC-0E40-8687-622C-876552BE456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210732" cy="68103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3219061" y="978199"/>
            <a:ext cx="5166050" cy="5166050"/>
          </a:xfrm>
          <a:prstGeom prst="rect">
            <a:avLst/>
          </a:prstGeom>
        </p:spPr>
      </p:pic>
    </p:spTree>
    <p:extLst>
      <p:ext uri="{BB962C8B-B14F-4D97-AF65-F5344CB8AC3E}">
        <p14:creationId xmlns:p14="http://schemas.microsoft.com/office/powerpoint/2010/main" val="673865723"/>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53960FE-8E52-D955-6E39-8ADD7A49399B}"/>
              </a:ext>
            </a:extLst>
          </p:cNvPr>
          <p:cNvSpPr>
            <a:spLocks noGrp="1"/>
          </p:cNvSpPr>
          <p:nvPr>
            <p:ph type="title"/>
          </p:nvPr>
        </p:nvSpPr>
        <p:spPr>
          <a:xfrm>
            <a:off x="767305" y="2641794"/>
            <a:ext cx="10515600" cy="1325563"/>
          </a:xfrm>
        </p:spPr>
        <p:txBody>
          <a:bodyPr/>
          <a:lstStyle/>
          <a:p>
            <a:pPr algn="ctr"/>
            <a:r>
              <a:rPr lang="en-US" b="1" dirty="0" err="1">
                <a:latin typeface="Palatino Linotype" pitchFamily="18" charset="0"/>
              </a:rPr>
              <a:t>Môn</a:t>
            </a:r>
            <a:r>
              <a:rPr lang="en-US" b="1" dirty="0">
                <a:latin typeface="Palatino Linotype" pitchFamily="18" charset="0"/>
              </a:rPr>
              <a:t> </a:t>
            </a:r>
            <a:r>
              <a:rPr lang="en-US" b="1" dirty="0" err="1">
                <a:latin typeface="Palatino Linotype" pitchFamily="18" charset="0"/>
              </a:rPr>
              <a:t>học</a:t>
            </a:r>
            <a:r>
              <a:rPr lang="en-US" b="1" dirty="0">
                <a:latin typeface="Palatino Linotype" pitchFamily="18" charset="0"/>
              </a:rPr>
              <a:t>: </a:t>
            </a:r>
            <a:r>
              <a:rPr lang="en-US" b="1" dirty="0" err="1">
                <a:latin typeface="Palatino Linotype" pitchFamily="18" charset="0"/>
              </a:rPr>
              <a:t>Giáo</a:t>
            </a:r>
            <a:r>
              <a:rPr lang="en-US" b="1" dirty="0">
                <a:latin typeface="Palatino Linotype" pitchFamily="18" charset="0"/>
              </a:rPr>
              <a:t> </a:t>
            </a:r>
            <a:r>
              <a:rPr lang="en-US" b="1" dirty="0" err="1">
                <a:latin typeface="Palatino Linotype" pitchFamily="18" charset="0"/>
              </a:rPr>
              <a:t>dục</a:t>
            </a:r>
            <a:r>
              <a:rPr lang="en-US" b="1" dirty="0">
                <a:latin typeface="Palatino Linotype" pitchFamily="18" charset="0"/>
              </a:rPr>
              <a:t> </a:t>
            </a:r>
            <a:r>
              <a:rPr lang="en-US" b="1" dirty="0" err="1">
                <a:latin typeface="Palatino Linotype" pitchFamily="18" charset="0"/>
              </a:rPr>
              <a:t>quốc</a:t>
            </a:r>
            <a:r>
              <a:rPr lang="en-US" b="1" dirty="0">
                <a:latin typeface="Palatino Linotype" pitchFamily="18" charset="0"/>
              </a:rPr>
              <a:t> </a:t>
            </a:r>
            <a:r>
              <a:rPr lang="en-US" b="1" dirty="0" err="1">
                <a:latin typeface="Palatino Linotype" pitchFamily="18" charset="0"/>
              </a:rPr>
              <a:t>phòng</a:t>
            </a:r>
            <a:r>
              <a:rPr lang="en-US" b="1" dirty="0">
                <a:latin typeface="Palatino Linotype" pitchFamily="18" charset="0"/>
              </a:rPr>
              <a:t> </a:t>
            </a:r>
            <a:r>
              <a:rPr lang="en-US" b="1" dirty="0" err="1">
                <a:latin typeface="Palatino Linotype" pitchFamily="18" charset="0"/>
              </a:rPr>
              <a:t>và</a:t>
            </a:r>
            <a:r>
              <a:rPr lang="en-US" b="1" dirty="0">
                <a:latin typeface="Palatino Linotype" pitchFamily="18" charset="0"/>
              </a:rPr>
              <a:t> an </a:t>
            </a:r>
            <a:r>
              <a:rPr lang="en-US" b="1" dirty="0" err="1">
                <a:latin typeface="Palatino Linotype" pitchFamily="18" charset="0"/>
              </a:rPr>
              <a:t>ninh</a:t>
            </a:r>
            <a:r>
              <a:rPr lang="en-US" b="1" dirty="0">
                <a:latin typeface="Palatino Linotype" pitchFamily="18" charset="0"/>
              </a:rPr>
              <a:t> (</a:t>
            </a:r>
            <a:r>
              <a:rPr lang="en-US" b="1" dirty="0" err="1">
                <a:latin typeface="Palatino Linotype" pitchFamily="18" charset="0"/>
              </a:rPr>
              <a:t>học</a:t>
            </a:r>
            <a:r>
              <a:rPr lang="en-US" b="1" dirty="0">
                <a:latin typeface="Palatino Linotype" pitchFamily="18" charset="0"/>
              </a:rPr>
              <a:t> </a:t>
            </a:r>
            <a:r>
              <a:rPr lang="en-US" b="1" dirty="0" err="1">
                <a:latin typeface="Palatino Linotype" pitchFamily="18" charset="0"/>
              </a:rPr>
              <a:t>phần</a:t>
            </a:r>
            <a:r>
              <a:rPr lang="en-US" b="1" dirty="0">
                <a:latin typeface="Palatino Linotype" pitchFamily="18" charset="0"/>
              </a:rPr>
              <a:t> 1)</a:t>
            </a:r>
          </a:p>
        </p:txBody>
      </p:sp>
      <p:sp>
        <p:nvSpPr>
          <p:cNvPr id="3" name="Content Placeholder 2">
            <a:extLst>
              <a:ext uri="{FF2B5EF4-FFF2-40B4-BE49-F238E27FC236}">
                <a16:creationId xmlns="" xmlns:a16="http://schemas.microsoft.com/office/drawing/2014/main" id="{A4F31F00-D734-25F9-526B-60AD91C0FAD8}"/>
              </a:ext>
            </a:extLst>
          </p:cNvPr>
          <p:cNvSpPr>
            <a:spLocks noGrp="1"/>
          </p:cNvSpPr>
          <p:nvPr>
            <p:ph idx="1"/>
          </p:nvPr>
        </p:nvSpPr>
        <p:spPr>
          <a:xfrm>
            <a:off x="838200" y="4632289"/>
            <a:ext cx="10515600" cy="1544673"/>
          </a:xfrm>
        </p:spPr>
        <p:txBody>
          <a:bodyPr/>
          <a:lstStyle/>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a:p>
            <a:endParaRPr lang="en-US" dirty="0">
              <a:latin typeface="Palatino Linotype" pitchFamily="18" charset="0"/>
            </a:endParaRPr>
          </a:p>
        </p:txBody>
      </p:sp>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 xmlns:a16="http://schemas.microsoft.com/office/drawing/2014/main" id="{2FF29512-8803-FCC4-ECEB-5D2B92C29E76}"/>
              </a:ext>
            </a:extLst>
          </p:cNvPr>
          <p:cNvSpPr txBox="1"/>
          <p:nvPr/>
        </p:nvSpPr>
        <p:spPr>
          <a:xfrm>
            <a:off x="1884707" y="6165782"/>
            <a:ext cx="9967964" cy="369332"/>
          </a:xfrm>
          <a:prstGeom prst="rect">
            <a:avLst/>
          </a:prstGeom>
          <a:noFill/>
        </p:spPr>
        <p:txBody>
          <a:bodyPr wrap="square" rtlCol="0">
            <a:spAutoFit/>
          </a:bodyPr>
          <a:lstStyle/>
          <a:p>
            <a:pPr algn="r"/>
            <a:r>
              <a:rPr lang="en-US" b="1" dirty="0" err="1">
                <a:latin typeface="Palatino Linotype" pitchFamily="18" charset="0"/>
              </a:rPr>
              <a:t>Nhóm</a:t>
            </a:r>
            <a:r>
              <a:rPr lang="en-US" b="1" dirty="0">
                <a:latin typeface="Palatino Linotype" pitchFamily="18" charset="0"/>
              </a:rPr>
              <a:t> </a:t>
            </a:r>
            <a:r>
              <a:rPr lang="en-US" b="1" dirty="0" err="1">
                <a:latin typeface="Palatino Linotype" pitchFamily="18" charset="0"/>
              </a:rPr>
              <a:t>thực</a:t>
            </a:r>
            <a:r>
              <a:rPr lang="en-US" b="1" dirty="0">
                <a:latin typeface="Palatino Linotype" pitchFamily="18" charset="0"/>
              </a:rPr>
              <a:t> </a:t>
            </a:r>
            <a:r>
              <a:rPr lang="en-US" b="1" dirty="0" err="1">
                <a:latin typeface="Palatino Linotype" pitchFamily="18" charset="0"/>
              </a:rPr>
              <a:t>hiện</a:t>
            </a:r>
            <a:r>
              <a:rPr lang="en-US" b="1" dirty="0">
                <a:latin typeface="Palatino Linotype" pitchFamily="18" charset="0"/>
              </a:rPr>
              <a:t>: </a:t>
            </a:r>
            <a:r>
              <a:rPr lang="en-US" b="1" dirty="0" err="1">
                <a:latin typeface="Palatino Linotype" pitchFamily="18" charset="0"/>
              </a:rPr>
              <a:t>Tiểu</a:t>
            </a:r>
            <a:r>
              <a:rPr lang="en-US" b="1" dirty="0">
                <a:latin typeface="Palatino Linotype" pitchFamily="18" charset="0"/>
              </a:rPr>
              <a:t> </a:t>
            </a:r>
            <a:r>
              <a:rPr lang="en-US" b="1" dirty="0" err="1">
                <a:latin typeface="Palatino Linotype" pitchFamily="18" charset="0"/>
              </a:rPr>
              <a:t>đội</a:t>
            </a:r>
            <a:r>
              <a:rPr lang="en-US" b="1" dirty="0">
                <a:latin typeface="Palatino Linotype" pitchFamily="18" charset="0"/>
              </a:rPr>
              <a:t> </a:t>
            </a:r>
            <a:r>
              <a:rPr lang="en-US" b="1" dirty="0" smtClean="0">
                <a:latin typeface="Palatino Linotype" pitchFamily="18" charset="0"/>
              </a:rPr>
              <a:t>5</a:t>
            </a:r>
            <a:endParaRPr lang="en-US" b="1" dirty="0">
              <a:latin typeface="Palatino Linotype" pitchFamily="18" charset="0"/>
            </a:endParaRPr>
          </a:p>
        </p:txBody>
      </p:sp>
      <p:pic>
        <p:nvPicPr>
          <p:cNvPr id="7" name="Picture 6"/>
          <p:cNvPicPr>
            <a:picLocks noChangeAspect="1"/>
          </p:cNvPicPr>
          <p:nvPr/>
        </p:nvPicPr>
        <p:blipFill>
          <a:blip r:embed="rId3"/>
          <a:stretch>
            <a:fillRect/>
          </a:stretch>
        </p:blipFill>
        <p:spPr>
          <a:xfrm>
            <a:off x="10783227" y="0"/>
            <a:ext cx="1408771" cy="1408771"/>
          </a:xfrm>
          <a:prstGeom prst="rect">
            <a:avLst/>
          </a:prstGeom>
        </p:spPr>
      </p:pic>
    </p:spTree>
    <p:extLst>
      <p:ext uri="{BB962C8B-B14F-4D97-AF65-F5344CB8AC3E}">
        <p14:creationId xmlns:p14="http://schemas.microsoft.com/office/powerpoint/2010/main" val="3323725660"/>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0783227" y="0"/>
            <a:ext cx="1408771" cy="1408771"/>
          </a:xfrm>
          <a:prstGeom prst="rect">
            <a:avLst/>
          </a:prstGeom>
        </p:spPr>
      </p:pic>
      <p:sp>
        <p:nvSpPr>
          <p:cNvPr id="15" name="TextBox 14">
            <a:extLst>
              <a:ext uri="{FF2B5EF4-FFF2-40B4-BE49-F238E27FC236}">
                <a16:creationId xmlns="" xmlns:a16="http://schemas.microsoft.com/office/drawing/2014/main" id="{8FBE5A53-8CBC-94A6-F2FC-93DA2D8567DA}"/>
              </a:ext>
            </a:extLst>
          </p:cNvPr>
          <p:cNvSpPr txBox="1"/>
          <p:nvPr/>
        </p:nvSpPr>
        <p:spPr>
          <a:xfrm>
            <a:off x="2828243" y="1737396"/>
            <a:ext cx="2321169" cy="646331"/>
          </a:xfrm>
          <a:prstGeom prst="rect">
            <a:avLst/>
          </a:prstGeom>
          <a:noFill/>
        </p:spPr>
        <p:txBody>
          <a:bodyPr wrap="square" rtlCol="0">
            <a:spAutoFit/>
          </a:bodyPr>
          <a:lstStyle/>
          <a:p>
            <a:r>
              <a:rPr lang="en-US" dirty="0" err="1" smtClean="0">
                <a:latin typeface="Palatino Linotype" pitchFamily="18" charset="0"/>
              </a:rPr>
              <a:t>Ngô</a:t>
            </a:r>
            <a:r>
              <a:rPr lang="en-US" dirty="0" smtClean="0">
                <a:latin typeface="Palatino Linotype" pitchFamily="18" charset="0"/>
              </a:rPr>
              <a:t> </a:t>
            </a:r>
            <a:r>
              <a:rPr lang="en-US" dirty="0" err="1" smtClean="0">
                <a:latin typeface="Palatino Linotype" pitchFamily="18" charset="0"/>
              </a:rPr>
              <a:t>Chí</a:t>
            </a:r>
            <a:r>
              <a:rPr lang="en-US" dirty="0" smtClean="0">
                <a:latin typeface="Palatino Linotype" pitchFamily="18" charset="0"/>
              </a:rPr>
              <a:t> </a:t>
            </a:r>
            <a:r>
              <a:rPr lang="en-US" dirty="0" err="1" smtClean="0">
                <a:latin typeface="Palatino Linotype" pitchFamily="18" charset="0"/>
              </a:rPr>
              <a:t>Thuận</a:t>
            </a:r>
            <a:r>
              <a:rPr lang="en-US" dirty="0" smtClean="0">
                <a:latin typeface="Palatino Linotype" pitchFamily="18" charset="0"/>
              </a:rPr>
              <a:t> </a:t>
            </a:r>
            <a:br>
              <a:rPr lang="en-US" dirty="0" smtClean="0">
                <a:latin typeface="Palatino Linotype" pitchFamily="18" charset="0"/>
              </a:rPr>
            </a:br>
            <a:r>
              <a:rPr lang="en-US" dirty="0" smtClean="0">
                <a:latin typeface="Palatino Linotype" pitchFamily="18" charset="0"/>
              </a:rPr>
              <a:t>523H0102</a:t>
            </a:r>
            <a:endParaRPr lang="en-US" dirty="0">
              <a:latin typeface="Palatino Linotype" pitchFamily="18" charset="0"/>
            </a:endParaRPr>
          </a:p>
        </p:txBody>
      </p:sp>
      <p:sp>
        <p:nvSpPr>
          <p:cNvPr id="16" name="TextBox 15">
            <a:extLst>
              <a:ext uri="{FF2B5EF4-FFF2-40B4-BE49-F238E27FC236}">
                <a16:creationId xmlns="" xmlns:a16="http://schemas.microsoft.com/office/drawing/2014/main" id="{1B6DDC1C-02F2-B78E-111B-708B430B7499}"/>
              </a:ext>
            </a:extLst>
          </p:cNvPr>
          <p:cNvSpPr txBox="1"/>
          <p:nvPr/>
        </p:nvSpPr>
        <p:spPr>
          <a:xfrm>
            <a:off x="2828243" y="2810825"/>
            <a:ext cx="2321169" cy="646331"/>
          </a:xfrm>
          <a:prstGeom prst="rect">
            <a:avLst/>
          </a:prstGeom>
          <a:noFill/>
        </p:spPr>
        <p:txBody>
          <a:bodyPr wrap="square" rtlCol="0">
            <a:spAutoFit/>
          </a:bodyPr>
          <a:lstStyle/>
          <a:p>
            <a:r>
              <a:rPr lang="en-US" dirty="0" err="1" smtClean="0">
                <a:latin typeface="Palatino Linotype" pitchFamily="18" charset="0"/>
              </a:rPr>
              <a:t>Nguyễn</a:t>
            </a:r>
            <a:r>
              <a:rPr lang="en-US" dirty="0" smtClean="0">
                <a:latin typeface="Palatino Linotype" pitchFamily="18" charset="0"/>
              </a:rPr>
              <a:t> Minh </a:t>
            </a:r>
            <a:r>
              <a:rPr lang="en-US" dirty="0" err="1" smtClean="0">
                <a:latin typeface="Palatino Linotype" pitchFamily="18" charset="0"/>
              </a:rPr>
              <a:t>Triết</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523H0107</a:t>
            </a:r>
            <a:endParaRPr lang="en-US" dirty="0">
              <a:latin typeface="Palatino Linotype" pitchFamily="18" charset="0"/>
            </a:endParaRPr>
          </a:p>
        </p:txBody>
      </p:sp>
      <p:sp>
        <p:nvSpPr>
          <p:cNvPr id="17" name="TextBox 16">
            <a:extLst>
              <a:ext uri="{FF2B5EF4-FFF2-40B4-BE49-F238E27FC236}">
                <a16:creationId xmlns="" xmlns:a16="http://schemas.microsoft.com/office/drawing/2014/main" id="{5444F114-27A0-1B83-E6E5-50E7E7718346}"/>
              </a:ext>
            </a:extLst>
          </p:cNvPr>
          <p:cNvSpPr txBox="1"/>
          <p:nvPr/>
        </p:nvSpPr>
        <p:spPr>
          <a:xfrm>
            <a:off x="2828243" y="4323743"/>
            <a:ext cx="2321169" cy="646331"/>
          </a:xfrm>
          <a:prstGeom prst="rect">
            <a:avLst/>
          </a:prstGeom>
          <a:noFill/>
        </p:spPr>
        <p:txBody>
          <a:bodyPr wrap="square" rtlCol="0">
            <a:spAutoFit/>
          </a:bodyPr>
          <a:lstStyle/>
          <a:p>
            <a:r>
              <a:rPr lang="en-US" dirty="0" err="1" smtClean="0">
                <a:latin typeface="Palatino Linotype" pitchFamily="18" charset="0"/>
              </a:rPr>
              <a:t>Nguyễn</a:t>
            </a:r>
            <a:r>
              <a:rPr lang="en-US" dirty="0" smtClean="0">
                <a:latin typeface="Palatino Linotype" pitchFamily="18" charset="0"/>
              </a:rPr>
              <a:t> Kim </a:t>
            </a:r>
            <a:r>
              <a:rPr lang="en-US" dirty="0" err="1" smtClean="0">
                <a:latin typeface="Palatino Linotype" pitchFamily="18" charset="0"/>
              </a:rPr>
              <a:t>Tiến</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H2300177</a:t>
            </a:r>
            <a:endParaRPr lang="en-US" dirty="0">
              <a:latin typeface="Palatino Linotype" pitchFamily="18" charset="0"/>
            </a:endParaRPr>
          </a:p>
        </p:txBody>
      </p:sp>
      <p:sp>
        <p:nvSpPr>
          <p:cNvPr id="18" name="TextBox 17">
            <a:extLst>
              <a:ext uri="{FF2B5EF4-FFF2-40B4-BE49-F238E27FC236}">
                <a16:creationId xmlns="" xmlns:a16="http://schemas.microsoft.com/office/drawing/2014/main" id="{A766631F-C74B-ED65-DAE9-624E020957A7}"/>
              </a:ext>
            </a:extLst>
          </p:cNvPr>
          <p:cNvSpPr txBox="1"/>
          <p:nvPr/>
        </p:nvSpPr>
        <p:spPr>
          <a:xfrm>
            <a:off x="2847566" y="5616000"/>
            <a:ext cx="3037208" cy="646331"/>
          </a:xfrm>
          <a:prstGeom prst="rect">
            <a:avLst/>
          </a:prstGeom>
          <a:noFill/>
        </p:spPr>
        <p:txBody>
          <a:bodyPr wrap="square" rtlCol="0">
            <a:spAutoFit/>
          </a:bodyPr>
          <a:lstStyle/>
          <a:p>
            <a:r>
              <a:rPr lang="en-US" dirty="0" err="1" smtClean="0">
                <a:latin typeface="Palatino Linotype" pitchFamily="18" charset="0"/>
              </a:rPr>
              <a:t>Nguyễn</a:t>
            </a:r>
            <a:r>
              <a:rPr lang="en-US" dirty="0" smtClean="0">
                <a:latin typeface="Palatino Linotype" pitchFamily="18" charset="0"/>
              </a:rPr>
              <a:t> </a:t>
            </a:r>
            <a:r>
              <a:rPr lang="en-US" dirty="0" err="1" smtClean="0">
                <a:latin typeface="Palatino Linotype" pitchFamily="18" charset="0"/>
              </a:rPr>
              <a:t>Ngọc</a:t>
            </a:r>
            <a:r>
              <a:rPr lang="en-US" dirty="0" smtClean="0">
                <a:latin typeface="Palatino Linotype" pitchFamily="18" charset="0"/>
              </a:rPr>
              <a:t> </a:t>
            </a:r>
            <a:r>
              <a:rPr lang="en-US" dirty="0" err="1" smtClean="0">
                <a:latin typeface="Palatino Linotype" pitchFamily="18" charset="0"/>
              </a:rPr>
              <a:t>Chiến</a:t>
            </a:r>
            <a:r>
              <a:rPr lang="en-US" dirty="0" smtClean="0">
                <a:latin typeface="Palatino Linotype" pitchFamily="18" charset="0"/>
              </a:rPr>
              <a:t> </a:t>
            </a:r>
            <a:r>
              <a:rPr lang="en-US" dirty="0" err="1" smtClean="0">
                <a:latin typeface="Palatino Linotype" pitchFamily="18" charset="0"/>
              </a:rPr>
              <a:t>Thắng</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H2300158</a:t>
            </a:r>
          </a:p>
        </p:txBody>
      </p:sp>
      <p:sp>
        <p:nvSpPr>
          <p:cNvPr id="19" name="TextBox 18">
            <a:extLst>
              <a:ext uri="{FF2B5EF4-FFF2-40B4-BE49-F238E27FC236}">
                <a16:creationId xmlns="" xmlns:a16="http://schemas.microsoft.com/office/drawing/2014/main" id="{F102AD0C-5486-C086-EF0F-0CFC0FAC1E1C}"/>
              </a:ext>
            </a:extLst>
          </p:cNvPr>
          <p:cNvSpPr txBox="1"/>
          <p:nvPr/>
        </p:nvSpPr>
        <p:spPr>
          <a:xfrm>
            <a:off x="8198420" y="1737396"/>
            <a:ext cx="2321169" cy="646331"/>
          </a:xfrm>
          <a:prstGeom prst="rect">
            <a:avLst/>
          </a:prstGeom>
          <a:noFill/>
        </p:spPr>
        <p:txBody>
          <a:bodyPr wrap="square" rtlCol="0">
            <a:spAutoFit/>
          </a:bodyPr>
          <a:lstStyle/>
          <a:p>
            <a:r>
              <a:rPr lang="en-US" dirty="0" err="1" smtClean="0">
                <a:latin typeface="Palatino Linotype" pitchFamily="18" charset="0"/>
              </a:rPr>
              <a:t>Trần</a:t>
            </a:r>
            <a:r>
              <a:rPr lang="en-US" dirty="0" smtClean="0">
                <a:latin typeface="Palatino Linotype" pitchFamily="18" charset="0"/>
              </a:rPr>
              <a:t> </a:t>
            </a:r>
            <a:r>
              <a:rPr lang="en-US" dirty="0" err="1" smtClean="0">
                <a:latin typeface="Palatino Linotype" pitchFamily="18" charset="0"/>
              </a:rPr>
              <a:t>Nhật</a:t>
            </a:r>
            <a:r>
              <a:rPr lang="en-US" dirty="0" smtClean="0">
                <a:latin typeface="Palatino Linotype" pitchFamily="18" charset="0"/>
              </a:rPr>
              <a:t> </a:t>
            </a:r>
            <a:r>
              <a:rPr lang="en-US" dirty="0" err="1" smtClean="0">
                <a:latin typeface="Palatino Linotype" pitchFamily="18" charset="0"/>
              </a:rPr>
              <a:t>Thanh</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H2300159</a:t>
            </a:r>
            <a:endParaRPr lang="en-US" dirty="0">
              <a:latin typeface="Palatino Linotype" pitchFamily="18" charset="0"/>
            </a:endParaRPr>
          </a:p>
        </p:txBody>
      </p:sp>
      <p:sp>
        <p:nvSpPr>
          <p:cNvPr id="20" name="TextBox 19">
            <a:extLst>
              <a:ext uri="{FF2B5EF4-FFF2-40B4-BE49-F238E27FC236}">
                <a16:creationId xmlns="" xmlns:a16="http://schemas.microsoft.com/office/drawing/2014/main" id="{E27B626F-CE0A-5012-B43C-546256FAF9EC}"/>
              </a:ext>
            </a:extLst>
          </p:cNvPr>
          <p:cNvSpPr txBox="1"/>
          <p:nvPr/>
        </p:nvSpPr>
        <p:spPr>
          <a:xfrm>
            <a:off x="8198420" y="3124050"/>
            <a:ext cx="2653076" cy="646331"/>
          </a:xfrm>
          <a:prstGeom prst="rect">
            <a:avLst/>
          </a:prstGeom>
          <a:noFill/>
        </p:spPr>
        <p:txBody>
          <a:bodyPr wrap="square" rtlCol="0">
            <a:spAutoFit/>
          </a:bodyPr>
          <a:lstStyle/>
          <a:p>
            <a:r>
              <a:rPr lang="en-US" dirty="0" err="1" smtClean="0">
                <a:latin typeface="Palatino Linotype" pitchFamily="18" charset="0"/>
              </a:rPr>
              <a:t>Phạm</a:t>
            </a:r>
            <a:r>
              <a:rPr lang="en-US" dirty="0" smtClean="0">
                <a:latin typeface="Palatino Linotype" pitchFamily="18" charset="0"/>
              </a:rPr>
              <a:t> </a:t>
            </a:r>
            <a:r>
              <a:rPr lang="en-US" dirty="0" err="1" smtClean="0">
                <a:latin typeface="Palatino Linotype" pitchFamily="18" charset="0"/>
              </a:rPr>
              <a:t>Huỳnh</a:t>
            </a:r>
            <a:r>
              <a:rPr lang="en-US" dirty="0" smtClean="0">
                <a:latin typeface="Palatino Linotype" pitchFamily="18" charset="0"/>
              </a:rPr>
              <a:t> </a:t>
            </a:r>
            <a:r>
              <a:rPr lang="en-US" dirty="0" err="1" smtClean="0">
                <a:latin typeface="Palatino Linotype" pitchFamily="18" charset="0"/>
              </a:rPr>
              <a:t>Thiên</a:t>
            </a:r>
            <a:r>
              <a:rPr lang="en-US" dirty="0" smtClean="0">
                <a:latin typeface="Palatino Linotype" pitchFamily="18" charset="0"/>
              </a:rPr>
              <a:t> </a:t>
            </a:r>
            <a:r>
              <a:rPr lang="en-US" dirty="0" err="1" smtClean="0">
                <a:latin typeface="Palatino Linotype" pitchFamily="18" charset="0"/>
              </a:rPr>
              <a:t>Bảo</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H2300018</a:t>
            </a:r>
            <a:endParaRPr lang="en-US" dirty="0">
              <a:latin typeface="Palatino Linotype" pitchFamily="18" charset="0"/>
            </a:endParaRPr>
          </a:p>
        </p:txBody>
      </p:sp>
      <p:sp>
        <p:nvSpPr>
          <p:cNvPr id="21" name="TextBox 20">
            <a:extLst>
              <a:ext uri="{FF2B5EF4-FFF2-40B4-BE49-F238E27FC236}">
                <a16:creationId xmlns="" xmlns:a16="http://schemas.microsoft.com/office/drawing/2014/main" id="{E5AD9E01-6512-F6D3-7D30-8A99AA12E63E}"/>
              </a:ext>
            </a:extLst>
          </p:cNvPr>
          <p:cNvSpPr txBox="1"/>
          <p:nvPr/>
        </p:nvSpPr>
        <p:spPr>
          <a:xfrm>
            <a:off x="8198421" y="4323743"/>
            <a:ext cx="2321169" cy="646331"/>
          </a:xfrm>
          <a:prstGeom prst="rect">
            <a:avLst/>
          </a:prstGeom>
          <a:noFill/>
        </p:spPr>
        <p:txBody>
          <a:bodyPr wrap="square" rtlCol="0">
            <a:spAutoFit/>
          </a:bodyPr>
          <a:lstStyle/>
          <a:p>
            <a:r>
              <a:rPr lang="en-US" dirty="0" err="1" smtClean="0">
                <a:latin typeface="Palatino Linotype" pitchFamily="18" charset="0"/>
              </a:rPr>
              <a:t>Phan</a:t>
            </a:r>
            <a:r>
              <a:rPr lang="en-US" dirty="0" smtClean="0">
                <a:latin typeface="Palatino Linotype" pitchFamily="18" charset="0"/>
              </a:rPr>
              <a:t> </a:t>
            </a:r>
            <a:r>
              <a:rPr lang="en-US" dirty="0" err="1" smtClean="0">
                <a:latin typeface="Palatino Linotype" pitchFamily="18" charset="0"/>
              </a:rPr>
              <a:t>Thành</a:t>
            </a:r>
            <a:r>
              <a:rPr lang="en-US" dirty="0" smtClean="0">
                <a:latin typeface="Palatino Linotype" pitchFamily="18" charset="0"/>
              </a:rPr>
              <a:t> </a:t>
            </a:r>
            <a:r>
              <a:rPr lang="en-US" dirty="0" err="1" smtClean="0">
                <a:latin typeface="Palatino Linotype" pitchFamily="18" charset="0"/>
              </a:rPr>
              <a:t>Hiệp</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H2300046</a:t>
            </a:r>
            <a:endParaRPr lang="en-US" dirty="0">
              <a:latin typeface="Palatino Linotype" pitchFamily="18" charset="0"/>
            </a:endParaRPr>
          </a:p>
        </p:txBody>
      </p:sp>
      <p:sp>
        <p:nvSpPr>
          <p:cNvPr id="22" name="TextBox 21">
            <a:extLst>
              <a:ext uri="{FF2B5EF4-FFF2-40B4-BE49-F238E27FC236}">
                <a16:creationId xmlns="" xmlns:a16="http://schemas.microsoft.com/office/drawing/2014/main" id="{E6307112-AF23-D2F4-9A4B-1FD22F9992A7}"/>
              </a:ext>
            </a:extLst>
          </p:cNvPr>
          <p:cNvSpPr txBox="1"/>
          <p:nvPr/>
        </p:nvSpPr>
        <p:spPr>
          <a:xfrm>
            <a:off x="8198422" y="5616000"/>
            <a:ext cx="2321169" cy="646331"/>
          </a:xfrm>
          <a:prstGeom prst="rect">
            <a:avLst/>
          </a:prstGeom>
          <a:noFill/>
        </p:spPr>
        <p:txBody>
          <a:bodyPr wrap="square" rtlCol="0">
            <a:spAutoFit/>
          </a:bodyPr>
          <a:lstStyle/>
          <a:p>
            <a:r>
              <a:rPr lang="en-US" sz="1800" dirty="0" err="1">
                <a:latin typeface="Palatino Linotype" pitchFamily="18" charset="0"/>
              </a:rPr>
              <a:t>Nguyễn</a:t>
            </a:r>
            <a:r>
              <a:rPr lang="en-US" sz="1800" dirty="0">
                <a:latin typeface="Palatino Linotype" pitchFamily="18" charset="0"/>
              </a:rPr>
              <a:t> </a:t>
            </a:r>
            <a:r>
              <a:rPr lang="en-US" dirty="0" err="1" smtClean="0">
                <a:latin typeface="Palatino Linotype" pitchFamily="18" charset="0"/>
              </a:rPr>
              <a:t>Bá</a:t>
            </a:r>
            <a:r>
              <a:rPr lang="en-US" dirty="0" smtClean="0">
                <a:latin typeface="Palatino Linotype" pitchFamily="18" charset="0"/>
              </a:rPr>
              <a:t> </a:t>
            </a:r>
            <a:r>
              <a:rPr lang="en-US" dirty="0" err="1" smtClean="0">
                <a:latin typeface="Palatino Linotype" pitchFamily="18" charset="0"/>
              </a:rPr>
              <a:t>Huy</a:t>
            </a:r>
            <a:r>
              <a:rPr lang="en-US" dirty="0" smtClean="0">
                <a:latin typeface="Palatino Linotype" pitchFamily="18" charset="0"/>
              </a:rPr>
              <a:t/>
            </a:r>
            <a:br>
              <a:rPr lang="en-US" dirty="0" smtClean="0">
                <a:latin typeface="Palatino Linotype" pitchFamily="18" charset="0"/>
              </a:rPr>
            </a:br>
            <a:r>
              <a:rPr lang="en-US" dirty="0" smtClean="0">
                <a:latin typeface="Palatino Linotype" pitchFamily="18" charset="0"/>
              </a:rPr>
              <a:t>H2300056</a:t>
            </a:r>
            <a:endParaRPr lang="en-US" dirty="0">
              <a:latin typeface="Palatino Linotype" pitchFamily="18" charset="0"/>
            </a:endParaRPr>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47640" y="1368557"/>
            <a:ext cx="1436485" cy="1384008"/>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4258" y="5223878"/>
            <a:ext cx="1513308" cy="1430576"/>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353582" y="3787679"/>
            <a:ext cx="1493984" cy="1426831"/>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696531" y="3976203"/>
            <a:ext cx="1435099" cy="1451757"/>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9026" y="2652786"/>
            <a:ext cx="1530110" cy="1436451"/>
          </a:xfrm>
          <a:prstGeom prst="ellipse">
            <a:avLst/>
          </a:prstGeom>
          <a:ln>
            <a:noFill/>
          </a:ln>
          <a:effectLst>
            <a:softEdge rad="11250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7457819"/>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847531" y="1288855"/>
            <a:ext cx="10515600" cy="1325563"/>
          </a:xfrm>
        </p:spPr>
        <p:txBody>
          <a:bodyPr/>
          <a:lstStyle/>
          <a:p>
            <a:r>
              <a:rPr lang="en-US" dirty="0" smtClean="0"/>
              <a:t>Video</a:t>
            </a:r>
            <a:endParaRPr lang="en-US" dirty="0"/>
          </a:p>
        </p:txBody>
      </p:sp>
    </p:spTree>
    <p:extLst>
      <p:ext uri="{BB962C8B-B14F-4D97-AF65-F5344CB8AC3E}">
        <p14:creationId xmlns:p14="http://schemas.microsoft.com/office/powerpoint/2010/main" val="1837457819"/>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4"/>
          <a:stretch>
            <a:fillRect/>
          </a:stretch>
        </p:blipFill>
        <p:spPr>
          <a:xfrm>
            <a:off x="10783227" y="0"/>
            <a:ext cx="1408771" cy="1408771"/>
          </a:xfrm>
          <a:prstGeom prst="rect">
            <a:avLst/>
          </a:prstGeom>
        </p:spPr>
      </p:pic>
      <p:sp>
        <p:nvSpPr>
          <p:cNvPr id="6" name="Title 5"/>
          <p:cNvSpPr>
            <a:spLocks noGrp="1"/>
          </p:cNvSpPr>
          <p:nvPr>
            <p:ph type="title"/>
          </p:nvPr>
        </p:nvSpPr>
        <p:spPr>
          <a:xfrm>
            <a:off x="354563" y="294708"/>
            <a:ext cx="11513976" cy="1325563"/>
          </a:xfrm>
        </p:spPr>
        <p:txBody>
          <a:bodyPr>
            <a:normAutofit/>
          </a:bodyPr>
          <a:lstStyle/>
          <a:p>
            <a:pPr algn="ctr"/>
            <a:r>
              <a:rPr lang="en-US" sz="2800" b="1" dirty="0" err="1" smtClean="0">
                <a:solidFill>
                  <a:srgbClr val="FF0000"/>
                </a:solidFill>
                <a:latin typeface="Palatino Linotype" pitchFamily="18" charset="0"/>
              </a:rPr>
              <a:t>Chủ</a:t>
            </a:r>
            <a:r>
              <a:rPr lang="en-US" sz="2800" b="1" dirty="0" smtClean="0">
                <a:solidFill>
                  <a:srgbClr val="FF0000"/>
                </a:solidFill>
                <a:latin typeface="Palatino Linotype" pitchFamily="18" charset="0"/>
              </a:rPr>
              <a:t> </a:t>
            </a:r>
            <a:r>
              <a:rPr lang="en-US" sz="2800" b="1" dirty="0" err="1" smtClean="0">
                <a:solidFill>
                  <a:srgbClr val="FF0000"/>
                </a:solidFill>
                <a:latin typeface="Palatino Linotype" pitchFamily="18" charset="0"/>
              </a:rPr>
              <a:t>đề</a:t>
            </a:r>
            <a:r>
              <a:rPr lang="en-US" sz="2800" b="1" dirty="0" smtClean="0">
                <a:solidFill>
                  <a:srgbClr val="FF0000"/>
                </a:solidFill>
                <a:latin typeface="Palatino Linotype" pitchFamily="18" charset="0"/>
              </a:rPr>
              <a:t>: </a:t>
            </a:r>
            <a:r>
              <a:rPr lang="en-US" b="1" dirty="0" smtClean="0">
                <a:solidFill>
                  <a:srgbClr val="FF0000"/>
                </a:solidFill>
                <a:latin typeface="Palatino Linotype" pitchFamily="18" charset="0"/>
              </a:rPr>
              <a:t/>
            </a:r>
            <a:br>
              <a:rPr lang="en-US" b="1" dirty="0" smtClean="0">
                <a:solidFill>
                  <a:srgbClr val="FF0000"/>
                </a:solidFill>
                <a:latin typeface="Palatino Linotype" pitchFamily="18" charset="0"/>
              </a:rPr>
            </a:br>
            <a:r>
              <a:rPr lang="en-US" sz="2800" b="1" dirty="0" err="1" smtClean="0">
                <a:solidFill>
                  <a:srgbClr val="FF0000"/>
                </a:solidFill>
                <a:latin typeface="Palatino Linotype" pitchFamily="18" charset="0"/>
              </a:rPr>
              <a:t>Tranh</a:t>
            </a:r>
            <a:r>
              <a:rPr lang="en-US" sz="2800" b="1" dirty="0" smtClean="0">
                <a:solidFill>
                  <a:srgbClr val="FF0000"/>
                </a:solidFill>
                <a:latin typeface="Palatino Linotype" pitchFamily="18" charset="0"/>
              </a:rPr>
              <a:t> </a:t>
            </a:r>
            <a:r>
              <a:rPr lang="en-US" sz="2800" b="1" dirty="0" err="1" smtClean="0">
                <a:solidFill>
                  <a:srgbClr val="FF0000"/>
                </a:solidFill>
                <a:latin typeface="Palatino Linotype" pitchFamily="18" charset="0"/>
              </a:rPr>
              <a:t>chấp</a:t>
            </a:r>
            <a:r>
              <a:rPr lang="en-US" sz="2800" b="1" dirty="0" smtClean="0">
                <a:solidFill>
                  <a:srgbClr val="FF0000"/>
                </a:solidFill>
                <a:latin typeface="Palatino Linotype" pitchFamily="18" charset="0"/>
              </a:rPr>
              <a:t> </a:t>
            </a:r>
            <a:r>
              <a:rPr lang="en-US" sz="2800" b="1" dirty="0" err="1" smtClean="0">
                <a:solidFill>
                  <a:srgbClr val="FF0000"/>
                </a:solidFill>
                <a:latin typeface="Palatino Linotype" pitchFamily="18" charset="0"/>
              </a:rPr>
              <a:t>chủ</a:t>
            </a:r>
            <a:r>
              <a:rPr lang="en-US" sz="2800" b="1" dirty="0" smtClean="0">
                <a:solidFill>
                  <a:srgbClr val="FF0000"/>
                </a:solidFill>
                <a:latin typeface="Palatino Linotype" pitchFamily="18" charset="0"/>
              </a:rPr>
              <a:t> </a:t>
            </a:r>
            <a:r>
              <a:rPr lang="en-US" sz="2800" b="1" dirty="0" err="1" smtClean="0">
                <a:solidFill>
                  <a:srgbClr val="FF0000"/>
                </a:solidFill>
                <a:latin typeface="Palatino Linotype" pitchFamily="18" charset="0"/>
              </a:rPr>
              <a:t>quyền</a:t>
            </a:r>
            <a:r>
              <a:rPr lang="en-US" sz="2800" b="1" dirty="0" smtClean="0">
                <a:solidFill>
                  <a:srgbClr val="FF0000"/>
                </a:solidFill>
                <a:latin typeface="Palatino Linotype" pitchFamily="18" charset="0"/>
              </a:rPr>
              <a:t> </a:t>
            </a:r>
            <a:r>
              <a:rPr lang="en-US" sz="2800" b="1" dirty="0" err="1" smtClean="0">
                <a:solidFill>
                  <a:srgbClr val="FF0000"/>
                </a:solidFill>
                <a:latin typeface="Palatino Linotype" pitchFamily="18" charset="0"/>
              </a:rPr>
              <a:t>Hoàng</a:t>
            </a:r>
            <a:r>
              <a:rPr lang="en-US" sz="2800" b="1" dirty="0" smtClean="0">
                <a:solidFill>
                  <a:srgbClr val="FF0000"/>
                </a:solidFill>
                <a:latin typeface="Palatino Linotype" pitchFamily="18" charset="0"/>
              </a:rPr>
              <a:t> Sa – </a:t>
            </a:r>
            <a:r>
              <a:rPr lang="en-US" sz="2800" b="1" dirty="0" err="1" smtClean="0">
                <a:solidFill>
                  <a:srgbClr val="FF0000"/>
                </a:solidFill>
                <a:latin typeface="Palatino Linotype" pitchFamily="18" charset="0"/>
              </a:rPr>
              <a:t>Trường</a:t>
            </a:r>
            <a:r>
              <a:rPr lang="en-US" sz="2800" b="1" dirty="0" smtClean="0">
                <a:solidFill>
                  <a:srgbClr val="FF0000"/>
                </a:solidFill>
                <a:latin typeface="Palatino Linotype" pitchFamily="18" charset="0"/>
              </a:rPr>
              <a:t> Sa</a:t>
            </a:r>
            <a:endParaRPr lang="en-US" sz="2800" b="1" dirty="0">
              <a:solidFill>
                <a:srgbClr val="FF0000"/>
              </a:solidFill>
              <a:latin typeface="Palatino Linotype" pitchFamily="18" charset="0"/>
            </a:endParaRPr>
          </a:p>
        </p:txBody>
      </p:sp>
      <p:pic>
        <p:nvPicPr>
          <p:cNvPr id="1026" name="Picture 2" descr="Khẳng định chủ quyền của Việt Nam trên hai quần đảo Hoàng Sa, Trường Sa -  Binh Phuoc, Tin tuc Binh Phuoc, Tin mới tỉnh Bình Phước"/>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6186" y="3023118"/>
            <a:ext cx="6135811" cy="38348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inh viên HV Phụ nữ Việt Nam góp phần bảo vệ chủ quyền đối với Trường Sa - Hoàng  Sa | Học viện Phụ nữ Việt Nam"/>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023118"/>
            <a:ext cx="6081349" cy="38348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7457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par>
                                <p:cTn id="8" presetID="16" presetClass="entr" presetSubtype="21"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barn(inVertical)">
                                      <p:cBhvr>
                                        <p:cTn id="10" dur="500"/>
                                        <p:tgtEl>
                                          <p:spTgt spid="1026"/>
                                        </p:tgtEl>
                                      </p:cBhvr>
                                    </p:animEffect>
                                  </p:childTnLst>
                                </p:cTn>
                              </p:par>
                              <p:par>
                                <p:cTn id="11" presetID="16" presetClass="entr" presetSubtype="21"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barn(inVertical)">
                                      <p:cBhvr>
                                        <p:cTn id="13"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 xmlns:a16="http://schemas.microsoft.com/office/drawing/2014/main" id="{1CE2E140-6E88-5FF8-2A91-8AAFC077B3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48" y="0"/>
            <a:ext cx="1540706" cy="8499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3"/>
          <a:stretch>
            <a:fillRect/>
          </a:stretch>
        </p:blipFill>
        <p:spPr>
          <a:xfrm>
            <a:off x="10783227" y="0"/>
            <a:ext cx="1408771" cy="1408771"/>
          </a:xfrm>
          <a:prstGeom prst="rect">
            <a:avLst/>
          </a:prstGeom>
        </p:spPr>
      </p:pic>
      <p:sp>
        <p:nvSpPr>
          <p:cNvPr id="6" name="Title 5"/>
          <p:cNvSpPr>
            <a:spLocks noGrp="1"/>
          </p:cNvSpPr>
          <p:nvPr>
            <p:ph type="title"/>
          </p:nvPr>
        </p:nvSpPr>
        <p:spPr>
          <a:xfrm>
            <a:off x="1211424" y="568039"/>
            <a:ext cx="9836020" cy="840732"/>
          </a:xfrm>
        </p:spPr>
        <p:txBody>
          <a:bodyPr>
            <a:normAutofit/>
          </a:bodyPr>
          <a:lstStyle/>
          <a:p>
            <a:r>
              <a:rPr lang="en-US" sz="3200" dirty="0" err="1" smtClean="0">
                <a:solidFill>
                  <a:srgbClr val="FF0000"/>
                </a:solidFill>
                <a:latin typeface="Palatino Linotype" pitchFamily="18" charset="0"/>
              </a:rPr>
              <a:t>Nội</a:t>
            </a:r>
            <a:r>
              <a:rPr lang="en-US" sz="3200" dirty="0" smtClean="0">
                <a:solidFill>
                  <a:srgbClr val="FF0000"/>
                </a:solidFill>
                <a:latin typeface="Palatino Linotype" pitchFamily="18" charset="0"/>
              </a:rPr>
              <a:t> dung </a:t>
            </a:r>
            <a:r>
              <a:rPr lang="en-US" sz="3200" dirty="0" err="1" smtClean="0">
                <a:solidFill>
                  <a:srgbClr val="FF0000"/>
                </a:solidFill>
                <a:latin typeface="Palatino Linotype" pitchFamily="18" charset="0"/>
              </a:rPr>
              <a:t>bài</a:t>
            </a:r>
            <a:r>
              <a:rPr lang="en-US" sz="3200" dirty="0" smtClean="0">
                <a:solidFill>
                  <a:srgbClr val="FF0000"/>
                </a:solidFill>
                <a:latin typeface="Palatino Linotype" pitchFamily="18" charset="0"/>
              </a:rPr>
              <a:t> </a:t>
            </a:r>
            <a:r>
              <a:rPr lang="en-US" sz="3200" dirty="0" err="1" smtClean="0">
                <a:solidFill>
                  <a:srgbClr val="FF0000"/>
                </a:solidFill>
                <a:latin typeface="Palatino Linotype" pitchFamily="18" charset="0"/>
              </a:rPr>
              <a:t>thuyết</a:t>
            </a:r>
            <a:r>
              <a:rPr lang="en-US" sz="3200" dirty="0" smtClean="0">
                <a:solidFill>
                  <a:srgbClr val="FF0000"/>
                </a:solidFill>
                <a:latin typeface="Palatino Linotype" pitchFamily="18" charset="0"/>
              </a:rPr>
              <a:t> </a:t>
            </a:r>
            <a:r>
              <a:rPr lang="en-US" sz="3200" dirty="0" err="1" smtClean="0">
                <a:solidFill>
                  <a:srgbClr val="FF0000"/>
                </a:solidFill>
                <a:latin typeface="Palatino Linotype" pitchFamily="18" charset="0"/>
              </a:rPr>
              <a:t>trình</a:t>
            </a:r>
            <a:r>
              <a:rPr lang="en-US" sz="3200" dirty="0" smtClean="0">
                <a:solidFill>
                  <a:srgbClr val="FF0000"/>
                </a:solidFill>
                <a:latin typeface="Palatino Linotype" pitchFamily="18" charset="0"/>
              </a:rPr>
              <a:t>:</a:t>
            </a:r>
            <a:endParaRPr lang="en-US" sz="3200" dirty="0">
              <a:solidFill>
                <a:srgbClr val="FF0000"/>
              </a:solidFill>
              <a:latin typeface="Palatino Linotype" pitchFamily="18" charset="0"/>
            </a:endParaRPr>
          </a:p>
        </p:txBody>
      </p:sp>
      <p:sp>
        <p:nvSpPr>
          <p:cNvPr id="2" name="TextBox 1"/>
          <p:cNvSpPr txBox="1"/>
          <p:nvPr/>
        </p:nvSpPr>
        <p:spPr>
          <a:xfrm>
            <a:off x="767304" y="1847460"/>
            <a:ext cx="10336125" cy="400110"/>
          </a:xfrm>
          <a:prstGeom prst="rect">
            <a:avLst/>
          </a:prstGeom>
          <a:noFill/>
        </p:spPr>
        <p:txBody>
          <a:bodyPr wrap="square" rtlCol="0">
            <a:spAutoFit/>
          </a:bodyPr>
          <a:lstStyle/>
          <a:p>
            <a:r>
              <a:rPr lang="en-US" sz="2000" dirty="0" smtClean="0">
                <a:latin typeface="Palatino Linotype" pitchFamily="18" charset="0"/>
              </a:rPr>
              <a:t>1. </a:t>
            </a:r>
            <a:r>
              <a:rPr lang="en-US" sz="2000" dirty="0" err="1" smtClean="0">
                <a:latin typeface="Palatino Linotype" pitchFamily="18" charset="0"/>
              </a:rPr>
              <a:t>Những</a:t>
            </a:r>
            <a:r>
              <a:rPr lang="en-US" sz="2000" dirty="0" smtClean="0">
                <a:latin typeface="Palatino Linotype" pitchFamily="18" charset="0"/>
              </a:rPr>
              <a:t> </a:t>
            </a:r>
            <a:r>
              <a:rPr lang="en-US" sz="2000" dirty="0" err="1" smtClean="0">
                <a:latin typeface="Palatino Linotype" pitchFamily="18" charset="0"/>
              </a:rPr>
              <a:t>bằng</a:t>
            </a:r>
            <a:r>
              <a:rPr lang="en-US" sz="2000" dirty="0" smtClean="0">
                <a:latin typeface="Palatino Linotype" pitchFamily="18" charset="0"/>
              </a:rPr>
              <a:t> </a:t>
            </a:r>
            <a:r>
              <a:rPr lang="en-US" sz="2000" dirty="0" err="1" smtClean="0">
                <a:latin typeface="Palatino Linotype" pitchFamily="18" charset="0"/>
              </a:rPr>
              <a:t>chứng</a:t>
            </a:r>
            <a:r>
              <a:rPr lang="en-US" sz="2000" dirty="0" smtClean="0">
                <a:latin typeface="Palatino Linotype" pitchFamily="18" charset="0"/>
              </a:rPr>
              <a:t> </a:t>
            </a:r>
            <a:r>
              <a:rPr lang="en-US" sz="2000" dirty="0" err="1" smtClean="0">
                <a:latin typeface="Palatino Linotype" pitchFamily="18" charset="0"/>
              </a:rPr>
              <a:t>chứng</a:t>
            </a:r>
            <a:r>
              <a:rPr lang="en-US" sz="2000" dirty="0" smtClean="0">
                <a:latin typeface="Palatino Linotype" pitchFamily="18" charset="0"/>
              </a:rPr>
              <a:t> minh </a:t>
            </a:r>
            <a:r>
              <a:rPr lang="en-US" sz="2000" dirty="0" err="1" smtClean="0">
                <a:latin typeface="Palatino Linotype" pitchFamily="18" charset="0"/>
              </a:rPr>
              <a:t>Hoàng</a:t>
            </a:r>
            <a:r>
              <a:rPr lang="en-US" sz="2000" dirty="0" smtClean="0">
                <a:latin typeface="Palatino Linotype" pitchFamily="18" charset="0"/>
              </a:rPr>
              <a:t> Sa </a:t>
            </a:r>
            <a:r>
              <a:rPr lang="en-US" sz="2000" dirty="0" err="1" smtClean="0">
                <a:latin typeface="Palatino Linotype" pitchFamily="18" charset="0"/>
              </a:rPr>
              <a:t>và</a:t>
            </a:r>
            <a:r>
              <a:rPr lang="en-US" sz="2000" dirty="0" smtClean="0">
                <a:latin typeface="Palatino Linotype" pitchFamily="18" charset="0"/>
              </a:rPr>
              <a:t> </a:t>
            </a:r>
            <a:r>
              <a:rPr lang="en-US" sz="2000" dirty="0" err="1" smtClean="0">
                <a:latin typeface="Palatino Linotype" pitchFamily="18" charset="0"/>
              </a:rPr>
              <a:t>Trường</a:t>
            </a:r>
            <a:r>
              <a:rPr lang="en-US" sz="2000" dirty="0" smtClean="0">
                <a:latin typeface="Palatino Linotype" pitchFamily="18" charset="0"/>
              </a:rPr>
              <a:t> Sa </a:t>
            </a:r>
            <a:r>
              <a:rPr lang="en-US" sz="2000" dirty="0" err="1" smtClean="0">
                <a:latin typeface="Palatino Linotype" pitchFamily="18" charset="0"/>
              </a:rPr>
              <a:t>là</a:t>
            </a:r>
            <a:r>
              <a:rPr lang="en-US" sz="2000" dirty="0" smtClean="0">
                <a:latin typeface="Palatino Linotype" pitchFamily="18" charset="0"/>
              </a:rPr>
              <a:t> </a:t>
            </a:r>
            <a:r>
              <a:rPr lang="en-US" sz="2000" dirty="0" err="1" smtClean="0">
                <a:latin typeface="Palatino Linotype" pitchFamily="18" charset="0"/>
              </a:rPr>
              <a:t>của</a:t>
            </a:r>
            <a:r>
              <a:rPr lang="en-US" sz="2000" dirty="0" smtClean="0">
                <a:latin typeface="Palatino Linotype" pitchFamily="18" charset="0"/>
              </a:rPr>
              <a:t> </a:t>
            </a:r>
            <a:r>
              <a:rPr lang="en-US" sz="2000" dirty="0" err="1" smtClean="0">
                <a:latin typeface="Palatino Linotype" pitchFamily="18" charset="0"/>
              </a:rPr>
              <a:t>Việt</a:t>
            </a:r>
            <a:r>
              <a:rPr lang="en-US" sz="2000" dirty="0" smtClean="0">
                <a:latin typeface="Palatino Linotype" pitchFamily="18" charset="0"/>
              </a:rPr>
              <a:t> Nam.</a:t>
            </a:r>
            <a:endParaRPr lang="en-US" sz="2000" dirty="0">
              <a:latin typeface="Palatino Linotype" pitchFamily="18" charset="0"/>
            </a:endParaRPr>
          </a:p>
        </p:txBody>
      </p:sp>
      <p:sp>
        <p:nvSpPr>
          <p:cNvPr id="3" name="TextBox 2"/>
          <p:cNvSpPr txBox="1"/>
          <p:nvPr/>
        </p:nvSpPr>
        <p:spPr>
          <a:xfrm>
            <a:off x="767303" y="2493219"/>
            <a:ext cx="6075189" cy="400110"/>
          </a:xfrm>
          <a:prstGeom prst="rect">
            <a:avLst/>
          </a:prstGeom>
          <a:noFill/>
        </p:spPr>
        <p:txBody>
          <a:bodyPr wrap="none" rtlCol="0">
            <a:spAutoFit/>
          </a:bodyPr>
          <a:lstStyle/>
          <a:p>
            <a:r>
              <a:rPr lang="en-US" sz="2000" dirty="0" smtClean="0">
                <a:latin typeface="Palatino Linotype" pitchFamily="18" charset="0"/>
              </a:rPr>
              <a:t>2. </a:t>
            </a:r>
            <a:r>
              <a:rPr lang="en-US" sz="2000" dirty="0" err="1" smtClean="0">
                <a:latin typeface="Palatino Linotype" pitchFamily="18" charset="0"/>
              </a:rPr>
              <a:t>Tiềm</a:t>
            </a:r>
            <a:r>
              <a:rPr lang="en-US" sz="2000" dirty="0" smtClean="0">
                <a:latin typeface="Palatino Linotype" pitchFamily="18" charset="0"/>
              </a:rPr>
              <a:t> </a:t>
            </a:r>
            <a:r>
              <a:rPr lang="en-US" sz="2000" dirty="0" err="1" smtClean="0">
                <a:latin typeface="Palatino Linotype" pitchFamily="18" charset="0"/>
              </a:rPr>
              <a:t>lực</a:t>
            </a:r>
            <a:r>
              <a:rPr lang="en-US" sz="2000" dirty="0" smtClean="0">
                <a:latin typeface="Palatino Linotype" pitchFamily="18" charset="0"/>
              </a:rPr>
              <a:t>, </a:t>
            </a:r>
            <a:r>
              <a:rPr lang="en-US" sz="2000" dirty="0" err="1" smtClean="0">
                <a:latin typeface="Palatino Linotype" pitchFamily="18" charset="0"/>
              </a:rPr>
              <a:t>giá</a:t>
            </a:r>
            <a:r>
              <a:rPr lang="en-US" sz="2000" dirty="0" smtClean="0">
                <a:latin typeface="Palatino Linotype" pitchFamily="18" charset="0"/>
              </a:rPr>
              <a:t> </a:t>
            </a:r>
            <a:r>
              <a:rPr lang="en-US" sz="2000" dirty="0" err="1" smtClean="0">
                <a:latin typeface="Palatino Linotype" pitchFamily="18" charset="0"/>
              </a:rPr>
              <a:t>trị</a:t>
            </a:r>
            <a:r>
              <a:rPr lang="en-US" sz="2000" dirty="0" smtClean="0">
                <a:latin typeface="Palatino Linotype" pitchFamily="18" charset="0"/>
              </a:rPr>
              <a:t> </a:t>
            </a:r>
            <a:r>
              <a:rPr lang="en-US" sz="2000" dirty="0" err="1" smtClean="0">
                <a:latin typeface="Palatino Linotype" pitchFamily="18" charset="0"/>
              </a:rPr>
              <a:t>thực</a:t>
            </a:r>
            <a:r>
              <a:rPr lang="en-US" sz="2000" dirty="0" smtClean="0">
                <a:latin typeface="Palatino Linotype" pitchFamily="18" charset="0"/>
              </a:rPr>
              <a:t> </a:t>
            </a:r>
            <a:r>
              <a:rPr lang="en-US" sz="2000" dirty="0" err="1" smtClean="0">
                <a:latin typeface="Palatino Linotype" pitchFamily="18" charset="0"/>
              </a:rPr>
              <a:t>của</a:t>
            </a:r>
            <a:r>
              <a:rPr lang="en-US" sz="2000" dirty="0" smtClean="0">
                <a:latin typeface="Palatino Linotype" pitchFamily="18" charset="0"/>
              </a:rPr>
              <a:t> </a:t>
            </a:r>
            <a:r>
              <a:rPr lang="en-US" sz="2000" dirty="0" err="1" smtClean="0">
                <a:latin typeface="Palatino Linotype" pitchFamily="18" charset="0"/>
              </a:rPr>
              <a:t>Hoàng</a:t>
            </a:r>
            <a:r>
              <a:rPr lang="en-US" sz="2000" dirty="0" smtClean="0">
                <a:latin typeface="Palatino Linotype" pitchFamily="18" charset="0"/>
              </a:rPr>
              <a:t> Sa </a:t>
            </a:r>
            <a:r>
              <a:rPr lang="en-US" sz="2000" dirty="0" err="1" smtClean="0">
                <a:latin typeface="Palatino Linotype" pitchFamily="18" charset="0"/>
              </a:rPr>
              <a:t>và</a:t>
            </a:r>
            <a:r>
              <a:rPr lang="en-US" sz="2000" dirty="0" smtClean="0">
                <a:latin typeface="Palatino Linotype" pitchFamily="18" charset="0"/>
              </a:rPr>
              <a:t> </a:t>
            </a:r>
            <a:r>
              <a:rPr lang="en-US" sz="2000" dirty="0" err="1" smtClean="0">
                <a:latin typeface="Palatino Linotype" pitchFamily="18" charset="0"/>
              </a:rPr>
              <a:t>Trường</a:t>
            </a:r>
            <a:r>
              <a:rPr lang="en-US" sz="2000" dirty="0" smtClean="0">
                <a:latin typeface="Palatino Linotype" pitchFamily="18" charset="0"/>
              </a:rPr>
              <a:t> Sa.</a:t>
            </a:r>
            <a:endParaRPr lang="en-US" sz="2000" dirty="0">
              <a:latin typeface="Palatino Linotype" pitchFamily="18" charset="0"/>
            </a:endParaRPr>
          </a:p>
        </p:txBody>
      </p:sp>
      <p:sp>
        <p:nvSpPr>
          <p:cNvPr id="5" name="TextBox 4"/>
          <p:cNvSpPr txBox="1"/>
          <p:nvPr/>
        </p:nvSpPr>
        <p:spPr>
          <a:xfrm>
            <a:off x="767304" y="3203406"/>
            <a:ext cx="5873724" cy="400110"/>
          </a:xfrm>
          <a:prstGeom prst="rect">
            <a:avLst/>
          </a:prstGeom>
          <a:noFill/>
        </p:spPr>
        <p:txBody>
          <a:bodyPr wrap="none" rtlCol="0">
            <a:spAutoFit/>
          </a:bodyPr>
          <a:lstStyle/>
          <a:p>
            <a:r>
              <a:rPr lang="en-US" sz="2000" dirty="0" smtClean="0">
                <a:latin typeface="Palatino Linotype" pitchFamily="18" charset="0"/>
              </a:rPr>
              <a:t>3. </a:t>
            </a:r>
            <a:r>
              <a:rPr lang="en-US" sz="2000" dirty="0" err="1" smtClean="0">
                <a:latin typeface="Palatino Linotype" pitchFamily="18" charset="0"/>
              </a:rPr>
              <a:t>Những</a:t>
            </a:r>
            <a:r>
              <a:rPr lang="en-US" sz="2000" dirty="0" smtClean="0">
                <a:latin typeface="Palatino Linotype" pitchFamily="18" charset="0"/>
              </a:rPr>
              <a:t> </a:t>
            </a:r>
            <a:r>
              <a:rPr lang="en-US" sz="2000" dirty="0" err="1" smtClean="0">
                <a:latin typeface="Palatino Linotype" pitchFamily="18" charset="0"/>
              </a:rPr>
              <a:t>tranh</a:t>
            </a:r>
            <a:r>
              <a:rPr lang="en-US" sz="2000" dirty="0" smtClean="0">
                <a:latin typeface="Palatino Linotype" pitchFamily="18" charset="0"/>
              </a:rPr>
              <a:t> </a:t>
            </a:r>
            <a:r>
              <a:rPr lang="en-US" sz="2000" dirty="0" err="1" smtClean="0">
                <a:latin typeface="Palatino Linotype" pitchFamily="18" charset="0"/>
              </a:rPr>
              <a:t>chấp</a:t>
            </a:r>
            <a:r>
              <a:rPr lang="en-US" sz="2000" dirty="0" smtClean="0">
                <a:latin typeface="Palatino Linotype" pitchFamily="18" charset="0"/>
              </a:rPr>
              <a:t> </a:t>
            </a:r>
            <a:r>
              <a:rPr lang="en-US" sz="2000" dirty="0" err="1" smtClean="0">
                <a:latin typeface="Palatino Linotype" pitchFamily="18" charset="0"/>
              </a:rPr>
              <a:t>đang</a:t>
            </a:r>
            <a:r>
              <a:rPr lang="en-US" sz="2000" dirty="0" smtClean="0">
                <a:latin typeface="Palatino Linotype" pitchFamily="18" charset="0"/>
              </a:rPr>
              <a:t> </a:t>
            </a:r>
            <a:r>
              <a:rPr lang="en-US" sz="2000" dirty="0" err="1" smtClean="0">
                <a:latin typeface="Palatino Linotype" pitchFamily="18" charset="0"/>
              </a:rPr>
              <a:t>diễn</a:t>
            </a:r>
            <a:r>
              <a:rPr lang="en-US" sz="2000" dirty="0" smtClean="0">
                <a:latin typeface="Palatino Linotype" pitchFamily="18" charset="0"/>
              </a:rPr>
              <a:t> </a:t>
            </a:r>
            <a:r>
              <a:rPr lang="en-US" sz="2000" dirty="0" err="1" smtClean="0">
                <a:latin typeface="Palatino Linotype" pitchFamily="18" charset="0"/>
              </a:rPr>
              <a:t>ra</a:t>
            </a:r>
            <a:r>
              <a:rPr lang="en-US" sz="2000" dirty="0" smtClean="0">
                <a:latin typeface="Palatino Linotype" pitchFamily="18" charset="0"/>
              </a:rPr>
              <a:t> (</a:t>
            </a:r>
            <a:r>
              <a:rPr lang="en-US" sz="2000" dirty="0" err="1" smtClean="0">
                <a:latin typeface="Palatino Linotype" pitchFamily="18" charset="0"/>
              </a:rPr>
              <a:t>tính</a:t>
            </a:r>
            <a:r>
              <a:rPr lang="en-US" sz="2000" dirty="0" smtClean="0">
                <a:latin typeface="Palatino Linotype" pitchFamily="18" charset="0"/>
              </a:rPr>
              <a:t> </a:t>
            </a:r>
            <a:r>
              <a:rPr lang="en-US" sz="2000" dirty="0" err="1" smtClean="0">
                <a:latin typeface="Palatino Linotype" pitchFamily="18" charset="0"/>
              </a:rPr>
              <a:t>đến</a:t>
            </a:r>
            <a:r>
              <a:rPr lang="en-US" sz="2000" dirty="0" smtClean="0">
                <a:latin typeface="Palatino Linotype" pitchFamily="18" charset="0"/>
              </a:rPr>
              <a:t> 2023).</a:t>
            </a:r>
            <a:endParaRPr lang="en-US" sz="2000" dirty="0">
              <a:latin typeface="Palatino Linotype" pitchFamily="18" charset="0"/>
            </a:endParaRPr>
          </a:p>
        </p:txBody>
      </p:sp>
      <p:sp>
        <p:nvSpPr>
          <p:cNvPr id="8" name="TextBox 7"/>
          <p:cNvSpPr txBox="1"/>
          <p:nvPr/>
        </p:nvSpPr>
        <p:spPr>
          <a:xfrm>
            <a:off x="755980" y="3903306"/>
            <a:ext cx="3445174" cy="400110"/>
          </a:xfrm>
          <a:prstGeom prst="rect">
            <a:avLst/>
          </a:prstGeom>
          <a:noFill/>
        </p:spPr>
        <p:txBody>
          <a:bodyPr wrap="none" rtlCol="0">
            <a:spAutoFit/>
          </a:bodyPr>
          <a:lstStyle/>
          <a:p>
            <a:r>
              <a:rPr lang="en-US" sz="2000" dirty="0" smtClean="0">
                <a:latin typeface="Palatino Linotype" pitchFamily="18" charset="0"/>
              </a:rPr>
              <a:t>4. </a:t>
            </a:r>
            <a:r>
              <a:rPr lang="en-US" sz="2000" dirty="0" err="1" smtClean="0">
                <a:latin typeface="Palatino Linotype" pitchFamily="18" charset="0"/>
              </a:rPr>
              <a:t>Thiệt</a:t>
            </a:r>
            <a:r>
              <a:rPr lang="en-US" sz="2000" dirty="0" smtClean="0">
                <a:latin typeface="Palatino Linotype" pitchFamily="18" charset="0"/>
              </a:rPr>
              <a:t> </a:t>
            </a:r>
            <a:r>
              <a:rPr lang="en-US" sz="2000" dirty="0" err="1" smtClean="0">
                <a:latin typeface="Palatino Linotype" pitchFamily="18" charset="0"/>
              </a:rPr>
              <a:t>hại</a:t>
            </a:r>
            <a:r>
              <a:rPr lang="en-US" sz="2000" dirty="0" smtClean="0">
                <a:latin typeface="Palatino Linotype" pitchFamily="18" charset="0"/>
              </a:rPr>
              <a:t> </a:t>
            </a:r>
            <a:r>
              <a:rPr lang="en-US" sz="2000" dirty="0" err="1" smtClean="0">
                <a:latin typeface="Palatino Linotype" pitchFamily="18" charset="0"/>
              </a:rPr>
              <a:t>từ</a:t>
            </a:r>
            <a:r>
              <a:rPr lang="en-US" sz="2000" dirty="0" smtClean="0">
                <a:latin typeface="Palatino Linotype" pitchFamily="18" charset="0"/>
              </a:rPr>
              <a:t> </a:t>
            </a:r>
            <a:r>
              <a:rPr lang="en-US" sz="2000" dirty="0" err="1" smtClean="0">
                <a:latin typeface="Palatino Linotype" pitchFamily="18" charset="0"/>
              </a:rPr>
              <a:t>sự</a:t>
            </a:r>
            <a:r>
              <a:rPr lang="en-US" sz="2000" dirty="0" smtClean="0">
                <a:latin typeface="Palatino Linotype" pitchFamily="18" charset="0"/>
              </a:rPr>
              <a:t> </a:t>
            </a:r>
            <a:r>
              <a:rPr lang="en-US" sz="2000" dirty="0" err="1" smtClean="0">
                <a:latin typeface="Palatino Linotype" pitchFamily="18" charset="0"/>
              </a:rPr>
              <a:t>tranh</a:t>
            </a:r>
            <a:r>
              <a:rPr lang="en-US" sz="2000" dirty="0" smtClean="0">
                <a:latin typeface="Palatino Linotype" pitchFamily="18" charset="0"/>
              </a:rPr>
              <a:t> </a:t>
            </a:r>
            <a:r>
              <a:rPr lang="en-US" sz="2000" dirty="0" err="1" smtClean="0">
                <a:latin typeface="Palatino Linotype" pitchFamily="18" charset="0"/>
              </a:rPr>
              <a:t>chấp</a:t>
            </a:r>
            <a:r>
              <a:rPr lang="en-US" sz="2000" dirty="0" smtClean="0">
                <a:latin typeface="Palatino Linotype" pitchFamily="18" charset="0"/>
              </a:rPr>
              <a:t>.</a:t>
            </a:r>
            <a:endParaRPr lang="en-US" sz="2000" dirty="0">
              <a:latin typeface="Palatino Linotype" pitchFamily="18" charset="0"/>
            </a:endParaRPr>
          </a:p>
        </p:txBody>
      </p:sp>
      <p:sp>
        <p:nvSpPr>
          <p:cNvPr id="9" name="TextBox 8"/>
          <p:cNvSpPr txBox="1"/>
          <p:nvPr/>
        </p:nvSpPr>
        <p:spPr>
          <a:xfrm>
            <a:off x="755980" y="4591425"/>
            <a:ext cx="3084499" cy="400110"/>
          </a:xfrm>
          <a:prstGeom prst="rect">
            <a:avLst/>
          </a:prstGeom>
          <a:noFill/>
        </p:spPr>
        <p:txBody>
          <a:bodyPr wrap="none" rtlCol="0">
            <a:spAutoFit/>
          </a:bodyPr>
          <a:lstStyle/>
          <a:p>
            <a:r>
              <a:rPr lang="en-US" sz="2000" dirty="0" smtClean="0">
                <a:latin typeface="Palatino Linotype" pitchFamily="18" charset="0"/>
              </a:rPr>
              <a:t>5. </a:t>
            </a:r>
            <a:r>
              <a:rPr lang="en-US" sz="2000" dirty="0" err="1" smtClean="0">
                <a:latin typeface="Palatino Linotype" pitchFamily="18" charset="0"/>
              </a:rPr>
              <a:t>Thái</a:t>
            </a:r>
            <a:r>
              <a:rPr lang="en-US" sz="2000" dirty="0" smtClean="0">
                <a:latin typeface="Palatino Linotype" pitchFamily="18" charset="0"/>
              </a:rPr>
              <a:t> </a:t>
            </a:r>
            <a:r>
              <a:rPr lang="en-US" sz="2000" dirty="0" err="1" smtClean="0">
                <a:latin typeface="Palatino Linotype" pitchFamily="18" charset="0"/>
              </a:rPr>
              <a:t>độ</a:t>
            </a:r>
            <a:r>
              <a:rPr lang="en-US" sz="2000" dirty="0" smtClean="0">
                <a:latin typeface="Palatino Linotype" pitchFamily="18" charset="0"/>
              </a:rPr>
              <a:t> </a:t>
            </a:r>
            <a:r>
              <a:rPr lang="en-US" sz="2000" dirty="0" err="1" smtClean="0">
                <a:latin typeface="Palatino Linotype" pitchFamily="18" charset="0"/>
              </a:rPr>
              <a:t>của</a:t>
            </a:r>
            <a:r>
              <a:rPr lang="en-US" sz="2000" dirty="0" smtClean="0">
                <a:latin typeface="Palatino Linotype" pitchFamily="18" charset="0"/>
              </a:rPr>
              <a:t> </a:t>
            </a:r>
            <a:r>
              <a:rPr lang="en-US" sz="2000" dirty="0" err="1" smtClean="0">
                <a:latin typeface="Palatino Linotype" pitchFamily="18" charset="0"/>
              </a:rPr>
              <a:t>mọi</a:t>
            </a:r>
            <a:r>
              <a:rPr lang="en-US" sz="2000" dirty="0" smtClean="0">
                <a:latin typeface="Palatino Linotype" pitchFamily="18" charset="0"/>
              </a:rPr>
              <a:t> </a:t>
            </a:r>
            <a:r>
              <a:rPr lang="en-US" sz="2000" dirty="0" err="1" smtClean="0">
                <a:latin typeface="Palatino Linotype" pitchFamily="18" charset="0"/>
              </a:rPr>
              <a:t>người</a:t>
            </a:r>
            <a:r>
              <a:rPr lang="en-US" sz="2000" dirty="0" smtClean="0">
                <a:latin typeface="Palatino Linotype" pitchFamily="18" charset="0"/>
              </a:rPr>
              <a:t>.</a:t>
            </a:r>
            <a:endParaRPr lang="en-US" sz="2000" dirty="0">
              <a:latin typeface="Palatino Linotype" pitchFamily="18" charset="0"/>
            </a:endParaRPr>
          </a:p>
        </p:txBody>
      </p:sp>
      <p:sp>
        <p:nvSpPr>
          <p:cNvPr id="11" name="TextBox 10"/>
          <p:cNvSpPr txBox="1"/>
          <p:nvPr/>
        </p:nvSpPr>
        <p:spPr>
          <a:xfrm>
            <a:off x="755978" y="5287125"/>
            <a:ext cx="3486339" cy="400110"/>
          </a:xfrm>
          <a:prstGeom prst="rect">
            <a:avLst/>
          </a:prstGeom>
          <a:noFill/>
        </p:spPr>
        <p:txBody>
          <a:bodyPr wrap="none" rtlCol="0">
            <a:spAutoFit/>
          </a:bodyPr>
          <a:lstStyle/>
          <a:p>
            <a:r>
              <a:rPr lang="en-US" sz="2000" dirty="0" smtClean="0">
                <a:latin typeface="Palatino Linotype" pitchFamily="18" charset="0"/>
              </a:rPr>
              <a:t>6. </a:t>
            </a:r>
            <a:r>
              <a:rPr lang="en-US" sz="2000" dirty="0" err="1" smtClean="0">
                <a:latin typeface="Palatino Linotype" pitchFamily="18" charset="0"/>
              </a:rPr>
              <a:t>Trách</a:t>
            </a:r>
            <a:r>
              <a:rPr lang="en-US" sz="2000" dirty="0" smtClean="0">
                <a:latin typeface="Palatino Linotype" pitchFamily="18" charset="0"/>
              </a:rPr>
              <a:t> </a:t>
            </a:r>
            <a:r>
              <a:rPr lang="en-US" sz="2000" dirty="0" err="1" smtClean="0">
                <a:latin typeface="Palatino Linotype" pitchFamily="18" charset="0"/>
              </a:rPr>
              <a:t>nhiệm</a:t>
            </a:r>
            <a:r>
              <a:rPr lang="en-US" sz="2000" dirty="0" smtClean="0">
                <a:latin typeface="Palatino Linotype" pitchFamily="18" charset="0"/>
              </a:rPr>
              <a:t> </a:t>
            </a:r>
            <a:r>
              <a:rPr lang="en-US" sz="2000" dirty="0" err="1" smtClean="0">
                <a:latin typeface="Palatino Linotype" pitchFamily="18" charset="0"/>
              </a:rPr>
              <a:t>của</a:t>
            </a:r>
            <a:r>
              <a:rPr lang="en-US" sz="2000" dirty="0" smtClean="0">
                <a:latin typeface="Palatino Linotype" pitchFamily="18" charset="0"/>
              </a:rPr>
              <a:t> </a:t>
            </a:r>
            <a:r>
              <a:rPr lang="en-US" sz="2000" dirty="0" err="1" smtClean="0">
                <a:latin typeface="Palatino Linotype" pitchFamily="18" charset="0"/>
              </a:rPr>
              <a:t>sinh</a:t>
            </a:r>
            <a:r>
              <a:rPr lang="en-US" sz="2000" dirty="0" smtClean="0">
                <a:latin typeface="Palatino Linotype" pitchFamily="18" charset="0"/>
              </a:rPr>
              <a:t> </a:t>
            </a:r>
            <a:r>
              <a:rPr lang="en-US" sz="2000" dirty="0" err="1" smtClean="0">
                <a:latin typeface="Palatino Linotype" pitchFamily="18" charset="0"/>
              </a:rPr>
              <a:t>viên</a:t>
            </a:r>
            <a:r>
              <a:rPr lang="en-US" sz="2000" dirty="0" smtClean="0">
                <a:latin typeface="Palatino Linotype" pitchFamily="18" charset="0"/>
              </a:rPr>
              <a:t>.</a:t>
            </a:r>
            <a:endParaRPr lang="en-US" sz="2000" dirty="0">
              <a:latin typeface="Palatino Linotype" pitchFamily="18" charset="0"/>
            </a:endParaRPr>
          </a:p>
        </p:txBody>
      </p:sp>
      <p:sp>
        <p:nvSpPr>
          <p:cNvPr id="12" name="TextBox 11"/>
          <p:cNvSpPr txBox="1"/>
          <p:nvPr/>
        </p:nvSpPr>
        <p:spPr>
          <a:xfrm>
            <a:off x="755980" y="5958045"/>
            <a:ext cx="1468672" cy="400110"/>
          </a:xfrm>
          <a:prstGeom prst="rect">
            <a:avLst/>
          </a:prstGeom>
          <a:noFill/>
        </p:spPr>
        <p:txBody>
          <a:bodyPr wrap="none" rtlCol="0">
            <a:spAutoFit/>
          </a:bodyPr>
          <a:lstStyle/>
          <a:p>
            <a:r>
              <a:rPr lang="en-US" sz="2000" dirty="0" smtClean="0">
                <a:latin typeface="Palatino Linotype" pitchFamily="18" charset="0"/>
              </a:rPr>
              <a:t>7. </a:t>
            </a:r>
            <a:r>
              <a:rPr lang="en-US" sz="2000" dirty="0" err="1" smtClean="0">
                <a:latin typeface="Palatino Linotype" pitchFamily="18" charset="0"/>
              </a:rPr>
              <a:t>Kết</a:t>
            </a:r>
            <a:r>
              <a:rPr lang="en-US" sz="2000" dirty="0" smtClean="0">
                <a:latin typeface="Palatino Linotype" pitchFamily="18" charset="0"/>
              </a:rPr>
              <a:t> </a:t>
            </a:r>
            <a:r>
              <a:rPr lang="en-US" sz="2000" dirty="0" err="1" smtClean="0">
                <a:latin typeface="Palatino Linotype" pitchFamily="18" charset="0"/>
              </a:rPr>
              <a:t>luận</a:t>
            </a:r>
            <a:r>
              <a:rPr lang="en-US" sz="2000" dirty="0" smtClean="0">
                <a:latin typeface="Palatino Linotype" pitchFamily="18" charset="0"/>
              </a:rPr>
              <a:t>.</a:t>
            </a:r>
            <a:endParaRPr lang="en-US" sz="2000" dirty="0">
              <a:latin typeface="Palatino Linotype" pitchFamily="18" charset="0"/>
            </a:endParaRPr>
          </a:p>
        </p:txBody>
      </p:sp>
    </p:spTree>
    <p:extLst>
      <p:ext uri="{BB962C8B-B14F-4D97-AF65-F5344CB8AC3E}">
        <p14:creationId xmlns:p14="http://schemas.microsoft.com/office/powerpoint/2010/main" val="183745781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1000"/>
                                        <p:tgtEl>
                                          <p:spTgt spid="11"/>
                                        </p:tgtEl>
                                      </p:cBhvr>
                                    </p:animEffect>
                                    <p:anim calcmode="lin" valueType="num">
                                      <p:cBhvr>
                                        <p:cTn id="33" dur="1000" fill="hold"/>
                                        <p:tgtEl>
                                          <p:spTgt spid="11"/>
                                        </p:tgtEl>
                                        <p:attrNameLst>
                                          <p:attrName>ppt_x</p:attrName>
                                        </p:attrNameLst>
                                      </p:cBhvr>
                                      <p:tavLst>
                                        <p:tav tm="0">
                                          <p:val>
                                            <p:strVal val="#ppt_x"/>
                                          </p:val>
                                        </p:tav>
                                        <p:tav tm="100000">
                                          <p:val>
                                            <p:strVal val="#ppt_x"/>
                                          </p:val>
                                        </p:tav>
                                      </p:tavLst>
                                    </p:anim>
                                    <p:anim calcmode="lin" valueType="num">
                                      <p:cBhvr>
                                        <p:cTn id="34" dur="100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8" grpId="0"/>
      <p:bldP spid="9" grpId="0"/>
      <p:bldP spid="11" grpId="0"/>
      <p:bldP spid="1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othecary">
  <a:themeElements>
    <a:clrScheme name="Apothecary">
      <a:dk1>
        <a:sysClr val="windowText" lastClr="000000"/>
      </a:dk1>
      <a:lt1>
        <a:sysClr val="window" lastClr="FFFFFF"/>
      </a:lt1>
      <a:dk2>
        <a:srgbClr val="564B3C"/>
      </a:dk2>
      <a:lt2>
        <a:srgbClr val="ECEDD1"/>
      </a:lt2>
      <a:accent1>
        <a:srgbClr val="93A299"/>
      </a:accent1>
      <a:accent2>
        <a:srgbClr val="CF543F"/>
      </a:accent2>
      <a:accent3>
        <a:srgbClr val="B5AE53"/>
      </a:accent3>
      <a:accent4>
        <a:srgbClr val="848058"/>
      </a:accent4>
      <a:accent5>
        <a:srgbClr val="E8B54D"/>
      </a:accent5>
      <a:accent6>
        <a:srgbClr val="786C71"/>
      </a:accent6>
      <a:hlink>
        <a:srgbClr val="CCCC00"/>
      </a:hlink>
      <a:folHlink>
        <a:srgbClr val="B2B2B2"/>
      </a:folHlink>
    </a:clrScheme>
    <a:fontScheme name="Apothecary">
      <a:majorFont>
        <a:latin typeface="Book Antiqua"/>
        <a:ea typeface=""/>
        <a:cs typeface=""/>
        <a:font script="Jpan" typeface="HGS明朝B"/>
        <a:font script="Hang" typeface="HY견명조"/>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ゴシック"/>
        <a:font script="Hang" typeface="HY견명조"/>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solidFill>
          <a:schemeClr val="phClr">
            <a:tint val="93000"/>
            <a:satMod val="140000"/>
          </a:schemeClr>
        </a:solidFill>
        <a:blipFill rotWithShape="1">
          <a:blip xmlns:r="http://schemas.openxmlformats.org/officeDocument/2006/relationships" r:embed="rId1">
            <a:duotone>
              <a:schemeClr val="phClr">
                <a:tint val="70000"/>
                <a:satMod val="170000"/>
              </a:schemeClr>
              <a:schemeClr val="phClr">
                <a:shade val="70000"/>
                <a:satMod val="13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Apothecary</Template>
  <TotalTime>628</TotalTime>
  <Words>1026</Words>
  <Application>Microsoft Office PowerPoint</Application>
  <PresentationFormat>Custom</PresentationFormat>
  <Paragraphs>87</Paragraphs>
  <Slides>29</Slides>
  <Notes>22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Apothecary</vt:lpstr>
      <vt:lpstr>PowerPoint Presentation</vt:lpstr>
      <vt:lpstr>PowerPoint Presentation</vt:lpstr>
      <vt:lpstr>PowerPoint Presentation</vt:lpstr>
      <vt:lpstr>PowerPoint Presentation</vt:lpstr>
      <vt:lpstr>Môn học: Giáo dục quốc phòng và an ninh (học phần 1)</vt:lpstr>
      <vt:lpstr>PowerPoint Presentation</vt:lpstr>
      <vt:lpstr>Video</vt:lpstr>
      <vt:lpstr>Chủ đề:  Tranh chấp chủ quyền Hoàng Sa – Trường Sa</vt:lpstr>
      <vt:lpstr>Nội dung bài thuyết trình:</vt:lpstr>
      <vt:lpstr>1. Những bằng chứng chứng minh Hoàng Sa và Trường Sa là của Việt Nam.</vt:lpstr>
      <vt:lpstr>1. Những bằng chứng chứng minh Hoàng Sa và Trường Sa là của Việt Nam.</vt:lpstr>
      <vt:lpstr>1. Những bằng chứng chứng minh Hoàng Sa và Trường Sa là của Việt Nam.</vt:lpstr>
      <vt:lpstr>2. Tiềm lực, giá trị thực của Hoàng Sa và Trường Sa.</vt:lpstr>
      <vt:lpstr>2. Tiềm lực, giá trị thực của Hoàng Sa và Trường Sa.</vt:lpstr>
      <vt:lpstr>2. Tiềm lực, giá trị thực của Hoàng Sa và Trường Sa.</vt:lpstr>
      <vt:lpstr>3. Những tranh chấp đang diễn ra (tính đến 2023).</vt:lpstr>
      <vt:lpstr>3. Những tranh chấp đang diễn ra (tính đến 2023).</vt:lpstr>
      <vt:lpstr>3. Những tranh chấp đang diễn ra (tính đến 2023).</vt:lpstr>
      <vt:lpstr>4. Thiệt hại từ sự tranh chấp.</vt:lpstr>
      <vt:lpstr>4. Thiệt hại từ sự tranh chấp.</vt:lpstr>
      <vt:lpstr>4. Thiệt hại từ sự tranh chấp.</vt:lpstr>
      <vt:lpstr>5. Thái độ của mọi người.</vt:lpstr>
      <vt:lpstr>5. Thái độ của mọi người.</vt:lpstr>
      <vt:lpstr>5. Thái độ của mọi người.</vt:lpstr>
      <vt:lpstr>6. Trách nhiệm của sinh viên.</vt:lpstr>
      <vt:lpstr>6. Trách nhiệm của sinh viên.</vt:lpstr>
      <vt:lpstr>6. Trách nhiệm của sinh viên.</vt:lpstr>
      <vt:lpstr>7. Kết luận.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 trình bày PowerPoint</dc:title>
  <dc:creator>Admin</dc:creator>
  <cp:lastModifiedBy>Admin</cp:lastModifiedBy>
  <cp:revision>23</cp:revision>
  <dcterms:created xsi:type="dcterms:W3CDTF">2023-04-15T10:35:54Z</dcterms:created>
  <dcterms:modified xsi:type="dcterms:W3CDTF">2023-10-04T15:20:25Z</dcterms:modified>
</cp:coreProperties>
</file>