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57" r:id="rId3"/>
    <p:sldId id="258" r:id="rId4"/>
    <p:sldId id="259" r:id="rId5"/>
    <p:sldId id="260" r:id="rId6"/>
    <p:sldId id="261" r:id="rId7"/>
    <p:sldId id="264" r:id="rId8"/>
    <p:sldId id="265" r:id="rId9"/>
    <p:sldId id="269" r:id="rId10"/>
    <p:sldId id="262" r:id="rId11"/>
    <p:sldId id="263" r:id="rId12"/>
    <p:sldId id="266"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90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5" d="100"/>
          <a:sy n="75" d="100"/>
        </p:scale>
        <p:origin x="54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277B3-6D84-0266-D6BA-67A3C5ED50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57D000A-C597-7C28-CEF6-C5737CCA9E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0A84C5-5480-454B-392D-3AFAABC4175C}"/>
              </a:ext>
            </a:extLst>
          </p:cNvPr>
          <p:cNvSpPr>
            <a:spLocks noGrp="1"/>
          </p:cNvSpPr>
          <p:nvPr>
            <p:ph type="dt" sz="half" idx="10"/>
          </p:nvPr>
        </p:nvSpPr>
        <p:spPr/>
        <p:txBody>
          <a:bodyPr/>
          <a:lstStyle/>
          <a:p>
            <a:fld id="{6A89F997-2BC6-4C9C-ADEF-D6C55BBED5B3}" type="datetimeFigureOut">
              <a:rPr lang="en-US" smtClean="0"/>
              <a:t>10/4/2023</a:t>
            </a:fld>
            <a:endParaRPr lang="en-US"/>
          </a:p>
        </p:txBody>
      </p:sp>
      <p:sp>
        <p:nvSpPr>
          <p:cNvPr id="5" name="Footer Placeholder 4">
            <a:extLst>
              <a:ext uri="{FF2B5EF4-FFF2-40B4-BE49-F238E27FC236}">
                <a16:creationId xmlns:a16="http://schemas.microsoft.com/office/drawing/2014/main" id="{76AC964A-8A1F-5FE4-2137-DEF436BBBC1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DDCEB3-9AB5-31D4-0B03-E85ED3611191}"/>
              </a:ext>
            </a:extLst>
          </p:cNvPr>
          <p:cNvSpPr>
            <a:spLocks noGrp="1"/>
          </p:cNvSpPr>
          <p:nvPr>
            <p:ph type="sldNum" sz="quarter" idx="12"/>
          </p:nvPr>
        </p:nvSpPr>
        <p:spPr/>
        <p:txBody>
          <a:bodyPr/>
          <a:lstStyle/>
          <a:p>
            <a:fld id="{80EE6D9F-5457-4CC2-A8F1-E2E17AC713FF}" type="slidenum">
              <a:rPr lang="en-US" smtClean="0"/>
              <a:t>‹#›</a:t>
            </a:fld>
            <a:endParaRPr lang="en-US"/>
          </a:p>
        </p:txBody>
      </p:sp>
    </p:spTree>
    <p:extLst>
      <p:ext uri="{BB962C8B-B14F-4D97-AF65-F5344CB8AC3E}">
        <p14:creationId xmlns:p14="http://schemas.microsoft.com/office/powerpoint/2010/main" val="22869315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CBEE5-44FE-16BC-EA55-8783B9E6AF3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A0551A-6B02-80E5-E1F6-5E24266CE89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465549-7E00-271C-C8EC-08E2C291D143}"/>
              </a:ext>
            </a:extLst>
          </p:cNvPr>
          <p:cNvSpPr>
            <a:spLocks noGrp="1"/>
          </p:cNvSpPr>
          <p:nvPr>
            <p:ph type="dt" sz="half" idx="10"/>
          </p:nvPr>
        </p:nvSpPr>
        <p:spPr/>
        <p:txBody>
          <a:bodyPr/>
          <a:lstStyle/>
          <a:p>
            <a:fld id="{6A89F997-2BC6-4C9C-ADEF-D6C55BBED5B3}" type="datetimeFigureOut">
              <a:rPr lang="en-US" smtClean="0"/>
              <a:t>10/4/2023</a:t>
            </a:fld>
            <a:endParaRPr lang="en-US"/>
          </a:p>
        </p:txBody>
      </p:sp>
      <p:sp>
        <p:nvSpPr>
          <p:cNvPr id="5" name="Footer Placeholder 4">
            <a:extLst>
              <a:ext uri="{FF2B5EF4-FFF2-40B4-BE49-F238E27FC236}">
                <a16:creationId xmlns:a16="http://schemas.microsoft.com/office/drawing/2014/main" id="{BF74EA43-3919-F237-D2F5-06BA481AEE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B3C7DE-F522-8D60-4891-BB3779615779}"/>
              </a:ext>
            </a:extLst>
          </p:cNvPr>
          <p:cNvSpPr>
            <a:spLocks noGrp="1"/>
          </p:cNvSpPr>
          <p:nvPr>
            <p:ph type="sldNum" sz="quarter" idx="12"/>
          </p:nvPr>
        </p:nvSpPr>
        <p:spPr/>
        <p:txBody>
          <a:bodyPr/>
          <a:lstStyle/>
          <a:p>
            <a:fld id="{80EE6D9F-5457-4CC2-A8F1-E2E17AC713FF}" type="slidenum">
              <a:rPr lang="en-US" smtClean="0"/>
              <a:t>‹#›</a:t>
            </a:fld>
            <a:endParaRPr lang="en-US"/>
          </a:p>
        </p:txBody>
      </p:sp>
    </p:spTree>
    <p:extLst>
      <p:ext uri="{BB962C8B-B14F-4D97-AF65-F5344CB8AC3E}">
        <p14:creationId xmlns:p14="http://schemas.microsoft.com/office/powerpoint/2010/main" val="1435181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1343C6-63BF-48C9-6628-E1627D1B550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E72667-B246-4551-5C51-E64EE2B575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8192B8-65B2-4F80-E769-2996C5550B2E}"/>
              </a:ext>
            </a:extLst>
          </p:cNvPr>
          <p:cNvSpPr>
            <a:spLocks noGrp="1"/>
          </p:cNvSpPr>
          <p:nvPr>
            <p:ph type="dt" sz="half" idx="10"/>
          </p:nvPr>
        </p:nvSpPr>
        <p:spPr/>
        <p:txBody>
          <a:bodyPr/>
          <a:lstStyle/>
          <a:p>
            <a:fld id="{6A89F997-2BC6-4C9C-ADEF-D6C55BBED5B3}" type="datetimeFigureOut">
              <a:rPr lang="en-US" smtClean="0"/>
              <a:t>10/4/2023</a:t>
            </a:fld>
            <a:endParaRPr lang="en-US"/>
          </a:p>
        </p:txBody>
      </p:sp>
      <p:sp>
        <p:nvSpPr>
          <p:cNvPr id="5" name="Footer Placeholder 4">
            <a:extLst>
              <a:ext uri="{FF2B5EF4-FFF2-40B4-BE49-F238E27FC236}">
                <a16:creationId xmlns:a16="http://schemas.microsoft.com/office/drawing/2014/main" id="{EB00CDF7-9F02-BE07-C196-B7481E1EB1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8E8143-0F54-50A1-C640-1DD54AD5575A}"/>
              </a:ext>
            </a:extLst>
          </p:cNvPr>
          <p:cNvSpPr>
            <a:spLocks noGrp="1"/>
          </p:cNvSpPr>
          <p:nvPr>
            <p:ph type="sldNum" sz="quarter" idx="12"/>
          </p:nvPr>
        </p:nvSpPr>
        <p:spPr/>
        <p:txBody>
          <a:bodyPr/>
          <a:lstStyle/>
          <a:p>
            <a:fld id="{80EE6D9F-5457-4CC2-A8F1-E2E17AC713FF}" type="slidenum">
              <a:rPr lang="en-US" smtClean="0"/>
              <a:t>‹#›</a:t>
            </a:fld>
            <a:endParaRPr lang="en-US"/>
          </a:p>
        </p:txBody>
      </p:sp>
    </p:spTree>
    <p:extLst>
      <p:ext uri="{BB962C8B-B14F-4D97-AF65-F5344CB8AC3E}">
        <p14:creationId xmlns:p14="http://schemas.microsoft.com/office/powerpoint/2010/main" val="20361116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C070-26E6-C235-8EE9-35E04CD82F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EE94A6-FFA7-2CDD-BF0F-5FB453B5B7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94A501-3DBE-B8CC-0E05-621D24200A06}"/>
              </a:ext>
            </a:extLst>
          </p:cNvPr>
          <p:cNvSpPr>
            <a:spLocks noGrp="1"/>
          </p:cNvSpPr>
          <p:nvPr>
            <p:ph type="dt" sz="half" idx="10"/>
          </p:nvPr>
        </p:nvSpPr>
        <p:spPr/>
        <p:txBody>
          <a:bodyPr/>
          <a:lstStyle/>
          <a:p>
            <a:fld id="{6A89F997-2BC6-4C9C-ADEF-D6C55BBED5B3}" type="datetimeFigureOut">
              <a:rPr lang="en-US" smtClean="0"/>
              <a:t>10/4/2023</a:t>
            </a:fld>
            <a:endParaRPr lang="en-US"/>
          </a:p>
        </p:txBody>
      </p:sp>
      <p:sp>
        <p:nvSpPr>
          <p:cNvPr id="5" name="Footer Placeholder 4">
            <a:extLst>
              <a:ext uri="{FF2B5EF4-FFF2-40B4-BE49-F238E27FC236}">
                <a16:creationId xmlns:a16="http://schemas.microsoft.com/office/drawing/2014/main" id="{CF4821E0-C270-9066-3F74-0058283DD1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B490168-36DB-E5BE-5F4A-3A0FA83D5D1E}"/>
              </a:ext>
            </a:extLst>
          </p:cNvPr>
          <p:cNvSpPr>
            <a:spLocks noGrp="1"/>
          </p:cNvSpPr>
          <p:nvPr>
            <p:ph type="sldNum" sz="quarter" idx="12"/>
          </p:nvPr>
        </p:nvSpPr>
        <p:spPr/>
        <p:txBody>
          <a:bodyPr/>
          <a:lstStyle/>
          <a:p>
            <a:fld id="{80EE6D9F-5457-4CC2-A8F1-E2E17AC713FF}" type="slidenum">
              <a:rPr lang="en-US" smtClean="0"/>
              <a:t>‹#›</a:t>
            </a:fld>
            <a:endParaRPr lang="en-US"/>
          </a:p>
        </p:txBody>
      </p:sp>
    </p:spTree>
    <p:extLst>
      <p:ext uri="{BB962C8B-B14F-4D97-AF65-F5344CB8AC3E}">
        <p14:creationId xmlns:p14="http://schemas.microsoft.com/office/powerpoint/2010/main" val="321865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F50281-6688-4E0A-8092-AEF935BE63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F7C02F-0CE9-FB60-50AD-C76DE69AE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13E4A09-F7CC-C84B-40A7-31B4984BB90C}"/>
              </a:ext>
            </a:extLst>
          </p:cNvPr>
          <p:cNvSpPr>
            <a:spLocks noGrp="1"/>
          </p:cNvSpPr>
          <p:nvPr>
            <p:ph type="dt" sz="half" idx="10"/>
          </p:nvPr>
        </p:nvSpPr>
        <p:spPr/>
        <p:txBody>
          <a:bodyPr/>
          <a:lstStyle/>
          <a:p>
            <a:fld id="{6A89F997-2BC6-4C9C-ADEF-D6C55BBED5B3}" type="datetimeFigureOut">
              <a:rPr lang="en-US" smtClean="0"/>
              <a:t>10/4/2023</a:t>
            </a:fld>
            <a:endParaRPr lang="en-US"/>
          </a:p>
        </p:txBody>
      </p:sp>
      <p:sp>
        <p:nvSpPr>
          <p:cNvPr id="5" name="Footer Placeholder 4">
            <a:extLst>
              <a:ext uri="{FF2B5EF4-FFF2-40B4-BE49-F238E27FC236}">
                <a16:creationId xmlns:a16="http://schemas.microsoft.com/office/drawing/2014/main" id="{B0AF5607-8386-1E94-99F3-78D98A3DD9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F9365B-6D6A-36E0-A08B-632BDC0B6CDD}"/>
              </a:ext>
            </a:extLst>
          </p:cNvPr>
          <p:cNvSpPr>
            <a:spLocks noGrp="1"/>
          </p:cNvSpPr>
          <p:nvPr>
            <p:ph type="sldNum" sz="quarter" idx="12"/>
          </p:nvPr>
        </p:nvSpPr>
        <p:spPr/>
        <p:txBody>
          <a:bodyPr/>
          <a:lstStyle/>
          <a:p>
            <a:fld id="{80EE6D9F-5457-4CC2-A8F1-E2E17AC713FF}" type="slidenum">
              <a:rPr lang="en-US" smtClean="0"/>
              <a:t>‹#›</a:t>
            </a:fld>
            <a:endParaRPr lang="en-US"/>
          </a:p>
        </p:txBody>
      </p:sp>
    </p:spTree>
    <p:extLst>
      <p:ext uri="{BB962C8B-B14F-4D97-AF65-F5344CB8AC3E}">
        <p14:creationId xmlns:p14="http://schemas.microsoft.com/office/powerpoint/2010/main" val="3147761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6606AA-1537-A288-E660-BDDD1E74DEE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EED3B5-337C-FD1C-69B8-87BE7B9AF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4D6EBFC-61DA-D113-F6C2-E92937AD900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270C79-DC58-0492-3159-F36E611BCD19}"/>
              </a:ext>
            </a:extLst>
          </p:cNvPr>
          <p:cNvSpPr>
            <a:spLocks noGrp="1"/>
          </p:cNvSpPr>
          <p:nvPr>
            <p:ph type="dt" sz="half" idx="10"/>
          </p:nvPr>
        </p:nvSpPr>
        <p:spPr/>
        <p:txBody>
          <a:bodyPr/>
          <a:lstStyle/>
          <a:p>
            <a:fld id="{6A89F997-2BC6-4C9C-ADEF-D6C55BBED5B3}" type="datetimeFigureOut">
              <a:rPr lang="en-US" smtClean="0"/>
              <a:t>10/4/2023</a:t>
            </a:fld>
            <a:endParaRPr lang="en-US"/>
          </a:p>
        </p:txBody>
      </p:sp>
      <p:sp>
        <p:nvSpPr>
          <p:cNvPr id="6" name="Footer Placeholder 5">
            <a:extLst>
              <a:ext uri="{FF2B5EF4-FFF2-40B4-BE49-F238E27FC236}">
                <a16:creationId xmlns:a16="http://schemas.microsoft.com/office/drawing/2014/main" id="{BAC96D33-6154-BEF9-B376-A6DDAD7D99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6E780A-5DE1-AF3F-2ACE-44422757CAE2}"/>
              </a:ext>
            </a:extLst>
          </p:cNvPr>
          <p:cNvSpPr>
            <a:spLocks noGrp="1"/>
          </p:cNvSpPr>
          <p:nvPr>
            <p:ph type="sldNum" sz="quarter" idx="12"/>
          </p:nvPr>
        </p:nvSpPr>
        <p:spPr/>
        <p:txBody>
          <a:bodyPr/>
          <a:lstStyle/>
          <a:p>
            <a:fld id="{80EE6D9F-5457-4CC2-A8F1-E2E17AC713FF}" type="slidenum">
              <a:rPr lang="en-US" smtClean="0"/>
              <a:t>‹#›</a:t>
            </a:fld>
            <a:endParaRPr lang="en-US"/>
          </a:p>
        </p:txBody>
      </p:sp>
    </p:spTree>
    <p:extLst>
      <p:ext uri="{BB962C8B-B14F-4D97-AF65-F5344CB8AC3E}">
        <p14:creationId xmlns:p14="http://schemas.microsoft.com/office/powerpoint/2010/main" val="2609790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3B9BC-C75F-0FF2-9C5A-2633EBC5B11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AB0B02-2C48-C2BF-A86F-C8714D6BDA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056E7B-4A15-A355-97C5-6D83B2BF33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B7C9E39-7733-FA9F-268D-8F7F309274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E585E59-A62B-FE30-A466-F1D3E3FB793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2AAB09-D42E-2042-CD0C-8895D04533BF}"/>
              </a:ext>
            </a:extLst>
          </p:cNvPr>
          <p:cNvSpPr>
            <a:spLocks noGrp="1"/>
          </p:cNvSpPr>
          <p:nvPr>
            <p:ph type="dt" sz="half" idx="10"/>
          </p:nvPr>
        </p:nvSpPr>
        <p:spPr/>
        <p:txBody>
          <a:bodyPr/>
          <a:lstStyle/>
          <a:p>
            <a:fld id="{6A89F997-2BC6-4C9C-ADEF-D6C55BBED5B3}" type="datetimeFigureOut">
              <a:rPr lang="en-US" smtClean="0"/>
              <a:t>10/4/2023</a:t>
            </a:fld>
            <a:endParaRPr lang="en-US"/>
          </a:p>
        </p:txBody>
      </p:sp>
      <p:sp>
        <p:nvSpPr>
          <p:cNvPr id="8" name="Footer Placeholder 7">
            <a:extLst>
              <a:ext uri="{FF2B5EF4-FFF2-40B4-BE49-F238E27FC236}">
                <a16:creationId xmlns:a16="http://schemas.microsoft.com/office/drawing/2014/main" id="{16787F3D-1135-090A-7CBD-DB93FC3801B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1BCDDF-6680-FD29-5BA6-8C2F8A31EF54}"/>
              </a:ext>
            </a:extLst>
          </p:cNvPr>
          <p:cNvSpPr>
            <a:spLocks noGrp="1"/>
          </p:cNvSpPr>
          <p:nvPr>
            <p:ph type="sldNum" sz="quarter" idx="12"/>
          </p:nvPr>
        </p:nvSpPr>
        <p:spPr/>
        <p:txBody>
          <a:bodyPr/>
          <a:lstStyle/>
          <a:p>
            <a:fld id="{80EE6D9F-5457-4CC2-A8F1-E2E17AC713FF}" type="slidenum">
              <a:rPr lang="en-US" smtClean="0"/>
              <a:t>‹#›</a:t>
            </a:fld>
            <a:endParaRPr lang="en-US"/>
          </a:p>
        </p:txBody>
      </p:sp>
    </p:spTree>
    <p:extLst>
      <p:ext uri="{BB962C8B-B14F-4D97-AF65-F5344CB8AC3E}">
        <p14:creationId xmlns:p14="http://schemas.microsoft.com/office/powerpoint/2010/main" val="9464555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BEE11-4901-CC04-56A0-A6CADAED39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7B571B7-EC84-E40F-9833-6D9EDF246B5D}"/>
              </a:ext>
            </a:extLst>
          </p:cNvPr>
          <p:cNvSpPr>
            <a:spLocks noGrp="1"/>
          </p:cNvSpPr>
          <p:nvPr>
            <p:ph type="dt" sz="half" idx="10"/>
          </p:nvPr>
        </p:nvSpPr>
        <p:spPr/>
        <p:txBody>
          <a:bodyPr/>
          <a:lstStyle/>
          <a:p>
            <a:fld id="{6A89F997-2BC6-4C9C-ADEF-D6C55BBED5B3}" type="datetimeFigureOut">
              <a:rPr lang="en-US" smtClean="0"/>
              <a:t>10/4/2023</a:t>
            </a:fld>
            <a:endParaRPr lang="en-US"/>
          </a:p>
        </p:txBody>
      </p:sp>
      <p:sp>
        <p:nvSpPr>
          <p:cNvPr id="4" name="Footer Placeholder 3">
            <a:extLst>
              <a:ext uri="{FF2B5EF4-FFF2-40B4-BE49-F238E27FC236}">
                <a16:creationId xmlns:a16="http://schemas.microsoft.com/office/drawing/2014/main" id="{1ADA60D3-A91D-0447-051F-E32B7B1017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8BCBB8-7DD7-39FE-F3E0-E2402BDF26F4}"/>
              </a:ext>
            </a:extLst>
          </p:cNvPr>
          <p:cNvSpPr>
            <a:spLocks noGrp="1"/>
          </p:cNvSpPr>
          <p:nvPr>
            <p:ph type="sldNum" sz="quarter" idx="12"/>
          </p:nvPr>
        </p:nvSpPr>
        <p:spPr/>
        <p:txBody>
          <a:bodyPr/>
          <a:lstStyle/>
          <a:p>
            <a:fld id="{80EE6D9F-5457-4CC2-A8F1-E2E17AC713FF}" type="slidenum">
              <a:rPr lang="en-US" smtClean="0"/>
              <a:t>‹#›</a:t>
            </a:fld>
            <a:endParaRPr lang="en-US"/>
          </a:p>
        </p:txBody>
      </p:sp>
    </p:spTree>
    <p:extLst>
      <p:ext uri="{BB962C8B-B14F-4D97-AF65-F5344CB8AC3E}">
        <p14:creationId xmlns:p14="http://schemas.microsoft.com/office/powerpoint/2010/main" val="264604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A650DA3-999B-D0BF-1997-8DD7EC8F6298}"/>
              </a:ext>
            </a:extLst>
          </p:cNvPr>
          <p:cNvSpPr>
            <a:spLocks noGrp="1"/>
          </p:cNvSpPr>
          <p:nvPr>
            <p:ph type="dt" sz="half" idx="10"/>
          </p:nvPr>
        </p:nvSpPr>
        <p:spPr/>
        <p:txBody>
          <a:bodyPr/>
          <a:lstStyle/>
          <a:p>
            <a:fld id="{6A89F997-2BC6-4C9C-ADEF-D6C55BBED5B3}" type="datetimeFigureOut">
              <a:rPr lang="en-US" smtClean="0"/>
              <a:t>10/4/2023</a:t>
            </a:fld>
            <a:endParaRPr lang="en-US"/>
          </a:p>
        </p:txBody>
      </p:sp>
      <p:sp>
        <p:nvSpPr>
          <p:cNvPr id="3" name="Footer Placeholder 2">
            <a:extLst>
              <a:ext uri="{FF2B5EF4-FFF2-40B4-BE49-F238E27FC236}">
                <a16:creationId xmlns:a16="http://schemas.microsoft.com/office/drawing/2014/main" id="{C5816E56-7228-5F69-8D91-AF4DC4C70D0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001297-7923-09B9-5AEB-1064F8425579}"/>
              </a:ext>
            </a:extLst>
          </p:cNvPr>
          <p:cNvSpPr>
            <a:spLocks noGrp="1"/>
          </p:cNvSpPr>
          <p:nvPr>
            <p:ph type="sldNum" sz="quarter" idx="12"/>
          </p:nvPr>
        </p:nvSpPr>
        <p:spPr/>
        <p:txBody>
          <a:bodyPr/>
          <a:lstStyle/>
          <a:p>
            <a:fld id="{80EE6D9F-5457-4CC2-A8F1-E2E17AC713FF}" type="slidenum">
              <a:rPr lang="en-US" smtClean="0"/>
              <a:t>‹#›</a:t>
            </a:fld>
            <a:endParaRPr lang="en-US"/>
          </a:p>
        </p:txBody>
      </p:sp>
    </p:spTree>
    <p:extLst>
      <p:ext uri="{BB962C8B-B14F-4D97-AF65-F5344CB8AC3E}">
        <p14:creationId xmlns:p14="http://schemas.microsoft.com/office/powerpoint/2010/main" val="2253813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1ED1F-8094-B5EC-8F2B-1C3A58B6DBD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84E737C-543B-E410-8DA7-94E8E04EEF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851DB58-24E1-FD3F-0B09-575F1C3239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9884A33-961B-1C2F-9295-0855DE16249D}"/>
              </a:ext>
            </a:extLst>
          </p:cNvPr>
          <p:cNvSpPr>
            <a:spLocks noGrp="1"/>
          </p:cNvSpPr>
          <p:nvPr>
            <p:ph type="dt" sz="half" idx="10"/>
          </p:nvPr>
        </p:nvSpPr>
        <p:spPr/>
        <p:txBody>
          <a:bodyPr/>
          <a:lstStyle/>
          <a:p>
            <a:fld id="{6A89F997-2BC6-4C9C-ADEF-D6C55BBED5B3}" type="datetimeFigureOut">
              <a:rPr lang="en-US" smtClean="0"/>
              <a:t>10/4/2023</a:t>
            </a:fld>
            <a:endParaRPr lang="en-US"/>
          </a:p>
        </p:txBody>
      </p:sp>
      <p:sp>
        <p:nvSpPr>
          <p:cNvPr id="6" name="Footer Placeholder 5">
            <a:extLst>
              <a:ext uri="{FF2B5EF4-FFF2-40B4-BE49-F238E27FC236}">
                <a16:creationId xmlns:a16="http://schemas.microsoft.com/office/drawing/2014/main" id="{DDD444F2-33B3-96F2-8925-5B96A3340F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3772C6-C9FF-630B-E9D7-5A7EE435A02F}"/>
              </a:ext>
            </a:extLst>
          </p:cNvPr>
          <p:cNvSpPr>
            <a:spLocks noGrp="1"/>
          </p:cNvSpPr>
          <p:nvPr>
            <p:ph type="sldNum" sz="quarter" idx="12"/>
          </p:nvPr>
        </p:nvSpPr>
        <p:spPr/>
        <p:txBody>
          <a:bodyPr/>
          <a:lstStyle/>
          <a:p>
            <a:fld id="{80EE6D9F-5457-4CC2-A8F1-E2E17AC713FF}" type="slidenum">
              <a:rPr lang="en-US" smtClean="0"/>
              <a:t>‹#›</a:t>
            </a:fld>
            <a:endParaRPr lang="en-US"/>
          </a:p>
        </p:txBody>
      </p:sp>
    </p:spTree>
    <p:extLst>
      <p:ext uri="{BB962C8B-B14F-4D97-AF65-F5344CB8AC3E}">
        <p14:creationId xmlns:p14="http://schemas.microsoft.com/office/powerpoint/2010/main" val="29149259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65A66-B8A8-3D4C-B984-70715FD911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91F4A79-E380-6FE2-D2A0-CE9A416133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0B15EE-859B-8080-A319-AD6CB454D5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5C8813-1079-444E-B968-B76A94970201}"/>
              </a:ext>
            </a:extLst>
          </p:cNvPr>
          <p:cNvSpPr>
            <a:spLocks noGrp="1"/>
          </p:cNvSpPr>
          <p:nvPr>
            <p:ph type="dt" sz="half" idx="10"/>
          </p:nvPr>
        </p:nvSpPr>
        <p:spPr/>
        <p:txBody>
          <a:bodyPr/>
          <a:lstStyle/>
          <a:p>
            <a:fld id="{6A89F997-2BC6-4C9C-ADEF-D6C55BBED5B3}" type="datetimeFigureOut">
              <a:rPr lang="en-US" smtClean="0"/>
              <a:t>10/4/2023</a:t>
            </a:fld>
            <a:endParaRPr lang="en-US"/>
          </a:p>
        </p:txBody>
      </p:sp>
      <p:sp>
        <p:nvSpPr>
          <p:cNvPr id="6" name="Footer Placeholder 5">
            <a:extLst>
              <a:ext uri="{FF2B5EF4-FFF2-40B4-BE49-F238E27FC236}">
                <a16:creationId xmlns:a16="http://schemas.microsoft.com/office/drawing/2014/main" id="{E4EEF9EE-8440-0147-2715-1C539E961A9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52E7AF-A61A-FB98-2E90-61BD3EA6F83A}"/>
              </a:ext>
            </a:extLst>
          </p:cNvPr>
          <p:cNvSpPr>
            <a:spLocks noGrp="1"/>
          </p:cNvSpPr>
          <p:nvPr>
            <p:ph type="sldNum" sz="quarter" idx="12"/>
          </p:nvPr>
        </p:nvSpPr>
        <p:spPr/>
        <p:txBody>
          <a:bodyPr/>
          <a:lstStyle/>
          <a:p>
            <a:fld id="{80EE6D9F-5457-4CC2-A8F1-E2E17AC713FF}" type="slidenum">
              <a:rPr lang="en-US" smtClean="0"/>
              <a:t>‹#›</a:t>
            </a:fld>
            <a:endParaRPr lang="en-US"/>
          </a:p>
        </p:txBody>
      </p:sp>
    </p:spTree>
    <p:extLst>
      <p:ext uri="{BB962C8B-B14F-4D97-AF65-F5344CB8AC3E}">
        <p14:creationId xmlns:p14="http://schemas.microsoft.com/office/powerpoint/2010/main" val="406012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3BA561-980E-1D52-6B84-7D28D9096D0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2F97DCD-330D-EB87-8562-8E1FCA58F8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8B452B-EA3C-9255-6C8C-99496BF1BF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89F997-2BC6-4C9C-ADEF-D6C55BBED5B3}" type="datetimeFigureOut">
              <a:rPr lang="en-US" smtClean="0"/>
              <a:t>10/4/2023</a:t>
            </a:fld>
            <a:endParaRPr lang="en-US"/>
          </a:p>
        </p:txBody>
      </p:sp>
      <p:sp>
        <p:nvSpPr>
          <p:cNvPr id="5" name="Footer Placeholder 4">
            <a:extLst>
              <a:ext uri="{FF2B5EF4-FFF2-40B4-BE49-F238E27FC236}">
                <a16:creationId xmlns:a16="http://schemas.microsoft.com/office/drawing/2014/main" id="{C2728AA4-9B25-5115-789F-4C272323DF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4360DF4-F28B-6F35-F825-28327C57FD2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EE6D9F-5457-4CC2-A8F1-E2E17AC713FF}" type="slidenum">
              <a:rPr lang="en-US" smtClean="0"/>
              <a:t>‹#›</a:t>
            </a:fld>
            <a:endParaRPr lang="en-US"/>
          </a:p>
        </p:txBody>
      </p:sp>
    </p:spTree>
    <p:extLst>
      <p:ext uri="{BB962C8B-B14F-4D97-AF65-F5344CB8AC3E}">
        <p14:creationId xmlns:p14="http://schemas.microsoft.com/office/powerpoint/2010/main" val="13481003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www.publicdomainpictures.net/en/view-image.php?image=161593&amp;picture=hand-gun" TargetMode="External"/><Relationship Id="rId7" Type="http://schemas.openxmlformats.org/officeDocument/2006/relationships/hyperlink" Target="https://pixabay.com/en/tank-war-battle-military-152362/" TargetMode="External"/><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png"/><Relationship Id="rId5" Type="http://schemas.openxmlformats.org/officeDocument/2006/relationships/hyperlink" Target="https://pixabay.com/en/knife-army-hunting-military-1710292/" TargetMode="External"/><Relationship Id="rId10"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hyperlink" Target="https://openclipart.org/detail/189079/italian-soldier-of-ww2-by-benj-189079"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6.jp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2.jpg"/><Relationship Id="rId5" Type="http://schemas.openxmlformats.org/officeDocument/2006/relationships/image" Target="../media/image4.jp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slide" Target="slide4.xml"/><Relationship Id="rId7" Type="http://schemas.openxmlformats.org/officeDocument/2006/relationships/image" Target="../media/image7.png"/><Relationship Id="rId2" Type="http://schemas.openxmlformats.org/officeDocument/2006/relationships/image" Target="../media/image5.jpg"/><Relationship Id="rId1" Type="http://schemas.openxmlformats.org/officeDocument/2006/relationships/slideLayout" Target="../slideLayouts/slideLayout7.xml"/><Relationship Id="rId6" Type="http://schemas.openxmlformats.org/officeDocument/2006/relationships/image" Target="../media/image1.png"/><Relationship Id="rId5" Type="http://schemas.microsoft.com/office/2007/relationships/hdphoto" Target="../media/hdphoto1.wdp"/><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www.publicdomainpictures.net/en/view-image.php?image=161593&amp;picture=hand-gun" TargetMode="External"/><Relationship Id="rId7" Type="http://schemas.openxmlformats.org/officeDocument/2006/relationships/hyperlink" Target="https://pixabay.com/en/tank-war-battle-military-152362/" TargetMode="External"/><Relationship Id="rId2" Type="http://schemas.openxmlformats.org/officeDocument/2006/relationships/image" Target="../media/image8.jp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1.png"/><Relationship Id="rId5" Type="http://schemas.openxmlformats.org/officeDocument/2006/relationships/hyperlink" Target="https://pixabay.com/en/knife-army-hunting-military-1710292/" TargetMode="External"/><Relationship Id="rId10" Type="http://schemas.openxmlformats.org/officeDocument/2006/relationships/image" Target="../media/image7.png"/><Relationship Id="rId4" Type="http://schemas.openxmlformats.org/officeDocument/2006/relationships/image" Target="../media/image9.png"/><Relationship Id="rId9" Type="http://schemas.openxmlformats.org/officeDocument/2006/relationships/hyperlink" Target="https://openclipart.org/detail/189079/italian-soldier-of-ww2-by-benj-189079" TargetMode="Externa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7.png"/><Relationship Id="rId4" Type="http://schemas.openxmlformats.org/officeDocument/2006/relationships/image" Target="../media/image15.jpeg"/></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1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221157C-A1B6-E2EF-DEDA-1B02EE868B04}"/>
              </a:ext>
            </a:extLst>
          </p:cNvPr>
          <p:cNvPicPr>
            <a:picLocks noChangeAspect="1"/>
          </p:cNvPicPr>
          <p:nvPr/>
        </p:nvPicPr>
        <p:blipFill>
          <a:blip r:embed="rId2"/>
          <a:stretch>
            <a:fillRect/>
          </a:stretch>
        </p:blipFill>
        <p:spPr>
          <a:xfrm>
            <a:off x="0" y="0"/>
            <a:ext cx="3595816" cy="3595816"/>
          </a:xfrm>
          <a:prstGeom prst="rect">
            <a:avLst/>
          </a:prstGeom>
        </p:spPr>
      </p:pic>
      <p:pic>
        <p:nvPicPr>
          <p:cNvPr id="4" name="Picture 3">
            <a:extLst>
              <a:ext uri="{FF2B5EF4-FFF2-40B4-BE49-F238E27FC236}">
                <a16:creationId xmlns:a16="http://schemas.microsoft.com/office/drawing/2014/main" id="{CE737832-D245-AB73-0617-4639FFBC71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0811" y="0"/>
            <a:ext cx="3851189" cy="3851189"/>
          </a:xfrm>
          <a:prstGeom prst="rect">
            <a:avLst/>
          </a:prstGeom>
        </p:spPr>
      </p:pic>
      <p:sp>
        <p:nvSpPr>
          <p:cNvPr id="7" name="TextBox 6">
            <a:extLst>
              <a:ext uri="{FF2B5EF4-FFF2-40B4-BE49-F238E27FC236}">
                <a16:creationId xmlns:a16="http://schemas.microsoft.com/office/drawing/2014/main" id="{A1672CCC-DA3D-2062-C98D-4D0886E6F759}"/>
              </a:ext>
            </a:extLst>
          </p:cNvPr>
          <p:cNvSpPr txBox="1"/>
          <p:nvPr/>
        </p:nvSpPr>
        <p:spPr>
          <a:xfrm>
            <a:off x="2754014" y="3247079"/>
            <a:ext cx="6428600" cy="2308324"/>
          </a:xfrm>
          <a:prstGeom prst="rect">
            <a:avLst/>
          </a:prstGeom>
          <a:noFill/>
        </p:spPr>
        <p:txBody>
          <a:bodyPr wrap="square">
            <a:spAutoFit/>
          </a:bodyPr>
          <a:lstStyle/>
          <a:p>
            <a:pPr algn="ctr"/>
            <a:r>
              <a:rPr lang="en-US" sz="3600" b="1" dirty="0" err="1">
                <a:latin typeface="Times New Roman" panose="02020603050405020304" pitchFamily="18" charset="0"/>
                <a:cs typeface="Times New Roman" panose="02020603050405020304" pitchFamily="18" charset="0"/>
              </a:rPr>
              <a:t>Nghệ</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thuật</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đánh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giắc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của</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ông</a:t>
            </a:r>
            <a:r>
              <a:rPr lang="en-US" sz="3600" b="1" dirty="0">
                <a:latin typeface="Times New Roman" panose="02020603050405020304" pitchFamily="18" charset="0"/>
                <a:cs typeface="Times New Roman" panose="02020603050405020304" pitchFamily="18" charset="0"/>
              </a:rPr>
              <a:t> cha ta </a:t>
            </a:r>
            <a:r>
              <a:rPr lang="en-US" sz="3600" b="1" dirty="0" err="1">
                <a:latin typeface="Times New Roman" panose="02020603050405020304" pitchFamily="18" charset="0"/>
                <a:cs typeface="Times New Roman" panose="02020603050405020304" pitchFamily="18" charset="0"/>
              </a:rPr>
              <a:t>từ</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khi</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có</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Đảng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lãnh</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đạo</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và</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vận</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dụng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xây</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dựng</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tổ</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quốc</a:t>
            </a:r>
            <a:r>
              <a:rPr lang="en-US" sz="3600" b="1" dirty="0">
                <a:latin typeface="Times New Roman" panose="02020603050405020304" pitchFamily="18" charset="0"/>
                <a:cs typeface="Times New Roman" panose="02020603050405020304" pitchFamily="18" charset="0"/>
              </a:rPr>
              <a:t> </a:t>
            </a:r>
            <a:r>
              <a:rPr lang="en-US" sz="3600" b="1" dirty="0" err="1">
                <a:latin typeface="Times New Roman" panose="02020603050405020304" pitchFamily="18" charset="0"/>
                <a:cs typeface="Times New Roman" panose="02020603050405020304" pitchFamily="18" charset="0"/>
              </a:rPr>
              <a:t>hiện</a:t>
            </a:r>
            <a:r>
              <a:rPr lang="en-US" sz="3600" b="1" dirty="0">
                <a:latin typeface="Times New Roman" panose="02020603050405020304" pitchFamily="18" charset="0"/>
                <a:cs typeface="Times New Roman" panose="02020603050405020304" pitchFamily="18" charset="0"/>
              </a:rPr>
              <a:t> nay</a:t>
            </a:r>
          </a:p>
        </p:txBody>
      </p:sp>
      <p:sp>
        <p:nvSpPr>
          <p:cNvPr id="20" name="Freeform: Shape 19">
            <a:extLst>
              <a:ext uri="{FF2B5EF4-FFF2-40B4-BE49-F238E27FC236}">
                <a16:creationId xmlns:a16="http://schemas.microsoft.com/office/drawing/2014/main" id="{35C05946-6D11-E312-2F51-CBE2DE9F1357}"/>
              </a:ext>
            </a:extLst>
          </p:cNvPr>
          <p:cNvSpPr/>
          <p:nvPr/>
        </p:nvSpPr>
        <p:spPr>
          <a:xfrm>
            <a:off x="-1335029" y="4677764"/>
            <a:ext cx="14984054" cy="3947806"/>
          </a:xfrm>
          <a:custGeom>
            <a:avLst/>
            <a:gdLst>
              <a:gd name="connsiteX0" fmla="*/ 534929 w 14984054"/>
              <a:gd name="connsiteY0" fmla="*/ 275236 h 3947806"/>
              <a:gd name="connsiteX1" fmla="*/ 2744729 w 14984054"/>
              <a:gd name="connsiteY1" fmla="*/ 199036 h 3947806"/>
              <a:gd name="connsiteX2" fmla="*/ 2744729 w 14984054"/>
              <a:gd name="connsiteY2" fmla="*/ 199036 h 3947806"/>
              <a:gd name="connsiteX3" fmla="*/ 3735329 w 14984054"/>
              <a:gd name="connsiteY3" fmla="*/ 503836 h 3947806"/>
              <a:gd name="connsiteX4" fmla="*/ 5030729 w 14984054"/>
              <a:gd name="connsiteY4" fmla="*/ 1265836 h 3947806"/>
              <a:gd name="connsiteX5" fmla="*/ 6783329 w 14984054"/>
              <a:gd name="connsiteY5" fmla="*/ 999136 h 3947806"/>
              <a:gd name="connsiteX6" fmla="*/ 8497829 w 14984054"/>
              <a:gd name="connsiteY6" fmla="*/ 1265836 h 3947806"/>
              <a:gd name="connsiteX7" fmla="*/ 11164829 w 14984054"/>
              <a:gd name="connsiteY7" fmla="*/ 122836 h 3947806"/>
              <a:gd name="connsiteX8" fmla="*/ 12422129 w 14984054"/>
              <a:gd name="connsiteY8" fmla="*/ 1037236 h 3947806"/>
              <a:gd name="connsiteX9" fmla="*/ 14289029 w 14984054"/>
              <a:gd name="connsiteY9" fmla="*/ 1380136 h 3947806"/>
              <a:gd name="connsiteX10" fmla="*/ 13793729 w 14984054"/>
              <a:gd name="connsiteY10" fmla="*/ 3742336 h 3947806"/>
              <a:gd name="connsiteX11" fmla="*/ 1106429 w 14984054"/>
              <a:gd name="connsiteY11" fmla="*/ 3437536 h 3947806"/>
              <a:gd name="connsiteX12" fmla="*/ 649229 w 14984054"/>
              <a:gd name="connsiteY12" fmla="*/ 313336 h 3947806"/>
              <a:gd name="connsiteX13" fmla="*/ 1068329 w 14984054"/>
              <a:gd name="connsiteY13" fmla="*/ 275236 h 39478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984054" h="3947806">
                <a:moveTo>
                  <a:pt x="534929" y="275236"/>
                </a:moveTo>
                <a:lnTo>
                  <a:pt x="2744729" y="199036"/>
                </a:lnTo>
                <a:lnTo>
                  <a:pt x="2744729" y="199036"/>
                </a:lnTo>
                <a:cubicBezTo>
                  <a:pt x="2909829" y="249836"/>
                  <a:pt x="3354329" y="326036"/>
                  <a:pt x="3735329" y="503836"/>
                </a:cubicBezTo>
                <a:cubicBezTo>
                  <a:pt x="4116329" y="681636"/>
                  <a:pt x="4522729" y="1183286"/>
                  <a:pt x="5030729" y="1265836"/>
                </a:cubicBezTo>
                <a:cubicBezTo>
                  <a:pt x="5538729" y="1348386"/>
                  <a:pt x="6205479" y="999136"/>
                  <a:pt x="6783329" y="999136"/>
                </a:cubicBezTo>
                <a:cubicBezTo>
                  <a:pt x="7361179" y="999136"/>
                  <a:pt x="7767579" y="1411886"/>
                  <a:pt x="8497829" y="1265836"/>
                </a:cubicBezTo>
                <a:cubicBezTo>
                  <a:pt x="9228079" y="1119786"/>
                  <a:pt x="10510779" y="160936"/>
                  <a:pt x="11164829" y="122836"/>
                </a:cubicBezTo>
                <a:cubicBezTo>
                  <a:pt x="11818879" y="84736"/>
                  <a:pt x="11901429" y="827686"/>
                  <a:pt x="12422129" y="1037236"/>
                </a:cubicBezTo>
                <a:cubicBezTo>
                  <a:pt x="12942829" y="1246786"/>
                  <a:pt x="14060429" y="929286"/>
                  <a:pt x="14289029" y="1380136"/>
                </a:cubicBezTo>
                <a:cubicBezTo>
                  <a:pt x="14517629" y="1830986"/>
                  <a:pt x="15990829" y="3399436"/>
                  <a:pt x="13793729" y="3742336"/>
                </a:cubicBezTo>
                <a:cubicBezTo>
                  <a:pt x="11596629" y="4085236"/>
                  <a:pt x="3297179" y="4009036"/>
                  <a:pt x="1106429" y="3437536"/>
                </a:cubicBezTo>
                <a:cubicBezTo>
                  <a:pt x="-1084321" y="2866036"/>
                  <a:pt x="655579" y="840386"/>
                  <a:pt x="649229" y="313336"/>
                </a:cubicBezTo>
                <a:cubicBezTo>
                  <a:pt x="642879" y="-213714"/>
                  <a:pt x="855604" y="30761"/>
                  <a:pt x="1068329" y="275236"/>
                </a:cubicBezTo>
              </a:path>
            </a:pathLst>
          </a:cu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26CBB7A0-5E68-BFB7-3306-112CB926A5A8}"/>
              </a:ext>
            </a:extLst>
          </p:cNvPr>
          <p:cNvSpPr txBox="1"/>
          <p:nvPr/>
        </p:nvSpPr>
        <p:spPr>
          <a:xfrm>
            <a:off x="3719170" y="176912"/>
            <a:ext cx="4498287" cy="523220"/>
          </a:xfrm>
          <a:prstGeom prst="rect">
            <a:avLst/>
          </a:prstGeom>
          <a:noFill/>
        </p:spPr>
        <p:txBody>
          <a:bodyPr wrap="square" rtlCol="0">
            <a:spAutoFit/>
          </a:bodyPr>
          <a:lstStyle/>
          <a:p>
            <a:r>
              <a:rPr lang="en-US" sz="2800" dirty="0" err="1"/>
              <a:t>Ngày</a:t>
            </a:r>
            <a:r>
              <a:rPr lang="en-US" sz="2800" dirty="0"/>
              <a:t> 4 </a:t>
            </a:r>
            <a:r>
              <a:rPr lang="en-US" sz="2800" dirty="0" err="1"/>
              <a:t>tháng</a:t>
            </a:r>
            <a:r>
              <a:rPr lang="en-US" sz="2800" dirty="0"/>
              <a:t> 10 </a:t>
            </a:r>
            <a:r>
              <a:rPr lang="en-US" sz="2800" dirty="0" err="1"/>
              <a:t>năm</a:t>
            </a:r>
            <a:r>
              <a:rPr lang="en-US" sz="2800" dirty="0"/>
              <a:t> 2023</a:t>
            </a:r>
          </a:p>
        </p:txBody>
      </p:sp>
    </p:spTree>
    <p:extLst>
      <p:ext uri="{BB962C8B-B14F-4D97-AF65-F5344CB8AC3E}">
        <p14:creationId xmlns:p14="http://schemas.microsoft.com/office/powerpoint/2010/main" val="13082705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1000"/>
                                        <p:tgtEl>
                                          <p:spTgt spid="7"/>
                                        </p:tgtEl>
                                      </p:cBhvr>
                                    </p:animEffect>
                                    <p:anim calcmode="lin" valueType="num">
                                      <p:cBhvr>
                                        <p:cTn id="12" dur="1000" fill="hold"/>
                                        <p:tgtEl>
                                          <p:spTgt spid="7"/>
                                        </p:tgtEl>
                                        <p:attrNameLst>
                                          <p:attrName>ppt_x</p:attrName>
                                        </p:attrNameLst>
                                      </p:cBhvr>
                                      <p:tavLst>
                                        <p:tav tm="0">
                                          <p:val>
                                            <p:strVal val="#ppt_x"/>
                                          </p:val>
                                        </p:tav>
                                        <p:tav tm="100000">
                                          <p:val>
                                            <p:strVal val="#ppt_x"/>
                                          </p:val>
                                        </p:tav>
                                      </p:tavLst>
                                    </p:anim>
                                    <p:anim calcmode="lin" valueType="num">
                                      <p:cBhvr>
                                        <p:cTn id="1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153D556-F09C-3E57-FC2A-0C411A3C42C6}"/>
              </a:ext>
            </a:extLst>
          </p:cNvPr>
          <p:cNvSpPr/>
          <p:nvPr/>
        </p:nvSpPr>
        <p:spPr>
          <a:xfrm>
            <a:off x="-2496456" y="-1416050"/>
            <a:ext cx="10783483" cy="9582150"/>
          </a:xfrm>
          <a:custGeom>
            <a:avLst/>
            <a:gdLst>
              <a:gd name="connsiteX0" fmla="*/ 10764156 w 10783483"/>
              <a:gd name="connsiteY0" fmla="*/ 990600 h 9582150"/>
              <a:gd name="connsiteX1" fmla="*/ 10040256 w 10783483"/>
              <a:gd name="connsiteY1" fmla="*/ 1314450 h 9582150"/>
              <a:gd name="connsiteX2" fmla="*/ 9945006 w 10783483"/>
              <a:gd name="connsiteY2" fmla="*/ 1352550 h 9582150"/>
              <a:gd name="connsiteX3" fmla="*/ 9754506 w 10783483"/>
              <a:gd name="connsiteY3" fmla="*/ 1943100 h 9582150"/>
              <a:gd name="connsiteX4" fmla="*/ 9678306 w 10783483"/>
              <a:gd name="connsiteY4" fmla="*/ 2381250 h 9582150"/>
              <a:gd name="connsiteX5" fmla="*/ 9773556 w 10783483"/>
              <a:gd name="connsiteY5" fmla="*/ 2857500 h 9582150"/>
              <a:gd name="connsiteX6" fmla="*/ 9887856 w 10783483"/>
              <a:gd name="connsiteY6" fmla="*/ 3181350 h 9582150"/>
              <a:gd name="connsiteX7" fmla="*/ 9868806 w 10783483"/>
              <a:gd name="connsiteY7" fmla="*/ 3524250 h 9582150"/>
              <a:gd name="connsiteX8" fmla="*/ 9697356 w 10783483"/>
              <a:gd name="connsiteY8" fmla="*/ 3790950 h 9582150"/>
              <a:gd name="connsiteX9" fmla="*/ 9525906 w 10783483"/>
              <a:gd name="connsiteY9" fmla="*/ 4057650 h 9582150"/>
              <a:gd name="connsiteX10" fmla="*/ 9468756 w 10783483"/>
              <a:gd name="connsiteY10" fmla="*/ 4838700 h 9582150"/>
              <a:gd name="connsiteX11" fmla="*/ 9430656 w 10783483"/>
              <a:gd name="connsiteY11" fmla="*/ 4895850 h 9582150"/>
              <a:gd name="connsiteX12" fmla="*/ 9411606 w 10783483"/>
              <a:gd name="connsiteY12" fmla="*/ 4991100 h 9582150"/>
              <a:gd name="connsiteX13" fmla="*/ 9335406 w 10783483"/>
              <a:gd name="connsiteY13" fmla="*/ 5010150 h 9582150"/>
              <a:gd name="connsiteX14" fmla="*/ 9125856 w 10783483"/>
              <a:gd name="connsiteY14" fmla="*/ 5105400 h 9582150"/>
              <a:gd name="connsiteX15" fmla="*/ 8706756 w 10783483"/>
              <a:gd name="connsiteY15" fmla="*/ 5181600 h 9582150"/>
              <a:gd name="connsiteX16" fmla="*/ 8497206 w 10783483"/>
              <a:gd name="connsiteY16" fmla="*/ 5238750 h 9582150"/>
              <a:gd name="connsiteX17" fmla="*/ 8344806 w 10783483"/>
              <a:gd name="connsiteY17" fmla="*/ 5353050 h 9582150"/>
              <a:gd name="connsiteX18" fmla="*/ 8078106 w 10783483"/>
              <a:gd name="connsiteY18" fmla="*/ 5600700 h 9582150"/>
              <a:gd name="connsiteX19" fmla="*/ 7811406 w 10783483"/>
              <a:gd name="connsiteY19" fmla="*/ 7124700 h 9582150"/>
              <a:gd name="connsiteX20" fmla="*/ 7773306 w 10783483"/>
              <a:gd name="connsiteY20" fmla="*/ 7334250 h 9582150"/>
              <a:gd name="connsiteX21" fmla="*/ 7754256 w 10783483"/>
              <a:gd name="connsiteY21" fmla="*/ 7391400 h 9582150"/>
              <a:gd name="connsiteX22" fmla="*/ 7373256 w 10783483"/>
              <a:gd name="connsiteY22" fmla="*/ 7486650 h 9582150"/>
              <a:gd name="connsiteX23" fmla="*/ 7049406 w 10783483"/>
              <a:gd name="connsiteY23" fmla="*/ 7639050 h 9582150"/>
              <a:gd name="connsiteX24" fmla="*/ 6401706 w 10783483"/>
              <a:gd name="connsiteY24" fmla="*/ 7943850 h 9582150"/>
              <a:gd name="connsiteX25" fmla="*/ 6115956 w 10783483"/>
              <a:gd name="connsiteY25" fmla="*/ 8058150 h 9582150"/>
              <a:gd name="connsiteX26" fmla="*/ 5030106 w 10783483"/>
              <a:gd name="connsiteY26" fmla="*/ 8743950 h 9582150"/>
              <a:gd name="connsiteX27" fmla="*/ 4782456 w 10783483"/>
              <a:gd name="connsiteY27" fmla="*/ 8858250 h 9582150"/>
              <a:gd name="connsiteX28" fmla="*/ 4725306 w 10783483"/>
              <a:gd name="connsiteY28" fmla="*/ 8896350 h 9582150"/>
              <a:gd name="connsiteX29" fmla="*/ 4668156 w 10783483"/>
              <a:gd name="connsiteY29" fmla="*/ 8915400 h 9582150"/>
              <a:gd name="connsiteX30" fmla="*/ 4096656 w 10783483"/>
              <a:gd name="connsiteY30" fmla="*/ 9201150 h 9582150"/>
              <a:gd name="connsiteX31" fmla="*/ 3410856 w 10783483"/>
              <a:gd name="connsiteY31" fmla="*/ 9429750 h 9582150"/>
              <a:gd name="connsiteX32" fmla="*/ 2534556 w 10783483"/>
              <a:gd name="connsiteY32" fmla="*/ 9582150 h 9582150"/>
              <a:gd name="connsiteX33" fmla="*/ 1753506 w 10783483"/>
              <a:gd name="connsiteY33" fmla="*/ 9372600 h 9582150"/>
              <a:gd name="connsiteX34" fmla="*/ 458106 w 10783483"/>
              <a:gd name="connsiteY34" fmla="*/ 7924800 h 9582150"/>
              <a:gd name="connsiteX35" fmla="*/ 324756 w 10783483"/>
              <a:gd name="connsiteY35" fmla="*/ 7581900 h 9582150"/>
              <a:gd name="connsiteX36" fmla="*/ 153306 w 10783483"/>
              <a:gd name="connsiteY36" fmla="*/ 6324600 h 9582150"/>
              <a:gd name="connsiteX37" fmla="*/ 906 w 10783483"/>
              <a:gd name="connsiteY37" fmla="*/ 5905500 h 9582150"/>
              <a:gd name="connsiteX38" fmla="*/ 324756 w 10783483"/>
              <a:gd name="connsiteY38" fmla="*/ 4419600 h 9582150"/>
              <a:gd name="connsiteX39" fmla="*/ 648606 w 10783483"/>
              <a:gd name="connsiteY39" fmla="*/ 2628900 h 9582150"/>
              <a:gd name="connsiteX40" fmla="*/ 591456 w 10783483"/>
              <a:gd name="connsiteY40" fmla="*/ 2171700 h 9582150"/>
              <a:gd name="connsiteX41" fmla="*/ 515256 w 10783483"/>
              <a:gd name="connsiteY41" fmla="*/ 2095500 h 9582150"/>
              <a:gd name="connsiteX42" fmla="*/ 877206 w 10783483"/>
              <a:gd name="connsiteY42" fmla="*/ 857250 h 9582150"/>
              <a:gd name="connsiteX43" fmla="*/ 1296306 w 10783483"/>
              <a:gd name="connsiteY43" fmla="*/ 762000 h 9582150"/>
              <a:gd name="connsiteX44" fmla="*/ 2363106 w 10783483"/>
              <a:gd name="connsiteY44" fmla="*/ 533400 h 9582150"/>
              <a:gd name="connsiteX45" fmla="*/ 3029856 w 10783483"/>
              <a:gd name="connsiteY45" fmla="*/ 95250 h 9582150"/>
              <a:gd name="connsiteX46" fmla="*/ 3220356 w 10783483"/>
              <a:gd name="connsiteY46" fmla="*/ 19050 h 9582150"/>
              <a:gd name="connsiteX47" fmla="*/ 3563256 w 10783483"/>
              <a:gd name="connsiteY47" fmla="*/ 0 h 9582150"/>
              <a:gd name="connsiteX48" fmla="*/ 3887106 w 10783483"/>
              <a:gd name="connsiteY48" fmla="*/ 19050 h 9582150"/>
              <a:gd name="connsiteX49" fmla="*/ 4877706 w 10783483"/>
              <a:gd name="connsiteY49" fmla="*/ 38100 h 9582150"/>
              <a:gd name="connsiteX50" fmla="*/ 5925456 w 10783483"/>
              <a:gd name="connsiteY50" fmla="*/ 285750 h 9582150"/>
              <a:gd name="connsiteX51" fmla="*/ 6687456 w 10783483"/>
              <a:gd name="connsiteY51" fmla="*/ 419100 h 9582150"/>
              <a:gd name="connsiteX52" fmla="*/ 7906656 w 10783483"/>
              <a:gd name="connsiteY52" fmla="*/ 266700 h 9582150"/>
              <a:gd name="connsiteX53" fmla="*/ 8249556 w 10783483"/>
              <a:gd name="connsiteY53" fmla="*/ 209550 h 9582150"/>
              <a:gd name="connsiteX54" fmla="*/ 9506856 w 10783483"/>
              <a:gd name="connsiteY54" fmla="*/ 133350 h 9582150"/>
              <a:gd name="connsiteX55" fmla="*/ 10364106 w 10783483"/>
              <a:gd name="connsiteY55" fmla="*/ 457200 h 9582150"/>
              <a:gd name="connsiteX56" fmla="*/ 10497456 w 10783483"/>
              <a:gd name="connsiteY56" fmla="*/ 533400 h 9582150"/>
              <a:gd name="connsiteX57" fmla="*/ 10649856 w 10783483"/>
              <a:gd name="connsiteY57" fmla="*/ 762000 h 9582150"/>
              <a:gd name="connsiteX58" fmla="*/ 10745106 w 10783483"/>
              <a:gd name="connsiteY58" fmla="*/ 895350 h 9582150"/>
              <a:gd name="connsiteX59" fmla="*/ 10783206 w 10783483"/>
              <a:gd name="connsiteY59" fmla="*/ 1066800 h 958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0783483" h="9582150">
                <a:moveTo>
                  <a:pt x="10764156" y="990600"/>
                </a:moveTo>
                <a:cubicBezTo>
                  <a:pt x="10440336" y="1120128"/>
                  <a:pt x="10800003" y="974563"/>
                  <a:pt x="10040256" y="1314450"/>
                </a:cubicBezTo>
                <a:cubicBezTo>
                  <a:pt x="10009041" y="1328414"/>
                  <a:pt x="9976756" y="1339850"/>
                  <a:pt x="9945006" y="1352550"/>
                </a:cubicBezTo>
                <a:cubicBezTo>
                  <a:pt x="9870918" y="1556291"/>
                  <a:pt x="9805560" y="1723569"/>
                  <a:pt x="9754506" y="1943100"/>
                </a:cubicBezTo>
                <a:cubicBezTo>
                  <a:pt x="9720927" y="2087489"/>
                  <a:pt x="9703706" y="2235200"/>
                  <a:pt x="9678306" y="2381250"/>
                </a:cubicBezTo>
                <a:cubicBezTo>
                  <a:pt x="9710056" y="2540000"/>
                  <a:pt x="9726606" y="2702564"/>
                  <a:pt x="9773556" y="2857500"/>
                </a:cubicBezTo>
                <a:cubicBezTo>
                  <a:pt x="9936779" y="3396136"/>
                  <a:pt x="9826198" y="2626429"/>
                  <a:pt x="9887856" y="3181350"/>
                </a:cubicBezTo>
                <a:cubicBezTo>
                  <a:pt x="9881506" y="3295650"/>
                  <a:pt x="9895667" y="3412970"/>
                  <a:pt x="9868806" y="3524250"/>
                </a:cubicBezTo>
                <a:cubicBezTo>
                  <a:pt x="9798173" y="3816873"/>
                  <a:pt x="9791613" y="3657419"/>
                  <a:pt x="9697356" y="3790950"/>
                </a:cubicBezTo>
                <a:cubicBezTo>
                  <a:pt x="9636409" y="3877291"/>
                  <a:pt x="9583056" y="3968750"/>
                  <a:pt x="9525906" y="4057650"/>
                </a:cubicBezTo>
                <a:cubicBezTo>
                  <a:pt x="9519484" y="4256732"/>
                  <a:pt x="9540643" y="4605067"/>
                  <a:pt x="9468756" y="4838700"/>
                </a:cubicBezTo>
                <a:cubicBezTo>
                  <a:pt x="9462023" y="4860583"/>
                  <a:pt x="9443356" y="4876800"/>
                  <a:pt x="9430656" y="4895850"/>
                </a:cubicBezTo>
                <a:cubicBezTo>
                  <a:pt x="9424306" y="4927600"/>
                  <a:pt x="9432334" y="4966226"/>
                  <a:pt x="9411606" y="4991100"/>
                </a:cubicBezTo>
                <a:cubicBezTo>
                  <a:pt x="9394845" y="5011213"/>
                  <a:pt x="9359715" y="5000426"/>
                  <a:pt x="9335406" y="5010150"/>
                </a:cubicBezTo>
                <a:cubicBezTo>
                  <a:pt x="9264166" y="5038646"/>
                  <a:pt x="9199880" y="5085212"/>
                  <a:pt x="9125856" y="5105400"/>
                </a:cubicBezTo>
                <a:cubicBezTo>
                  <a:pt x="8988869" y="5142760"/>
                  <a:pt x="8845656" y="5152136"/>
                  <a:pt x="8706756" y="5181600"/>
                </a:cubicBezTo>
                <a:cubicBezTo>
                  <a:pt x="8635931" y="5196624"/>
                  <a:pt x="8567056" y="5219700"/>
                  <a:pt x="8497206" y="5238750"/>
                </a:cubicBezTo>
                <a:cubicBezTo>
                  <a:pt x="8446406" y="5276850"/>
                  <a:pt x="8393824" y="5312683"/>
                  <a:pt x="8344806" y="5353050"/>
                </a:cubicBezTo>
                <a:cubicBezTo>
                  <a:pt x="8215726" y="5459351"/>
                  <a:pt x="8182837" y="5495969"/>
                  <a:pt x="8078106" y="5600700"/>
                </a:cubicBezTo>
                <a:cubicBezTo>
                  <a:pt x="7837953" y="6621350"/>
                  <a:pt x="7981332" y="5913974"/>
                  <a:pt x="7811406" y="7124700"/>
                </a:cubicBezTo>
                <a:cubicBezTo>
                  <a:pt x="7801538" y="7195006"/>
                  <a:pt x="7788182" y="7264831"/>
                  <a:pt x="7773306" y="7334250"/>
                </a:cubicBezTo>
                <a:cubicBezTo>
                  <a:pt x="7769099" y="7353885"/>
                  <a:pt x="7773021" y="7384251"/>
                  <a:pt x="7754256" y="7391400"/>
                </a:cubicBezTo>
                <a:cubicBezTo>
                  <a:pt x="7631924" y="7438003"/>
                  <a:pt x="7500256" y="7454900"/>
                  <a:pt x="7373256" y="7486650"/>
                </a:cubicBezTo>
                <a:cubicBezTo>
                  <a:pt x="7174480" y="7605916"/>
                  <a:pt x="7385178" y="7485763"/>
                  <a:pt x="7049406" y="7639050"/>
                </a:cubicBezTo>
                <a:cubicBezTo>
                  <a:pt x="6832344" y="7738143"/>
                  <a:pt x="6619384" y="7846117"/>
                  <a:pt x="6401706" y="7943850"/>
                </a:cubicBezTo>
                <a:cubicBezTo>
                  <a:pt x="6308119" y="7985869"/>
                  <a:pt x="6204569" y="8006459"/>
                  <a:pt x="6115956" y="8058150"/>
                </a:cubicBezTo>
                <a:cubicBezTo>
                  <a:pt x="5746176" y="8273855"/>
                  <a:pt x="5418799" y="8564553"/>
                  <a:pt x="5030106" y="8743950"/>
                </a:cubicBezTo>
                <a:cubicBezTo>
                  <a:pt x="4947556" y="8782050"/>
                  <a:pt x="4863776" y="8817590"/>
                  <a:pt x="4782456" y="8858250"/>
                </a:cubicBezTo>
                <a:cubicBezTo>
                  <a:pt x="4761978" y="8868489"/>
                  <a:pt x="4745784" y="8886111"/>
                  <a:pt x="4725306" y="8896350"/>
                </a:cubicBezTo>
                <a:cubicBezTo>
                  <a:pt x="4707345" y="8905330"/>
                  <a:pt x="4686225" y="8906639"/>
                  <a:pt x="4668156" y="8915400"/>
                </a:cubicBezTo>
                <a:cubicBezTo>
                  <a:pt x="4476509" y="9008320"/>
                  <a:pt x="4298712" y="9133798"/>
                  <a:pt x="4096656" y="9201150"/>
                </a:cubicBezTo>
                <a:cubicBezTo>
                  <a:pt x="3868056" y="9277350"/>
                  <a:pt x="3644959" y="9372652"/>
                  <a:pt x="3410856" y="9429750"/>
                </a:cubicBezTo>
                <a:cubicBezTo>
                  <a:pt x="3122815" y="9500004"/>
                  <a:pt x="2826656" y="9531350"/>
                  <a:pt x="2534556" y="9582150"/>
                </a:cubicBezTo>
                <a:cubicBezTo>
                  <a:pt x="2274206" y="9512300"/>
                  <a:pt x="1981122" y="9517002"/>
                  <a:pt x="1753506" y="9372600"/>
                </a:cubicBezTo>
                <a:cubicBezTo>
                  <a:pt x="1065654" y="8936221"/>
                  <a:pt x="779321" y="8567230"/>
                  <a:pt x="458106" y="7924800"/>
                </a:cubicBezTo>
                <a:cubicBezTo>
                  <a:pt x="403260" y="7815108"/>
                  <a:pt x="369206" y="7696200"/>
                  <a:pt x="324756" y="7581900"/>
                </a:cubicBezTo>
                <a:cubicBezTo>
                  <a:pt x="267606" y="7162800"/>
                  <a:pt x="233534" y="6739900"/>
                  <a:pt x="153306" y="6324600"/>
                </a:cubicBezTo>
                <a:cubicBezTo>
                  <a:pt x="125111" y="6178649"/>
                  <a:pt x="-12419" y="6053551"/>
                  <a:pt x="906" y="5905500"/>
                </a:cubicBezTo>
                <a:cubicBezTo>
                  <a:pt x="46346" y="5400613"/>
                  <a:pt x="226452" y="4916904"/>
                  <a:pt x="324756" y="4419600"/>
                </a:cubicBezTo>
                <a:cubicBezTo>
                  <a:pt x="442386" y="3824532"/>
                  <a:pt x="540656" y="3225800"/>
                  <a:pt x="648606" y="2628900"/>
                </a:cubicBezTo>
                <a:cubicBezTo>
                  <a:pt x="629556" y="2476500"/>
                  <a:pt x="628706" y="2320700"/>
                  <a:pt x="591456" y="2171700"/>
                </a:cubicBezTo>
                <a:cubicBezTo>
                  <a:pt x="582744" y="2136851"/>
                  <a:pt x="507625" y="2130601"/>
                  <a:pt x="515256" y="2095500"/>
                </a:cubicBezTo>
                <a:cubicBezTo>
                  <a:pt x="606605" y="1675293"/>
                  <a:pt x="659872" y="1228309"/>
                  <a:pt x="877206" y="857250"/>
                </a:cubicBezTo>
                <a:cubicBezTo>
                  <a:pt x="949611" y="733631"/>
                  <a:pt x="1157321" y="796746"/>
                  <a:pt x="1296306" y="762000"/>
                </a:cubicBezTo>
                <a:cubicBezTo>
                  <a:pt x="2181763" y="540636"/>
                  <a:pt x="1658667" y="629460"/>
                  <a:pt x="2363106" y="533400"/>
                </a:cubicBezTo>
                <a:cubicBezTo>
                  <a:pt x="2585356" y="387350"/>
                  <a:pt x="2801812" y="232077"/>
                  <a:pt x="3029856" y="95250"/>
                </a:cubicBezTo>
                <a:cubicBezTo>
                  <a:pt x="3088501" y="60063"/>
                  <a:pt x="3153029" y="31073"/>
                  <a:pt x="3220356" y="19050"/>
                </a:cubicBezTo>
                <a:cubicBezTo>
                  <a:pt x="3333050" y="-1074"/>
                  <a:pt x="3448956" y="6350"/>
                  <a:pt x="3563256" y="0"/>
                </a:cubicBezTo>
                <a:cubicBezTo>
                  <a:pt x="3671206" y="6350"/>
                  <a:pt x="3779015" y="15917"/>
                  <a:pt x="3887106" y="19050"/>
                </a:cubicBezTo>
                <a:cubicBezTo>
                  <a:pt x="4217228" y="28619"/>
                  <a:pt x="4550236" y="-4747"/>
                  <a:pt x="4877706" y="38100"/>
                </a:cubicBezTo>
                <a:cubicBezTo>
                  <a:pt x="5233546" y="84659"/>
                  <a:pt x="5575773" y="205054"/>
                  <a:pt x="5925456" y="285750"/>
                </a:cubicBezTo>
                <a:cubicBezTo>
                  <a:pt x="6405443" y="396516"/>
                  <a:pt x="6261986" y="369045"/>
                  <a:pt x="6687456" y="419100"/>
                </a:cubicBezTo>
                <a:lnTo>
                  <a:pt x="7906656" y="266700"/>
                </a:lnTo>
                <a:cubicBezTo>
                  <a:pt x="8021504" y="251294"/>
                  <a:pt x="8134080" y="219173"/>
                  <a:pt x="8249556" y="209550"/>
                </a:cubicBezTo>
                <a:cubicBezTo>
                  <a:pt x="8667975" y="174682"/>
                  <a:pt x="9506856" y="133350"/>
                  <a:pt x="9506856" y="133350"/>
                </a:cubicBezTo>
                <a:cubicBezTo>
                  <a:pt x="10025335" y="194348"/>
                  <a:pt x="9745464" y="121366"/>
                  <a:pt x="10364106" y="457200"/>
                </a:cubicBezTo>
                <a:cubicBezTo>
                  <a:pt x="10409099" y="481625"/>
                  <a:pt x="10497456" y="533400"/>
                  <a:pt x="10497456" y="533400"/>
                </a:cubicBezTo>
                <a:cubicBezTo>
                  <a:pt x="10626190" y="705045"/>
                  <a:pt x="10470532" y="493014"/>
                  <a:pt x="10649856" y="762000"/>
                </a:cubicBezTo>
                <a:cubicBezTo>
                  <a:pt x="10680156" y="807451"/>
                  <a:pt x="10713356" y="850900"/>
                  <a:pt x="10745106" y="895350"/>
                </a:cubicBezTo>
                <a:cubicBezTo>
                  <a:pt x="10789230" y="1027722"/>
                  <a:pt x="10783206" y="969489"/>
                  <a:pt x="10783206" y="1066800"/>
                </a:cubicBezTo>
              </a:path>
            </a:pathLst>
          </a:cu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7A5DDCF8-D91E-9DFC-CB47-3E2D259A89BB}"/>
              </a:ext>
            </a:extLst>
          </p:cNvPr>
          <p:cNvSpPr/>
          <p:nvPr/>
        </p:nvSpPr>
        <p:spPr>
          <a:xfrm rot="3541951">
            <a:off x="-1047101" y="-979353"/>
            <a:ext cx="6097361" cy="5891163"/>
          </a:xfrm>
          <a:prstGeom prst="flowChartPreparation">
            <a:avLst/>
          </a:prstGeom>
          <a:noFill/>
          <a:ln w="1968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lowchart: Preparation 3">
            <a:extLst>
              <a:ext uri="{FF2B5EF4-FFF2-40B4-BE49-F238E27FC236}">
                <a16:creationId xmlns:a16="http://schemas.microsoft.com/office/drawing/2014/main" id="{1EE7B3F6-ADBF-C3C9-B277-DA0B80ABF572}"/>
              </a:ext>
            </a:extLst>
          </p:cNvPr>
          <p:cNvSpPr/>
          <p:nvPr/>
        </p:nvSpPr>
        <p:spPr>
          <a:xfrm rot="3541951">
            <a:off x="6627390" y="2534412"/>
            <a:ext cx="6097361" cy="5891163"/>
          </a:xfrm>
          <a:prstGeom prst="flowChartPreparation">
            <a:avLst/>
          </a:prstGeom>
          <a:solidFill>
            <a:schemeClr val="tx1"/>
          </a:solidFill>
          <a:ln w="1968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lowchart: Preparation 2">
            <a:extLst>
              <a:ext uri="{FF2B5EF4-FFF2-40B4-BE49-F238E27FC236}">
                <a16:creationId xmlns:a16="http://schemas.microsoft.com/office/drawing/2014/main" id="{D17A775A-4276-E94E-4D5E-3394870ECDAB}"/>
              </a:ext>
            </a:extLst>
          </p:cNvPr>
          <p:cNvSpPr/>
          <p:nvPr/>
        </p:nvSpPr>
        <p:spPr>
          <a:xfrm rot="3541951">
            <a:off x="-1047100" y="-979354"/>
            <a:ext cx="6097361" cy="5891163"/>
          </a:xfrm>
          <a:prstGeom prst="flowChartPreparation">
            <a:avLst/>
          </a:prstGeom>
          <a:noFill/>
          <a:ln w="1968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6F2B009-C098-D36E-00A3-0F32FA831D4F}"/>
              </a:ext>
            </a:extLst>
          </p:cNvPr>
          <p:cNvSpPr txBox="1"/>
          <p:nvPr/>
        </p:nvSpPr>
        <p:spPr>
          <a:xfrm>
            <a:off x="889000" y="-511660"/>
            <a:ext cx="2749805" cy="1815882"/>
          </a:xfrm>
          <a:prstGeom prst="rect">
            <a:avLst/>
          </a:prstGeom>
          <a:noFill/>
        </p:spPr>
        <p:txBody>
          <a:bodyPr wrap="square" rtlCol="0">
            <a:spAutoFit/>
          </a:bodyPr>
          <a:lstStyle/>
          <a:p>
            <a:pPr algn="ctr"/>
            <a:r>
              <a:rPr lang="en-US" sz="2800" b="1" i="1" dirty="0"/>
              <a:t>NGHỆ THUẬT QUÂN SỰ VIỆT NAM TỪ KHI CÓ ĐẢNG LÃNH ĐẠO </a:t>
            </a:r>
          </a:p>
        </p:txBody>
      </p:sp>
      <p:sp>
        <p:nvSpPr>
          <p:cNvPr id="6" name="TextBox 5">
            <a:extLst>
              <a:ext uri="{FF2B5EF4-FFF2-40B4-BE49-F238E27FC236}">
                <a16:creationId xmlns:a16="http://schemas.microsoft.com/office/drawing/2014/main" id="{1F9E864C-8834-5673-1C44-8649E74057ED}"/>
              </a:ext>
            </a:extLst>
          </p:cNvPr>
          <p:cNvSpPr txBox="1"/>
          <p:nvPr/>
        </p:nvSpPr>
        <p:spPr>
          <a:xfrm>
            <a:off x="-201807" y="1341540"/>
            <a:ext cx="5581650" cy="1477328"/>
          </a:xfrm>
          <a:prstGeom prst="rect">
            <a:avLst/>
          </a:prstGeom>
          <a:noFill/>
        </p:spPr>
        <p:txBody>
          <a:bodyPr wrap="square" rtlCol="0">
            <a:spAutoFit/>
          </a:bodyPr>
          <a:lstStyle/>
          <a:p>
            <a:r>
              <a:rPr lang="en-US" b="1" i="1" u="sng" dirty="0" err="1"/>
              <a:t>Cơ</a:t>
            </a:r>
            <a:r>
              <a:rPr lang="en-US" b="1" i="1" u="sng" dirty="0"/>
              <a:t> </a:t>
            </a:r>
            <a:r>
              <a:rPr lang="en-US" b="1" i="1" u="sng" dirty="0" err="1"/>
              <a:t>sở</a:t>
            </a:r>
            <a:r>
              <a:rPr lang="en-US" b="1" i="1" u="sng" dirty="0"/>
              <a:t> </a:t>
            </a:r>
            <a:r>
              <a:rPr lang="en-US" b="1" i="1" u="sng" dirty="0" err="1"/>
              <a:t>hình</a:t>
            </a:r>
            <a:r>
              <a:rPr lang="en-US" b="1" i="1" u="sng" dirty="0"/>
              <a:t> </a:t>
            </a:r>
            <a:r>
              <a:rPr lang="en-US" b="1" i="1" u="sng" dirty="0" err="1"/>
              <a:t>thành</a:t>
            </a:r>
            <a:r>
              <a:rPr lang="en-US" b="1" i="1" u="sng" dirty="0"/>
              <a:t> </a:t>
            </a:r>
            <a:r>
              <a:rPr lang="en-US" b="1" i="1" u="sng" dirty="0" err="1"/>
              <a:t>nghệ</a:t>
            </a:r>
            <a:r>
              <a:rPr lang="en-US" b="1" i="1" u="sng" dirty="0"/>
              <a:t> </a:t>
            </a:r>
            <a:r>
              <a:rPr lang="en-US" b="1" i="1" u="sng" dirty="0" err="1"/>
              <a:t>thuật</a:t>
            </a:r>
            <a:r>
              <a:rPr lang="en-US" b="1" i="1" u="sng" dirty="0"/>
              <a:t> </a:t>
            </a:r>
            <a:r>
              <a:rPr lang="en-US" b="1" i="1" u="sng" dirty="0" err="1"/>
              <a:t>quân</a:t>
            </a:r>
            <a:r>
              <a:rPr lang="en-US" b="1" i="1" u="sng" dirty="0"/>
              <a:t> </a:t>
            </a:r>
            <a:r>
              <a:rPr lang="en-US" b="1" i="1" u="sng" dirty="0" err="1"/>
              <a:t>sự</a:t>
            </a:r>
            <a:endParaRPr lang="en-US" b="1" i="1" u="sng" dirty="0"/>
          </a:p>
          <a:p>
            <a:pPr marL="285750" indent="-285750">
              <a:buBlip>
                <a:blip r:embed="rId2">
                  <a:extLst>
                    <a:ext uri="{837473B0-CC2E-450A-ABE3-18F120FF3D39}">
                      <a1611:picAttrSrcUrl xmlns:a1611="http://schemas.microsoft.com/office/drawing/2016/11/main" r:id="rId3"/>
                    </a:ext>
                  </a:extLst>
                </a:blip>
              </a:buBlip>
            </a:pPr>
            <a:r>
              <a:rPr lang="en-US" dirty="0"/>
              <a:t> </a:t>
            </a:r>
            <a:r>
              <a:rPr lang="en-US" dirty="0" err="1"/>
              <a:t>Truyền</a:t>
            </a:r>
            <a:r>
              <a:rPr lang="en-US" dirty="0"/>
              <a:t> </a:t>
            </a:r>
            <a:r>
              <a:rPr lang="en-US" dirty="0" err="1"/>
              <a:t>thống</a:t>
            </a:r>
            <a:r>
              <a:rPr lang="en-US" dirty="0"/>
              <a:t> </a:t>
            </a:r>
            <a:r>
              <a:rPr lang="en-US" dirty="0" err="1"/>
              <a:t>đánh</a:t>
            </a:r>
            <a:r>
              <a:rPr lang="en-US" dirty="0"/>
              <a:t> </a:t>
            </a:r>
            <a:r>
              <a:rPr lang="en-US" dirty="0" err="1"/>
              <a:t>giặc</a:t>
            </a:r>
            <a:r>
              <a:rPr lang="en-US" dirty="0"/>
              <a:t> </a:t>
            </a:r>
            <a:r>
              <a:rPr lang="en-US" dirty="0" err="1"/>
              <a:t>của</a:t>
            </a:r>
            <a:r>
              <a:rPr lang="en-US" dirty="0"/>
              <a:t> </a:t>
            </a:r>
            <a:r>
              <a:rPr lang="en-US" dirty="0" err="1"/>
              <a:t>tổ</a:t>
            </a:r>
            <a:r>
              <a:rPr lang="en-US" dirty="0"/>
              <a:t> </a:t>
            </a:r>
            <a:r>
              <a:rPr lang="en-US" dirty="0" err="1"/>
              <a:t>tiên</a:t>
            </a:r>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 </a:t>
            </a:r>
            <a:r>
              <a:rPr lang="en-US" dirty="0" err="1"/>
              <a:t>Chủ</a:t>
            </a:r>
            <a:r>
              <a:rPr lang="en-US" dirty="0"/>
              <a:t> </a:t>
            </a:r>
            <a:r>
              <a:rPr lang="en-US" dirty="0" err="1"/>
              <a:t>nghĩa</a:t>
            </a:r>
            <a:r>
              <a:rPr lang="en-US" dirty="0"/>
              <a:t> </a:t>
            </a:r>
            <a:r>
              <a:rPr lang="en-US" dirty="0" err="1"/>
              <a:t>Mác</a:t>
            </a:r>
            <a:r>
              <a:rPr lang="en-US" dirty="0"/>
              <a:t> – </a:t>
            </a:r>
            <a:r>
              <a:rPr lang="en-US" dirty="0" err="1"/>
              <a:t>Lênin</a:t>
            </a:r>
            <a:r>
              <a:rPr lang="en-US" dirty="0"/>
              <a:t> </a:t>
            </a:r>
            <a:r>
              <a:rPr lang="en-US" dirty="0" err="1"/>
              <a:t>về</a:t>
            </a:r>
            <a:r>
              <a:rPr lang="en-US" dirty="0"/>
              <a:t> </a:t>
            </a:r>
            <a:r>
              <a:rPr lang="en-US" dirty="0" err="1"/>
              <a:t>chiến</a:t>
            </a:r>
            <a:r>
              <a:rPr lang="en-US" dirty="0"/>
              <a:t> </a:t>
            </a:r>
            <a:r>
              <a:rPr lang="en-US" dirty="0" err="1"/>
              <a:t>tranh</a:t>
            </a:r>
            <a:r>
              <a:rPr lang="en-US" dirty="0"/>
              <a:t>, </a:t>
            </a:r>
            <a:r>
              <a:rPr lang="en-US" dirty="0" err="1"/>
              <a:t>quân</a:t>
            </a:r>
            <a:r>
              <a:rPr lang="en-US" dirty="0"/>
              <a:t> </a:t>
            </a:r>
            <a:r>
              <a:rPr lang="en-US" dirty="0" err="1"/>
              <a:t>đội</a:t>
            </a:r>
            <a:r>
              <a:rPr lang="en-US" dirty="0"/>
              <a:t> </a:t>
            </a:r>
            <a:r>
              <a:rPr lang="en-US" dirty="0" err="1"/>
              <a:t>và</a:t>
            </a:r>
            <a:r>
              <a:rPr lang="en-US" dirty="0"/>
              <a:t> </a:t>
            </a:r>
            <a:r>
              <a:rPr lang="en-US" dirty="0" err="1"/>
              <a:t>bảo</a:t>
            </a:r>
            <a:r>
              <a:rPr lang="en-US" dirty="0"/>
              <a:t> </a:t>
            </a:r>
            <a:r>
              <a:rPr lang="en-US" dirty="0" err="1"/>
              <a:t>vệ</a:t>
            </a:r>
            <a:r>
              <a:rPr lang="en-US" dirty="0"/>
              <a:t> </a:t>
            </a:r>
            <a:r>
              <a:rPr lang="en-US" dirty="0" err="1"/>
              <a:t>Tổ</a:t>
            </a:r>
            <a:r>
              <a:rPr lang="en-US" dirty="0"/>
              <a:t> </a:t>
            </a:r>
            <a:r>
              <a:rPr lang="en-US" dirty="0" err="1"/>
              <a:t>quốc</a:t>
            </a:r>
            <a:r>
              <a:rPr lang="en-US" dirty="0"/>
              <a:t>.</a:t>
            </a:r>
          </a:p>
          <a:p>
            <a:pPr marL="285750" indent="-285750">
              <a:buBlip>
                <a:blip r:embed="rId2">
                  <a:extLst>
                    <a:ext uri="{837473B0-CC2E-450A-ABE3-18F120FF3D39}">
                      <a1611:picAttrSrcUrl xmlns:a1611="http://schemas.microsoft.com/office/drawing/2016/11/main" r:id="rId3"/>
                    </a:ext>
                  </a:extLst>
                </a:blip>
              </a:buBlip>
            </a:pPr>
            <a:r>
              <a:rPr lang="en-US" dirty="0"/>
              <a:t> </a:t>
            </a:r>
            <a:r>
              <a:rPr lang="en-US" dirty="0" err="1"/>
              <a:t>Tư</a:t>
            </a:r>
            <a:r>
              <a:rPr lang="en-US" dirty="0"/>
              <a:t> </a:t>
            </a:r>
            <a:r>
              <a:rPr lang="en-US" dirty="0" err="1"/>
              <a:t>tưởng</a:t>
            </a:r>
            <a:r>
              <a:rPr lang="en-US" dirty="0"/>
              <a:t> </a:t>
            </a:r>
            <a:r>
              <a:rPr lang="en-US" dirty="0" err="1"/>
              <a:t>quân</a:t>
            </a:r>
            <a:r>
              <a:rPr lang="en-US" dirty="0"/>
              <a:t> </a:t>
            </a:r>
            <a:r>
              <a:rPr lang="en-US" dirty="0" err="1"/>
              <a:t>sự</a:t>
            </a:r>
            <a:r>
              <a:rPr lang="en-US" dirty="0"/>
              <a:t> </a:t>
            </a:r>
            <a:r>
              <a:rPr lang="en-US" dirty="0" err="1"/>
              <a:t>Hồ</a:t>
            </a:r>
            <a:r>
              <a:rPr lang="en-US" dirty="0"/>
              <a:t> Chí Minh.</a:t>
            </a:r>
          </a:p>
        </p:txBody>
      </p:sp>
      <p:sp>
        <p:nvSpPr>
          <p:cNvPr id="8" name="TextBox 7">
            <a:extLst>
              <a:ext uri="{FF2B5EF4-FFF2-40B4-BE49-F238E27FC236}">
                <a16:creationId xmlns:a16="http://schemas.microsoft.com/office/drawing/2014/main" id="{AD00BA49-715E-9856-A444-0AB263847838}"/>
              </a:ext>
            </a:extLst>
          </p:cNvPr>
          <p:cNvSpPr txBox="1"/>
          <p:nvPr/>
        </p:nvSpPr>
        <p:spPr>
          <a:xfrm>
            <a:off x="1047788" y="2836379"/>
            <a:ext cx="3470872" cy="1477328"/>
          </a:xfrm>
          <a:prstGeom prst="rect">
            <a:avLst/>
          </a:prstGeom>
          <a:noFill/>
        </p:spPr>
        <p:txBody>
          <a:bodyPr wrap="square" rtlCol="0">
            <a:spAutoFit/>
          </a:bodyPr>
          <a:lstStyle/>
          <a:p>
            <a:r>
              <a:rPr lang="en-US" b="1" i="1" u="sng" dirty="0" err="1"/>
              <a:t>Nội</a:t>
            </a:r>
            <a:r>
              <a:rPr lang="en-US" b="1" i="1" u="sng" dirty="0"/>
              <a:t> dung </a:t>
            </a:r>
            <a:r>
              <a:rPr lang="en-US" b="1" i="1" u="sng" dirty="0" err="1"/>
              <a:t>nghệ</a:t>
            </a:r>
            <a:r>
              <a:rPr lang="en-US" b="1" i="1" u="sng" dirty="0"/>
              <a:t> </a:t>
            </a:r>
            <a:r>
              <a:rPr lang="en-US" b="1" i="1" u="sng" dirty="0" err="1"/>
              <a:t>thuật</a:t>
            </a:r>
            <a:r>
              <a:rPr lang="en-US" b="1" i="1" u="sng" dirty="0"/>
              <a:t> </a:t>
            </a:r>
            <a:r>
              <a:rPr lang="en-US" b="1" i="1" u="sng" dirty="0" err="1"/>
              <a:t>quân</a:t>
            </a:r>
            <a:r>
              <a:rPr lang="en-US" b="1" i="1" u="sng" dirty="0"/>
              <a:t> </a:t>
            </a:r>
            <a:r>
              <a:rPr lang="en-US" b="1" i="1" u="sng" dirty="0" err="1"/>
              <a:t>sự</a:t>
            </a:r>
            <a:r>
              <a:rPr lang="en-US" b="1" i="1" u="sng" dirty="0"/>
              <a:t> </a:t>
            </a:r>
            <a:r>
              <a:rPr lang="en-US" b="1" i="1" u="sng" dirty="0" err="1"/>
              <a:t>Việt</a:t>
            </a:r>
            <a:r>
              <a:rPr lang="en-US" b="1" i="1" u="sng" dirty="0"/>
              <a:t> Nam </a:t>
            </a:r>
            <a:r>
              <a:rPr lang="en-US" b="1" i="1" u="sng" dirty="0" err="1"/>
              <a:t>từ</a:t>
            </a:r>
            <a:r>
              <a:rPr lang="en-US" b="1" i="1" u="sng" dirty="0"/>
              <a:t> </a:t>
            </a:r>
            <a:r>
              <a:rPr lang="en-US" b="1" i="1" u="sng" dirty="0" err="1"/>
              <a:t>khi</a:t>
            </a:r>
            <a:r>
              <a:rPr lang="en-US" b="1" i="1" u="sng" dirty="0"/>
              <a:t> </a:t>
            </a:r>
            <a:r>
              <a:rPr lang="en-US" b="1" i="1" u="sng" dirty="0" err="1"/>
              <a:t>có</a:t>
            </a:r>
            <a:r>
              <a:rPr lang="en-US" b="1" i="1" u="sng" dirty="0"/>
              <a:t> </a:t>
            </a:r>
            <a:r>
              <a:rPr lang="en-US" b="1" i="1" u="sng" dirty="0" err="1"/>
              <a:t>Đảng</a:t>
            </a:r>
            <a:r>
              <a:rPr lang="en-US" b="1" i="1" u="sng" dirty="0"/>
              <a:t> </a:t>
            </a:r>
            <a:r>
              <a:rPr lang="en-US" b="1" i="1" u="sng" dirty="0" err="1"/>
              <a:t>lãnh</a:t>
            </a:r>
            <a:r>
              <a:rPr lang="en-US" b="1" i="1" u="sng" dirty="0"/>
              <a:t> </a:t>
            </a:r>
            <a:r>
              <a:rPr lang="en-US" b="1" i="1" u="sng" dirty="0" err="1"/>
              <a:t>đạo</a:t>
            </a:r>
            <a:endParaRPr lang="en-US" b="1" i="1" u="sng" dirty="0"/>
          </a:p>
          <a:p>
            <a:pPr marL="285750" indent="-285750">
              <a:buBlip>
                <a:blip r:embed="rId4">
                  <a:extLst>
                    <a:ext uri="{837473B0-CC2E-450A-ABE3-18F120FF3D39}">
                      <a1611:picAttrSrcUrl xmlns:a1611="http://schemas.microsoft.com/office/drawing/2016/11/main" r:id="rId5"/>
                    </a:ext>
                  </a:extLst>
                </a:blip>
              </a:buBlip>
            </a:pPr>
            <a:r>
              <a:rPr lang="en-US" dirty="0"/>
              <a:t> </a:t>
            </a:r>
            <a:r>
              <a:rPr lang="en-US" dirty="0" err="1"/>
              <a:t>Chiến</a:t>
            </a:r>
            <a:r>
              <a:rPr lang="en-US" dirty="0"/>
              <a:t> </a:t>
            </a:r>
            <a:r>
              <a:rPr lang="en-US" dirty="0" err="1"/>
              <a:t>lược</a:t>
            </a:r>
            <a:r>
              <a:rPr lang="en-US" dirty="0"/>
              <a:t> </a:t>
            </a:r>
            <a:r>
              <a:rPr lang="en-US" dirty="0" err="1"/>
              <a:t>quân</a:t>
            </a:r>
            <a:r>
              <a:rPr lang="en-US" dirty="0"/>
              <a:t> </a:t>
            </a:r>
            <a:r>
              <a:rPr lang="en-US" dirty="0" err="1"/>
              <a:t>sự</a:t>
            </a:r>
            <a:endParaRPr lang="en-US" dirty="0"/>
          </a:p>
          <a:p>
            <a:pPr marL="285750" indent="-285750">
              <a:buBlip>
                <a:blip r:embed="rId6">
                  <a:extLst>
                    <a:ext uri="{837473B0-CC2E-450A-ABE3-18F120FF3D39}">
                      <a1611:picAttrSrcUrl xmlns:a1611="http://schemas.microsoft.com/office/drawing/2016/11/main" r:id="rId7"/>
                    </a:ext>
                  </a:extLst>
                </a:blip>
              </a:buBlip>
            </a:pPr>
            <a:r>
              <a:rPr lang="en-US" dirty="0" err="1"/>
              <a:t>Nghệ</a:t>
            </a:r>
            <a:r>
              <a:rPr lang="en-US" dirty="0"/>
              <a:t> </a:t>
            </a:r>
            <a:r>
              <a:rPr lang="en-US" dirty="0" err="1"/>
              <a:t>thuật</a:t>
            </a:r>
            <a:r>
              <a:rPr lang="en-US" dirty="0"/>
              <a:t> </a:t>
            </a:r>
            <a:r>
              <a:rPr lang="en-US" dirty="0" err="1"/>
              <a:t>chiến</a:t>
            </a:r>
            <a:r>
              <a:rPr lang="en-US" dirty="0"/>
              <a:t> </a:t>
            </a:r>
            <a:r>
              <a:rPr lang="en-US" dirty="0" err="1"/>
              <a:t>dịch</a:t>
            </a:r>
            <a:endParaRPr lang="en-US" dirty="0"/>
          </a:p>
          <a:p>
            <a:pPr marL="285750" indent="-285750">
              <a:buBlip>
                <a:blip r:embed="rId8">
                  <a:extLst>
                    <a:ext uri="{837473B0-CC2E-450A-ABE3-18F120FF3D39}">
                      <a1611:picAttrSrcUrl xmlns:a1611="http://schemas.microsoft.com/office/drawing/2016/11/main" r:id="rId9"/>
                    </a:ext>
                  </a:extLst>
                </a:blip>
              </a:buBlip>
            </a:pPr>
            <a:r>
              <a:rPr lang="en-US" dirty="0" err="1"/>
              <a:t>Chiền</a:t>
            </a:r>
            <a:r>
              <a:rPr lang="en-US" dirty="0"/>
              <a:t> </a:t>
            </a:r>
            <a:r>
              <a:rPr lang="en-US" dirty="0" err="1"/>
              <a:t>thuật</a:t>
            </a:r>
            <a:endParaRPr lang="en-US" dirty="0"/>
          </a:p>
        </p:txBody>
      </p:sp>
      <p:sp>
        <p:nvSpPr>
          <p:cNvPr id="14" name="TextBox 13">
            <a:extLst>
              <a:ext uri="{FF2B5EF4-FFF2-40B4-BE49-F238E27FC236}">
                <a16:creationId xmlns:a16="http://schemas.microsoft.com/office/drawing/2014/main" id="{AB54B957-E717-2592-1437-8A213C350415}"/>
              </a:ext>
            </a:extLst>
          </p:cNvPr>
          <p:cNvSpPr txBox="1"/>
          <p:nvPr/>
        </p:nvSpPr>
        <p:spPr>
          <a:xfrm>
            <a:off x="7020361" y="4124743"/>
            <a:ext cx="5489185" cy="2308324"/>
          </a:xfrm>
          <a:prstGeom prst="rect">
            <a:avLst/>
          </a:prstGeom>
          <a:noFill/>
        </p:spPr>
        <p:txBody>
          <a:bodyPr wrap="square" rtlCol="0">
            <a:spAutoFit/>
          </a:bodyPr>
          <a:lstStyle/>
          <a:p>
            <a:pPr algn="ctr"/>
            <a:r>
              <a:rPr lang="en-US" sz="3600" b="1" i="1" dirty="0">
                <a:solidFill>
                  <a:schemeClr val="bg1"/>
                </a:solidFill>
              </a:rPr>
              <a:t>VẬN DỤNG BÀI HỌC KINH NGHIỆM VỀ NGHỆ THUẬT QUÂN SỰ VÀO SỰ NGHIỆP BẢO VỀ TỔ QUỐC HIỆN NAY</a:t>
            </a:r>
          </a:p>
        </p:txBody>
      </p:sp>
      <p:sp>
        <p:nvSpPr>
          <p:cNvPr id="15" name="TextBox 14">
            <a:extLst>
              <a:ext uri="{FF2B5EF4-FFF2-40B4-BE49-F238E27FC236}">
                <a16:creationId xmlns:a16="http://schemas.microsoft.com/office/drawing/2014/main" id="{F410DA85-94C3-60FB-28A6-03288D8125B9}"/>
              </a:ext>
            </a:extLst>
          </p:cNvPr>
          <p:cNvSpPr txBox="1"/>
          <p:nvPr/>
        </p:nvSpPr>
        <p:spPr>
          <a:xfrm>
            <a:off x="6818554" y="4509097"/>
            <a:ext cx="5489185" cy="369332"/>
          </a:xfrm>
          <a:prstGeom prst="rect">
            <a:avLst/>
          </a:prstGeom>
          <a:noFill/>
        </p:spPr>
        <p:txBody>
          <a:bodyPr wrap="square" rtlCol="0">
            <a:spAutoFit/>
          </a:bodyPr>
          <a:lstStyle/>
          <a:p>
            <a:pPr algn="ctr"/>
            <a:endParaRPr lang="en-US" dirty="0">
              <a:solidFill>
                <a:schemeClr val="bg1"/>
              </a:solidFill>
            </a:endParaRPr>
          </a:p>
        </p:txBody>
      </p:sp>
      <p:pic>
        <p:nvPicPr>
          <p:cNvPr id="9" name="Picture 8">
            <a:extLst>
              <a:ext uri="{FF2B5EF4-FFF2-40B4-BE49-F238E27FC236}">
                <a16:creationId xmlns:a16="http://schemas.microsoft.com/office/drawing/2014/main" id="{D41037C4-1AC1-4C53-EEEB-B6C58BE9A9BC}"/>
              </a:ext>
            </a:extLst>
          </p:cNvPr>
          <p:cNvPicPr>
            <a:picLocks noChangeAspect="1"/>
          </p:cNvPicPr>
          <p:nvPr/>
        </p:nvPicPr>
        <p:blipFill>
          <a:blip r:embed="rId10"/>
          <a:stretch>
            <a:fillRect/>
          </a:stretch>
        </p:blipFill>
        <p:spPr>
          <a:xfrm>
            <a:off x="11306112" y="3113"/>
            <a:ext cx="885887" cy="885887"/>
          </a:xfrm>
          <a:prstGeom prst="rect">
            <a:avLst/>
          </a:prstGeom>
        </p:spPr>
      </p:pic>
      <p:pic>
        <p:nvPicPr>
          <p:cNvPr id="10" name="Picture 9">
            <a:extLst>
              <a:ext uri="{FF2B5EF4-FFF2-40B4-BE49-F238E27FC236}">
                <a16:creationId xmlns:a16="http://schemas.microsoft.com/office/drawing/2014/main" id="{B325B665-0E14-92EC-EE03-FBCDD88A58B9}"/>
              </a:ext>
            </a:extLst>
          </p:cNvPr>
          <p:cNvPicPr>
            <a:picLocks noChangeAspect="1"/>
          </p:cNvPicPr>
          <p:nvPr/>
        </p:nvPicPr>
        <p:blipFill>
          <a:blip r:embed="rId11"/>
          <a:stretch>
            <a:fillRect/>
          </a:stretch>
        </p:blipFill>
        <p:spPr>
          <a:xfrm>
            <a:off x="0" y="0"/>
            <a:ext cx="889000" cy="889000"/>
          </a:xfrm>
          <a:prstGeom prst="rect">
            <a:avLst/>
          </a:prstGeom>
        </p:spPr>
      </p:pic>
    </p:spTree>
    <p:extLst>
      <p:ext uri="{BB962C8B-B14F-4D97-AF65-F5344CB8AC3E}">
        <p14:creationId xmlns:p14="http://schemas.microsoft.com/office/powerpoint/2010/main" val="40185408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Flowchart: Preparation 1">
            <a:extLst>
              <a:ext uri="{FF2B5EF4-FFF2-40B4-BE49-F238E27FC236}">
                <a16:creationId xmlns:a16="http://schemas.microsoft.com/office/drawing/2014/main" id="{EA9E0E91-B42F-E821-981C-09AD30D3DCFE}"/>
              </a:ext>
            </a:extLst>
          </p:cNvPr>
          <p:cNvSpPr/>
          <p:nvPr/>
        </p:nvSpPr>
        <p:spPr>
          <a:xfrm rot="3541951">
            <a:off x="1101535" y="-165826"/>
            <a:ext cx="12179680" cy="9464793"/>
          </a:xfrm>
          <a:prstGeom prst="flowChartPreparation">
            <a:avLst/>
          </a:prstGeom>
          <a:solidFill>
            <a:schemeClr val="tx1"/>
          </a:solidFill>
          <a:ln w="1968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2DA5523-7BBD-8D53-319E-6AC718C4634C}"/>
              </a:ext>
            </a:extLst>
          </p:cNvPr>
          <p:cNvSpPr txBox="1"/>
          <p:nvPr/>
        </p:nvSpPr>
        <p:spPr>
          <a:xfrm>
            <a:off x="3657600" y="0"/>
            <a:ext cx="6629400" cy="2062103"/>
          </a:xfrm>
          <a:prstGeom prst="rect">
            <a:avLst/>
          </a:prstGeom>
          <a:noFill/>
        </p:spPr>
        <p:txBody>
          <a:bodyPr wrap="square">
            <a:spAutoFit/>
          </a:bodyPr>
          <a:lstStyle/>
          <a:p>
            <a:pPr algn="ctr"/>
            <a:r>
              <a:rPr lang="en-US" sz="3200" b="1" i="1" u="sng" dirty="0">
                <a:solidFill>
                  <a:schemeClr val="bg1"/>
                </a:solidFill>
              </a:rPr>
              <a:t>VẬN DỤNG BÀI HỌC KINH NGHIỆM VỀ NGHỆ THUẬT QUÂN SỰ VÀO SỰ NGHIỆP BẢO VỀ TỔ QUỐC HIỆN NAY</a:t>
            </a:r>
          </a:p>
          <a:p>
            <a:pPr algn="ctr"/>
            <a:endParaRPr lang="en-US" sz="3200" b="1" i="1" u="sng" dirty="0">
              <a:solidFill>
                <a:schemeClr val="bg1"/>
              </a:solidFill>
            </a:endParaRPr>
          </a:p>
        </p:txBody>
      </p:sp>
      <p:sp>
        <p:nvSpPr>
          <p:cNvPr id="10" name="TextBox 9">
            <a:extLst>
              <a:ext uri="{FF2B5EF4-FFF2-40B4-BE49-F238E27FC236}">
                <a16:creationId xmlns:a16="http://schemas.microsoft.com/office/drawing/2014/main" id="{172336AA-952D-E198-E528-C10431807884}"/>
              </a:ext>
            </a:extLst>
          </p:cNvPr>
          <p:cNvSpPr txBox="1"/>
          <p:nvPr/>
        </p:nvSpPr>
        <p:spPr>
          <a:xfrm flipH="1">
            <a:off x="1962150" y="1619250"/>
            <a:ext cx="9544050" cy="2923877"/>
          </a:xfrm>
          <a:prstGeom prst="rect">
            <a:avLst/>
          </a:prstGeom>
          <a:noFill/>
        </p:spPr>
        <p:txBody>
          <a:bodyPr wrap="square" rtlCol="0">
            <a:spAutoFit/>
          </a:bodyPr>
          <a:lstStyle/>
          <a:p>
            <a:pPr algn="ctr"/>
            <a:r>
              <a:rPr lang="en-US" sz="3600" i="1" u="sng" dirty="0" err="1">
                <a:solidFill>
                  <a:schemeClr val="bg1"/>
                </a:solidFill>
                <a:latin typeface="Times New Roman" panose="02020603050405020304" pitchFamily="18" charset="0"/>
                <a:cs typeface="Times New Roman" panose="02020603050405020304" pitchFamily="18" charset="0"/>
              </a:rPr>
              <a:t>Quán</a:t>
            </a:r>
            <a:r>
              <a:rPr lang="en-US" sz="3600" i="1" u="sng" dirty="0">
                <a:solidFill>
                  <a:schemeClr val="bg1"/>
                </a:solidFill>
                <a:latin typeface="Times New Roman" panose="02020603050405020304" pitchFamily="18" charset="0"/>
                <a:cs typeface="Times New Roman" panose="02020603050405020304" pitchFamily="18" charset="0"/>
              </a:rPr>
              <a:t> </a:t>
            </a:r>
            <a:r>
              <a:rPr lang="en-US" sz="3600" i="1" u="sng" dirty="0" err="1">
                <a:solidFill>
                  <a:schemeClr val="bg1"/>
                </a:solidFill>
                <a:latin typeface="Times New Roman" panose="02020603050405020304" pitchFamily="18" charset="0"/>
                <a:cs typeface="Times New Roman" panose="02020603050405020304" pitchFamily="18" charset="0"/>
              </a:rPr>
              <a:t>triệt</a:t>
            </a:r>
            <a:r>
              <a:rPr lang="en-US" sz="3600" i="1" u="sng" dirty="0">
                <a:solidFill>
                  <a:schemeClr val="bg1"/>
                </a:solidFill>
                <a:latin typeface="Times New Roman" panose="02020603050405020304" pitchFamily="18" charset="0"/>
                <a:cs typeface="Times New Roman" panose="02020603050405020304" pitchFamily="18" charset="0"/>
              </a:rPr>
              <a:t> </a:t>
            </a:r>
            <a:r>
              <a:rPr lang="en-US" sz="3600" i="1" u="sng" dirty="0" err="1">
                <a:solidFill>
                  <a:schemeClr val="bg1"/>
                </a:solidFill>
                <a:latin typeface="Times New Roman" panose="02020603050405020304" pitchFamily="18" charset="0"/>
                <a:cs typeface="Times New Roman" panose="02020603050405020304" pitchFamily="18" charset="0"/>
              </a:rPr>
              <a:t>tư</a:t>
            </a:r>
            <a:r>
              <a:rPr lang="en-US" sz="3600" i="1" u="sng" dirty="0">
                <a:solidFill>
                  <a:schemeClr val="bg1"/>
                </a:solidFill>
                <a:latin typeface="Times New Roman" panose="02020603050405020304" pitchFamily="18" charset="0"/>
                <a:cs typeface="Times New Roman" panose="02020603050405020304" pitchFamily="18" charset="0"/>
              </a:rPr>
              <a:t> </a:t>
            </a:r>
            <a:r>
              <a:rPr lang="en-US" sz="3600" i="1" u="sng" dirty="0" err="1">
                <a:solidFill>
                  <a:schemeClr val="bg1"/>
                </a:solidFill>
                <a:latin typeface="Times New Roman" panose="02020603050405020304" pitchFamily="18" charset="0"/>
                <a:cs typeface="Times New Roman" panose="02020603050405020304" pitchFamily="18" charset="0"/>
              </a:rPr>
              <a:t>tưởng</a:t>
            </a:r>
            <a:r>
              <a:rPr lang="en-US" sz="3600" i="1" u="sng" dirty="0">
                <a:solidFill>
                  <a:schemeClr val="bg1"/>
                </a:solidFill>
                <a:latin typeface="Times New Roman" panose="02020603050405020304" pitchFamily="18" charset="0"/>
                <a:cs typeface="Times New Roman" panose="02020603050405020304" pitchFamily="18" charset="0"/>
              </a:rPr>
              <a:t> </a:t>
            </a:r>
            <a:r>
              <a:rPr lang="en-US" sz="3600" i="1" u="sng" dirty="0" err="1">
                <a:solidFill>
                  <a:schemeClr val="bg1"/>
                </a:solidFill>
                <a:latin typeface="Times New Roman" panose="02020603050405020304" pitchFamily="18" charset="0"/>
                <a:cs typeface="Times New Roman" panose="02020603050405020304" pitchFamily="18" charset="0"/>
              </a:rPr>
              <a:t>tích</a:t>
            </a:r>
            <a:r>
              <a:rPr lang="en-US" sz="3600" i="1" u="sng" dirty="0">
                <a:solidFill>
                  <a:schemeClr val="bg1"/>
                </a:solidFill>
                <a:latin typeface="Times New Roman" panose="02020603050405020304" pitchFamily="18" charset="0"/>
                <a:cs typeface="Times New Roman" panose="02020603050405020304" pitchFamily="18" charset="0"/>
              </a:rPr>
              <a:t> </a:t>
            </a:r>
            <a:r>
              <a:rPr lang="en-US" sz="3600" i="1" u="sng" dirty="0" err="1">
                <a:solidFill>
                  <a:schemeClr val="bg1"/>
                </a:solidFill>
                <a:latin typeface="Times New Roman" panose="02020603050405020304" pitchFamily="18" charset="0"/>
                <a:cs typeface="Times New Roman" panose="02020603050405020304" pitchFamily="18" charset="0"/>
              </a:rPr>
              <a:t>cực</a:t>
            </a:r>
            <a:r>
              <a:rPr lang="en-US" sz="3600" i="1" u="sng" dirty="0">
                <a:solidFill>
                  <a:schemeClr val="bg1"/>
                </a:solidFill>
                <a:latin typeface="Times New Roman" panose="02020603050405020304" pitchFamily="18" charset="0"/>
                <a:cs typeface="Times New Roman" panose="02020603050405020304" pitchFamily="18" charset="0"/>
              </a:rPr>
              <a:t> </a:t>
            </a:r>
            <a:r>
              <a:rPr lang="en-US" sz="3600" i="1" u="sng" dirty="0" err="1">
                <a:solidFill>
                  <a:schemeClr val="bg1"/>
                </a:solidFill>
                <a:latin typeface="Times New Roman" panose="02020603050405020304" pitchFamily="18" charset="0"/>
                <a:cs typeface="Times New Roman" panose="02020603050405020304" pitchFamily="18" charset="0"/>
              </a:rPr>
              <a:t>tiến</a:t>
            </a:r>
            <a:r>
              <a:rPr lang="en-US" sz="3600" i="1" u="sng" dirty="0">
                <a:solidFill>
                  <a:schemeClr val="bg1"/>
                </a:solidFill>
                <a:latin typeface="Times New Roman" panose="02020603050405020304" pitchFamily="18" charset="0"/>
                <a:cs typeface="Times New Roman" panose="02020603050405020304" pitchFamily="18" charset="0"/>
              </a:rPr>
              <a:t> </a:t>
            </a:r>
            <a:r>
              <a:rPr lang="en-US" sz="3600" i="1" u="sng" dirty="0" err="1">
                <a:solidFill>
                  <a:schemeClr val="bg1"/>
                </a:solidFill>
                <a:latin typeface="Times New Roman" panose="02020603050405020304" pitchFamily="18" charset="0"/>
                <a:cs typeface="Times New Roman" panose="02020603050405020304" pitchFamily="18" charset="0"/>
              </a:rPr>
              <a:t>công</a:t>
            </a:r>
            <a:r>
              <a:rPr lang="en-US" sz="3600" i="1" u="sng" dirty="0">
                <a:solidFill>
                  <a:schemeClr val="bg1"/>
                </a:solidFill>
                <a:latin typeface="Times New Roman" panose="02020603050405020304" pitchFamily="18" charset="0"/>
                <a:cs typeface="Times New Roman" panose="02020603050405020304" pitchFamily="18" charset="0"/>
              </a:rPr>
              <a:t>:</a:t>
            </a:r>
          </a:p>
          <a:p>
            <a:pPr algn="ctr"/>
            <a:r>
              <a:rPr lang="en-US" sz="2800" i="1" dirty="0" err="1">
                <a:solidFill>
                  <a:schemeClr val="bg1"/>
                </a:solidFill>
                <a:latin typeface="Times New Roman" panose="02020603050405020304" pitchFamily="18" charset="0"/>
                <a:cs typeface="Times New Roman" panose="02020603050405020304" pitchFamily="18" charset="0"/>
              </a:rPr>
              <a:t>Trên</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cơ</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sở</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không</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ngừng</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nâng</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cao</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cảnh</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giác</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cách</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mạng</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phát</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huy</a:t>
            </a:r>
            <a:r>
              <a:rPr lang="en-US" sz="2800" i="1" dirty="0">
                <a:solidFill>
                  <a:schemeClr val="bg1"/>
                </a:solidFill>
                <a:latin typeface="Times New Roman" panose="02020603050405020304" pitchFamily="18" charset="0"/>
                <a:cs typeface="Times New Roman" panose="02020603050405020304" pitchFamily="18" charset="0"/>
              </a:rPr>
              <a:t> long </a:t>
            </a:r>
            <a:r>
              <a:rPr lang="en-US" sz="2800" i="1" dirty="0" err="1">
                <a:solidFill>
                  <a:schemeClr val="bg1"/>
                </a:solidFill>
                <a:latin typeface="Times New Roman" panose="02020603050405020304" pitchFamily="18" charset="0"/>
                <a:cs typeface="Times New Roman" panose="02020603050405020304" pitchFamily="18" charset="0"/>
              </a:rPr>
              <a:t>dũng</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cảm</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trí</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thông</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minh</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sáng</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tạo</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giải</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quyết</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đúng</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đắn</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mối</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quan</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hệ</a:t>
            </a:r>
            <a:r>
              <a:rPr lang="en-US" sz="2800" i="1" dirty="0">
                <a:solidFill>
                  <a:schemeClr val="bg1"/>
                </a:solidFill>
                <a:latin typeface="Times New Roman" panose="02020603050405020304" pitchFamily="18" charset="0"/>
                <a:cs typeface="Times New Roman" panose="02020603050405020304" pitchFamily="18" charset="0"/>
              </a:rPr>
              <a:t> con </a:t>
            </a:r>
            <a:r>
              <a:rPr lang="en-US" sz="2800" i="1" dirty="0" err="1">
                <a:solidFill>
                  <a:schemeClr val="bg1"/>
                </a:solidFill>
                <a:latin typeface="Times New Roman" panose="02020603050405020304" pitchFamily="18" charset="0"/>
                <a:cs typeface="Times New Roman" panose="02020603050405020304" pitchFamily="18" charset="0"/>
              </a:rPr>
              <a:t>người</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và</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vũ</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khí</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nắm</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vững</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tư</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tưởng</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tích</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cực</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tiến</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công</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để</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giành</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quyền</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chủ</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động</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trên</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chiến</a:t>
            </a:r>
            <a:r>
              <a:rPr lang="en-US" sz="2800" i="1" dirty="0">
                <a:solidFill>
                  <a:schemeClr val="bg1"/>
                </a:solidFill>
                <a:latin typeface="Times New Roman" panose="02020603050405020304" pitchFamily="18" charset="0"/>
                <a:cs typeface="Times New Roman" panose="02020603050405020304" pitchFamily="18" charset="0"/>
              </a:rPr>
              <a:t> </a:t>
            </a:r>
            <a:r>
              <a:rPr lang="en-US" sz="2800" i="1" dirty="0" err="1">
                <a:solidFill>
                  <a:schemeClr val="bg1"/>
                </a:solidFill>
                <a:latin typeface="Times New Roman" panose="02020603050405020304" pitchFamily="18" charset="0"/>
                <a:cs typeface="Times New Roman" panose="02020603050405020304" pitchFamily="18" charset="0"/>
              </a:rPr>
              <a:t>trường</a:t>
            </a:r>
            <a:r>
              <a:rPr lang="en-US" sz="2800" i="1" dirty="0">
                <a:solidFill>
                  <a:schemeClr val="bg1"/>
                </a:solidFill>
                <a:latin typeface="Times New Roman" panose="02020603050405020304" pitchFamily="18" charset="0"/>
                <a:cs typeface="Times New Roman" panose="02020603050405020304" pitchFamily="18" charset="0"/>
              </a:rPr>
              <a:t> </a:t>
            </a:r>
          </a:p>
          <a:p>
            <a:pPr algn="ctr"/>
            <a:endParaRPr lang="en-US" sz="3600" dirty="0">
              <a:solidFill>
                <a:schemeClr val="bg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3F81FCD-F0B6-6AB8-224F-5CE68B1524C0}"/>
              </a:ext>
            </a:extLst>
          </p:cNvPr>
          <p:cNvSpPr txBox="1"/>
          <p:nvPr/>
        </p:nvSpPr>
        <p:spPr>
          <a:xfrm flipH="1">
            <a:off x="2200275" y="3934123"/>
            <a:ext cx="9544050" cy="1508105"/>
          </a:xfrm>
          <a:prstGeom prst="rect">
            <a:avLst/>
          </a:prstGeom>
          <a:noFill/>
        </p:spPr>
        <p:txBody>
          <a:bodyPr wrap="square" rtlCol="0">
            <a:spAutoFit/>
          </a:bodyPr>
          <a:lstStyle/>
          <a:p>
            <a:pPr algn="ctr"/>
            <a:r>
              <a:rPr lang="en-US" sz="3600" i="1" u="sng" dirty="0" err="1">
                <a:solidFill>
                  <a:schemeClr val="bg1"/>
                </a:solidFill>
                <a:latin typeface="Times New Roman" panose="02020603050405020304" pitchFamily="18" charset="0"/>
                <a:cs typeface="Times New Roman" panose="02020603050405020304" pitchFamily="18" charset="0"/>
              </a:rPr>
              <a:t>Nghệ</a:t>
            </a:r>
            <a:r>
              <a:rPr lang="en-US" sz="3600" i="1" u="sng" dirty="0">
                <a:solidFill>
                  <a:schemeClr val="bg1"/>
                </a:solidFill>
                <a:latin typeface="Times New Roman" panose="02020603050405020304" pitchFamily="18" charset="0"/>
                <a:cs typeface="Times New Roman" panose="02020603050405020304" pitchFamily="18" charset="0"/>
              </a:rPr>
              <a:t> </a:t>
            </a:r>
            <a:r>
              <a:rPr lang="en-US" sz="3600" i="1" u="sng" dirty="0" err="1">
                <a:solidFill>
                  <a:schemeClr val="bg1"/>
                </a:solidFill>
                <a:latin typeface="Times New Roman" panose="02020603050405020304" pitchFamily="18" charset="0"/>
                <a:cs typeface="Times New Roman" panose="02020603050405020304" pitchFamily="18" charset="0"/>
              </a:rPr>
              <a:t>thuật</a:t>
            </a:r>
            <a:r>
              <a:rPr lang="en-US" sz="3600" i="1" u="sng" dirty="0">
                <a:solidFill>
                  <a:schemeClr val="bg1"/>
                </a:solidFill>
                <a:latin typeface="Times New Roman" panose="02020603050405020304" pitchFamily="18" charset="0"/>
                <a:cs typeface="Times New Roman" panose="02020603050405020304" pitchFamily="18" charset="0"/>
              </a:rPr>
              <a:t> </a:t>
            </a:r>
            <a:r>
              <a:rPr lang="en-US" sz="3600" i="1" u="sng" dirty="0" err="1">
                <a:solidFill>
                  <a:schemeClr val="bg1"/>
                </a:solidFill>
                <a:latin typeface="Times New Roman" panose="02020603050405020304" pitchFamily="18" charset="0"/>
                <a:cs typeface="Times New Roman" panose="02020603050405020304" pitchFamily="18" charset="0"/>
              </a:rPr>
              <a:t>quân</a:t>
            </a:r>
            <a:r>
              <a:rPr lang="en-US" sz="3600" i="1" u="sng" dirty="0">
                <a:solidFill>
                  <a:schemeClr val="bg1"/>
                </a:solidFill>
                <a:latin typeface="Times New Roman" panose="02020603050405020304" pitchFamily="18" charset="0"/>
                <a:cs typeface="Times New Roman" panose="02020603050405020304" pitchFamily="18" charset="0"/>
              </a:rPr>
              <a:t> </a:t>
            </a:r>
            <a:r>
              <a:rPr lang="en-US" sz="3600" i="1" u="sng" dirty="0" err="1">
                <a:solidFill>
                  <a:schemeClr val="bg1"/>
                </a:solidFill>
                <a:latin typeface="Times New Roman" panose="02020603050405020304" pitchFamily="18" charset="0"/>
                <a:cs typeface="Times New Roman" panose="02020603050405020304" pitchFamily="18" charset="0"/>
              </a:rPr>
              <a:t>sự</a:t>
            </a:r>
            <a:r>
              <a:rPr lang="en-US" sz="3600" i="1" u="sng" dirty="0">
                <a:solidFill>
                  <a:schemeClr val="bg1"/>
                </a:solidFill>
                <a:latin typeface="Times New Roman" panose="02020603050405020304" pitchFamily="18" charset="0"/>
                <a:cs typeface="Times New Roman" panose="02020603050405020304" pitchFamily="18" charset="0"/>
              </a:rPr>
              <a:t> </a:t>
            </a:r>
            <a:r>
              <a:rPr lang="en-US" sz="3600" i="1" u="sng" dirty="0" err="1">
                <a:solidFill>
                  <a:schemeClr val="bg1"/>
                </a:solidFill>
                <a:latin typeface="Times New Roman" panose="02020603050405020304" pitchFamily="18" charset="0"/>
                <a:cs typeface="Times New Roman" panose="02020603050405020304" pitchFamily="18" charset="0"/>
              </a:rPr>
              <a:t>toàn</a:t>
            </a:r>
            <a:r>
              <a:rPr lang="en-US" sz="3600" i="1" u="sng" dirty="0">
                <a:solidFill>
                  <a:schemeClr val="bg1"/>
                </a:solidFill>
                <a:latin typeface="Times New Roman" panose="02020603050405020304" pitchFamily="18" charset="0"/>
                <a:cs typeface="Times New Roman" panose="02020603050405020304" pitchFamily="18" charset="0"/>
              </a:rPr>
              <a:t> </a:t>
            </a:r>
            <a:r>
              <a:rPr lang="en-US" sz="3600" i="1" u="sng" dirty="0" err="1">
                <a:solidFill>
                  <a:schemeClr val="bg1"/>
                </a:solidFill>
                <a:latin typeface="Times New Roman" panose="02020603050405020304" pitchFamily="18" charset="0"/>
                <a:cs typeface="Times New Roman" panose="02020603050405020304" pitchFamily="18" charset="0"/>
              </a:rPr>
              <a:t>dân</a:t>
            </a:r>
            <a:r>
              <a:rPr lang="en-US" sz="3600" i="1" u="sng" dirty="0">
                <a:solidFill>
                  <a:schemeClr val="bg1"/>
                </a:solidFill>
                <a:latin typeface="Times New Roman" panose="02020603050405020304" pitchFamily="18" charset="0"/>
                <a:cs typeface="Times New Roman" panose="02020603050405020304" pitchFamily="18" charset="0"/>
              </a:rPr>
              <a:t> </a:t>
            </a:r>
            <a:r>
              <a:rPr lang="en-US" sz="3600" i="1" u="sng" dirty="0" err="1">
                <a:solidFill>
                  <a:schemeClr val="bg1"/>
                </a:solidFill>
                <a:latin typeface="Times New Roman" panose="02020603050405020304" pitchFamily="18" charset="0"/>
                <a:cs typeface="Times New Roman" panose="02020603050405020304" pitchFamily="18" charset="0"/>
              </a:rPr>
              <a:t>đánh</a:t>
            </a:r>
            <a:r>
              <a:rPr lang="en-US" sz="3600" i="1" u="sng" dirty="0">
                <a:solidFill>
                  <a:schemeClr val="bg1"/>
                </a:solidFill>
                <a:latin typeface="Times New Roman" panose="02020603050405020304" pitchFamily="18" charset="0"/>
                <a:cs typeface="Times New Roman" panose="02020603050405020304" pitchFamily="18" charset="0"/>
              </a:rPr>
              <a:t> </a:t>
            </a:r>
            <a:r>
              <a:rPr lang="en-US" sz="3600" i="1" u="sng" dirty="0" err="1">
                <a:solidFill>
                  <a:schemeClr val="bg1"/>
                </a:solidFill>
                <a:latin typeface="Times New Roman" panose="02020603050405020304" pitchFamily="18" charset="0"/>
                <a:cs typeface="Times New Roman" panose="02020603050405020304" pitchFamily="18" charset="0"/>
              </a:rPr>
              <a:t>giặc</a:t>
            </a:r>
            <a:endParaRPr lang="en-US" sz="3600" i="1" u="sng" dirty="0">
              <a:solidFill>
                <a:schemeClr val="bg1"/>
              </a:solidFill>
              <a:latin typeface="Times New Roman" panose="02020603050405020304" pitchFamily="18" charset="0"/>
              <a:cs typeface="Times New Roman" panose="02020603050405020304" pitchFamily="18" charset="0"/>
            </a:endParaRPr>
          </a:p>
          <a:p>
            <a:pPr algn="ctr"/>
            <a:r>
              <a:rPr lang="en-US" sz="2800" dirty="0" err="1">
                <a:solidFill>
                  <a:schemeClr val="bg1"/>
                </a:solidFill>
                <a:latin typeface="Times New Roman" panose="02020603050405020304" pitchFamily="18" charset="0"/>
                <a:cs typeface="Times New Roman" panose="02020603050405020304" pitchFamily="18" charset="0"/>
              </a:rPr>
              <a:t>Phối</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hợp</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tác</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chiến</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kết</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hợp</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đánh</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nhỏ</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vừa</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và</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đánh</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lớn</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tạo</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nên</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sự</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thay</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đổi</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trên</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chiến</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trường</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để</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có</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lợi</a:t>
            </a:r>
            <a:r>
              <a:rPr lang="en-US" sz="2800" dirty="0">
                <a:solidFill>
                  <a:schemeClr val="bg1"/>
                </a:solidFill>
                <a:latin typeface="Times New Roman" panose="02020603050405020304" pitchFamily="18" charset="0"/>
                <a:cs typeface="Times New Roman" panose="02020603050405020304" pitchFamily="18" charset="0"/>
              </a:rPr>
              <a:t> </a:t>
            </a:r>
            <a:r>
              <a:rPr lang="en-US" sz="2800" dirty="0" err="1">
                <a:solidFill>
                  <a:schemeClr val="bg1"/>
                </a:solidFill>
                <a:latin typeface="Times New Roman" panose="02020603050405020304" pitchFamily="18" charset="0"/>
                <a:cs typeface="Times New Roman" panose="02020603050405020304" pitchFamily="18" charset="0"/>
              </a:rPr>
              <a:t>cho</a:t>
            </a:r>
            <a:r>
              <a:rPr lang="en-US" sz="2800" dirty="0">
                <a:solidFill>
                  <a:schemeClr val="bg1"/>
                </a:solidFill>
                <a:latin typeface="Times New Roman" panose="02020603050405020304" pitchFamily="18" charset="0"/>
                <a:cs typeface="Times New Roman" panose="02020603050405020304" pitchFamily="18" charset="0"/>
              </a:rPr>
              <a:t> ta</a:t>
            </a:r>
            <a:endParaRPr lang="en-US" sz="2400" dirty="0"/>
          </a:p>
        </p:txBody>
      </p:sp>
      <p:pic>
        <p:nvPicPr>
          <p:cNvPr id="3" name="Picture 2">
            <a:extLst>
              <a:ext uri="{FF2B5EF4-FFF2-40B4-BE49-F238E27FC236}">
                <a16:creationId xmlns:a16="http://schemas.microsoft.com/office/drawing/2014/main" id="{E27EB44D-B0F0-3EEF-2CF6-65A812217468}"/>
              </a:ext>
            </a:extLst>
          </p:cNvPr>
          <p:cNvPicPr>
            <a:picLocks noChangeAspect="1"/>
          </p:cNvPicPr>
          <p:nvPr/>
        </p:nvPicPr>
        <p:blipFill>
          <a:blip r:embed="rId2"/>
          <a:stretch>
            <a:fillRect/>
          </a:stretch>
        </p:blipFill>
        <p:spPr>
          <a:xfrm>
            <a:off x="11306112" y="3113"/>
            <a:ext cx="885887" cy="885887"/>
          </a:xfrm>
          <a:prstGeom prst="rect">
            <a:avLst/>
          </a:prstGeom>
        </p:spPr>
      </p:pic>
      <p:pic>
        <p:nvPicPr>
          <p:cNvPr id="5" name="Picture 4">
            <a:extLst>
              <a:ext uri="{FF2B5EF4-FFF2-40B4-BE49-F238E27FC236}">
                <a16:creationId xmlns:a16="http://schemas.microsoft.com/office/drawing/2014/main" id="{66079667-E7D1-7294-A909-A1699AF81F6C}"/>
              </a:ext>
            </a:extLst>
          </p:cNvPr>
          <p:cNvPicPr>
            <a:picLocks noChangeAspect="1"/>
          </p:cNvPicPr>
          <p:nvPr/>
        </p:nvPicPr>
        <p:blipFill>
          <a:blip r:embed="rId3"/>
          <a:stretch>
            <a:fillRect/>
          </a:stretch>
        </p:blipFill>
        <p:spPr>
          <a:xfrm>
            <a:off x="0" y="0"/>
            <a:ext cx="889000" cy="889000"/>
          </a:xfrm>
          <a:prstGeom prst="rect">
            <a:avLst/>
          </a:prstGeom>
        </p:spPr>
      </p:pic>
    </p:spTree>
    <p:extLst>
      <p:ext uri="{BB962C8B-B14F-4D97-AF65-F5344CB8AC3E}">
        <p14:creationId xmlns:p14="http://schemas.microsoft.com/office/powerpoint/2010/main" val="1326118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Flowchart: Preparation 1">
            <a:extLst>
              <a:ext uri="{FF2B5EF4-FFF2-40B4-BE49-F238E27FC236}">
                <a16:creationId xmlns:a16="http://schemas.microsoft.com/office/drawing/2014/main" id="{EA9E0E91-B42F-E821-981C-09AD30D3DCFE}"/>
              </a:ext>
            </a:extLst>
          </p:cNvPr>
          <p:cNvSpPr/>
          <p:nvPr/>
        </p:nvSpPr>
        <p:spPr>
          <a:xfrm rot="8864524">
            <a:off x="-1586267" y="703106"/>
            <a:ext cx="12179680" cy="9464793"/>
          </a:xfrm>
          <a:prstGeom prst="flowChartPreparation">
            <a:avLst/>
          </a:prstGeom>
          <a:solidFill>
            <a:schemeClr val="tx1"/>
          </a:solidFill>
          <a:ln w="1968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52DA5523-7BBD-8D53-319E-6AC718C4634C}"/>
              </a:ext>
            </a:extLst>
          </p:cNvPr>
          <p:cNvSpPr txBox="1"/>
          <p:nvPr/>
        </p:nvSpPr>
        <p:spPr>
          <a:xfrm>
            <a:off x="1925037" y="1427117"/>
            <a:ext cx="6629400" cy="2062103"/>
          </a:xfrm>
          <a:prstGeom prst="rect">
            <a:avLst/>
          </a:prstGeom>
          <a:noFill/>
        </p:spPr>
        <p:txBody>
          <a:bodyPr wrap="square">
            <a:spAutoFit/>
          </a:bodyPr>
          <a:lstStyle/>
          <a:p>
            <a:pPr algn="ctr"/>
            <a:r>
              <a:rPr lang="en-US" sz="3200" b="1" i="1" u="sng" dirty="0">
                <a:solidFill>
                  <a:schemeClr val="bg1"/>
                </a:solidFill>
              </a:rPr>
              <a:t>VẬN DỤNG BÀI HỌC KINH NGHIỆM VỀ NGHỆ THUẬT QUÂN SỰ VÀO SỰ NGHIỆP BẢO VỀ TỔ QUỐC HIỆN NAY</a:t>
            </a:r>
          </a:p>
          <a:p>
            <a:pPr algn="ctr"/>
            <a:endParaRPr lang="en-US" sz="3200" b="1" i="1" u="sng" dirty="0">
              <a:solidFill>
                <a:schemeClr val="bg1"/>
              </a:solidFill>
            </a:endParaRPr>
          </a:p>
        </p:txBody>
      </p:sp>
      <p:sp>
        <p:nvSpPr>
          <p:cNvPr id="10" name="TextBox 9">
            <a:extLst>
              <a:ext uri="{FF2B5EF4-FFF2-40B4-BE49-F238E27FC236}">
                <a16:creationId xmlns:a16="http://schemas.microsoft.com/office/drawing/2014/main" id="{172336AA-952D-E198-E528-C10431807884}"/>
              </a:ext>
            </a:extLst>
          </p:cNvPr>
          <p:cNvSpPr txBox="1"/>
          <p:nvPr/>
        </p:nvSpPr>
        <p:spPr>
          <a:xfrm flipH="1">
            <a:off x="311699" y="3028204"/>
            <a:ext cx="9544050" cy="1323439"/>
          </a:xfrm>
          <a:prstGeom prst="rect">
            <a:avLst/>
          </a:prstGeom>
          <a:noFill/>
        </p:spPr>
        <p:txBody>
          <a:bodyPr wrap="square" rtlCol="0">
            <a:spAutoFit/>
          </a:bodyPr>
          <a:lstStyle/>
          <a:p>
            <a:pPr algn="ctr"/>
            <a:r>
              <a:rPr lang="en-US" sz="2000" b="1" u="sng" dirty="0" err="1">
                <a:solidFill>
                  <a:schemeClr val="bg1"/>
                </a:solidFill>
                <a:latin typeface="Times New Roman" panose="02020603050405020304" pitchFamily="18" charset="0"/>
                <a:cs typeface="Times New Roman" panose="02020603050405020304" pitchFamily="18" charset="0"/>
              </a:rPr>
              <a:t>Nghệ</a:t>
            </a:r>
            <a:r>
              <a:rPr lang="en-US" sz="2000" b="1" u="sng" dirty="0">
                <a:solidFill>
                  <a:schemeClr val="bg1"/>
                </a:solidFill>
                <a:latin typeface="Times New Roman" panose="02020603050405020304" pitchFamily="18" charset="0"/>
                <a:cs typeface="Times New Roman" panose="02020603050405020304" pitchFamily="18" charset="0"/>
              </a:rPr>
              <a:t> </a:t>
            </a:r>
            <a:r>
              <a:rPr lang="en-US" sz="2000" b="1" u="sng" dirty="0" err="1">
                <a:solidFill>
                  <a:schemeClr val="bg1"/>
                </a:solidFill>
                <a:latin typeface="Times New Roman" panose="02020603050405020304" pitchFamily="18" charset="0"/>
                <a:cs typeface="Times New Roman" panose="02020603050405020304" pitchFamily="18" charset="0"/>
              </a:rPr>
              <a:t>thuật</a:t>
            </a:r>
            <a:r>
              <a:rPr lang="en-US" sz="2000" b="1" u="sng" dirty="0">
                <a:solidFill>
                  <a:schemeClr val="bg1"/>
                </a:solidFill>
                <a:latin typeface="Times New Roman" panose="02020603050405020304" pitchFamily="18" charset="0"/>
                <a:cs typeface="Times New Roman" panose="02020603050405020304" pitchFamily="18" charset="0"/>
              </a:rPr>
              <a:t> </a:t>
            </a:r>
            <a:r>
              <a:rPr lang="en-US" sz="2000" b="1" u="sng" dirty="0" err="1">
                <a:solidFill>
                  <a:schemeClr val="bg1"/>
                </a:solidFill>
                <a:latin typeface="Times New Roman" panose="02020603050405020304" pitchFamily="18" charset="0"/>
                <a:cs typeface="Times New Roman" panose="02020603050405020304" pitchFamily="18" charset="0"/>
              </a:rPr>
              <a:t>tạo</a:t>
            </a:r>
            <a:r>
              <a:rPr lang="en-US" sz="2000" b="1" u="sng" dirty="0">
                <a:solidFill>
                  <a:schemeClr val="bg1"/>
                </a:solidFill>
                <a:latin typeface="Times New Roman" panose="02020603050405020304" pitchFamily="18" charset="0"/>
                <a:cs typeface="Times New Roman" panose="02020603050405020304" pitchFamily="18" charset="0"/>
              </a:rPr>
              <a:t> </a:t>
            </a:r>
            <a:r>
              <a:rPr lang="en-US" sz="2000" b="1" u="sng" dirty="0" err="1">
                <a:solidFill>
                  <a:schemeClr val="bg1"/>
                </a:solidFill>
                <a:latin typeface="Times New Roman" panose="02020603050405020304" pitchFamily="18" charset="0"/>
                <a:cs typeface="Times New Roman" panose="02020603050405020304" pitchFamily="18" charset="0"/>
              </a:rPr>
              <a:t>sức</a:t>
            </a:r>
            <a:r>
              <a:rPr lang="en-US" sz="2000" b="1" u="sng" dirty="0">
                <a:solidFill>
                  <a:schemeClr val="bg1"/>
                </a:solidFill>
                <a:latin typeface="Times New Roman" panose="02020603050405020304" pitchFamily="18" charset="0"/>
                <a:cs typeface="Times New Roman" panose="02020603050405020304" pitchFamily="18" charset="0"/>
              </a:rPr>
              <a:t> </a:t>
            </a:r>
            <a:r>
              <a:rPr lang="en-US" sz="2000" b="1" u="sng" dirty="0" err="1">
                <a:solidFill>
                  <a:schemeClr val="bg1"/>
                </a:solidFill>
                <a:latin typeface="Times New Roman" panose="02020603050405020304" pitchFamily="18" charset="0"/>
                <a:cs typeface="Times New Roman" panose="02020603050405020304" pitchFamily="18" charset="0"/>
              </a:rPr>
              <a:t>mạnh</a:t>
            </a:r>
            <a:r>
              <a:rPr lang="en-US" sz="2000" b="1" u="sng" dirty="0">
                <a:solidFill>
                  <a:schemeClr val="bg1"/>
                </a:solidFill>
                <a:latin typeface="Times New Roman" panose="02020603050405020304" pitchFamily="18" charset="0"/>
                <a:cs typeface="Times New Roman" panose="02020603050405020304" pitchFamily="18" charset="0"/>
              </a:rPr>
              <a:t> </a:t>
            </a:r>
            <a:r>
              <a:rPr lang="en-US" sz="2000" b="1" u="sng" dirty="0" err="1">
                <a:solidFill>
                  <a:schemeClr val="bg1"/>
                </a:solidFill>
                <a:latin typeface="Times New Roman" panose="02020603050405020304" pitchFamily="18" charset="0"/>
                <a:cs typeface="Times New Roman" panose="02020603050405020304" pitchFamily="18" charset="0"/>
              </a:rPr>
              <a:t>tổng</a:t>
            </a:r>
            <a:r>
              <a:rPr lang="en-US" sz="2000" b="1" u="sng" dirty="0">
                <a:solidFill>
                  <a:schemeClr val="bg1"/>
                </a:solidFill>
                <a:latin typeface="Times New Roman" panose="02020603050405020304" pitchFamily="18" charset="0"/>
                <a:cs typeface="Times New Roman" panose="02020603050405020304" pitchFamily="18" charset="0"/>
              </a:rPr>
              <a:t> </a:t>
            </a:r>
            <a:r>
              <a:rPr lang="en-US" sz="2000" b="1" u="sng" dirty="0" err="1">
                <a:solidFill>
                  <a:schemeClr val="bg1"/>
                </a:solidFill>
                <a:latin typeface="Times New Roman" panose="02020603050405020304" pitchFamily="18" charset="0"/>
                <a:cs typeface="Times New Roman" panose="02020603050405020304" pitchFamily="18" charset="0"/>
              </a:rPr>
              <a:t>hợp</a:t>
            </a:r>
            <a:r>
              <a:rPr lang="en-US" sz="2000" b="1" u="sng" dirty="0">
                <a:solidFill>
                  <a:schemeClr val="bg1"/>
                </a:solidFill>
                <a:latin typeface="Times New Roman" panose="02020603050405020304" pitchFamily="18" charset="0"/>
                <a:cs typeface="Times New Roman" panose="02020603050405020304" pitchFamily="18" charset="0"/>
              </a:rPr>
              <a:t> </a:t>
            </a:r>
            <a:r>
              <a:rPr lang="en-US" sz="2000" b="1" u="sng" dirty="0" err="1">
                <a:solidFill>
                  <a:schemeClr val="bg1"/>
                </a:solidFill>
                <a:latin typeface="Times New Roman" panose="02020603050405020304" pitchFamily="18" charset="0"/>
                <a:cs typeface="Times New Roman" panose="02020603050405020304" pitchFamily="18" charset="0"/>
              </a:rPr>
              <a:t>bằng</a:t>
            </a:r>
            <a:r>
              <a:rPr lang="en-US" sz="2000" b="1" u="sng" dirty="0">
                <a:solidFill>
                  <a:schemeClr val="bg1"/>
                </a:solidFill>
                <a:latin typeface="Times New Roman" panose="02020603050405020304" pitchFamily="18" charset="0"/>
                <a:cs typeface="Times New Roman" panose="02020603050405020304" pitchFamily="18" charset="0"/>
              </a:rPr>
              <a:t> </a:t>
            </a:r>
            <a:r>
              <a:rPr lang="en-US" sz="2000" b="1" u="sng" dirty="0" err="1">
                <a:solidFill>
                  <a:schemeClr val="bg1"/>
                </a:solidFill>
                <a:latin typeface="Times New Roman" panose="02020603050405020304" pitchFamily="18" charset="0"/>
                <a:cs typeface="Times New Roman" panose="02020603050405020304" pitchFamily="18" charset="0"/>
              </a:rPr>
              <a:t>lực</a:t>
            </a:r>
            <a:r>
              <a:rPr lang="en-US" sz="2000" b="1" u="sng" dirty="0">
                <a:solidFill>
                  <a:schemeClr val="bg1"/>
                </a:solidFill>
                <a:latin typeface="Times New Roman" panose="02020603050405020304" pitchFamily="18" charset="0"/>
                <a:cs typeface="Times New Roman" panose="02020603050405020304" pitchFamily="18" charset="0"/>
              </a:rPr>
              <a:t>, </a:t>
            </a:r>
            <a:r>
              <a:rPr lang="en-US" sz="2000" b="1" u="sng" dirty="0" err="1">
                <a:solidFill>
                  <a:schemeClr val="bg1"/>
                </a:solidFill>
                <a:latin typeface="Times New Roman" panose="02020603050405020304" pitchFamily="18" charset="0"/>
                <a:cs typeface="Times New Roman" panose="02020603050405020304" pitchFamily="18" charset="0"/>
              </a:rPr>
              <a:t>thế</a:t>
            </a:r>
            <a:r>
              <a:rPr lang="en-US" sz="2000" b="1" u="sng" dirty="0">
                <a:solidFill>
                  <a:schemeClr val="bg1"/>
                </a:solidFill>
                <a:latin typeface="Times New Roman" panose="02020603050405020304" pitchFamily="18" charset="0"/>
                <a:cs typeface="Times New Roman" panose="02020603050405020304" pitchFamily="18" charset="0"/>
              </a:rPr>
              <a:t>, </a:t>
            </a:r>
            <a:r>
              <a:rPr lang="en-US" sz="2000" b="1" u="sng" dirty="0" err="1">
                <a:solidFill>
                  <a:schemeClr val="bg1"/>
                </a:solidFill>
                <a:latin typeface="Times New Roman" panose="02020603050405020304" pitchFamily="18" charset="0"/>
                <a:cs typeface="Times New Roman" panose="02020603050405020304" pitchFamily="18" charset="0"/>
              </a:rPr>
              <a:t>thời</a:t>
            </a:r>
            <a:r>
              <a:rPr lang="en-US" sz="2000" b="1" u="sng" dirty="0">
                <a:solidFill>
                  <a:schemeClr val="bg1"/>
                </a:solidFill>
                <a:latin typeface="Times New Roman" panose="02020603050405020304" pitchFamily="18" charset="0"/>
                <a:cs typeface="Times New Roman" panose="02020603050405020304" pitchFamily="18" charset="0"/>
              </a:rPr>
              <a:t> </a:t>
            </a:r>
            <a:r>
              <a:rPr lang="en-US" sz="2000" b="1" u="sng" dirty="0" err="1">
                <a:solidFill>
                  <a:schemeClr val="bg1"/>
                </a:solidFill>
                <a:latin typeface="Times New Roman" panose="02020603050405020304" pitchFamily="18" charset="0"/>
                <a:cs typeface="Times New Roman" panose="02020603050405020304" pitchFamily="18" charset="0"/>
              </a:rPr>
              <a:t>và</a:t>
            </a:r>
            <a:r>
              <a:rPr lang="en-US" sz="2000" b="1" u="sng" dirty="0">
                <a:solidFill>
                  <a:schemeClr val="bg1"/>
                </a:solidFill>
                <a:latin typeface="Times New Roman" panose="02020603050405020304" pitchFamily="18" charset="0"/>
                <a:cs typeface="Times New Roman" panose="02020603050405020304" pitchFamily="18" charset="0"/>
              </a:rPr>
              <a:t> </a:t>
            </a:r>
            <a:r>
              <a:rPr lang="en-US" sz="2000" b="1" u="sng" dirty="0" err="1">
                <a:solidFill>
                  <a:schemeClr val="bg1"/>
                </a:solidFill>
                <a:latin typeface="Times New Roman" panose="02020603050405020304" pitchFamily="18" charset="0"/>
                <a:cs typeface="Times New Roman" panose="02020603050405020304" pitchFamily="18" charset="0"/>
              </a:rPr>
              <a:t>mưu</a:t>
            </a:r>
            <a:r>
              <a:rPr lang="en-US" sz="2000" b="1" u="sng" dirty="0">
                <a:solidFill>
                  <a:schemeClr val="bg1"/>
                </a:solidFill>
                <a:latin typeface="Times New Roman" panose="02020603050405020304" pitchFamily="18" charset="0"/>
                <a:cs typeface="Times New Roman" panose="02020603050405020304" pitchFamily="18" charset="0"/>
              </a:rPr>
              <a:t> </a:t>
            </a:r>
            <a:r>
              <a:rPr lang="en-US" sz="2000" b="1" u="sng" dirty="0" err="1">
                <a:solidFill>
                  <a:schemeClr val="bg1"/>
                </a:solidFill>
                <a:latin typeface="Times New Roman" panose="02020603050405020304" pitchFamily="18" charset="0"/>
                <a:cs typeface="Times New Roman" panose="02020603050405020304" pitchFamily="18" charset="0"/>
              </a:rPr>
              <a:t>kế</a:t>
            </a:r>
            <a:endParaRPr lang="en-US" sz="2000" b="1" u="sng" dirty="0">
              <a:solidFill>
                <a:schemeClr val="bg1"/>
              </a:solidFill>
              <a:latin typeface="Times New Roman" panose="02020603050405020304" pitchFamily="18" charset="0"/>
              <a:cs typeface="Times New Roman" panose="02020603050405020304" pitchFamily="18" charset="0"/>
            </a:endParaRPr>
          </a:p>
          <a:p>
            <a:pPr algn="ctr"/>
            <a:r>
              <a:rPr lang="en-US" sz="2000" dirty="0" err="1">
                <a:solidFill>
                  <a:schemeClr val="bg1"/>
                </a:solidFill>
                <a:latin typeface="Times New Roman" panose="02020603050405020304" pitchFamily="18" charset="0"/>
                <a:cs typeface="Times New Roman" panose="02020603050405020304" pitchFamily="18" charset="0"/>
              </a:rPr>
              <a:t>Chỉ</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có</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kết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hợp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chặt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chẽ</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lực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thế</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thời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mưu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và</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các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yếu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tố</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khác</a:t>
            </a:r>
            <a:r>
              <a:rPr lang="en-US" sz="2000" dirty="0">
                <a:solidFill>
                  <a:schemeClr val="bg1"/>
                </a:solidFill>
                <a:latin typeface="Times New Roman" panose="02020603050405020304" pitchFamily="18" charset="0"/>
                <a:cs typeface="Times New Roman" panose="02020603050405020304" pitchFamily="18" charset="0"/>
              </a:rPr>
              <a:t>, ta </a:t>
            </a:r>
            <a:r>
              <a:rPr lang="en-US" sz="2000" dirty="0" err="1">
                <a:solidFill>
                  <a:schemeClr val="bg1"/>
                </a:solidFill>
                <a:latin typeface="Times New Roman" panose="02020603050405020304" pitchFamily="18" charset="0"/>
                <a:cs typeface="Times New Roman" panose="02020603050405020304" pitchFamily="18" charset="0"/>
              </a:rPr>
              <a:t>mới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có</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thể</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tạo</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ra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sức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mạnh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tổng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hợp</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đánh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thắng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kẻ</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thù</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có</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kinh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tế</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quân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sự</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mạnh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khi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chúng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liều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lĩnh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xâm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lược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nước</a:t>
            </a:r>
            <a:r>
              <a:rPr lang="en-US" sz="2000" dirty="0">
                <a:solidFill>
                  <a:schemeClr val="bg1"/>
                </a:solidFill>
                <a:latin typeface="Times New Roman" panose="02020603050405020304" pitchFamily="18" charset="0"/>
                <a:cs typeface="Times New Roman" panose="02020603050405020304" pitchFamily="18" charset="0"/>
              </a:rPr>
              <a:t> ta</a:t>
            </a:r>
          </a:p>
        </p:txBody>
      </p:sp>
      <p:sp>
        <p:nvSpPr>
          <p:cNvPr id="12" name="TextBox 11">
            <a:extLst>
              <a:ext uri="{FF2B5EF4-FFF2-40B4-BE49-F238E27FC236}">
                <a16:creationId xmlns:a16="http://schemas.microsoft.com/office/drawing/2014/main" id="{F3F81FCD-F0B6-6AB8-224F-5CE68B1524C0}"/>
              </a:ext>
            </a:extLst>
          </p:cNvPr>
          <p:cNvSpPr txBox="1"/>
          <p:nvPr/>
        </p:nvSpPr>
        <p:spPr>
          <a:xfrm flipH="1">
            <a:off x="-1943100" y="7784723"/>
            <a:ext cx="9544050" cy="461665"/>
          </a:xfrm>
          <a:prstGeom prst="rect">
            <a:avLst/>
          </a:prstGeom>
          <a:noFill/>
        </p:spPr>
        <p:txBody>
          <a:bodyPr wrap="square" rtlCol="0">
            <a:spAutoFit/>
          </a:bodyPr>
          <a:lstStyle/>
          <a:p>
            <a:pPr algn="ctr"/>
            <a:r>
              <a:rPr lang="en-US" sz="2400" dirty="0"/>
              <a:t>K</a:t>
            </a:r>
          </a:p>
        </p:txBody>
      </p:sp>
      <p:sp>
        <p:nvSpPr>
          <p:cNvPr id="3" name="TextBox 2">
            <a:extLst>
              <a:ext uri="{FF2B5EF4-FFF2-40B4-BE49-F238E27FC236}">
                <a16:creationId xmlns:a16="http://schemas.microsoft.com/office/drawing/2014/main" id="{250514E9-C860-843D-F471-2DC5250C1CEC}"/>
              </a:ext>
            </a:extLst>
          </p:cNvPr>
          <p:cNvSpPr txBox="1"/>
          <p:nvPr/>
        </p:nvSpPr>
        <p:spPr>
          <a:xfrm>
            <a:off x="311699" y="5905120"/>
            <a:ext cx="10033876" cy="707886"/>
          </a:xfrm>
          <a:prstGeom prst="rect">
            <a:avLst/>
          </a:prstGeom>
          <a:noFill/>
        </p:spPr>
        <p:txBody>
          <a:bodyPr wrap="square" rtlCol="0">
            <a:spAutoFit/>
          </a:bodyPr>
          <a:lstStyle/>
          <a:p>
            <a:r>
              <a:rPr lang="en-US" sz="2000" b="1" i="1" u="sng" dirty="0" err="1">
                <a:solidFill>
                  <a:schemeClr val="bg1"/>
                </a:solidFill>
              </a:rPr>
              <a:t>Kết</a:t>
            </a:r>
            <a:r>
              <a:rPr lang="en-US" sz="2000" b="1" i="1" u="sng" dirty="0">
                <a:solidFill>
                  <a:schemeClr val="bg1"/>
                </a:solidFill>
              </a:rPr>
              <a:t> </a:t>
            </a:r>
            <a:r>
              <a:rPr lang="en-US" sz="2000" b="1" i="1" u="sng" dirty="0" err="1">
                <a:solidFill>
                  <a:schemeClr val="bg1"/>
                </a:solidFill>
              </a:rPr>
              <a:t>hợp</a:t>
            </a:r>
            <a:r>
              <a:rPr lang="en-US" sz="2000" b="1" i="1" u="sng" dirty="0">
                <a:solidFill>
                  <a:schemeClr val="bg1"/>
                </a:solidFill>
              </a:rPr>
              <a:t> </a:t>
            </a:r>
            <a:r>
              <a:rPr lang="en-US" sz="2000" b="1" i="1" u="sng" dirty="0" err="1">
                <a:solidFill>
                  <a:schemeClr val="bg1"/>
                </a:solidFill>
              </a:rPr>
              <a:t>tiêu</a:t>
            </a:r>
            <a:r>
              <a:rPr lang="en-US" sz="2000" b="1" i="1" u="sng" dirty="0">
                <a:solidFill>
                  <a:schemeClr val="bg1"/>
                </a:solidFill>
              </a:rPr>
              <a:t> hao, </a:t>
            </a:r>
            <a:r>
              <a:rPr lang="en-US" sz="2000" b="1" i="1" u="sng" dirty="0" err="1">
                <a:solidFill>
                  <a:schemeClr val="bg1"/>
                </a:solidFill>
              </a:rPr>
              <a:t>tiêu</a:t>
            </a:r>
            <a:r>
              <a:rPr lang="en-US" sz="2000" b="1" i="1" u="sng" dirty="0">
                <a:solidFill>
                  <a:schemeClr val="bg1"/>
                </a:solidFill>
              </a:rPr>
              <a:t> </a:t>
            </a:r>
            <a:r>
              <a:rPr lang="en-US" sz="2000" b="1" i="1" u="sng" dirty="0" err="1">
                <a:solidFill>
                  <a:schemeClr val="bg1"/>
                </a:solidFill>
              </a:rPr>
              <a:t>diệt</a:t>
            </a:r>
            <a:r>
              <a:rPr lang="en-US" sz="2000" b="1" i="1" u="sng" dirty="0">
                <a:solidFill>
                  <a:schemeClr val="bg1"/>
                </a:solidFill>
              </a:rPr>
              <a:t> </a:t>
            </a:r>
            <a:r>
              <a:rPr lang="en-US" sz="2000" b="1" i="1" u="sng" dirty="0" err="1">
                <a:solidFill>
                  <a:schemeClr val="bg1"/>
                </a:solidFill>
              </a:rPr>
              <a:t>địch</a:t>
            </a:r>
            <a:r>
              <a:rPr lang="en-US" sz="2000" b="1" i="1" u="sng" dirty="0">
                <a:solidFill>
                  <a:schemeClr val="bg1"/>
                </a:solidFill>
              </a:rPr>
              <a:t> </a:t>
            </a:r>
            <a:r>
              <a:rPr lang="en-US" sz="2000" b="1" i="1" u="sng" dirty="0" err="1">
                <a:solidFill>
                  <a:schemeClr val="bg1"/>
                </a:solidFill>
              </a:rPr>
              <a:t>với</a:t>
            </a:r>
            <a:r>
              <a:rPr lang="en-US" sz="2000" b="1" i="1" u="sng" dirty="0">
                <a:solidFill>
                  <a:schemeClr val="bg1"/>
                </a:solidFill>
              </a:rPr>
              <a:t> </a:t>
            </a:r>
            <a:r>
              <a:rPr lang="en-US" sz="2000" b="1" i="1" u="sng" dirty="0" err="1">
                <a:solidFill>
                  <a:schemeClr val="bg1"/>
                </a:solidFill>
              </a:rPr>
              <a:t>bảo</a:t>
            </a:r>
            <a:r>
              <a:rPr lang="en-US" sz="2000" b="1" i="1" u="sng" dirty="0">
                <a:solidFill>
                  <a:schemeClr val="bg1"/>
                </a:solidFill>
              </a:rPr>
              <a:t> </a:t>
            </a:r>
            <a:r>
              <a:rPr lang="en-US" sz="2000" b="1" i="1" u="sng" dirty="0" err="1">
                <a:solidFill>
                  <a:schemeClr val="bg1"/>
                </a:solidFill>
              </a:rPr>
              <a:t>vệ</a:t>
            </a:r>
            <a:r>
              <a:rPr lang="en-US" sz="2000" b="1" i="1" u="sng" dirty="0">
                <a:solidFill>
                  <a:schemeClr val="bg1"/>
                </a:solidFill>
              </a:rPr>
              <a:t> </a:t>
            </a:r>
            <a:r>
              <a:rPr lang="en-US" sz="2000" b="1" i="1" u="sng" dirty="0" err="1">
                <a:solidFill>
                  <a:schemeClr val="bg1"/>
                </a:solidFill>
              </a:rPr>
              <a:t>vũng</a:t>
            </a:r>
            <a:r>
              <a:rPr lang="en-US" sz="2000" b="1" i="1" u="sng" dirty="0">
                <a:solidFill>
                  <a:schemeClr val="bg1"/>
                </a:solidFill>
              </a:rPr>
              <a:t> </a:t>
            </a:r>
            <a:r>
              <a:rPr lang="en-US" sz="2000" b="1" i="1" u="sng" dirty="0" err="1">
                <a:solidFill>
                  <a:schemeClr val="bg1"/>
                </a:solidFill>
              </a:rPr>
              <a:t>chắc</a:t>
            </a:r>
            <a:r>
              <a:rPr lang="en-US" sz="2000" b="1" i="1" u="sng" dirty="0">
                <a:solidFill>
                  <a:schemeClr val="bg1"/>
                </a:solidFill>
              </a:rPr>
              <a:t>  </a:t>
            </a:r>
            <a:r>
              <a:rPr lang="en-US" sz="2000" b="1" i="1" u="sng" dirty="0" err="1">
                <a:solidFill>
                  <a:schemeClr val="bg1"/>
                </a:solidFill>
              </a:rPr>
              <a:t>các</a:t>
            </a:r>
            <a:r>
              <a:rPr lang="en-US" sz="2000" b="1" i="1" u="sng" dirty="0">
                <a:solidFill>
                  <a:schemeClr val="bg1"/>
                </a:solidFill>
              </a:rPr>
              <a:t> </a:t>
            </a:r>
            <a:r>
              <a:rPr lang="en-US" sz="2000" b="1" i="1" u="sng" dirty="0" err="1">
                <a:solidFill>
                  <a:schemeClr val="bg1"/>
                </a:solidFill>
              </a:rPr>
              <a:t>mục</a:t>
            </a:r>
            <a:r>
              <a:rPr lang="en-US" sz="2000" b="1" i="1" u="sng" dirty="0">
                <a:solidFill>
                  <a:schemeClr val="bg1"/>
                </a:solidFill>
              </a:rPr>
              <a:t> </a:t>
            </a:r>
            <a:r>
              <a:rPr lang="en-US" sz="2000" b="1" i="1" u="sng" dirty="0" err="1">
                <a:solidFill>
                  <a:schemeClr val="bg1"/>
                </a:solidFill>
              </a:rPr>
              <a:t>tiêu</a:t>
            </a:r>
            <a:endParaRPr lang="en-US" sz="2000" b="1" i="1" u="sng" dirty="0">
              <a:solidFill>
                <a:schemeClr val="bg1"/>
              </a:solidFill>
            </a:endParaRPr>
          </a:p>
          <a:p>
            <a:pPr algn="ctr"/>
            <a:r>
              <a:rPr lang="en-US" sz="2000" i="1" dirty="0" err="1">
                <a:solidFill>
                  <a:schemeClr val="bg1"/>
                </a:solidFill>
              </a:rPr>
              <a:t>Đánh</a:t>
            </a:r>
            <a:r>
              <a:rPr lang="en-US" sz="2000" i="1" dirty="0">
                <a:solidFill>
                  <a:schemeClr val="bg1"/>
                </a:solidFill>
              </a:rPr>
              <a:t> </a:t>
            </a:r>
            <a:r>
              <a:rPr lang="en-US" sz="2000" i="1" dirty="0" err="1">
                <a:solidFill>
                  <a:schemeClr val="bg1"/>
                </a:solidFill>
              </a:rPr>
              <a:t>tiêu</a:t>
            </a:r>
            <a:r>
              <a:rPr lang="en-US" sz="2000" i="1" dirty="0">
                <a:solidFill>
                  <a:schemeClr val="bg1"/>
                </a:solidFill>
              </a:rPr>
              <a:t> hao </a:t>
            </a:r>
            <a:r>
              <a:rPr lang="en-US" sz="2000" i="1" dirty="0" err="1">
                <a:solidFill>
                  <a:schemeClr val="bg1"/>
                </a:solidFill>
              </a:rPr>
              <a:t>đi</a:t>
            </a:r>
            <a:r>
              <a:rPr lang="en-US" sz="2000" i="1" dirty="0">
                <a:solidFill>
                  <a:schemeClr val="bg1"/>
                </a:solidFill>
              </a:rPr>
              <a:t> </a:t>
            </a:r>
            <a:r>
              <a:rPr lang="en-US" sz="2000" i="1" dirty="0" err="1">
                <a:solidFill>
                  <a:schemeClr val="bg1"/>
                </a:solidFill>
              </a:rPr>
              <a:t>đôi</a:t>
            </a:r>
            <a:r>
              <a:rPr lang="en-US" sz="2000" i="1" dirty="0">
                <a:solidFill>
                  <a:schemeClr val="bg1"/>
                </a:solidFill>
              </a:rPr>
              <a:t> </a:t>
            </a:r>
            <a:r>
              <a:rPr lang="en-US" sz="2000" i="1" dirty="0" err="1">
                <a:solidFill>
                  <a:schemeClr val="bg1"/>
                </a:solidFill>
              </a:rPr>
              <a:t>với</a:t>
            </a:r>
            <a:r>
              <a:rPr lang="en-US" sz="2000" i="1" dirty="0">
                <a:solidFill>
                  <a:schemeClr val="bg1"/>
                </a:solidFill>
              </a:rPr>
              <a:t> </a:t>
            </a:r>
            <a:r>
              <a:rPr lang="en-US" sz="2000" i="1" dirty="0" err="1">
                <a:solidFill>
                  <a:schemeClr val="bg1"/>
                </a:solidFill>
              </a:rPr>
              <a:t>tiêu</a:t>
            </a:r>
            <a:r>
              <a:rPr lang="en-US" sz="2000" i="1" dirty="0">
                <a:solidFill>
                  <a:schemeClr val="bg1"/>
                </a:solidFill>
              </a:rPr>
              <a:t> </a:t>
            </a:r>
            <a:r>
              <a:rPr lang="en-US" sz="2000" i="1" dirty="0" err="1">
                <a:solidFill>
                  <a:schemeClr val="bg1"/>
                </a:solidFill>
              </a:rPr>
              <a:t>diệt</a:t>
            </a:r>
            <a:r>
              <a:rPr lang="en-US" sz="2000" i="1" dirty="0">
                <a:solidFill>
                  <a:schemeClr val="bg1"/>
                </a:solidFill>
              </a:rPr>
              <a:t> </a:t>
            </a:r>
            <a:r>
              <a:rPr lang="en-US" sz="2000" i="1" dirty="0" err="1">
                <a:solidFill>
                  <a:schemeClr val="bg1"/>
                </a:solidFill>
              </a:rPr>
              <a:t>địch</a:t>
            </a:r>
            <a:r>
              <a:rPr lang="en-US" sz="2000" i="1" dirty="0">
                <a:solidFill>
                  <a:schemeClr val="bg1"/>
                </a:solidFill>
              </a:rPr>
              <a:t>, </a:t>
            </a:r>
            <a:r>
              <a:rPr lang="en-US" sz="2000" i="1" dirty="0" err="1">
                <a:solidFill>
                  <a:schemeClr val="bg1"/>
                </a:solidFill>
              </a:rPr>
              <a:t>bảo</a:t>
            </a:r>
            <a:r>
              <a:rPr lang="en-US" sz="2000" i="1" dirty="0">
                <a:solidFill>
                  <a:schemeClr val="bg1"/>
                </a:solidFill>
              </a:rPr>
              <a:t> </a:t>
            </a:r>
            <a:r>
              <a:rPr lang="en-US" sz="2000" i="1" dirty="0" err="1">
                <a:solidFill>
                  <a:schemeClr val="bg1"/>
                </a:solidFill>
              </a:rPr>
              <a:t>vệ</a:t>
            </a:r>
            <a:r>
              <a:rPr lang="en-US" sz="2000" i="1" dirty="0">
                <a:solidFill>
                  <a:schemeClr val="bg1"/>
                </a:solidFill>
              </a:rPr>
              <a:t> </a:t>
            </a:r>
            <a:r>
              <a:rPr lang="en-US" sz="2000" i="1" dirty="0" err="1">
                <a:solidFill>
                  <a:schemeClr val="bg1"/>
                </a:solidFill>
              </a:rPr>
              <a:t>mục</a:t>
            </a:r>
            <a:r>
              <a:rPr lang="en-US" sz="2000" i="1" dirty="0">
                <a:solidFill>
                  <a:schemeClr val="bg1"/>
                </a:solidFill>
              </a:rPr>
              <a:t> </a:t>
            </a:r>
            <a:r>
              <a:rPr lang="en-US" sz="2000" i="1" dirty="0" err="1">
                <a:solidFill>
                  <a:schemeClr val="bg1"/>
                </a:solidFill>
              </a:rPr>
              <a:t>tiêu</a:t>
            </a:r>
            <a:endParaRPr lang="en-US" sz="2000" i="1" dirty="0">
              <a:solidFill>
                <a:schemeClr val="bg1"/>
              </a:solidFill>
            </a:endParaRPr>
          </a:p>
        </p:txBody>
      </p:sp>
      <p:pic>
        <p:nvPicPr>
          <p:cNvPr id="5" name="Picture 4">
            <a:extLst>
              <a:ext uri="{FF2B5EF4-FFF2-40B4-BE49-F238E27FC236}">
                <a16:creationId xmlns:a16="http://schemas.microsoft.com/office/drawing/2014/main" id="{FDAB19F6-DFA4-0772-994E-4D83CFBCD2D6}"/>
              </a:ext>
            </a:extLst>
          </p:cNvPr>
          <p:cNvPicPr>
            <a:picLocks noChangeAspect="1"/>
          </p:cNvPicPr>
          <p:nvPr/>
        </p:nvPicPr>
        <p:blipFill>
          <a:blip r:embed="rId2"/>
          <a:stretch>
            <a:fillRect/>
          </a:stretch>
        </p:blipFill>
        <p:spPr>
          <a:xfrm>
            <a:off x="11306112" y="3113"/>
            <a:ext cx="885887" cy="885887"/>
          </a:xfrm>
          <a:prstGeom prst="rect">
            <a:avLst/>
          </a:prstGeom>
        </p:spPr>
      </p:pic>
      <p:pic>
        <p:nvPicPr>
          <p:cNvPr id="6" name="Picture 5">
            <a:extLst>
              <a:ext uri="{FF2B5EF4-FFF2-40B4-BE49-F238E27FC236}">
                <a16:creationId xmlns:a16="http://schemas.microsoft.com/office/drawing/2014/main" id="{2BBC71AC-EB91-9A79-39BC-A23615EF1BEE}"/>
              </a:ext>
            </a:extLst>
          </p:cNvPr>
          <p:cNvPicPr>
            <a:picLocks noChangeAspect="1"/>
          </p:cNvPicPr>
          <p:nvPr/>
        </p:nvPicPr>
        <p:blipFill>
          <a:blip r:embed="rId3"/>
          <a:stretch>
            <a:fillRect/>
          </a:stretch>
        </p:blipFill>
        <p:spPr>
          <a:xfrm>
            <a:off x="0" y="0"/>
            <a:ext cx="889000" cy="889000"/>
          </a:xfrm>
          <a:prstGeom prst="rect">
            <a:avLst/>
          </a:prstGeom>
        </p:spPr>
      </p:pic>
      <p:sp>
        <p:nvSpPr>
          <p:cNvPr id="7" name="TextBox 6">
            <a:extLst>
              <a:ext uri="{FF2B5EF4-FFF2-40B4-BE49-F238E27FC236}">
                <a16:creationId xmlns:a16="http://schemas.microsoft.com/office/drawing/2014/main" id="{DBF52AFF-564D-F5E6-B268-34012BC2B01B}"/>
              </a:ext>
            </a:extLst>
          </p:cNvPr>
          <p:cNvSpPr txBox="1"/>
          <p:nvPr/>
        </p:nvSpPr>
        <p:spPr>
          <a:xfrm flipH="1">
            <a:off x="0" y="4419839"/>
            <a:ext cx="9544050" cy="1323439"/>
          </a:xfrm>
          <a:prstGeom prst="rect">
            <a:avLst/>
          </a:prstGeom>
          <a:noFill/>
        </p:spPr>
        <p:txBody>
          <a:bodyPr wrap="square" rtlCol="0">
            <a:spAutoFit/>
          </a:bodyPr>
          <a:lstStyle/>
          <a:p>
            <a:pPr algn="ctr"/>
            <a:r>
              <a:rPr lang="en-US" sz="2000" b="1" i="1" u="sng" dirty="0" err="1">
                <a:solidFill>
                  <a:schemeClr val="bg1"/>
                </a:solidFill>
                <a:latin typeface="Times New Roman" panose="02020603050405020304" pitchFamily="18" charset="0"/>
                <a:cs typeface="Times New Roman" panose="02020603050405020304" pitchFamily="18" charset="0"/>
              </a:rPr>
              <a:t>Quán</a:t>
            </a:r>
            <a:r>
              <a:rPr lang="en-US" sz="2000" b="1" i="1" u="sng" dirty="0">
                <a:solidFill>
                  <a:schemeClr val="bg1"/>
                </a:solidFill>
                <a:latin typeface="Times New Roman" panose="02020603050405020304" pitchFamily="18" charset="0"/>
                <a:cs typeface="Times New Roman" panose="02020603050405020304" pitchFamily="18" charset="0"/>
              </a:rPr>
              <a:t> </a:t>
            </a:r>
            <a:r>
              <a:rPr lang="en-US" sz="2000" b="1" i="1" u="sng" dirty="0" err="1">
                <a:solidFill>
                  <a:schemeClr val="bg1"/>
                </a:solidFill>
                <a:latin typeface="Times New Roman" panose="02020603050405020304" pitchFamily="18" charset="0"/>
                <a:cs typeface="Times New Roman" panose="02020603050405020304" pitchFamily="18" charset="0"/>
              </a:rPr>
              <a:t>triệt</a:t>
            </a:r>
            <a:r>
              <a:rPr lang="en-US" sz="2000" b="1" i="1" u="sng" dirty="0">
                <a:solidFill>
                  <a:schemeClr val="bg1"/>
                </a:solidFill>
                <a:latin typeface="Times New Roman" panose="02020603050405020304" pitchFamily="18" charset="0"/>
                <a:cs typeface="Times New Roman" panose="02020603050405020304" pitchFamily="18" charset="0"/>
              </a:rPr>
              <a:t> </a:t>
            </a:r>
            <a:r>
              <a:rPr lang="en-US" sz="2000" b="1" i="1" u="sng" dirty="0" err="1">
                <a:solidFill>
                  <a:schemeClr val="bg1"/>
                </a:solidFill>
                <a:latin typeface="Times New Roman" panose="02020603050405020304" pitchFamily="18" charset="0"/>
                <a:cs typeface="Times New Roman" panose="02020603050405020304" pitchFamily="18" charset="0"/>
              </a:rPr>
              <a:t>tư</a:t>
            </a:r>
            <a:r>
              <a:rPr lang="en-US" sz="2000" b="1" i="1" u="sng" dirty="0">
                <a:solidFill>
                  <a:schemeClr val="bg1"/>
                </a:solidFill>
                <a:latin typeface="Times New Roman" panose="02020603050405020304" pitchFamily="18" charset="0"/>
                <a:cs typeface="Times New Roman" panose="02020603050405020304" pitchFamily="18" charset="0"/>
              </a:rPr>
              <a:t> </a:t>
            </a:r>
            <a:r>
              <a:rPr lang="en-US" sz="2000" b="1" i="1" u="sng" dirty="0" err="1">
                <a:solidFill>
                  <a:schemeClr val="bg1"/>
                </a:solidFill>
                <a:latin typeface="Times New Roman" panose="02020603050405020304" pitchFamily="18" charset="0"/>
                <a:cs typeface="Times New Roman" panose="02020603050405020304" pitchFamily="18" charset="0"/>
              </a:rPr>
              <a:t>tưởng</a:t>
            </a:r>
            <a:r>
              <a:rPr lang="en-US" sz="2000" b="1" i="1" u="sng" dirty="0">
                <a:solidFill>
                  <a:schemeClr val="bg1"/>
                </a:solidFill>
                <a:latin typeface="Times New Roman" panose="02020603050405020304" pitchFamily="18" charset="0"/>
                <a:cs typeface="Times New Roman" panose="02020603050405020304" pitchFamily="18" charset="0"/>
              </a:rPr>
              <a:t> </a:t>
            </a:r>
            <a:r>
              <a:rPr lang="en-US" sz="2000" b="1" i="1" u="sng" dirty="0" err="1">
                <a:solidFill>
                  <a:schemeClr val="bg1"/>
                </a:solidFill>
                <a:latin typeface="Times New Roman" panose="02020603050405020304" pitchFamily="18" charset="0"/>
                <a:cs typeface="Times New Roman" panose="02020603050405020304" pitchFamily="18" charset="0"/>
              </a:rPr>
              <a:t>lấy</a:t>
            </a:r>
            <a:r>
              <a:rPr lang="en-US" sz="2000" b="1" i="1" u="sng" dirty="0">
                <a:solidFill>
                  <a:schemeClr val="bg1"/>
                </a:solidFill>
                <a:latin typeface="Times New Roman" panose="02020603050405020304" pitchFamily="18" charset="0"/>
                <a:cs typeface="Times New Roman" panose="02020603050405020304" pitchFamily="18" charset="0"/>
              </a:rPr>
              <a:t> </a:t>
            </a:r>
            <a:r>
              <a:rPr lang="en-US" sz="2000" b="1" i="1" u="sng" dirty="0" err="1">
                <a:solidFill>
                  <a:schemeClr val="bg1"/>
                </a:solidFill>
                <a:latin typeface="Times New Roman" panose="02020603050405020304" pitchFamily="18" charset="0"/>
                <a:cs typeface="Times New Roman" panose="02020603050405020304" pitchFamily="18" charset="0"/>
              </a:rPr>
              <a:t>ích</a:t>
            </a:r>
            <a:r>
              <a:rPr lang="en-US" sz="2000" b="1" i="1" u="sng" dirty="0">
                <a:solidFill>
                  <a:schemeClr val="bg1"/>
                </a:solidFill>
                <a:latin typeface="Times New Roman" panose="02020603050405020304" pitchFamily="18" charset="0"/>
                <a:cs typeface="Times New Roman" panose="02020603050405020304" pitchFamily="18" charset="0"/>
              </a:rPr>
              <a:t> </a:t>
            </a:r>
            <a:r>
              <a:rPr lang="en-US" sz="2000" b="1" i="1" u="sng" dirty="0" err="1">
                <a:solidFill>
                  <a:schemeClr val="bg1"/>
                </a:solidFill>
                <a:latin typeface="Times New Roman" panose="02020603050405020304" pitchFamily="18" charset="0"/>
                <a:cs typeface="Times New Roman" panose="02020603050405020304" pitchFamily="18" charset="0"/>
              </a:rPr>
              <a:t>đánh</a:t>
            </a:r>
            <a:r>
              <a:rPr lang="en-US" sz="2000" b="1" i="1" u="sng" dirty="0">
                <a:solidFill>
                  <a:schemeClr val="bg1"/>
                </a:solidFill>
                <a:latin typeface="Times New Roman" panose="02020603050405020304" pitchFamily="18" charset="0"/>
                <a:cs typeface="Times New Roman" panose="02020603050405020304" pitchFamily="18" charset="0"/>
              </a:rPr>
              <a:t> </a:t>
            </a:r>
            <a:r>
              <a:rPr lang="en-US" sz="2000" b="1" i="1" u="sng" dirty="0" err="1">
                <a:solidFill>
                  <a:schemeClr val="bg1"/>
                </a:solidFill>
                <a:latin typeface="Times New Roman" panose="02020603050405020304" pitchFamily="18" charset="0"/>
                <a:cs typeface="Times New Roman" panose="02020603050405020304" pitchFamily="18" charset="0"/>
              </a:rPr>
              <a:t>nhiều</a:t>
            </a:r>
            <a:r>
              <a:rPr lang="en-US" sz="2000" b="1" i="1" u="sng" dirty="0">
                <a:solidFill>
                  <a:schemeClr val="bg1"/>
                </a:solidFill>
                <a:latin typeface="Times New Roman" panose="02020603050405020304" pitchFamily="18" charset="0"/>
                <a:cs typeface="Times New Roman" panose="02020603050405020304" pitchFamily="18" charset="0"/>
              </a:rPr>
              <a:t>, </a:t>
            </a:r>
            <a:r>
              <a:rPr lang="en-US" sz="2000" b="1" i="1" u="sng" dirty="0" err="1">
                <a:solidFill>
                  <a:schemeClr val="bg1"/>
                </a:solidFill>
                <a:latin typeface="Times New Roman" panose="02020603050405020304" pitchFamily="18" charset="0"/>
                <a:cs typeface="Times New Roman" panose="02020603050405020304" pitchFamily="18" charset="0"/>
              </a:rPr>
              <a:t>biết</a:t>
            </a:r>
            <a:r>
              <a:rPr lang="en-US" sz="2000" b="1" i="1" u="sng" dirty="0">
                <a:solidFill>
                  <a:schemeClr val="bg1"/>
                </a:solidFill>
                <a:latin typeface="Times New Roman" panose="02020603050405020304" pitchFamily="18" charset="0"/>
                <a:cs typeface="Times New Roman" panose="02020603050405020304" pitchFamily="18" charset="0"/>
              </a:rPr>
              <a:t> </a:t>
            </a:r>
            <a:r>
              <a:rPr lang="en-US" sz="2000" b="1" i="1" u="sng" dirty="0" err="1">
                <a:solidFill>
                  <a:schemeClr val="bg1"/>
                </a:solidFill>
                <a:latin typeface="Times New Roman" panose="02020603050405020304" pitchFamily="18" charset="0"/>
                <a:cs typeface="Times New Roman" panose="02020603050405020304" pitchFamily="18" charset="0"/>
              </a:rPr>
              <a:t>tập</a:t>
            </a:r>
            <a:r>
              <a:rPr lang="en-US" sz="2000" b="1" i="1" u="sng" dirty="0">
                <a:solidFill>
                  <a:schemeClr val="bg1"/>
                </a:solidFill>
                <a:latin typeface="Times New Roman" panose="02020603050405020304" pitchFamily="18" charset="0"/>
                <a:cs typeface="Times New Roman" panose="02020603050405020304" pitchFamily="18" charset="0"/>
              </a:rPr>
              <a:t> </a:t>
            </a:r>
            <a:r>
              <a:rPr lang="en-US" sz="2000" b="1" i="1" u="sng" dirty="0" err="1">
                <a:solidFill>
                  <a:schemeClr val="bg1"/>
                </a:solidFill>
                <a:latin typeface="Times New Roman" panose="02020603050405020304" pitchFamily="18" charset="0"/>
                <a:cs typeface="Times New Roman" panose="02020603050405020304" pitchFamily="18" charset="0"/>
              </a:rPr>
              <a:t>trung</a:t>
            </a:r>
            <a:r>
              <a:rPr lang="en-US" sz="2000" b="1" i="1" u="sng" dirty="0">
                <a:solidFill>
                  <a:schemeClr val="bg1"/>
                </a:solidFill>
                <a:latin typeface="Times New Roman" panose="02020603050405020304" pitchFamily="18" charset="0"/>
                <a:cs typeface="Times New Roman" panose="02020603050405020304" pitchFamily="18" charset="0"/>
              </a:rPr>
              <a:t> </a:t>
            </a:r>
            <a:r>
              <a:rPr lang="en-US" sz="2000" b="1" i="1" u="sng" dirty="0" err="1">
                <a:solidFill>
                  <a:schemeClr val="bg1"/>
                </a:solidFill>
                <a:latin typeface="Times New Roman" panose="02020603050405020304" pitchFamily="18" charset="0"/>
                <a:cs typeface="Times New Roman" panose="02020603050405020304" pitchFamily="18" charset="0"/>
              </a:rPr>
              <a:t>ưu</a:t>
            </a:r>
            <a:r>
              <a:rPr lang="en-US" sz="2000" b="1" i="1" u="sng" dirty="0">
                <a:solidFill>
                  <a:schemeClr val="bg1"/>
                </a:solidFill>
                <a:latin typeface="Times New Roman" panose="02020603050405020304" pitchFamily="18" charset="0"/>
                <a:cs typeface="Times New Roman" panose="02020603050405020304" pitchFamily="18" charset="0"/>
              </a:rPr>
              <a:t> </a:t>
            </a:r>
            <a:r>
              <a:rPr lang="en-US" sz="2000" b="1" i="1" u="sng" dirty="0" err="1">
                <a:solidFill>
                  <a:schemeClr val="bg1"/>
                </a:solidFill>
                <a:latin typeface="Times New Roman" panose="02020603050405020304" pitchFamily="18" charset="0"/>
                <a:cs typeface="Times New Roman" panose="02020603050405020304" pitchFamily="18" charset="0"/>
              </a:rPr>
              <a:t>thế</a:t>
            </a:r>
            <a:r>
              <a:rPr lang="en-US" sz="2000" b="1" i="1" u="sng" dirty="0">
                <a:solidFill>
                  <a:schemeClr val="bg1"/>
                </a:solidFill>
                <a:latin typeface="Times New Roman" panose="02020603050405020304" pitchFamily="18" charset="0"/>
                <a:cs typeface="Times New Roman" panose="02020603050405020304" pitchFamily="18" charset="0"/>
              </a:rPr>
              <a:t> </a:t>
            </a:r>
            <a:r>
              <a:rPr lang="en-US" sz="2000" b="1" i="1" u="sng" dirty="0" err="1">
                <a:solidFill>
                  <a:schemeClr val="bg1"/>
                </a:solidFill>
                <a:latin typeface="Times New Roman" panose="02020603050405020304" pitchFamily="18" charset="0"/>
                <a:cs typeface="Times New Roman" panose="02020603050405020304" pitchFamily="18" charset="0"/>
              </a:rPr>
              <a:t>lực</a:t>
            </a:r>
            <a:r>
              <a:rPr lang="en-US" sz="2000" b="1" i="1" u="sng" dirty="0">
                <a:solidFill>
                  <a:schemeClr val="bg1"/>
                </a:solidFill>
                <a:latin typeface="Times New Roman" panose="02020603050405020304" pitchFamily="18" charset="0"/>
                <a:cs typeface="Times New Roman" panose="02020603050405020304" pitchFamily="18" charset="0"/>
              </a:rPr>
              <a:t> </a:t>
            </a:r>
            <a:r>
              <a:rPr lang="en-US" sz="2000" b="1" i="1" u="sng" dirty="0" err="1">
                <a:solidFill>
                  <a:schemeClr val="bg1"/>
                </a:solidFill>
                <a:latin typeface="Times New Roman" panose="02020603050405020304" pitchFamily="18" charset="0"/>
                <a:cs typeface="Times New Roman" panose="02020603050405020304" pitchFamily="18" charset="0"/>
              </a:rPr>
              <a:t>lượng</a:t>
            </a:r>
            <a:r>
              <a:rPr lang="en-US" sz="2000" b="1" i="1" u="sng" dirty="0">
                <a:solidFill>
                  <a:schemeClr val="bg1"/>
                </a:solidFill>
                <a:latin typeface="Times New Roman" panose="02020603050405020304" pitchFamily="18" charset="0"/>
                <a:cs typeface="Times New Roman" panose="02020603050405020304" pitchFamily="18" charset="0"/>
              </a:rPr>
              <a:t> </a:t>
            </a:r>
            <a:r>
              <a:rPr lang="en-US" sz="2000" b="1" i="1" u="sng" dirty="0" err="1">
                <a:solidFill>
                  <a:schemeClr val="bg1"/>
                </a:solidFill>
                <a:latin typeface="Times New Roman" panose="02020603050405020304" pitchFamily="18" charset="0"/>
                <a:cs typeface="Times New Roman" panose="02020603050405020304" pitchFamily="18" charset="0"/>
              </a:rPr>
              <a:t>cần</a:t>
            </a:r>
            <a:r>
              <a:rPr lang="en-US" sz="2000" b="1" i="1" u="sng" dirty="0">
                <a:solidFill>
                  <a:schemeClr val="bg1"/>
                </a:solidFill>
                <a:latin typeface="Times New Roman" panose="02020603050405020304" pitchFamily="18" charset="0"/>
                <a:cs typeface="Times New Roman" panose="02020603050405020304" pitchFamily="18" charset="0"/>
              </a:rPr>
              <a:t> </a:t>
            </a:r>
            <a:r>
              <a:rPr lang="en-US" sz="2000" b="1" i="1" u="sng" dirty="0" err="1">
                <a:solidFill>
                  <a:schemeClr val="bg1"/>
                </a:solidFill>
                <a:latin typeface="Times New Roman" panose="02020603050405020304" pitchFamily="18" charset="0"/>
                <a:cs typeface="Times New Roman" panose="02020603050405020304" pitchFamily="18" charset="0"/>
              </a:rPr>
              <a:t>thiết</a:t>
            </a:r>
            <a:r>
              <a:rPr lang="en-US" sz="2000" b="1" i="1" u="sng" dirty="0">
                <a:solidFill>
                  <a:schemeClr val="bg1"/>
                </a:solidFill>
                <a:latin typeface="Times New Roman" panose="02020603050405020304" pitchFamily="18" charset="0"/>
                <a:cs typeface="Times New Roman" panose="02020603050405020304" pitchFamily="18" charset="0"/>
              </a:rPr>
              <a:t> </a:t>
            </a:r>
            <a:r>
              <a:rPr lang="en-US" sz="2000" b="1" i="1" u="sng" dirty="0" err="1">
                <a:solidFill>
                  <a:schemeClr val="bg1"/>
                </a:solidFill>
                <a:latin typeface="Times New Roman" panose="02020603050405020304" pitchFamily="18" charset="0"/>
                <a:cs typeface="Times New Roman" panose="02020603050405020304" pitchFamily="18" charset="0"/>
              </a:rPr>
              <a:t>để</a:t>
            </a:r>
            <a:r>
              <a:rPr lang="en-US" sz="2000" b="1" i="1" u="sng" dirty="0">
                <a:solidFill>
                  <a:schemeClr val="bg1"/>
                </a:solidFill>
                <a:latin typeface="Times New Roman" panose="02020603050405020304" pitchFamily="18" charset="0"/>
                <a:cs typeface="Times New Roman" panose="02020603050405020304" pitchFamily="18" charset="0"/>
              </a:rPr>
              <a:t> </a:t>
            </a:r>
            <a:r>
              <a:rPr lang="en-US" sz="2000" b="1" i="1" u="sng" dirty="0" err="1">
                <a:solidFill>
                  <a:schemeClr val="bg1"/>
                </a:solidFill>
                <a:latin typeface="Times New Roman" panose="02020603050405020304" pitchFamily="18" charset="0"/>
                <a:cs typeface="Times New Roman" panose="02020603050405020304" pitchFamily="18" charset="0"/>
              </a:rPr>
              <a:t>đánh</a:t>
            </a:r>
            <a:r>
              <a:rPr lang="en-US" sz="2000" b="1" i="1" u="sng" dirty="0">
                <a:solidFill>
                  <a:schemeClr val="bg1"/>
                </a:solidFill>
                <a:latin typeface="Times New Roman" panose="02020603050405020304" pitchFamily="18" charset="0"/>
                <a:cs typeface="Times New Roman" panose="02020603050405020304" pitchFamily="18" charset="0"/>
              </a:rPr>
              <a:t> </a:t>
            </a:r>
            <a:r>
              <a:rPr lang="en-US" sz="2000" b="1" i="1" u="sng" dirty="0" err="1">
                <a:solidFill>
                  <a:schemeClr val="bg1"/>
                </a:solidFill>
                <a:latin typeface="Times New Roman" panose="02020603050405020304" pitchFamily="18" charset="0"/>
                <a:cs typeface="Times New Roman" panose="02020603050405020304" pitchFamily="18" charset="0"/>
              </a:rPr>
              <a:t>thắng</a:t>
            </a:r>
            <a:r>
              <a:rPr lang="en-US" sz="2000" b="1" i="1" u="sng" dirty="0">
                <a:solidFill>
                  <a:schemeClr val="bg1"/>
                </a:solidFill>
                <a:latin typeface="Times New Roman" panose="02020603050405020304" pitchFamily="18" charset="0"/>
                <a:cs typeface="Times New Roman" panose="02020603050405020304" pitchFamily="18" charset="0"/>
              </a:rPr>
              <a:t> </a:t>
            </a:r>
            <a:r>
              <a:rPr lang="en-US" sz="2000" b="1" i="1" u="sng" dirty="0" err="1">
                <a:solidFill>
                  <a:schemeClr val="bg1"/>
                </a:solidFill>
                <a:latin typeface="Times New Roman" panose="02020603050405020304" pitchFamily="18" charset="0"/>
                <a:cs typeface="Times New Roman" panose="02020603050405020304" pitchFamily="18" charset="0"/>
              </a:rPr>
              <a:t>địch</a:t>
            </a:r>
            <a:endParaRPr lang="en-US" sz="2000" b="1" i="1" dirty="0">
              <a:solidFill>
                <a:schemeClr val="bg1"/>
              </a:solidFill>
              <a:latin typeface="Times New Roman" panose="02020603050405020304" pitchFamily="18" charset="0"/>
              <a:cs typeface="Times New Roman" panose="02020603050405020304" pitchFamily="18" charset="0"/>
            </a:endParaRPr>
          </a:p>
          <a:p>
            <a:pPr algn="ctr"/>
            <a:r>
              <a:rPr lang="en-US" sz="2000" dirty="0" err="1">
                <a:solidFill>
                  <a:schemeClr val="bg1"/>
                </a:solidFill>
                <a:latin typeface="Times New Roman" panose="02020603050405020304" pitchFamily="18" charset="0"/>
                <a:cs typeface="Times New Roman" panose="02020603050405020304" pitchFamily="18" charset="0"/>
              </a:rPr>
              <a:t>Vận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dụng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tư</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tưởng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lấy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ít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địch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nhiều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phát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huy</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toàn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dân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đánh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giặc</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cả</a:t>
            </a:r>
            <a:r>
              <a:rPr lang="en-US" sz="2000" dirty="0">
                <a:solidFill>
                  <a:schemeClr val="bg1"/>
                </a:solidFill>
                <a:latin typeface="Times New Roman" panose="02020603050405020304" pitchFamily="18" charset="0"/>
                <a:cs typeface="Times New Roman" panose="02020603050405020304" pitchFamily="18" charset="0"/>
              </a:rPr>
              <a:t> 3 </a:t>
            </a:r>
            <a:r>
              <a:rPr lang="en-US" sz="2000" dirty="0" err="1">
                <a:solidFill>
                  <a:schemeClr val="bg1"/>
                </a:solidFill>
                <a:latin typeface="Times New Roman" panose="02020603050405020304" pitchFamily="18" charset="0"/>
                <a:cs typeface="Times New Roman" panose="02020603050405020304" pitchFamily="18" charset="0"/>
              </a:rPr>
              <a:t>thứ</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quân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tận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dụng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địa</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hình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yếu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tố</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bí</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mật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bất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ngờ</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tiết</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kiệm</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đánh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lâu</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dài</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để</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đánh</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càng</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mạnh</a:t>
            </a:r>
            <a:endParaRPr lang="en-US" sz="20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78259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51000"/>
            <a:lum/>
          </a:blip>
          <a:srcRect/>
          <a:stretch>
            <a:fillRect t="-6000" b="-6000"/>
          </a:stretch>
        </a:blip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DA74B68-9347-CCD8-6F7C-A7D9F24ACACC}"/>
              </a:ext>
            </a:extLst>
          </p:cNvPr>
          <p:cNvSpPr txBox="1"/>
          <p:nvPr/>
        </p:nvSpPr>
        <p:spPr>
          <a:xfrm>
            <a:off x="364564" y="1255042"/>
            <a:ext cx="11462871" cy="3785652"/>
          </a:xfrm>
          <a:prstGeom prst="rect">
            <a:avLst/>
          </a:prstGeom>
          <a:noFill/>
          <a:ln w="19050">
            <a:solidFill>
              <a:schemeClr val="tx1"/>
            </a:solidFill>
          </a:ln>
        </p:spPr>
        <p:txBody>
          <a:bodyPr wrap="square" rtlCol="0">
            <a:spAutoFit/>
          </a:bodyPr>
          <a:lstStyle/>
          <a:p>
            <a:pPr marL="285750" indent="-285750">
              <a:buFont typeface="Arial" panose="020B0604020202020204" pitchFamily="34" charset="0"/>
              <a:buChar char="•"/>
            </a:pPr>
            <a:r>
              <a:rPr lang="en-US" sz="2400" dirty="0" err="1"/>
              <a:t>Nghệ</a:t>
            </a:r>
            <a:r>
              <a:rPr lang="en-US" sz="2400" dirty="0"/>
              <a:t> </a:t>
            </a:r>
            <a:r>
              <a:rPr lang="en-US" sz="2400" dirty="0" err="1"/>
              <a:t>thuật</a:t>
            </a:r>
            <a:r>
              <a:rPr lang="en-US" sz="2400" dirty="0"/>
              <a:t> </a:t>
            </a:r>
            <a:r>
              <a:rPr lang="en-US" sz="2400" dirty="0" err="1"/>
              <a:t>đánh</a:t>
            </a:r>
            <a:r>
              <a:rPr lang="en-US" sz="2400" dirty="0"/>
              <a:t> </a:t>
            </a:r>
            <a:r>
              <a:rPr lang="en-US" sz="2400" dirty="0" err="1"/>
              <a:t>giặc</a:t>
            </a:r>
            <a:r>
              <a:rPr lang="en-US" sz="2400" dirty="0"/>
              <a:t> </a:t>
            </a:r>
            <a:r>
              <a:rPr lang="en-US" sz="2400" dirty="0" err="1"/>
              <a:t>của</a:t>
            </a:r>
            <a:r>
              <a:rPr lang="en-US" sz="2400" dirty="0"/>
              <a:t> </a:t>
            </a:r>
            <a:r>
              <a:rPr lang="en-US" sz="2400" dirty="0" err="1"/>
              <a:t>ông</a:t>
            </a:r>
            <a:r>
              <a:rPr lang="en-US" sz="2400" dirty="0"/>
              <a:t> cha ta </a:t>
            </a:r>
            <a:r>
              <a:rPr lang="en-US" sz="2400" dirty="0" err="1"/>
              <a:t>được</a:t>
            </a:r>
            <a:r>
              <a:rPr lang="en-US" sz="2400" dirty="0"/>
              <a:t> </a:t>
            </a:r>
            <a:r>
              <a:rPr lang="en-US" sz="2400" dirty="0" err="1"/>
              <a:t>hình</a:t>
            </a:r>
            <a:r>
              <a:rPr lang="en-US" sz="2400" dirty="0"/>
              <a:t> </a:t>
            </a:r>
            <a:r>
              <a:rPr lang="en-US" sz="2400" dirty="0" err="1"/>
              <a:t>thành</a:t>
            </a:r>
            <a:r>
              <a:rPr lang="en-US" sz="2400" dirty="0"/>
              <a:t> </a:t>
            </a:r>
            <a:r>
              <a:rPr lang="en-US" sz="2400" dirty="0" err="1"/>
              <a:t>và</a:t>
            </a:r>
            <a:r>
              <a:rPr lang="en-US" sz="2400" dirty="0"/>
              <a:t> </a:t>
            </a:r>
            <a:r>
              <a:rPr lang="en-US" sz="2400" dirty="0" err="1"/>
              <a:t>đúc</a:t>
            </a:r>
            <a:r>
              <a:rPr lang="en-US" sz="2400" dirty="0"/>
              <a:t> </a:t>
            </a:r>
            <a:r>
              <a:rPr lang="en-US" sz="2400" dirty="0" err="1"/>
              <a:t>kết</a:t>
            </a:r>
            <a:r>
              <a:rPr lang="en-US" sz="2400" dirty="0"/>
              <a:t> </a:t>
            </a:r>
            <a:r>
              <a:rPr lang="en-US" sz="2400" dirty="0" err="1"/>
              <a:t>từ</a:t>
            </a:r>
            <a:r>
              <a:rPr lang="en-US" sz="2400" dirty="0"/>
              <a:t> </a:t>
            </a:r>
            <a:r>
              <a:rPr lang="en-US" sz="2400" dirty="0" err="1"/>
              <a:t>cả</a:t>
            </a:r>
            <a:r>
              <a:rPr lang="en-US" sz="2400" dirty="0"/>
              <a:t> </a:t>
            </a:r>
            <a:r>
              <a:rPr lang="en-US" sz="2400" dirty="0" err="1"/>
              <a:t>một</a:t>
            </a:r>
            <a:r>
              <a:rPr lang="en-US" sz="2400" dirty="0"/>
              <a:t> </a:t>
            </a:r>
            <a:r>
              <a:rPr lang="en-US" sz="2400" dirty="0" err="1"/>
              <a:t>quá</a:t>
            </a:r>
            <a:r>
              <a:rPr lang="en-US" sz="2400" dirty="0"/>
              <a:t> </a:t>
            </a:r>
            <a:r>
              <a:rPr lang="en-US" sz="2400" dirty="0" err="1"/>
              <a:t>trình</a:t>
            </a:r>
            <a:r>
              <a:rPr lang="en-US" sz="2400" dirty="0"/>
              <a:t> </a:t>
            </a:r>
            <a:r>
              <a:rPr lang="en-US" sz="2400" dirty="0" err="1"/>
              <a:t>lâu</a:t>
            </a:r>
            <a:r>
              <a:rPr lang="en-US" sz="2400" dirty="0"/>
              <a:t> </a:t>
            </a:r>
            <a:r>
              <a:rPr lang="en-US" sz="2400" dirty="0" err="1"/>
              <a:t>dài</a:t>
            </a:r>
            <a:r>
              <a:rPr lang="en-US" sz="2400" dirty="0"/>
              <a:t> </a:t>
            </a:r>
            <a:r>
              <a:rPr lang="en-US" sz="2400" dirty="0" err="1"/>
              <a:t>dựng</a:t>
            </a:r>
            <a:r>
              <a:rPr lang="en-US" sz="2400" dirty="0"/>
              <a:t> </a:t>
            </a:r>
            <a:r>
              <a:rPr lang="en-US" sz="2400" dirty="0" err="1"/>
              <a:t>nước</a:t>
            </a:r>
            <a:r>
              <a:rPr lang="en-US" sz="2400" dirty="0"/>
              <a:t> </a:t>
            </a:r>
            <a:r>
              <a:rPr lang="en-US" sz="2400" dirty="0" err="1"/>
              <a:t>và</a:t>
            </a:r>
            <a:r>
              <a:rPr lang="en-US" sz="2400" dirty="0"/>
              <a:t> </a:t>
            </a:r>
            <a:r>
              <a:rPr lang="en-US" sz="2400" dirty="0" err="1"/>
              <a:t>giữ</a:t>
            </a:r>
            <a:r>
              <a:rPr lang="en-US" sz="2400" dirty="0"/>
              <a:t> </a:t>
            </a:r>
            <a:r>
              <a:rPr lang="en-US" sz="2400" dirty="0" err="1"/>
              <a:t>nước</a:t>
            </a:r>
            <a:r>
              <a:rPr lang="en-US" sz="2400" dirty="0"/>
              <a:t>. </a:t>
            </a:r>
            <a:r>
              <a:rPr lang="en-US" sz="2400" dirty="0" err="1"/>
              <a:t>Để</a:t>
            </a:r>
            <a:r>
              <a:rPr lang="en-US" sz="2400" dirty="0"/>
              <a:t> </a:t>
            </a:r>
            <a:r>
              <a:rPr lang="en-US" sz="2400" dirty="0" err="1"/>
              <a:t>từ</a:t>
            </a:r>
            <a:r>
              <a:rPr lang="en-US" sz="2400" dirty="0"/>
              <a:t> </a:t>
            </a:r>
            <a:r>
              <a:rPr lang="en-US" sz="2400" dirty="0" err="1"/>
              <a:t>đó</a:t>
            </a:r>
            <a:r>
              <a:rPr lang="en-US" sz="2400" dirty="0"/>
              <a:t> </a:t>
            </a:r>
            <a:r>
              <a:rPr lang="en-US" sz="2400" dirty="0" err="1"/>
              <a:t>cho</a:t>
            </a:r>
            <a:r>
              <a:rPr lang="en-US" sz="2400" dirty="0"/>
              <a:t> </a:t>
            </a:r>
            <a:r>
              <a:rPr lang="en-US" sz="2400" dirty="0" err="1"/>
              <a:t>những</a:t>
            </a:r>
            <a:r>
              <a:rPr lang="en-US" sz="2400" dirty="0"/>
              <a:t> </a:t>
            </a:r>
            <a:r>
              <a:rPr lang="en-US" sz="2400" dirty="0" err="1"/>
              <a:t>thế</a:t>
            </a:r>
            <a:r>
              <a:rPr lang="en-US" sz="2400" dirty="0"/>
              <a:t> </a:t>
            </a:r>
            <a:r>
              <a:rPr lang="en-US" sz="2400" dirty="0" err="1"/>
              <a:t>hệ</a:t>
            </a:r>
            <a:r>
              <a:rPr lang="en-US" sz="2400" dirty="0"/>
              <a:t> </a:t>
            </a:r>
            <a:r>
              <a:rPr lang="en-US" sz="2400" dirty="0" err="1"/>
              <a:t>sau</a:t>
            </a:r>
            <a:r>
              <a:rPr lang="en-US" sz="2400" dirty="0"/>
              <a:t> </a:t>
            </a:r>
            <a:r>
              <a:rPr lang="en-US" sz="2400" dirty="0" err="1"/>
              <a:t>những</a:t>
            </a:r>
            <a:r>
              <a:rPr lang="en-US" sz="2400" dirty="0"/>
              <a:t> </a:t>
            </a:r>
            <a:r>
              <a:rPr lang="en-US" sz="2400" dirty="0" err="1"/>
              <a:t>bài</a:t>
            </a:r>
            <a:r>
              <a:rPr lang="en-US" sz="2400" dirty="0"/>
              <a:t> </a:t>
            </a:r>
            <a:r>
              <a:rPr lang="en-US" sz="2400" dirty="0" err="1"/>
              <a:t>học</a:t>
            </a:r>
            <a:r>
              <a:rPr lang="en-US" sz="2400" dirty="0"/>
              <a:t> </a:t>
            </a:r>
            <a:r>
              <a:rPr lang="en-US" sz="2400" dirty="0" err="1"/>
              <a:t>quý</a:t>
            </a:r>
            <a:r>
              <a:rPr lang="en-US" sz="2400" dirty="0"/>
              <a:t> </a:t>
            </a:r>
            <a:r>
              <a:rPr lang="en-US" sz="2400" dirty="0" err="1"/>
              <a:t>giá</a:t>
            </a:r>
            <a:r>
              <a:rPr lang="en-US" sz="2400" dirty="0"/>
              <a:t>.</a:t>
            </a:r>
          </a:p>
          <a:p>
            <a:pPr marL="285750" indent="-285750">
              <a:buFont typeface="Arial" panose="020B0604020202020204" pitchFamily="34" charset="0"/>
              <a:buChar char="•"/>
            </a:pPr>
            <a:r>
              <a:rPr lang="en-US" sz="2400" dirty="0" err="1"/>
              <a:t>Từ</a:t>
            </a:r>
            <a:r>
              <a:rPr lang="en-US" sz="2400" dirty="0"/>
              <a:t> </a:t>
            </a:r>
            <a:r>
              <a:rPr lang="en-US" sz="2400" dirty="0" err="1"/>
              <a:t>khi</a:t>
            </a:r>
            <a:r>
              <a:rPr lang="en-US" sz="2400" dirty="0"/>
              <a:t> </a:t>
            </a:r>
            <a:r>
              <a:rPr lang="en-US" sz="2400" dirty="0" err="1"/>
              <a:t>có</a:t>
            </a:r>
            <a:r>
              <a:rPr lang="en-US" sz="2400" dirty="0"/>
              <a:t> </a:t>
            </a:r>
            <a:r>
              <a:rPr lang="en-US" sz="2400" dirty="0" err="1"/>
              <a:t>Đảng</a:t>
            </a:r>
            <a:r>
              <a:rPr lang="en-US" sz="2400" dirty="0"/>
              <a:t> </a:t>
            </a:r>
            <a:r>
              <a:rPr lang="en-US" sz="2400" dirty="0" err="1"/>
              <a:t>lãnh</a:t>
            </a:r>
            <a:r>
              <a:rPr lang="en-US" sz="2400" dirty="0"/>
              <a:t> </a:t>
            </a:r>
            <a:r>
              <a:rPr lang="en-US" sz="2400" dirty="0" err="1"/>
              <a:t>đạo</a:t>
            </a:r>
            <a:r>
              <a:rPr lang="en-US" sz="2400" dirty="0"/>
              <a:t> </a:t>
            </a:r>
            <a:r>
              <a:rPr lang="en-US" sz="2400" dirty="0" err="1"/>
              <a:t>đã</a:t>
            </a:r>
            <a:r>
              <a:rPr lang="en-US" sz="2400" dirty="0"/>
              <a:t> </a:t>
            </a:r>
            <a:r>
              <a:rPr lang="en-US" sz="2400" dirty="0" err="1"/>
              <a:t>mở</a:t>
            </a:r>
            <a:r>
              <a:rPr lang="en-US" sz="2400" dirty="0"/>
              <a:t> </a:t>
            </a:r>
            <a:r>
              <a:rPr lang="en-US" sz="2400" dirty="0" err="1"/>
              <a:t>ra</a:t>
            </a:r>
            <a:r>
              <a:rPr lang="en-US" sz="2400" dirty="0"/>
              <a:t> </a:t>
            </a:r>
            <a:r>
              <a:rPr lang="en-US" sz="2400" dirty="0" err="1"/>
              <a:t>một</a:t>
            </a:r>
            <a:r>
              <a:rPr lang="en-US" sz="2400" dirty="0"/>
              <a:t> </a:t>
            </a:r>
            <a:r>
              <a:rPr lang="en-US" sz="2400" dirty="0" err="1"/>
              <a:t>loạt</a:t>
            </a:r>
            <a:r>
              <a:rPr lang="en-US" sz="2400" dirty="0"/>
              <a:t> </a:t>
            </a:r>
            <a:r>
              <a:rPr lang="en-US" sz="2400" dirty="0" err="1"/>
              <a:t>những</a:t>
            </a:r>
            <a:r>
              <a:rPr lang="en-US" sz="2400" dirty="0"/>
              <a:t> </a:t>
            </a:r>
            <a:r>
              <a:rPr lang="en-US" sz="2400" dirty="0" err="1"/>
              <a:t>chiến</a:t>
            </a:r>
            <a:r>
              <a:rPr lang="en-US" sz="2400" dirty="0"/>
              <a:t> </a:t>
            </a:r>
            <a:r>
              <a:rPr lang="en-US" sz="2400" dirty="0" err="1"/>
              <a:t>thuật</a:t>
            </a:r>
            <a:r>
              <a:rPr lang="en-US" sz="2400" dirty="0"/>
              <a:t>, </a:t>
            </a:r>
            <a:r>
              <a:rPr lang="en-US" sz="2400" dirty="0" err="1"/>
              <a:t>đường</a:t>
            </a:r>
            <a:r>
              <a:rPr lang="en-US" sz="2400" dirty="0"/>
              <a:t> </a:t>
            </a:r>
            <a:r>
              <a:rPr lang="en-US" sz="2400" dirty="0" err="1"/>
              <a:t>lối</a:t>
            </a:r>
            <a:r>
              <a:rPr lang="en-US" sz="2400" dirty="0"/>
              <a:t>, </a:t>
            </a:r>
            <a:r>
              <a:rPr lang="en-US" sz="2400" dirty="0" err="1"/>
              <a:t>chính</a:t>
            </a:r>
            <a:r>
              <a:rPr lang="en-US" sz="2400" dirty="0"/>
              <a:t> </a:t>
            </a:r>
            <a:r>
              <a:rPr lang="en-US" sz="2400" dirty="0" err="1"/>
              <a:t>sách</a:t>
            </a:r>
            <a:r>
              <a:rPr lang="en-US" sz="2400" dirty="0"/>
              <a:t> </a:t>
            </a:r>
            <a:r>
              <a:rPr lang="en-US" sz="2400" dirty="0" err="1"/>
              <a:t>dựa</a:t>
            </a:r>
            <a:r>
              <a:rPr lang="en-US" sz="2400" dirty="0"/>
              <a:t> </a:t>
            </a:r>
            <a:r>
              <a:rPr lang="en-US" sz="2400" dirty="0" err="1"/>
              <a:t>trên</a:t>
            </a:r>
            <a:r>
              <a:rPr lang="en-US" sz="2400" dirty="0"/>
              <a:t> </a:t>
            </a:r>
            <a:r>
              <a:rPr lang="en-US" sz="2400" dirty="0" err="1"/>
              <a:t>lý</a:t>
            </a:r>
            <a:r>
              <a:rPr lang="en-US" sz="2400" dirty="0"/>
              <a:t> </a:t>
            </a:r>
            <a:r>
              <a:rPr lang="en-US" sz="2400" dirty="0" err="1"/>
              <a:t>luận</a:t>
            </a:r>
            <a:r>
              <a:rPr lang="en-US" sz="2400" dirty="0"/>
              <a:t> </a:t>
            </a:r>
            <a:r>
              <a:rPr lang="en-US" sz="2400" dirty="0" err="1"/>
              <a:t>Mác</a:t>
            </a:r>
            <a:r>
              <a:rPr lang="en-US" sz="2400" dirty="0"/>
              <a:t> – Lenin </a:t>
            </a:r>
            <a:r>
              <a:rPr lang="en-US" sz="2400" dirty="0" err="1"/>
              <a:t>và</a:t>
            </a:r>
            <a:r>
              <a:rPr lang="en-US" sz="2400" dirty="0"/>
              <a:t> </a:t>
            </a:r>
            <a:r>
              <a:rPr lang="en-US" sz="2400" dirty="0" err="1"/>
              <a:t>tư</a:t>
            </a:r>
            <a:r>
              <a:rPr lang="en-US" sz="2400" dirty="0"/>
              <a:t> </a:t>
            </a:r>
            <a:r>
              <a:rPr lang="en-US" sz="2400" dirty="0" err="1"/>
              <a:t>tưởng</a:t>
            </a:r>
            <a:r>
              <a:rPr lang="en-US" sz="2400" dirty="0"/>
              <a:t> </a:t>
            </a:r>
            <a:r>
              <a:rPr lang="en-US" sz="2400" dirty="0" err="1"/>
              <a:t>Hồ</a:t>
            </a:r>
            <a:r>
              <a:rPr lang="en-US" sz="2400" dirty="0"/>
              <a:t> Chí Minh </a:t>
            </a:r>
            <a:r>
              <a:rPr lang="en-US" sz="2400" dirty="0" err="1"/>
              <a:t>để</a:t>
            </a:r>
            <a:r>
              <a:rPr lang="en-US" sz="2400" dirty="0"/>
              <a:t> </a:t>
            </a:r>
            <a:r>
              <a:rPr lang="en-US" sz="2400" dirty="0" err="1"/>
              <a:t>từ</a:t>
            </a:r>
            <a:r>
              <a:rPr lang="en-US" sz="2400" dirty="0"/>
              <a:t> </a:t>
            </a:r>
            <a:r>
              <a:rPr lang="en-US" sz="2400" dirty="0" err="1"/>
              <a:t>đó</a:t>
            </a:r>
            <a:r>
              <a:rPr lang="en-US" sz="2400" dirty="0"/>
              <a:t> </a:t>
            </a:r>
            <a:r>
              <a:rPr lang="en-US" sz="2400" dirty="0" err="1"/>
              <a:t>đưa</a:t>
            </a:r>
            <a:r>
              <a:rPr lang="en-US" sz="2400" dirty="0"/>
              <a:t> </a:t>
            </a:r>
            <a:r>
              <a:rPr lang="en-US" sz="2400" dirty="0" err="1"/>
              <a:t>ra</a:t>
            </a:r>
            <a:r>
              <a:rPr lang="en-US" sz="2400" dirty="0"/>
              <a:t> </a:t>
            </a:r>
            <a:r>
              <a:rPr lang="en-US" sz="2400" dirty="0" err="1"/>
              <a:t>những</a:t>
            </a:r>
            <a:r>
              <a:rPr lang="en-US" sz="2400" dirty="0"/>
              <a:t> </a:t>
            </a:r>
            <a:r>
              <a:rPr lang="en-US" sz="2400" dirty="0" err="1"/>
              <a:t>quyết</a:t>
            </a:r>
            <a:r>
              <a:rPr lang="en-US" sz="2400" dirty="0"/>
              <a:t> </a:t>
            </a:r>
            <a:r>
              <a:rPr lang="en-US" sz="2400" dirty="0" err="1"/>
              <a:t>định</a:t>
            </a:r>
            <a:r>
              <a:rPr lang="en-US" sz="2400" dirty="0"/>
              <a:t> </a:t>
            </a:r>
            <a:r>
              <a:rPr lang="en-US" sz="2400" dirty="0" err="1"/>
              <a:t>sáng</a:t>
            </a:r>
            <a:r>
              <a:rPr lang="en-US" sz="2400" dirty="0"/>
              <a:t> </a:t>
            </a:r>
            <a:r>
              <a:rPr lang="en-US" sz="2400" dirty="0" err="1"/>
              <a:t>suốt</a:t>
            </a:r>
            <a:r>
              <a:rPr lang="en-US" sz="2400" dirty="0"/>
              <a:t> </a:t>
            </a:r>
            <a:r>
              <a:rPr lang="en-US" sz="2400" dirty="0" err="1"/>
              <a:t>dẫn</a:t>
            </a:r>
            <a:r>
              <a:rPr lang="en-US" sz="2400" dirty="0"/>
              <a:t> </a:t>
            </a:r>
            <a:r>
              <a:rPr lang="en-US" sz="2400" dirty="0" err="1"/>
              <a:t>đến</a:t>
            </a:r>
            <a:r>
              <a:rPr lang="en-US" sz="2400" dirty="0"/>
              <a:t> con </a:t>
            </a:r>
            <a:r>
              <a:rPr lang="en-US" sz="2400" dirty="0" err="1"/>
              <a:t>đường</a:t>
            </a:r>
            <a:r>
              <a:rPr lang="en-US" sz="2400" dirty="0"/>
              <a:t> </a:t>
            </a:r>
            <a:r>
              <a:rPr lang="en-US" sz="2400" dirty="0" err="1"/>
              <a:t>giải</a:t>
            </a:r>
            <a:r>
              <a:rPr lang="en-US" sz="2400" dirty="0"/>
              <a:t> </a:t>
            </a:r>
            <a:r>
              <a:rPr lang="en-US" sz="2400" dirty="0" err="1"/>
              <a:t>phóng</a:t>
            </a:r>
            <a:r>
              <a:rPr lang="en-US" sz="2400" dirty="0"/>
              <a:t> </a:t>
            </a:r>
            <a:r>
              <a:rPr lang="en-US" sz="2400" dirty="0" err="1"/>
              <a:t>Việt</a:t>
            </a:r>
            <a:r>
              <a:rPr lang="en-US" sz="2400" dirty="0"/>
              <a:t> Nam </a:t>
            </a:r>
            <a:r>
              <a:rPr lang="en-US" sz="2400" dirty="0" err="1"/>
              <a:t>sau</a:t>
            </a:r>
            <a:r>
              <a:rPr lang="en-US" sz="2400" dirty="0"/>
              <a:t> </a:t>
            </a:r>
            <a:r>
              <a:rPr lang="en-US" sz="2400" dirty="0" err="1"/>
              <a:t>này</a:t>
            </a:r>
            <a:r>
              <a:rPr lang="en-US" sz="2400" dirty="0"/>
              <a:t>.</a:t>
            </a:r>
          </a:p>
          <a:p>
            <a:pPr marL="285750" indent="-285750">
              <a:buFont typeface="Arial" panose="020B0604020202020204" pitchFamily="34" charset="0"/>
              <a:buChar char="•"/>
            </a:pPr>
            <a:r>
              <a:rPr lang="en-US" sz="2400" dirty="0" err="1"/>
              <a:t>Từ</a:t>
            </a:r>
            <a:r>
              <a:rPr lang="en-US" sz="2400" dirty="0"/>
              <a:t> </a:t>
            </a:r>
            <a:r>
              <a:rPr lang="en-US" sz="2400" dirty="0" err="1"/>
              <a:t>khi</a:t>
            </a:r>
            <a:r>
              <a:rPr lang="en-US" sz="2400" dirty="0"/>
              <a:t> </a:t>
            </a:r>
            <a:r>
              <a:rPr lang="en-US" sz="2400" dirty="0" err="1"/>
              <a:t>có</a:t>
            </a:r>
            <a:r>
              <a:rPr lang="en-US" sz="2400" dirty="0"/>
              <a:t> </a:t>
            </a:r>
            <a:r>
              <a:rPr lang="en-US" sz="2400"/>
              <a:t>Đảng</a:t>
            </a:r>
            <a:r>
              <a:rPr lang="en-US" sz="2400" dirty="0"/>
              <a:t> </a:t>
            </a:r>
            <a:r>
              <a:rPr lang="en-US" sz="2400" dirty="0" err="1"/>
              <a:t>lãnh</a:t>
            </a:r>
            <a:r>
              <a:rPr lang="en-US" sz="2400" dirty="0"/>
              <a:t> </a:t>
            </a:r>
            <a:r>
              <a:rPr lang="en-US" sz="2400" dirty="0" err="1"/>
              <a:t>đạo</a:t>
            </a:r>
            <a:r>
              <a:rPr lang="en-US" sz="2400" dirty="0"/>
              <a:t> </a:t>
            </a:r>
            <a:r>
              <a:rPr lang="en-US" sz="2400" dirty="0" err="1"/>
              <a:t>đã</a:t>
            </a:r>
            <a:r>
              <a:rPr lang="en-US" sz="2400" dirty="0"/>
              <a:t> </a:t>
            </a:r>
            <a:r>
              <a:rPr lang="en-US" sz="2400" dirty="0" err="1"/>
              <a:t>mở</a:t>
            </a:r>
            <a:r>
              <a:rPr lang="en-US" sz="2400" dirty="0"/>
              <a:t> </a:t>
            </a:r>
            <a:r>
              <a:rPr lang="en-US" sz="2400" dirty="0" err="1"/>
              <a:t>ra</a:t>
            </a:r>
            <a:r>
              <a:rPr lang="en-US" sz="2400" dirty="0"/>
              <a:t> </a:t>
            </a:r>
            <a:r>
              <a:rPr lang="en-US" sz="2400" dirty="0" err="1"/>
              <a:t>một</a:t>
            </a:r>
            <a:r>
              <a:rPr lang="en-US" sz="2400" dirty="0"/>
              <a:t> </a:t>
            </a:r>
            <a:r>
              <a:rPr lang="en-US" sz="2400" dirty="0" err="1"/>
              <a:t>sức</a:t>
            </a:r>
            <a:r>
              <a:rPr lang="en-US" sz="2400" dirty="0"/>
              <a:t> </a:t>
            </a:r>
            <a:r>
              <a:rPr lang="en-US" sz="2400" dirty="0" err="1"/>
              <a:t>mạnh</a:t>
            </a:r>
            <a:r>
              <a:rPr lang="en-US" sz="2400" dirty="0"/>
              <a:t> </a:t>
            </a:r>
            <a:r>
              <a:rPr lang="en-US" sz="2400" dirty="0" err="1"/>
              <a:t>tổng</a:t>
            </a:r>
            <a:r>
              <a:rPr lang="en-US" sz="2400" dirty="0"/>
              <a:t> </a:t>
            </a:r>
            <a:r>
              <a:rPr lang="en-US" sz="2400" dirty="0" err="1"/>
              <a:t>hợp</a:t>
            </a:r>
            <a:r>
              <a:rPr lang="en-US" sz="2400" dirty="0"/>
              <a:t> </a:t>
            </a:r>
            <a:r>
              <a:rPr lang="en-US" sz="2400" dirty="0" err="1"/>
              <a:t>từ</a:t>
            </a:r>
            <a:r>
              <a:rPr lang="en-US" sz="2400" dirty="0"/>
              <a:t> </a:t>
            </a:r>
            <a:r>
              <a:rPr lang="en-US" sz="2400" dirty="0" err="1"/>
              <a:t>tất</a:t>
            </a:r>
            <a:r>
              <a:rPr lang="en-US" sz="2400" dirty="0"/>
              <a:t> </a:t>
            </a:r>
            <a:r>
              <a:rPr lang="en-US" sz="2400" dirty="0" err="1"/>
              <a:t>cả</a:t>
            </a:r>
            <a:r>
              <a:rPr lang="en-US" sz="2400" dirty="0"/>
              <a:t> </a:t>
            </a:r>
            <a:r>
              <a:rPr lang="en-US" sz="2400" dirty="0" err="1"/>
              <a:t>đồng</a:t>
            </a:r>
            <a:r>
              <a:rPr lang="en-US" sz="2400" dirty="0"/>
              <a:t> </a:t>
            </a:r>
            <a:r>
              <a:rPr lang="en-US" sz="2400" dirty="0" err="1"/>
              <a:t>bào</a:t>
            </a:r>
            <a:r>
              <a:rPr lang="en-US" sz="2400" dirty="0"/>
              <a:t> </a:t>
            </a:r>
            <a:r>
              <a:rPr lang="en-US" sz="2400" dirty="0" err="1"/>
              <a:t>Việt</a:t>
            </a:r>
            <a:r>
              <a:rPr lang="en-US" sz="2400" dirty="0"/>
              <a:t> Nam </a:t>
            </a:r>
            <a:r>
              <a:rPr lang="en-US" sz="2400" dirty="0" err="1"/>
              <a:t>diễn</a:t>
            </a:r>
            <a:r>
              <a:rPr lang="en-US" sz="2400" dirty="0"/>
              <a:t> </a:t>
            </a:r>
            <a:r>
              <a:rPr lang="en-US" sz="2400" dirty="0" err="1"/>
              <a:t>ra</a:t>
            </a:r>
            <a:r>
              <a:rPr lang="en-US" sz="2400" dirty="0"/>
              <a:t> </a:t>
            </a:r>
            <a:r>
              <a:rPr lang="en-US" sz="2400" dirty="0" err="1"/>
              <a:t>trên</a:t>
            </a:r>
            <a:r>
              <a:rPr lang="en-US" sz="2400" dirty="0"/>
              <a:t> </a:t>
            </a:r>
            <a:r>
              <a:rPr lang="en-US" sz="2400" dirty="0" err="1"/>
              <a:t>khắp</a:t>
            </a:r>
            <a:r>
              <a:rPr lang="en-US" sz="2400" dirty="0"/>
              <a:t> </a:t>
            </a:r>
            <a:r>
              <a:rPr lang="en-US" sz="2400" dirty="0" err="1"/>
              <a:t>cả</a:t>
            </a:r>
            <a:r>
              <a:rPr lang="en-US" sz="2400" dirty="0"/>
              <a:t> </a:t>
            </a:r>
            <a:r>
              <a:rPr lang="en-US" sz="2400" dirty="0" err="1"/>
              <a:t>nước</a:t>
            </a:r>
            <a:endParaRPr lang="en-US" sz="2400" dirty="0"/>
          </a:p>
          <a:p>
            <a:pPr marL="285750" indent="-285750">
              <a:buFont typeface="Arial" panose="020B0604020202020204" pitchFamily="34" charset="0"/>
              <a:buChar char="•"/>
            </a:pPr>
            <a:r>
              <a:rPr lang="en-US" sz="2400" dirty="0" err="1"/>
              <a:t>Là</a:t>
            </a:r>
            <a:r>
              <a:rPr lang="en-US" sz="2400" dirty="0"/>
              <a:t> </a:t>
            </a:r>
            <a:r>
              <a:rPr lang="en-US" sz="2400" dirty="0" err="1"/>
              <a:t>học</a:t>
            </a:r>
            <a:r>
              <a:rPr lang="en-US" sz="2400" dirty="0"/>
              <a:t> </a:t>
            </a:r>
            <a:r>
              <a:rPr lang="en-US" sz="2400" dirty="0" err="1"/>
              <a:t>sinh</a:t>
            </a:r>
            <a:r>
              <a:rPr lang="en-US" sz="2400" dirty="0"/>
              <a:t>, </a:t>
            </a:r>
            <a:r>
              <a:rPr lang="en-US" sz="2400" dirty="0" err="1"/>
              <a:t>sinh</a:t>
            </a:r>
            <a:r>
              <a:rPr lang="en-US" sz="2400" dirty="0"/>
              <a:t> </a:t>
            </a:r>
            <a:r>
              <a:rPr lang="en-US" sz="2400" dirty="0" err="1"/>
              <a:t>viên</a:t>
            </a:r>
            <a:r>
              <a:rPr lang="en-US" sz="2400" dirty="0"/>
              <a:t> </a:t>
            </a:r>
            <a:r>
              <a:rPr lang="en-US" sz="2400" dirty="0" err="1"/>
              <a:t>khi</a:t>
            </a:r>
            <a:r>
              <a:rPr lang="en-US" sz="2400" dirty="0"/>
              <a:t> </a:t>
            </a:r>
            <a:r>
              <a:rPr lang="en-US" sz="2400" dirty="0" err="1"/>
              <a:t>còn</a:t>
            </a:r>
            <a:r>
              <a:rPr lang="en-US" sz="2400" dirty="0"/>
              <a:t> </a:t>
            </a:r>
            <a:r>
              <a:rPr lang="en-US" sz="2400" dirty="0" err="1"/>
              <a:t>ngồi</a:t>
            </a:r>
            <a:r>
              <a:rPr lang="en-US" sz="2400" dirty="0"/>
              <a:t> </a:t>
            </a:r>
            <a:r>
              <a:rPr lang="en-US" sz="2400" dirty="0" err="1"/>
              <a:t>trên</a:t>
            </a:r>
            <a:r>
              <a:rPr lang="en-US" sz="2400" dirty="0"/>
              <a:t> </a:t>
            </a:r>
            <a:r>
              <a:rPr lang="en-US" sz="2400" dirty="0" err="1"/>
              <a:t>ghế</a:t>
            </a:r>
            <a:r>
              <a:rPr lang="en-US" sz="2400" dirty="0"/>
              <a:t> </a:t>
            </a:r>
            <a:r>
              <a:rPr lang="en-US" sz="2400" dirty="0" err="1"/>
              <a:t>nhà</a:t>
            </a:r>
            <a:r>
              <a:rPr lang="en-US" sz="2400" dirty="0"/>
              <a:t> </a:t>
            </a:r>
            <a:r>
              <a:rPr lang="en-US" sz="2400" dirty="0" err="1"/>
              <a:t>trường</a:t>
            </a:r>
            <a:r>
              <a:rPr lang="en-US" sz="2400" dirty="0"/>
              <a:t> </a:t>
            </a:r>
            <a:r>
              <a:rPr lang="en-US" sz="2400" dirty="0" err="1"/>
              <a:t>thì</a:t>
            </a:r>
            <a:r>
              <a:rPr lang="en-US" sz="2400" dirty="0"/>
              <a:t> </a:t>
            </a:r>
            <a:r>
              <a:rPr lang="en-US" sz="2400" dirty="0" err="1"/>
              <a:t>chúng</a:t>
            </a:r>
            <a:r>
              <a:rPr lang="en-US" sz="2400" dirty="0"/>
              <a:t> ta </a:t>
            </a:r>
            <a:r>
              <a:rPr lang="en-US" sz="2400" dirty="0" err="1"/>
              <a:t>nên</a:t>
            </a:r>
            <a:r>
              <a:rPr lang="en-US" sz="2400" dirty="0"/>
              <a:t> </a:t>
            </a:r>
            <a:r>
              <a:rPr lang="en-US" sz="2400" dirty="0" err="1"/>
              <a:t>có</a:t>
            </a:r>
            <a:r>
              <a:rPr lang="en-US" sz="2400" dirty="0"/>
              <a:t> </a:t>
            </a:r>
            <a:r>
              <a:rPr lang="en-US" sz="2400" dirty="0" err="1"/>
              <a:t>trách</a:t>
            </a:r>
            <a:r>
              <a:rPr lang="en-US" sz="2400" dirty="0"/>
              <a:t> </a:t>
            </a:r>
            <a:r>
              <a:rPr lang="en-US" sz="2400" dirty="0" err="1"/>
              <a:t>nhiệm</a:t>
            </a:r>
            <a:r>
              <a:rPr lang="en-US" sz="2400" dirty="0"/>
              <a:t> </a:t>
            </a:r>
            <a:r>
              <a:rPr lang="en-US" sz="2400" dirty="0" err="1"/>
              <a:t>học</a:t>
            </a:r>
            <a:r>
              <a:rPr lang="en-US" sz="2400" dirty="0"/>
              <a:t> </a:t>
            </a:r>
            <a:r>
              <a:rPr lang="en-US" sz="2400" dirty="0" err="1"/>
              <a:t>tập</a:t>
            </a:r>
            <a:r>
              <a:rPr lang="en-US" sz="2400" dirty="0"/>
              <a:t> </a:t>
            </a:r>
            <a:r>
              <a:rPr lang="en-US" sz="2400" dirty="0" err="1"/>
              <a:t>thật</a:t>
            </a:r>
            <a:r>
              <a:rPr lang="en-US" sz="2400" dirty="0"/>
              <a:t> </a:t>
            </a:r>
            <a:r>
              <a:rPr lang="en-US" sz="2400" dirty="0" err="1"/>
              <a:t>tốt</a:t>
            </a:r>
            <a:r>
              <a:rPr lang="en-US" sz="2400" dirty="0"/>
              <a:t> </a:t>
            </a:r>
            <a:r>
              <a:rPr lang="en-US" sz="2400" dirty="0" err="1"/>
              <a:t>khi</a:t>
            </a:r>
            <a:r>
              <a:rPr lang="en-US" sz="2400" dirty="0"/>
              <a:t> </a:t>
            </a:r>
            <a:r>
              <a:rPr lang="en-US" sz="2400" dirty="0" err="1"/>
              <a:t>còn</a:t>
            </a:r>
            <a:r>
              <a:rPr lang="en-US" sz="2400" dirty="0"/>
              <a:t> </a:t>
            </a:r>
            <a:r>
              <a:rPr lang="en-US" sz="2400" dirty="0" err="1"/>
              <a:t>ngồi</a:t>
            </a:r>
            <a:r>
              <a:rPr lang="en-US" sz="2400" dirty="0"/>
              <a:t> </a:t>
            </a:r>
            <a:r>
              <a:rPr lang="en-US" sz="2400" dirty="0" err="1"/>
              <a:t>trên</a:t>
            </a:r>
            <a:r>
              <a:rPr lang="en-US" sz="2400" dirty="0"/>
              <a:t> </a:t>
            </a:r>
            <a:r>
              <a:rPr lang="en-US" sz="2400" dirty="0" err="1"/>
              <a:t>ghế</a:t>
            </a:r>
            <a:r>
              <a:rPr lang="en-US" sz="2400" dirty="0"/>
              <a:t> </a:t>
            </a:r>
            <a:r>
              <a:rPr lang="en-US" sz="2400" dirty="0" err="1"/>
              <a:t>nhà</a:t>
            </a:r>
            <a:r>
              <a:rPr lang="en-US" sz="2400" dirty="0"/>
              <a:t> </a:t>
            </a:r>
            <a:r>
              <a:rPr lang="en-US" sz="2400" dirty="0" err="1"/>
              <a:t>trường</a:t>
            </a:r>
            <a:r>
              <a:rPr lang="en-US" sz="2400" dirty="0"/>
              <a:t>, </a:t>
            </a:r>
            <a:r>
              <a:rPr lang="en-US" sz="2400" dirty="0" err="1"/>
              <a:t>hiểu</a:t>
            </a:r>
            <a:r>
              <a:rPr lang="en-US" sz="2400" dirty="0"/>
              <a:t> </a:t>
            </a:r>
            <a:r>
              <a:rPr lang="en-US" sz="2400" dirty="0" err="1"/>
              <a:t>biết</a:t>
            </a:r>
            <a:r>
              <a:rPr lang="en-US" sz="2400" dirty="0"/>
              <a:t> </a:t>
            </a:r>
            <a:r>
              <a:rPr lang="en-US" sz="2400" dirty="0" err="1"/>
              <a:t>đúng</a:t>
            </a:r>
            <a:r>
              <a:rPr lang="en-US" sz="2400" dirty="0"/>
              <a:t> </a:t>
            </a:r>
            <a:r>
              <a:rPr lang="en-US" sz="2400" dirty="0" err="1"/>
              <a:t>và</a:t>
            </a:r>
            <a:r>
              <a:rPr lang="en-US" sz="2400" dirty="0"/>
              <a:t> </a:t>
            </a:r>
            <a:r>
              <a:rPr lang="en-US" sz="2400" dirty="0" err="1"/>
              <a:t>vận</a:t>
            </a:r>
            <a:r>
              <a:rPr lang="en-US" sz="2400" dirty="0"/>
              <a:t> </a:t>
            </a:r>
            <a:r>
              <a:rPr lang="en-US" sz="2400" dirty="0" err="1"/>
              <a:t>động</a:t>
            </a:r>
            <a:r>
              <a:rPr lang="en-US" sz="2400" dirty="0"/>
              <a:t> </a:t>
            </a:r>
            <a:r>
              <a:rPr lang="en-US" sz="2400" dirty="0" err="1"/>
              <a:t>mọi</a:t>
            </a:r>
            <a:r>
              <a:rPr lang="en-US" sz="2400" dirty="0"/>
              <a:t> </a:t>
            </a:r>
            <a:r>
              <a:rPr lang="en-US" sz="2400" dirty="0" err="1"/>
              <a:t>người</a:t>
            </a:r>
            <a:r>
              <a:rPr lang="en-US" sz="2400" dirty="0"/>
              <a:t> </a:t>
            </a:r>
            <a:r>
              <a:rPr lang="en-US" sz="2400" dirty="0" err="1"/>
              <a:t>cùng</a:t>
            </a:r>
            <a:r>
              <a:rPr lang="en-US" sz="2400" dirty="0"/>
              <a:t> </a:t>
            </a:r>
            <a:r>
              <a:rPr lang="en-US" sz="2400" dirty="0" err="1"/>
              <a:t>chung</a:t>
            </a:r>
            <a:r>
              <a:rPr lang="en-US" sz="2400" dirty="0"/>
              <a:t> </a:t>
            </a:r>
            <a:r>
              <a:rPr lang="en-US" sz="2400" dirty="0" err="1"/>
              <a:t>sức</a:t>
            </a:r>
            <a:r>
              <a:rPr lang="en-US" sz="2400" dirty="0"/>
              <a:t> </a:t>
            </a:r>
            <a:r>
              <a:rPr lang="en-US" sz="2400" dirty="0" err="1"/>
              <a:t>gìn</a:t>
            </a:r>
            <a:r>
              <a:rPr lang="en-US" sz="2400" dirty="0"/>
              <a:t> </a:t>
            </a:r>
            <a:r>
              <a:rPr lang="en-US" sz="2400" dirty="0" err="1"/>
              <a:t>giữ</a:t>
            </a:r>
            <a:r>
              <a:rPr lang="en-US" sz="2400" dirty="0"/>
              <a:t> </a:t>
            </a:r>
            <a:r>
              <a:rPr lang="en-US" sz="2400" dirty="0" err="1"/>
              <a:t>những</a:t>
            </a:r>
            <a:r>
              <a:rPr lang="en-US" sz="2400" dirty="0"/>
              <a:t> </a:t>
            </a:r>
            <a:r>
              <a:rPr lang="en-US" sz="2400" dirty="0" err="1"/>
              <a:t>nghệ</a:t>
            </a:r>
            <a:r>
              <a:rPr lang="en-US" sz="2400" dirty="0"/>
              <a:t> </a:t>
            </a:r>
            <a:r>
              <a:rPr lang="en-US" sz="2400" dirty="0" err="1"/>
              <a:t>thuật</a:t>
            </a:r>
            <a:r>
              <a:rPr lang="en-US" sz="2400" dirty="0"/>
              <a:t> </a:t>
            </a:r>
            <a:r>
              <a:rPr lang="en-US" sz="2400" dirty="0" err="1"/>
              <a:t>đánh</a:t>
            </a:r>
            <a:r>
              <a:rPr lang="en-US" sz="2400" dirty="0"/>
              <a:t> </a:t>
            </a:r>
            <a:r>
              <a:rPr lang="en-US" sz="2400" dirty="0" err="1"/>
              <a:t>giặc</a:t>
            </a:r>
            <a:r>
              <a:rPr lang="en-US" sz="2400" dirty="0"/>
              <a:t> </a:t>
            </a:r>
            <a:r>
              <a:rPr lang="en-US" sz="2400" dirty="0" err="1"/>
              <a:t>này</a:t>
            </a:r>
            <a:r>
              <a:rPr lang="en-US" sz="2400" dirty="0"/>
              <a:t> </a:t>
            </a:r>
            <a:r>
              <a:rPr lang="en-US" sz="2400" dirty="0" err="1"/>
              <a:t>của</a:t>
            </a:r>
            <a:r>
              <a:rPr lang="en-US" sz="2400" dirty="0"/>
              <a:t> </a:t>
            </a:r>
            <a:r>
              <a:rPr lang="en-US" sz="2400" dirty="0" err="1"/>
              <a:t>ông</a:t>
            </a:r>
            <a:r>
              <a:rPr lang="en-US" sz="2400" dirty="0"/>
              <a:t> cha ta.</a:t>
            </a:r>
          </a:p>
        </p:txBody>
      </p:sp>
      <p:sp>
        <p:nvSpPr>
          <p:cNvPr id="2" name="Flowchart: Preparation 1">
            <a:extLst>
              <a:ext uri="{FF2B5EF4-FFF2-40B4-BE49-F238E27FC236}">
                <a16:creationId xmlns:a16="http://schemas.microsoft.com/office/drawing/2014/main" id="{DD20D25C-1ED6-274F-16B2-BC3F9924D660}"/>
              </a:ext>
            </a:extLst>
          </p:cNvPr>
          <p:cNvSpPr/>
          <p:nvPr/>
        </p:nvSpPr>
        <p:spPr>
          <a:xfrm rot="8864524">
            <a:off x="-8355367" y="-9469594"/>
            <a:ext cx="12179680" cy="9464793"/>
          </a:xfrm>
          <a:prstGeom prst="flowChartPreparation">
            <a:avLst/>
          </a:prstGeom>
          <a:solidFill>
            <a:schemeClr val="tx1"/>
          </a:solidFill>
          <a:ln w="1968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2750524C-AFCB-0BB1-3DCE-B4055FDA95B9}"/>
              </a:ext>
            </a:extLst>
          </p:cNvPr>
          <p:cNvSpPr/>
          <p:nvPr/>
        </p:nvSpPr>
        <p:spPr>
          <a:xfrm>
            <a:off x="4822863" y="331712"/>
            <a:ext cx="2546274" cy="923330"/>
          </a:xfrm>
          <a:prstGeom prst="rect">
            <a:avLst/>
          </a:prstGeom>
          <a:noFill/>
        </p:spPr>
        <p:txBody>
          <a:bodyPr wrap="none" lIns="91440" tIns="45720" rIns="91440" bIns="45720">
            <a:spAutoFit/>
          </a:bodyPr>
          <a:lstStyle/>
          <a:p>
            <a:pPr algn="ctr"/>
            <a:r>
              <a:rPr lang="en-US" sz="5400" b="1" cap="none" spc="0" dirty="0" err="1">
                <a:ln w="22225">
                  <a:solidFill>
                    <a:schemeClr val="accent2"/>
                  </a:solidFill>
                  <a:prstDash val="solid"/>
                </a:ln>
                <a:solidFill>
                  <a:schemeClr val="accent2">
                    <a:lumMod val="40000"/>
                    <a:lumOff val="60000"/>
                  </a:schemeClr>
                </a:solidFill>
                <a:effectLst/>
              </a:rPr>
              <a:t>Kết</a:t>
            </a:r>
            <a:r>
              <a:rPr lang="en-US" sz="5400" b="1" cap="none" spc="0" dirty="0">
                <a:ln w="22225">
                  <a:solidFill>
                    <a:schemeClr val="accent2"/>
                  </a:solidFill>
                  <a:prstDash val="solid"/>
                </a:ln>
                <a:solidFill>
                  <a:schemeClr val="accent2">
                    <a:lumMod val="40000"/>
                    <a:lumOff val="60000"/>
                  </a:schemeClr>
                </a:solidFill>
                <a:effectLst/>
              </a:rPr>
              <a:t> </a:t>
            </a:r>
            <a:r>
              <a:rPr lang="en-US" sz="5400" b="1" cap="none" spc="0" dirty="0" err="1">
                <a:ln w="22225">
                  <a:solidFill>
                    <a:schemeClr val="accent2"/>
                  </a:solidFill>
                  <a:prstDash val="solid"/>
                </a:ln>
                <a:solidFill>
                  <a:schemeClr val="accent2">
                    <a:lumMod val="40000"/>
                    <a:lumOff val="60000"/>
                  </a:schemeClr>
                </a:solidFill>
                <a:effectLst/>
              </a:rPr>
              <a:t>luận</a:t>
            </a:r>
            <a:endParaRPr lang="en-US" sz="5400" b="1" cap="none" spc="0" dirty="0">
              <a:ln w="22225">
                <a:solidFill>
                  <a:schemeClr val="accent2"/>
                </a:solidFill>
                <a:prstDash val="solid"/>
              </a:ln>
              <a:solidFill>
                <a:schemeClr val="accent2">
                  <a:lumMod val="40000"/>
                  <a:lumOff val="60000"/>
                </a:schemeClr>
              </a:solidFill>
              <a:effectLst/>
            </a:endParaRPr>
          </a:p>
        </p:txBody>
      </p:sp>
      <p:pic>
        <p:nvPicPr>
          <p:cNvPr id="3" name="Picture 2">
            <a:extLst>
              <a:ext uri="{FF2B5EF4-FFF2-40B4-BE49-F238E27FC236}">
                <a16:creationId xmlns:a16="http://schemas.microsoft.com/office/drawing/2014/main" id="{159A5A47-5DE9-FCF1-D062-37544A94E32A}"/>
              </a:ext>
            </a:extLst>
          </p:cNvPr>
          <p:cNvPicPr>
            <a:picLocks noChangeAspect="1"/>
          </p:cNvPicPr>
          <p:nvPr/>
        </p:nvPicPr>
        <p:blipFill>
          <a:blip r:embed="rId3"/>
          <a:stretch>
            <a:fillRect/>
          </a:stretch>
        </p:blipFill>
        <p:spPr>
          <a:xfrm>
            <a:off x="11306112" y="3113"/>
            <a:ext cx="885887" cy="885887"/>
          </a:xfrm>
          <a:prstGeom prst="rect">
            <a:avLst/>
          </a:prstGeom>
        </p:spPr>
      </p:pic>
      <p:pic>
        <p:nvPicPr>
          <p:cNvPr id="6" name="Picture 5">
            <a:extLst>
              <a:ext uri="{FF2B5EF4-FFF2-40B4-BE49-F238E27FC236}">
                <a16:creationId xmlns:a16="http://schemas.microsoft.com/office/drawing/2014/main" id="{8A766E90-2069-25AA-42E4-87F2799EB0F7}"/>
              </a:ext>
            </a:extLst>
          </p:cNvPr>
          <p:cNvPicPr>
            <a:picLocks noChangeAspect="1"/>
          </p:cNvPicPr>
          <p:nvPr/>
        </p:nvPicPr>
        <p:blipFill>
          <a:blip r:embed="rId4"/>
          <a:stretch>
            <a:fillRect/>
          </a:stretch>
        </p:blipFill>
        <p:spPr>
          <a:xfrm>
            <a:off x="0" y="0"/>
            <a:ext cx="889000" cy="889000"/>
          </a:xfrm>
          <a:prstGeom prst="rect">
            <a:avLst/>
          </a:prstGeom>
        </p:spPr>
      </p:pic>
    </p:spTree>
    <p:extLst>
      <p:ext uri="{BB962C8B-B14F-4D97-AF65-F5344CB8AC3E}">
        <p14:creationId xmlns:p14="http://schemas.microsoft.com/office/powerpoint/2010/main" val="26446032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4"/>
                                        </p:tgtEl>
                                        <p:attrNameLst>
                                          <p:attrName>r</p:attrName>
                                        </p:attrNameLst>
                                      </p:cBhvr>
                                    </p:animRot>
                                    <p:animRot by="-240000">
                                      <p:cBhvr>
                                        <p:cTn id="7" dur="200" fill="hold">
                                          <p:stCondLst>
                                            <p:cond delay="200"/>
                                          </p:stCondLst>
                                        </p:cTn>
                                        <p:tgtEl>
                                          <p:spTgt spid="4"/>
                                        </p:tgtEl>
                                        <p:attrNameLst>
                                          <p:attrName>r</p:attrName>
                                        </p:attrNameLst>
                                      </p:cBhvr>
                                    </p:animRot>
                                    <p:animRot by="240000">
                                      <p:cBhvr>
                                        <p:cTn id="8" dur="200" fill="hold">
                                          <p:stCondLst>
                                            <p:cond delay="400"/>
                                          </p:stCondLst>
                                        </p:cTn>
                                        <p:tgtEl>
                                          <p:spTgt spid="4"/>
                                        </p:tgtEl>
                                        <p:attrNameLst>
                                          <p:attrName>r</p:attrName>
                                        </p:attrNameLst>
                                      </p:cBhvr>
                                    </p:animRot>
                                    <p:animRot by="-240000">
                                      <p:cBhvr>
                                        <p:cTn id="9" dur="200" fill="hold">
                                          <p:stCondLst>
                                            <p:cond delay="600"/>
                                          </p:stCondLst>
                                        </p:cTn>
                                        <p:tgtEl>
                                          <p:spTgt spid="4"/>
                                        </p:tgtEl>
                                        <p:attrNameLst>
                                          <p:attrName>r</p:attrName>
                                        </p:attrNameLst>
                                      </p:cBhvr>
                                    </p:animRot>
                                    <p:animRot by="120000">
                                      <p:cBhvr>
                                        <p:cTn id="10" dur="200" fill="hold">
                                          <p:stCondLst>
                                            <p:cond delay="800"/>
                                          </p:stCondLst>
                                        </p:cTn>
                                        <p:tgtEl>
                                          <p:spTgt spid="4"/>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50" presetClass="entr" presetSubtype="0" decel="10000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strVal val="#ppt_w+.3"/>
                                          </p:val>
                                        </p:tav>
                                        <p:tav tm="100000">
                                          <p:val>
                                            <p:strVal val="#ppt_w"/>
                                          </p:val>
                                        </p:tav>
                                      </p:tavLst>
                                    </p:anim>
                                    <p:anim calcmode="lin" valueType="num">
                                      <p:cBhvr>
                                        <p:cTn id="16" dur="1000" fill="hold"/>
                                        <p:tgtEl>
                                          <p:spTgt spid="5"/>
                                        </p:tgtEl>
                                        <p:attrNameLst>
                                          <p:attrName>ppt_h</p:attrName>
                                        </p:attrNameLst>
                                      </p:cBhvr>
                                      <p:tavLst>
                                        <p:tav tm="0">
                                          <p:val>
                                            <p:strVal val="#ppt_h"/>
                                          </p:val>
                                        </p:tav>
                                        <p:tav tm="100000">
                                          <p:val>
                                            <p:strVal val="#ppt_h"/>
                                          </p:val>
                                        </p:tav>
                                      </p:tavLst>
                                    </p:anim>
                                    <p:animEffect transition="in" filter="fade">
                                      <p:cBhvr>
                                        <p:cTn id="1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51CF2FB7-28FB-8F14-1240-D880AE246232}"/>
              </a:ext>
            </a:extLst>
          </p:cNvPr>
          <p:cNvSpPr/>
          <p:nvPr/>
        </p:nvSpPr>
        <p:spPr>
          <a:xfrm>
            <a:off x="-1527796" y="-251761"/>
            <a:ext cx="8430019" cy="8982806"/>
          </a:xfrm>
          <a:custGeom>
            <a:avLst/>
            <a:gdLst>
              <a:gd name="connsiteX0" fmla="*/ 3812146 w 6671256"/>
              <a:gd name="connsiteY0" fmla="*/ 167425 h 7444930"/>
              <a:gd name="connsiteX1" fmla="*/ 3940935 w 6671256"/>
              <a:gd name="connsiteY1" fmla="*/ 695459 h 7444930"/>
              <a:gd name="connsiteX2" fmla="*/ 4043966 w 6671256"/>
              <a:gd name="connsiteY2" fmla="*/ 721217 h 7444930"/>
              <a:gd name="connsiteX3" fmla="*/ 4172755 w 6671256"/>
              <a:gd name="connsiteY3" fmla="*/ 708338 h 7444930"/>
              <a:gd name="connsiteX4" fmla="*/ 4224270 w 6671256"/>
              <a:gd name="connsiteY4" fmla="*/ 695459 h 7444930"/>
              <a:gd name="connsiteX5" fmla="*/ 4301543 w 6671256"/>
              <a:gd name="connsiteY5" fmla="*/ 618186 h 7444930"/>
              <a:gd name="connsiteX6" fmla="*/ 4275786 w 6671256"/>
              <a:gd name="connsiteY6" fmla="*/ 528034 h 7444930"/>
              <a:gd name="connsiteX7" fmla="*/ 4224270 w 6671256"/>
              <a:gd name="connsiteY7" fmla="*/ 528034 h 7444930"/>
              <a:gd name="connsiteX8" fmla="*/ 4314422 w 6671256"/>
              <a:gd name="connsiteY8" fmla="*/ 553792 h 7444930"/>
              <a:gd name="connsiteX9" fmla="*/ 4649273 w 6671256"/>
              <a:gd name="connsiteY9" fmla="*/ 579549 h 7444930"/>
              <a:gd name="connsiteX10" fmla="*/ 4700788 w 6671256"/>
              <a:gd name="connsiteY10" fmla="*/ 656823 h 7444930"/>
              <a:gd name="connsiteX11" fmla="*/ 4713667 w 6671256"/>
              <a:gd name="connsiteY11" fmla="*/ 824248 h 7444930"/>
              <a:gd name="connsiteX12" fmla="*/ 4726546 w 6671256"/>
              <a:gd name="connsiteY12" fmla="*/ 965916 h 7444930"/>
              <a:gd name="connsiteX13" fmla="*/ 4765183 w 6671256"/>
              <a:gd name="connsiteY13" fmla="*/ 1081825 h 7444930"/>
              <a:gd name="connsiteX14" fmla="*/ 4971245 w 6671256"/>
              <a:gd name="connsiteY14" fmla="*/ 1133341 h 7444930"/>
              <a:gd name="connsiteX15" fmla="*/ 5100033 w 6671256"/>
              <a:gd name="connsiteY15" fmla="*/ 1146220 h 7444930"/>
              <a:gd name="connsiteX16" fmla="*/ 5306095 w 6671256"/>
              <a:gd name="connsiteY16" fmla="*/ 1197735 h 7444930"/>
              <a:gd name="connsiteX17" fmla="*/ 5589431 w 6671256"/>
              <a:gd name="connsiteY17" fmla="*/ 1249251 h 7444930"/>
              <a:gd name="connsiteX18" fmla="*/ 5640946 w 6671256"/>
              <a:gd name="connsiteY18" fmla="*/ 1403797 h 7444930"/>
              <a:gd name="connsiteX19" fmla="*/ 5615188 w 6671256"/>
              <a:gd name="connsiteY19" fmla="*/ 1609859 h 7444930"/>
              <a:gd name="connsiteX20" fmla="*/ 5640946 w 6671256"/>
              <a:gd name="connsiteY20" fmla="*/ 1944710 h 7444930"/>
              <a:gd name="connsiteX21" fmla="*/ 5692462 w 6671256"/>
              <a:gd name="connsiteY21" fmla="*/ 2099256 h 7444930"/>
              <a:gd name="connsiteX22" fmla="*/ 5743977 w 6671256"/>
              <a:gd name="connsiteY22" fmla="*/ 2279561 h 7444930"/>
              <a:gd name="connsiteX23" fmla="*/ 5756856 w 6671256"/>
              <a:gd name="connsiteY23" fmla="*/ 2331076 h 7444930"/>
              <a:gd name="connsiteX24" fmla="*/ 5821250 w 6671256"/>
              <a:gd name="connsiteY24" fmla="*/ 2434107 h 7444930"/>
              <a:gd name="connsiteX25" fmla="*/ 5859887 w 6671256"/>
              <a:gd name="connsiteY25" fmla="*/ 2550017 h 7444930"/>
              <a:gd name="connsiteX26" fmla="*/ 5924281 w 6671256"/>
              <a:gd name="connsiteY26" fmla="*/ 2653048 h 7444930"/>
              <a:gd name="connsiteX27" fmla="*/ 6014433 w 6671256"/>
              <a:gd name="connsiteY27" fmla="*/ 2833352 h 7444930"/>
              <a:gd name="connsiteX28" fmla="*/ 6078828 w 6671256"/>
              <a:gd name="connsiteY28" fmla="*/ 2923504 h 7444930"/>
              <a:gd name="connsiteX29" fmla="*/ 6194738 w 6671256"/>
              <a:gd name="connsiteY29" fmla="*/ 3142445 h 7444930"/>
              <a:gd name="connsiteX30" fmla="*/ 6207616 w 6671256"/>
              <a:gd name="connsiteY30" fmla="*/ 3258355 h 7444930"/>
              <a:gd name="connsiteX31" fmla="*/ 6207616 w 6671256"/>
              <a:gd name="connsiteY31" fmla="*/ 3515932 h 7444930"/>
              <a:gd name="connsiteX32" fmla="*/ 6246253 w 6671256"/>
              <a:gd name="connsiteY32" fmla="*/ 3554569 h 7444930"/>
              <a:gd name="connsiteX33" fmla="*/ 6619740 w 6671256"/>
              <a:gd name="connsiteY33" fmla="*/ 3528811 h 7444930"/>
              <a:gd name="connsiteX34" fmla="*/ 6645498 w 6671256"/>
              <a:gd name="connsiteY34" fmla="*/ 3490175 h 7444930"/>
              <a:gd name="connsiteX35" fmla="*/ 6671256 w 6671256"/>
              <a:gd name="connsiteY35" fmla="*/ 3554569 h 7444930"/>
              <a:gd name="connsiteX36" fmla="*/ 6645498 w 6671256"/>
              <a:gd name="connsiteY36" fmla="*/ 3953814 h 7444930"/>
              <a:gd name="connsiteX37" fmla="*/ 6632619 w 6671256"/>
              <a:gd name="connsiteY37" fmla="*/ 3992451 h 7444930"/>
              <a:gd name="connsiteX38" fmla="*/ 6516709 w 6671256"/>
              <a:gd name="connsiteY38" fmla="*/ 4172755 h 7444930"/>
              <a:gd name="connsiteX39" fmla="*/ 6478073 w 6671256"/>
              <a:gd name="connsiteY39" fmla="*/ 4224270 h 7444930"/>
              <a:gd name="connsiteX40" fmla="*/ 6207616 w 6671256"/>
              <a:gd name="connsiteY40" fmla="*/ 4481848 h 7444930"/>
              <a:gd name="connsiteX41" fmla="*/ 6194738 w 6671256"/>
              <a:gd name="connsiteY41" fmla="*/ 4778062 h 7444930"/>
              <a:gd name="connsiteX42" fmla="*/ 6207616 w 6671256"/>
              <a:gd name="connsiteY42" fmla="*/ 4829577 h 7444930"/>
              <a:gd name="connsiteX43" fmla="*/ 6220495 w 6671256"/>
              <a:gd name="connsiteY43" fmla="*/ 4868214 h 7444930"/>
              <a:gd name="connsiteX44" fmla="*/ 6284890 w 6671256"/>
              <a:gd name="connsiteY44" fmla="*/ 4881093 h 7444930"/>
              <a:gd name="connsiteX45" fmla="*/ 6413678 w 6671256"/>
              <a:gd name="connsiteY45" fmla="*/ 4893972 h 7444930"/>
              <a:gd name="connsiteX46" fmla="*/ 6439436 w 6671256"/>
              <a:gd name="connsiteY46" fmla="*/ 4971245 h 7444930"/>
              <a:gd name="connsiteX47" fmla="*/ 6516709 w 6671256"/>
              <a:gd name="connsiteY47" fmla="*/ 5138670 h 7444930"/>
              <a:gd name="connsiteX48" fmla="*/ 6529588 w 6671256"/>
              <a:gd name="connsiteY48" fmla="*/ 5460642 h 7444930"/>
              <a:gd name="connsiteX49" fmla="*/ 6452315 w 6671256"/>
              <a:gd name="connsiteY49" fmla="*/ 6091707 h 7444930"/>
              <a:gd name="connsiteX50" fmla="*/ 6400800 w 6671256"/>
              <a:gd name="connsiteY50" fmla="*/ 6181859 h 7444930"/>
              <a:gd name="connsiteX51" fmla="*/ 6349284 w 6671256"/>
              <a:gd name="connsiteY51" fmla="*/ 6362163 h 7444930"/>
              <a:gd name="connsiteX52" fmla="*/ 6323526 w 6671256"/>
              <a:gd name="connsiteY52" fmla="*/ 6452316 h 7444930"/>
              <a:gd name="connsiteX53" fmla="*/ 6297769 w 6671256"/>
              <a:gd name="connsiteY53" fmla="*/ 6632620 h 7444930"/>
              <a:gd name="connsiteX54" fmla="*/ 6284890 w 6671256"/>
              <a:gd name="connsiteY54" fmla="*/ 7353837 h 7444930"/>
              <a:gd name="connsiteX55" fmla="*/ 6272011 w 6671256"/>
              <a:gd name="connsiteY55" fmla="*/ 7443989 h 7444930"/>
              <a:gd name="connsiteX56" fmla="*/ 4932608 w 6671256"/>
              <a:gd name="connsiteY56" fmla="*/ 7379594 h 7444930"/>
              <a:gd name="connsiteX57" fmla="*/ 4610636 w 6671256"/>
              <a:gd name="connsiteY57" fmla="*/ 7186411 h 7444930"/>
              <a:gd name="connsiteX58" fmla="*/ 4520484 w 6671256"/>
              <a:gd name="connsiteY58" fmla="*/ 7160654 h 7444930"/>
              <a:gd name="connsiteX59" fmla="*/ 3992450 w 6671256"/>
              <a:gd name="connsiteY59" fmla="*/ 7070501 h 7444930"/>
              <a:gd name="connsiteX60" fmla="*/ 3490174 w 6671256"/>
              <a:gd name="connsiteY60" fmla="*/ 7018986 h 7444930"/>
              <a:gd name="connsiteX61" fmla="*/ 1043188 w 6671256"/>
              <a:gd name="connsiteY61" fmla="*/ 6903076 h 7444930"/>
              <a:gd name="connsiteX62" fmla="*/ 785611 w 6671256"/>
              <a:gd name="connsiteY62" fmla="*/ 6709893 h 7444930"/>
              <a:gd name="connsiteX63" fmla="*/ 734095 w 6671256"/>
              <a:gd name="connsiteY63" fmla="*/ 6606862 h 7444930"/>
              <a:gd name="connsiteX64" fmla="*/ 618186 w 6671256"/>
              <a:gd name="connsiteY64" fmla="*/ 6529589 h 7444930"/>
              <a:gd name="connsiteX65" fmla="*/ 605307 w 6671256"/>
              <a:gd name="connsiteY65" fmla="*/ 6903076 h 7444930"/>
              <a:gd name="connsiteX66" fmla="*/ 476518 w 6671256"/>
              <a:gd name="connsiteY66" fmla="*/ 7006107 h 7444930"/>
              <a:gd name="connsiteX67" fmla="*/ 399245 w 6671256"/>
              <a:gd name="connsiteY67" fmla="*/ 7018986 h 7444930"/>
              <a:gd name="connsiteX68" fmla="*/ 270456 w 6671256"/>
              <a:gd name="connsiteY68" fmla="*/ 6903076 h 7444930"/>
              <a:gd name="connsiteX69" fmla="*/ 244698 w 6671256"/>
              <a:gd name="connsiteY69" fmla="*/ 6761408 h 7444930"/>
              <a:gd name="connsiteX70" fmla="*/ 296214 w 6671256"/>
              <a:gd name="connsiteY70" fmla="*/ 6735651 h 7444930"/>
              <a:gd name="connsiteX71" fmla="*/ 386366 w 6671256"/>
              <a:gd name="connsiteY71" fmla="*/ 6851561 h 7444930"/>
              <a:gd name="connsiteX72" fmla="*/ 425002 w 6671256"/>
              <a:gd name="connsiteY72" fmla="*/ 6851561 h 7444930"/>
              <a:gd name="connsiteX73" fmla="*/ 463639 w 6671256"/>
              <a:gd name="connsiteY73" fmla="*/ 6864439 h 7444930"/>
              <a:gd name="connsiteX74" fmla="*/ 270456 w 6671256"/>
              <a:gd name="connsiteY74" fmla="*/ 6606862 h 7444930"/>
              <a:gd name="connsiteX75" fmla="*/ 64394 w 6671256"/>
              <a:gd name="connsiteY75" fmla="*/ 6349285 h 7444930"/>
              <a:gd name="connsiteX76" fmla="*/ 25757 w 6671256"/>
              <a:gd name="connsiteY76" fmla="*/ 5988676 h 7444930"/>
              <a:gd name="connsiteX77" fmla="*/ 0 w 6671256"/>
              <a:gd name="connsiteY77" fmla="*/ 5834130 h 7444930"/>
              <a:gd name="connsiteX78" fmla="*/ 38636 w 6671256"/>
              <a:gd name="connsiteY78" fmla="*/ 5512158 h 7444930"/>
              <a:gd name="connsiteX79" fmla="*/ 347729 w 6671256"/>
              <a:gd name="connsiteY79" fmla="*/ 4468969 h 7444930"/>
              <a:gd name="connsiteX80" fmla="*/ 746974 w 6671256"/>
              <a:gd name="connsiteY80" fmla="*/ 3309870 h 7444930"/>
              <a:gd name="connsiteX81" fmla="*/ 695459 w 6671256"/>
              <a:gd name="connsiteY81" fmla="*/ 2627290 h 7444930"/>
              <a:gd name="connsiteX82" fmla="*/ 618186 w 6671256"/>
              <a:gd name="connsiteY82" fmla="*/ 2421228 h 7444930"/>
              <a:gd name="connsiteX83" fmla="*/ 605307 w 6671256"/>
              <a:gd name="connsiteY83" fmla="*/ 2176530 h 7444930"/>
              <a:gd name="connsiteX84" fmla="*/ 579549 w 6671256"/>
              <a:gd name="connsiteY84" fmla="*/ 2137893 h 7444930"/>
              <a:gd name="connsiteX85" fmla="*/ 540912 w 6671256"/>
              <a:gd name="connsiteY85" fmla="*/ 2060620 h 7444930"/>
              <a:gd name="connsiteX86" fmla="*/ 502276 w 6671256"/>
              <a:gd name="connsiteY86" fmla="*/ 1661375 h 7444930"/>
              <a:gd name="connsiteX87" fmla="*/ 437881 w 6671256"/>
              <a:gd name="connsiteY87" fmla="*/ 1300766 h 7444930"/>
              <a:gd name="connsiteX88" fmla="*/ 334850 w 6671256"/>
              <a:gd name="connsiteY88" fmla="*/ 1081825 h 7444930"/>
              <a:gd name="connsiteX89" fmla="*/ 618186 w 6671256"/>
              <a:gd name="connsiteY89" fmla="*/ 270456 h 7444930"/>
              <a:gd name="connsiteX90" fmla="*/ 656822 w 6671256"/>
              <a:gd name="connsiteY90" fmla="*/ 257577 h 7444930"/>
              <a:gd name="connsiteX91" fmla="*/ 927278 w 6671256"/>
              <a:gd name="connsiteY91" fmla="*/ 115910 h 7444930"/>
              <a:gd name="connsiteX92" fmla="*/ 991673 w 6671256"/>
              <a:gd name="connsiteY92" fmla="*/ 77273 h 7444930"/>
              <a:gd name="connsiteX93" fmla="*/ 1068946 w 6671256"/>
              <a:gd name="connsiteY93" fmla="*/ 25758 h 7444930"/>
              <a:gd name="connsiteX94" fmla="*/ 1184856 w 6671256"/>
              <a:gd name="connsiteY94" fmla="*/ 0 h 7444930"/>
              <a:gd name="connsiteX95" fmla="*/ 2034862 w 6671256"/>
              <a:gd name="connsiteY95" fmla="*/ 12879 h 7444930"/>
              <a:gd name="connsiteX96" fmla="*/ 2343955 w 6671256"/>
              <a:gd name="connsiteY96" fmla="*/ 51516 h 7444930"/>
              <a:gd name="connsiteX97" fmla="*/ 2704563 w 6671256"/>
              <a:gd name="connsiteY97" fmla="*/ 77273 h 7444930"/>
              <a:gd name="connsiteX98" fmla="*/ 3503053 w 6671256"/>
              <a:gd name="connsiteY98" fmla="*/ 38637 h 7444930"/>
              <a:gd name="connsiteX99" fmla="*/ 3606084 w 6671256"/>
              <a:gd name="connsiteY99" fmla="*/ 77273 h 7444930"/>
              <a:gd name="connsiteX100" fmla="*/ 3696236 w 6671256"/>
              <a:gd name="connsiteY100" fmla="*/ 90152 h 7444930"/>
              <a:gd name="connsiteX101" fmla="*/ 3812146 w 6671256"/>
              <a:gd name="connsiteY101" fmla="*/ 115910 h 7444930"/>
              <a:gd name="connsiteX102" fmla="*/ 3837904 w 6671256"/>
              <a:gd name="connsiteY102" fmla="*/ 218941 h 7444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6671256" h="7444930">
                <a:moveTo>
                  <a:pt x="3812146" y="167425"/>
                </a:moveTo>
                <a:cubicBezTo>
                  <a:pt x="3828075" y="804589"/>
                  <a:pt x="3653833" y="644794"/>
                  <a:pt x="3940935" y="695459"/>
                </a:cubicBezTo>
                <a:cubicBezTo>
                  <a:pt x="3975797" y="701611"/>
                  <a:pt x="4009622" y="712631"/>
                  <a:pt x="4043966" y="721217"/>
                </a:cubicBezTo>
                <a:cubicBezTo>
                  <a:pt x="4086896" y="716924"/>
                  <a:pt x="4130045" y="714440"/>
                  <a:pt x="4172755" y="708338"/>
                </a:cubicBezTo>
                <a:cubicBezTo>
                  <a:pt x="4190277" y="705835"/>
                  <a:pt x="4209769" y="705609"/>
                  <a:pt x="4224270" y="695459"/>
                </a:cubicBezTo>
                <a:cubicBezTo>
                  <a:pt x="4254112" y="674570"/>
                  <a:pt x="4275785" y="643944"/>
                  <a:pt x="4301543" y="618186"/>
                </a:cubicBezTo>
                <a:cubicBezTo>
                  <a:pt x="4292957" y="588135"/>
                  <a:pt x="4293708" y="553638"/>
                  <a:pt x="4275786" y="528034"/>
                </a:cubicBezTo>
                <a:cubicBezTo>
                  <a:pt x="4164825" y="369517"/>
                  <a:pt x="4222416" y="526875"/>
                  <a:pt x="4224270" y="528034"/>
                </a:cubicBezTo>
                <a:cubicBezTo>
                  <a:pt x="4250773" y="544598"/>
                  <a:pt x="4283396" y="550031"/>
                  <a:pt x="4314422" y="553792"/>
                </a:cubicBezTo>
                <a:cubicBezTo>
                  <a:pt x="4425555" y="567263"/>
                  <a:pt x="4537656" y="570963"/>
                  <a:pt x="4649273" y="579549"/>
                </a:cubicBezTo>
                <a:cubicBezTo>
                  <a:pt x="4666445" y="605307"/>
                  <a:pt x="4692910" y="626885"/>
                  <a:pt x="4700788" y="656823"/>
                </a:cubicBezTo>
                <a:cubicBezTo>
                  <a:pt x="4715033" y="710953"/>
                  <a:pt x="4709019" y="768468"/>
                  <a:pt x="4713667" y="824248"/>
                </a:cubicBezTo>
                <a:cubicBezTo>
                  <a:pt x="4717605" y="871502"/>
                  <a:pt x="4720665" y="918865"/>
                  <a:pt x="4726546" y="965916"/>
                </a:cubicBezTo>
                <a:cubicBezTo>
                  <a:pt x="4728237" y="979444"/>
                  <a:pt x="4742750" y="1071855"/>
                  <a:pt x="4765183" y="1081825"/>
                </a:cubicBezTo>
                <a:cubicBezTo>
                  <a:pt x="4829882" y="1110580"/>
                  <a:pt x="4901718" y="1119970"/>
                  <a:pt x="4971245" y="1133341"/>
                </a:cubicBezTo>
                <a:cubicBezTo>
                  <a:pt x="5013612" y="1141489"/>
                  <a:pt x="5057104" y="1141927"/>
                  <a:pt x="5100033" y="1146220"/>
                </a:cubicBezTo>
                <a:cubicBezTo>
                  <a:pt x="5168720" y="1163392"/>
                  <a:pt x="5236669" y="1183850"/>
                  <a:pt x="5306095" y="1197735"/>
                </a:cubicBezTo>
                <a:cubicBezTo>
                  <a:pt x="5767534" y="1290022"/>
                  <a:pt x="5284008" y="1172895"/>
                  <a:pt x="5589431" y="1249251"/>
                </a:cubicBezTo>
                <a:cubicBezTo>
                  <a:pt x="5604803" y="1287682"/>
                  <a:pt x="5638568" y="1365745"/>
                  <a:pt x="5640946" y="1403797"/>
                </a:cubicBezTo>
                <a:cubicBezTo>
                  <a:pt x="5642357" y="1426380"/>
                  <a:pt x="5619788" y="1577658"/>
                  <a:pt x="5615188" y="1609859"/>
                </a:cubicBezTo>
                <a:cubicBezTo>
                  <a:pt x="5616358" y="1633249"/>
                  <a:pt x="5617887" y="1861699"/>
                  <a:pt x="5640946" y="1944710"/>
                </a:cubicBezTo>
                <a:cubicBezTo>
                  <a:pt x="5655480" y="1997031"/>
                  <a:pt x="5677544" y="2047043"/>
                  <a:pt x="5692462" y="2099256"/>
                </a:cubicBezTo>
                <a:cubicBezTo>
                  <a:pt x="5709634" y="2159358"/>
                  <a:pt x="5727248" y="2219335"/>
                  <a:pt x="5743977" y="2279561"/>
                </a:cubicBezTo>
                <a:cubicBezTo>
                  <a:pt x="5748714" y="2296615"/>
                  <a:pt x="5748940" y="2315244"/>
                  <a:pt x="5756856" y="2331076"/>
                </a:cubicBezTo>
                <a:cubicBezTo>
                  <a:pt x="5774968" y="2367300"/>
                  <a:pt x="5804005" y="2397462"/>
                  <a:pt x="5821250" y="2434107"/>
                </a:cubicBezTo>
                <a:cubicBezTo>
                  <a:pt x="5838591" y="2470957"/>
                  <a:pt x="5842546" y="2513167"/>
                  <a:pt x="5859887" y="2550017"/>
                </a:cubicBezTo>
                <a:cubicBezTo>
                  <a:pt x="5877132" y="2586662"/>
                  <a:pt x="5904888" y="2617494"/>
                  <a:pt x="5924281" y="2653048"/>
                </a:cubicBezTo>
                <a:cubicBezTo>
                  <a:pt x="5956458" y="2712039"/>
                  <a:pt x="5981095" y="2775010"/>
                  <a:pt x="6014433" y="2833352"/>
                </a:cubicBezTo>
                <a:cubicBezTo>
                  <a:pt x="6032755" y="2865416"/>
                  <a:pt x="6060220" y="2891605"/>
                  <a:pt x="6078828" y="2923504"/>
                </a:cubicBezTo>
                <a:cubicBezTo>
                  <a:pt x="6120436" y="2994832"/>
                  <a:pt x="6156101" y="3069465"/>
                  <a:pt x="6194738" y="3142445"/>
                </a:cubicBezTo>
                <a:cubicBezTo>
                  <a:pt x="6199031" y="3181082"/>
                  <a:pt x="6209659" y="3219534"/>
                  <a:pt x="6207616" y="3258355"/>
                </a:cubicBezTo>
                <a:cubicBezTo>
                  <a:pt x="6199348" y="3415441"/>
                  <a:pt x="6147199" y="3358846"/>
                  <a:pt x="6207616" y="3515932"/>
                </a:cubicBezTo>
                <a:cubicBezTo>
                  <a:pt x="6214154" y="3532932"/>
                  <a:pt x="6233374" y="3541690"/>
                  <a:pt x="6246253" y="3554569"/>
                </a:cubicBezTo>
                <a:cubicBezTo>
                  <a:pt x="6370749" y="3545983"/>
                  <a:pt x="6496541" y="3548682"/>
                  <a:pt x="6619740" y="3528811"/>
                </a:cubicBezTo>
                <a:cubicBezTo>
                  <a:pt x="6635021" y="3526346"/>
                  <a:pt x="6631654" y="3483253"/>
                  <a:pt x="6645498" y="3490175"/>
                </a:cubicBezTo>
                <a:cubicBezTo>
                  <a:pt x="6666176" y="3500514"/>
                  <a:pt x="6662670" y="3533104"/>
                  <a:pt x="6671256" y="3554569"/>
                </a:cubicBezTo>
                <a:cubicBezTo>
                  <a:pt x="6662670" y="3687651"/>
                  <a:pt x="6657219" y="3820972"/>
                  <a:pt x="6645498" y="3953814"/>
                </a:cubicBezTo>
                <a:cubicBezTo>
                  <a:pt x="6644305" y="3967337"/>
                  <a:pt x="6639502" y="3980750"/>
                  <a:pt x="6632619" y="3992451"/>
                </a:cubicBezTo>
                <a:cubicBezTo>
                  <a:pt x="6596393" y="4054035"/>
                  <a:pt x="6556342" y="4113306"/>
                  <a:pt x="6516709" y="4172755"/>
                </a:cubicBezTo>
                <a:cubicBezTo>
                  <a:pt x="6504803" y="4190615"/>
                  <a:pt x="6493251" y="4209092"/>
                  <a:pt x="6478073" y="4224270"/>
                </a:cubicBezTo>
                <a:cubicBezTo>
                  <a:pt x="6390041" y="4312302"/>
                  <a:pt x="6207616" y="4481848"/>
                  <a:pt x="6207616" y="4481848"/>
                </a:cubicBezTo>
                <a:cubicBezTo>
                  <a:pt x="6155310" y="4612616"/>
                  <a:pt x="6173234" y="4541516"/>
                  <a:pt x="6194738" y="4778062"/>
                </a:cubicBezTo>
                <a:cubicBezTo>
                  <a:pt x="6196340" y="4795689"/>
                  <a:pt x="6202754" y="4812558"/>
                  <a:pt x="6207616" y="4829577"/>
                </a:cubicBezTo>
                <a:cubicBezTo>
                  <a:pt x="6211345" y="4842630"/>
                  <a:pt x="6209199" y="4860684"/>
                  <a:pt x="6220495" y="4868214"/>
                </a:cubicBezTo>
                <a:cubicBezTo>
                  <a:pt x="6238709" y="4880356"/>
                  <a:pt x="6263192" y="4878200"/>
                  <a:pt x="6284890" y="4881093"/>
                </a:cubicBezTo>
                <a:cubicBezTo>
                  <a:pt x="6327655" y="4886795"/>
                  <a:pt x="6370749" y="4889679"/>
                  <a:pt x="6413678" y="4893972"/>
                </a:cubicBezTo>
                <a:cubicBezTo>
                  <a:pt x="6422264" y="4919730"/>
                  <a:pt x="6428900" y="4946222"/>
                  <a:pt x="6439436" y="4971245"/>
                </a:cubicBezTo>
                <a:cubicBezTo>
                  <a:pt x="6463288" y="5027894"/>
                  <a:pt x="6505574" y="5078221"/>
                  <a:pt x="6516709" y="5138670"/>
                </a:cubicBezTo>
                <a:cubicBezTo>
                  <a:pt x="6536168" y="5244303"/>
                  <a:pt x="6525295" y="5353318"/>
                  <a:pt x="6529588" y="5460642"/>
                </a:cubicBezTo>
                <a:cubicBezTo>
                  <a:pt x="6525825" y="5522728"/>
                  <a:pt x="6525145" y="5964253"/>
                  <a:pt x="6452315" y="6091707"/>
                </a:cubicBezTo>
                <a:cubicBezTo>
                  <a:pt x="6435143" y="6121758"/>
                  <a:pt x="6413121" y="6149516"/>
                  <a:pt x="6400800" y="6181859"/>
                </a:cubicBezTo>
                <a:cubicBezTo>
                  <a:pt x="6378548" y="6240270"/>
                  <a:pt x="6366456" y="6302062"/>
                  <a:pt x="6349284" y="6362163"/>
                </a:cubicBezTo>
                <a:cubicBezTo>
                  <a:pt x="6340698" y="6392214"/>
                  <a:pt x="6327946" y="6421377"/>
                  <a:pt x="6323526" y="6452316"/>
                </a:cubicBezTo>
                <a:lnTo>
                  <a:pt x="6297769" y="6632620"/>
                </a:lnTo>
                <a:cubicBezTo>
                  <a:pt x="6293476" y="6873026"/>
                  <a:pt x="6292519" y="7113514"/>
                  <a:pt x="6284890" y="7353837"/>
                </a:cubicBezTo>
                <a:cubicBezTo>
                  <a:pt x="6283927" y="7384177"/>
                  <a:pt x="6302361" y="7443411"/>
                  <a:pt x="6272011" y="7443989"/>
                </a:cubicBezTo>
                <a:cubicBezTo>
                  <a:pt x="5825109" y="7452501"/>
                  <a:pt x="5379076" y="7401059"/>
                  <a:pt x="4932608" y="7379594"/>
                </a:cubicBezTo>
                <a:cubicBezTo>
                  <a:pt x="4825284" y="7315200"/>
                  <a:pt x="4721167" y="7245130"/>
                  <a:pt x="4610636" y="7186411"/>
                </a:cubicBezTo>
                <a:cubicBezTo>
                  <a:pt x="4583036" y="7171748"/>
                  <a:pt x="4551202" y="7166414"/>
                  <a:pt x="4520484" y="7160654"/>
                </a:cubicBezTo>
                <a:cubicBezTo>
                  <a:pt x="4344984" y="7127748"/>
                  <a:pt x="4168665" y="7099336"/>
                  <a:pt x="3992450" y="7070501"/>
                </a:cubicBezTo>
                <a:cubicBezTo>
                  <a:pt x="3813873" y="7041279"/>
                  <a:pt x="3680582" y="7028728"/>
                  <a:pt x="3490174" y="7018986"/>
                </a:cubicBezTo>
                <a:lnTo>
                  <a:pt x="1043188" y="6903076"/>
                </a:lnTo>
                <a:cubicBezTo>
                  <a:pt x="981173" y="6861732"/>
                  <a:pt x="839049" y="6776690"/>
                  <a:pt x="785611" y="6709893"/>
                </a:cubicBezTo>
                <a:cubicBezTo>
                  <a:pt x="761624" y="6679910"/>
                  <a:pt x="757133" y="6637580"/>
                  <a:pt x="734095" y="6606862"/>
                </a:cubicBezTo>
                <a:cubicBezTo>
                  <a:pt x="705515" y="6568755"/>
                  <a:pt x="658804" y="6549898"/>
                  <a:pt x="618186" y="6529589"/>
                </a:cubicBezTo>
                <a:cubicBezTo>
                  <a:pt x="621856" y="6591976"/>
                  <a:pt x="651851" y="6825502"/>
                  <a:pt x="605307" y="6903076"/>
                </a:cubicBezTo>
                <a:cubicBezTo>
                  <a:pt x="577022" y="6950218"/>
                  <a:pt x="524434" y="6979154"/>
                  <a:pt x="476518" y="7006107"/>
                </a:cubicBezTo>
                <a:cubicBezTo>
                  <a:pt x="453759" y="7018909"/>
                  <a:pt x="425003" y="7014693"/>
                  <a:pt x="399245" y="7018986"/>
                </a:cubicBezTo>
                <a:cubicBezTo>
                  <a:pt x="396786" y="7016937"/>
                  <a:pt x="277980" y="6921885"/>
                  <a:pt x="270456" y="6903076"/>
                </a:cubicBezTo>
                <a:cubicBezTo>
                  <a:pt x="252631" y="6858512"/>
                  <a:pt x="253284" y="6808631"/>
                  <a:pt x="244698" y="6761408"/>
                </a:cubicBezTo>
                <a:cubicBezTo>
                  <a:pt x="261870" y="6752822"/>
                  <a:pt x="280017" y="6725344"/>
                  <a:pt x="296214" y="6735651"/>
                </a:cubicBezTo>
                <a:cubicBezTo>
                  <a:pt x="337509" y="6761930"/>
                  <a:pt x="386366" y="6851561"/>
                  <a:pt x="386366" y="6851561"/>
                </a:cubicBezTo>
                <a:cubicBezTo>
                  <a:pt x="413585" y="6933217"/>
                  <a:pt x="380945" y="6869184"/>
                  <a:pt x="425002" y="6851561"/>
                </a:cubicBezTo>
                <a:cubicBezTo>
                  <a:pt x="437607" y="6846519"/>
                  <a:pt x="450760" y="6860146"/>
                  <a:pt x="463639" y="6864439"/>
                </a:cubicBezTo>
                <a:cubicBezTo>
                  <a:pt x="399245" y="6778580"/>
                  <a:pt x="338579" y="6689794"/>
                  <a:pt x="270456" y="6606862"/>
                </a:cubicBezTo>
                <a:cubicBezTo>
                  <a:pt x="10713" y="6290654"/>
                  <a:pt x="338327" y="6760183"/>
                  <a:pt x="64394" y="6349285"/>
                </a:cubicBezTo>
                <a:cubicBezTo>
                  <a:pt x="9604" y="6075338"/>
                  <a:pt x="65555" y="6386658"/>
                  <a:pt x="25757" y="5988676"/>
                </a:cubicBezTo>
                <a:cubicBezTo>
                  <a:pt x="20560" y="5936709"/>
                  <a:pt x="8586" y="5885645"/>
                  <a:pt x="0" y="5834130"/>
                </a:cubicBezTo>
                <a:cubicBezTo>
                  <a:pt x="12879" y="5726806"/>
                  <a:pt x="11955" y="5616907"/>
                  <a:pt x="38636" y="5512158"/>
                </a:cubicBezTo>
                <a:cubicBezTo>
                  <a:pt x="128156" y="5160708"/>
                  <a:pt x="225426" y="4810397"/>
                  <a:pt x="347729" y="4468969"/>
                </a:cubicBezTo>
                <a:cubicBezTo>
                  <a:pt x="691627" y="3508921"/>
                  <a:pt x="567865" y="3898372"/>
                  <a:pt x="746974" y="3309870"/>
                </a:cubicBezTo>
                <a:cubicBezTo>
                  <a:pt x="746294" y="3296603"/>
                  <a:pt x="734716" y="2774506"/>
                  <a:pt x="695459" y="2627290"/>
                </a:cubicBezTo>
                <a:cubicBezTo>
                  <a:pt x="676558" y="2556409"/>
                  <a:pt x="643944" y="2489915"/>
                  <a:pt x="618186" y="2421228"/>
                </a:cubicBezTo>
                <a:cubicBezTo>
                  <a:pt x="613893" y="2339662"/>
                  <a:pt x="616343" y="2257460"/>
                  <a:pt x="605307" y="2176530"/>
                </a:cubicBezTo>
                <a:cubicBezTo>
                  <a:pt x="603216" y="2161193"/>
                  <a:pt x="587066" y="2151424"/>
                  <a:pt x="579549" y="2137893"/>
                </a:cubicBezTo>
                <a:cubicBezTo>
                  <a:pt x="565563" y="2112719"/>
                  <a:pt x="553791" y="2086378"/>
                  <a:pt x="540912" y="2060620"/>
                </a:cubicBezTo>
                <a:cubicBezTo>
                  <a:pt x="494565" y="1805704"/>
                  <a:pt x="526887" y="2018236"/>
                  <a:pt x="502276" y="1661375"/>
                </a:cubicBezTo>
                <a:cubicBezTo>
                  <a:pt x="493910" y="1540067"/>
                  <a:pt x="467992" y="1417446"/>
                  <a:pt x="437881" y="1300766"/>
                </a:cubicBezTo>
                <a:cubicBezTo>
                  <a:pt x="397742" y="1145228"/>
                  <a:pt x="410129" y="1175924"/>
                  <a:pt x="334850" y="1081825"/>
                </a:cubicBezTo>
                <a:cubicBezTo>
                  <a:pt x="373753" y="634441"/>
                  <a:pt x="323038" y="796589"/>
                  <a:pt x="618186" y="270456"/>
                </a:cubicBezTo>
                <a:cubicBezTo>
                  <a:pt x="624828" y="258616"/>
                  <a:pt x="644680" y="263648"/>
                  <a:pt x="656822" y="257577"/>
                </a:cubicBezTo>
                <a:cubicBezTo>
                  <a:pt x="747849" y="212064"/>
                  <a:pt x="840010" y="168271"/>
                  <a:pt x="927278" y="115910"/>
                </a:cubicBezTo>
                <a:cubicBezTo>
                  <a:pt x="948743" y="103031"/>
                  <a:pt x="970554" y="90712"/>
                  <a:pt x="991673" y="77273"/>
                </a:cubicBezTo>
                <a:cubicBezTo>
                  <a:pt x="1017790" y="60653"/>
                  <a:pt x="1040203" y="37255"/>
                  <a:pt x="1068946" y="25758"/>
                </a:cubicBezTo>
                <a:cubicBezTo>
                  <a:pt x="1105694" y="11059"/>
                  <a:pt x="1146219" y="8586"/>
                  <a:pt x="1184856" y="0"/>
                </a:cubicBezTo>
                <a:cubicBezTo>
                  <a:pt x="1468191" y="4293"/>
                  <a:pt x="1751774" y="297"/>
                  <a:pt x="2034862" y="12879"/>
                </a:cubicBezTo>
                <a:cubicBezTo>
                  <a:pt x="2138592" y="17489"/>
                  <a:pt x="2240599" y="41578"/>
                  <a:pt x="2343955" y="51516"/>
                </a:cubicBezTo>
                <a:cubicBezTo>
                  <a:pt x="2463911" y="63050"/>
                  <a:pt x="2584360" y="68687"/>
                  <a:pt x="2704563" y="77273"/>
                </a:cubicBezTo>
                <a:cubicBezTo>
                  <a:pt x="3253231" y="10769"/>
                  <a:pt x="2986946" y="20840"/>
                  <a:pt x="3503053" y="38637"/>
                </a:cubicBezTo>
                <a:cubicBezTo>
                  <a:pt x="3537397" y="51516"/>
                  <a:pt x="3570643" y="67822"/>
                  <a:pt x="3606084" y="77273"/>
                </a:cubicBezTo>
                <a:cubicBezTo>
                  <a:pt x="3635415" y="85094"/>
                  <a:pt x="3666293" y="85162"/>
                  <a:pt x="3696236" y="90152"/>
                </a:cubicBezTo>
                <a:cubicBezTo>
                  <a:pt x="3745289" y="98328"/>
                  <a:pt x="3765834" y="104332"/>
                  <a:pt x="3812146" y="115910"/>
                </a:cubicBezTo>
                <a:cubicBezTo>
                  <a:pt x="3845584" y="182784"/>
                  <a:pt x="3837904" y="148226"/>
                  <a:pt x="3837904" y="218941"/>
                </a:cubicBezTo>
              </a:path>
            </a:pathLst>
          </a:cu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pslz="http://schemas.microsoft.com/office/powerpoint/2016/slidezoom">
        <mc:Choice Requires="pslz">
          <p:graphicFrame>
            <p:nvGraphicFramePr>
              <p:cNvPr id="5" name="Slide Zoom 4">
                <a:extLst>
                  <a:ext uri="{FF2B5EF4-FFF2-40B4-BE49-F238E27FC236}">
                    <a16:creationId xmlns:a16="http://schemas.microsoft.com/office/drawing/2014/main" id="{831F0C88-48B6-A16A-FA88-AC370D7EEF78}"/>
                  </a:ext>
                </a:extLst>
              </p:cNvPr>
              <p:cNvGraphicFramePr>
                <a:graphicFrameLocks noChangeAspect="1"/>
              </p:cNvGraphicFramePr>
              <p:nvPr>
                <p:extLst>
                  <p:ext uri="{D42A27DB-BD31-4B8C-83A1-F6EECF244321}">
                    <p14:modId xmlns:p14="http://schemas.microsoft.com/office/powerpoint/2010/main" val="1042521024"/>
                  </p:ext>
                </p:extLst>
              </p:nvPr>
            </p:nvGraphicFramePr>
            <p:xfrm>
              <a:off x="772161" y="2256366"/>
              <a:ext cx="4169362" cy="2345266"/>
            </p:xfrm>
            <a:graphic>
              <a:graphicData uri="http://schemas.microsoft.com/office/powerpoint/2016/slidezoom">
                <pslz:sldZm>
                  <pslz:sldZmObj sldId="258" cId="39239118">
                    <pslz:zmPr id="{929FDCE2-4A94-4330-905D-0588A7CBA8C5}" returnToParent="0" transitionDur="1000">
                      <p166:blipFill xmlns:p166="http://schemas.microsoft.com/office/powerpoint/2016/6/main">
                        <a:blip r:embed="rId2"/>
                        <a:stretch>
                          <a:fillRect/>
                        </a:stretch>
                      </p166:blipFill>
                      <p166:spPr xmlns:p166="http://schemas.microsoft.com/office/powerpoint/2016/6/main">
                        <a:xfrm>
                          <a:off x="0" y="0"/>
                          <a:ext cx="4169362" cy="2345266"/>
                        </a:xfrm>
                        <a:prstGeom prst="rect">
                          <a:avLst/>
                        </a:prstGeom>
                        <a:ln w="3175">
                          <a:solidFill>
                            <a:prstClr val="ltGray"/>
                          </a:solidFill>
                        </a:ln>
                      </p166:spPr>
                    </pslz:zmPr>
                  </pslz:sldZmObj>
                </pslz:sldZm>
              </a:graphicData>
            </a:graphic>
          </p:graphicFrame>
        </mc:Choice>
        <mc:Fallback xmlns="">
          <p:pic>
            <p:nvPicPr>
              <p:cNvPr id="5" name="Slide Zoom 4">
                <a:hlinkClick r:id="rId3" action="ppaction://hlinksldjump"/>
                <a:extLst>
                  <a:ext uri="{FF2B5EF4-FFF2-40B4-BE49-F238E27FC236}">
                    <a16:creationId xmlns:a16="http://schemas.microsoft.com/office/drawing/2014/main" id="{831F0C88-48B6-A16A-FA88-AC370D7EEF78}"/>
                  </a:ext>
                </a:extLst>
              </p:cNvPr>
              <p:cNvPicPr>
                <a:picLocks noGrp="1" noRot="1" noChangeAspect="1" noMove="1" noResize="1" noEditPoints="1" noAdjustHandles="1" noChangeArrowheads="1" noChangeShapeType="1"/>
              </p:cNvPicPr>
              <p:nvPr/>
            </p:nvPicPr>
            <p:blipFill>
              <a:blip r:embed="rId4"/>
              <a:stretch>
                <a:fillRect/>
              </a:stretch>
            </p:blipFill>
            <p:spPr>
              <a:xfrm>
                <a:off x="772161" y="2256366"/>
                <a:ext cx="4169362" cy="2345266"/>
              </a:xfrm>
              <a:prstGeom prst="rect">
                <a:avLst/>
              </a:prstGeom>
              <a:ln w="3175">
                <a:solidFill>
                  <a:prstClr val="ltGray"/>
                </a:solidFill>
              </a:ln>
            </p:spPr>
          </p:pic>
        </mc:Fallback>
      </mc:AlternateContent>
      <p:cxnSp>
        <p:nvCxnSpPr>
          <p:cNvPr id="7" name="Straight Connector 6">
            <a:extLst>
              <a:ext uri="{FF2B5EF4-FFF2-40B4-BE49-F238E27FC236}">
                <a16:creationId xmlns:a16="http://schemas.microsoft.com/office/drawing/2014/main" id="{0A249792-C495-CE27-D15E-21AF2CD3A7D7}"/>
              </a:ext>
            </a:extLst>
          </p:cNvPr>
          <p:cNvCxnSpPr/>
          <p:nvPr/>
        </p:nvCxnSpPr>
        <p:spPr>
          <a:xfrm>
            <a:off x="11648049" y="182880"/>
            <a:ext cx="0" cy="4332849"/>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B38FC00-4A22-7089-42AB-965DE4822113}"/>
              </a:ext>
            </a:extLst>
          </p:cNvPr>
          <p:cNvSpPr txBox="1"/>
          <p:nvPr/>
        </p:nvSpPr>
        <p:spPr>
          <a:xfrm>
            <a:off x="6222609" y="179493"/>
            <a:ext cx="5425440" cy="4524315"/>
          </a:xfrm>
          <a:prstGeom prst="rect">
            <a:avLst/>
          </a:prstGeom>
          <a:noFill/>
        </p:spPr>
        <p:txBody>
          <a:bodyPr wrap="square" rtlCol="0">
            <a:spAutoFit/>
          </a:bodyPr>
          <a:lstStyle/>
          <a:p>
            <a:pPr algn="ctr"/>
            <a:r>
              <a:rPr lang="en-US" sz="4800" b="1" dirty="0" err="1">
                <a:solidFill>
                  <a:schemeClr val="bg1"/>
                </a:solidFill>
                <a:latin typeface="Times New Roman" panose="02020603050405020304" pitchFamily="18" charset="0"/>
                <a:cs typeface="Times New Roman" panose="02020603050405020304" pitchFamily="18" charset="0"/>
              </a:rPr>
              <a:t>Nghệ</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thuật</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đánh</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giắc</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của</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ông</a:t>
            </a:r>
            <a:r>
              <a:rPr lang="en-US" sz="4800" b="1" dirty="0">
                <a:solidFill>
                  <a:schemeClr val="bg1"/>
                </a:solidFill>
                <a:latin typeface="Times New Roman" panose="02020603050405020304" pitchFamily="18" charset="0"/>
                <a:cs typeface="Times New Roman" panose="02020603050405020304" pitchFamily="18" charset="0"/>
              </a:rPr>
              <a:t> cha ta </a:t>
            </a:r>
            <a:r>
              <a:rPr lang="en-US" sz="4800" b="1" dirty="0" err="1">
                <a:solidFill>
                  <a:schemeClr val="bg1"/>
                </a:solidFill>
                <a:latin typeface="Times New Roman" panose="02020603050405020304" pitchFamily="18" charset="0"/>
                <a:cs typeface="Times New Roman" panose="02020603050405020304" pitchFamily="18" charset="0"/>
              </a:rPr>
              <a:t>từ</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khi</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có</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Đảng</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lãnh</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đạo</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và</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vận</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dụng</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xây</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dựng</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tổ</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quốc</a:t>
            </a:r>
            <a:r>
              <a:rPr lang="en-US" sz="4800" b="1" dirty="0">
                <a:solidFill>
                  <a:schemeClr val="bg1"/>
                </a:solidFill>
                <a:latin typeface="Times New Roman" panose="02020603050405020304" pitchFamily="18" charset="0"/>
                <a:cs typeface="Times New Roman" panose="02020603050405020304" pitchFamily="18" charset="0"/>
              </a:rPr>
              <a:t> </a:t>
            </a:r>
            <a:r>
              <a:rPr lang="en-US" sz="4800" b="1" dirty="0" err="1">
                <a:solidFill>
                  <a:schemeClr val="bg1"/>
                </a:solidFill>
                <a:latin typeface="Times New Roman" panose="02020603050405020304" pitchFamily="18" charset="0"/>
                <a:cs typeface="Times New Roman" panose="02020603050405020304" pitchFamily="18" charset="0"/>
              </a:rPr>
              <a:t>hiện</a:t>
            </a:r>
            <a:r>
              <a:rPr lang="en-US" sz="4800" b="1" dirty="0">
                <a:solidFill>
                  <a:schemeClr val="bg1"/>
                </a:solidFill>
                <a:latin typeface="Times New Roman" panose="02020603050405020304" pitchFamily="18" charset="0"/>
                <a:cs typeface="Times New Roman" panose="02020603050405020304" pitchFamily="18" charset="0"/>
              </a:rPr>
              <a:t> nay</a:t>
            </a:r>
          </a:p>
        </p:txBody>
      </p:sp>
      <p:grpSp>
        <p:nvGrpSpPr>
          <p:cNvPr id="13" name="Group 12">
            <a:extLst>
              <a:ext uri="{FF2B5EF4-FFF2-40B4-BE49-F238E27FC236}">
                <a16:creationId xmlns:a16="http://schemas.microsoft.com/office/drawing/2014/main" id="{66CB5CC1-ECD7-8A40-18A5-AC24F54FE2FD}"/>
              </a:ext>
            </a:extLst>
          </p:cNvPr>
          <p:cNvGrpSpPr/>
          <p:nvPr/>
        </p:nvGrpSpPr>
        <p:grpSpPr>
          <a:xfrm>
            <a:off x="7278580" y="4722342"/>
            <a:ext cx="1721511" cy="1798390"/>
            <a:chOff x="6119567" y="4690598"/>
            <a:chExt cx="1721511" cy="1798390"/>
          </a:xfrm>
        </p:grpSpPr>
        <p:sp>
          <p:nvSpPr>
            <p:cNvPr id="3" name="Flowchart: Preparation 2">
              <a:extLst>
                <a:ext uri="{FF2B5EF4-FFF2-40B4-BE49-F238E27FC236}">
                  <a16:creationId xmlns:a16="http://schemas.microsoft.com/office/drawing/2014/main" id="{C83A6C8B-8E9F-1B6A-DF6D-FA104D87575E}"/>
                </a:ext>
              </a:extLst>
            </p:cNvPr>
            <p:cNvSpPr/>
            <p:nvPr/>
          </p:nvSpPr>
          <p:spPr>
            <a:xfrm rot="20245718">
              <a:off x="6119567" y="5372882"/>
              <a:ext cx="1210236" cy="1116106"/>
            </a:xfrm>
            <a:prstGeom prst="flowChartPreparation">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lowchart: Preparation 3">
              <a:extLst>
                <a:ext uri="{FF2B5EF4-FFF2-40B4-BE49-F238E27FC236}">
                  <a16:creationId xmlns:a16="http://schemas.microsoft.com/office/drawing/2014/main" id="{C6A8781D-CF0F-4B58-E6D0-61427F85DBE8}"/>
                </a:ext>
              </a:extLst>
            </p:cNvPr>
            <p:cNvSpPr/>
            <p:nvPr/>
          </p:nvSpPr>
          <p:spPr>
            <a:xfrm rot="20275728">
              <a:off x="6940329" y="4690598"/>
              <a:ext cx="900749" cy="769923"/>
            </a:xfrm>
            <a:prstGeom prst="flowChartPreparation">
              <a:avLst/>
            </a:prstGeom>
            <a:noFill/>
            <a:ln w="381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TextBox 11">
            <a:extLst>
              <a:ext uri="{FF2B5EF4-FFF2-40B4-BE49-F238E27FC236}">
                <a16:creationId xmlns:a16="http://schemas.microsoft.com/office/drawing/2014/main" id="{DB982B44-66BF-1483-CB08-A0E4E41E9C7F}"/>
              </a:ext>
            </a:extLst>
          </p:cNvPr>
          <p:cNvSpPr txBox="1"/>
          <p:nvPr/>
        </p:nvSpPr>
        <p:spPr>
          <a:xfrm flipH="1">
            <a:off x="9073681" y="5422247"/>
            <a:ext cx="3783473" cy="707886"/>
          </a:xfrm>
          <a:prstGeom prst="rect">
            <a:avLst/>
          </a:prstGeom>
          <a:noFill/>
        </p:spPr>
        <p:txBody>
          <a:bodyPr wrap="square" rtlCol="0">
            <a:spAutoFit/>
          </a:bodyPr>
          <a:lstStyle/>
          <a:p>
            <a:r>
              <a:rPr lang="en-US" sz="2000" dirty="0">
                <a:solidFill>
                  <a:schemeClr val="bg1"/>
                </a:solidFill>
                <a:latin typeface="Times New Roman" panose="02020603050405020304" pitchFamily="18" charset="0"/>
                <a:cs typeface="Times New Roman" panose="02020603050405020304" pitchFamily="18" charset="0"/>
              </a:rPr>
              <a:t>MSSV: H2300158</a:t>
            </a:r>
          </a:p>
          <a:p>
            <a:r>
              <a:rPr lang="en-US" sz="2000" dirty="0">
                <a:solidFill>
                  <a:schemeClr val="bg1"/>
                </a:solidFill>
                <a:latin typeface="Times New Roman" panose="02020603050405020304" pitchFamily="18" charset="0"/>
                <a:cs typeface="Times New Roman" panose="02020603050405020304" pitchFamily="18" charset="0"/>
              </a:rPr>
              <a:t>Nguyễn Ngọc </a:t>
            </a:r>
            <a:r>
              <a:rPr lang="en-US" sz="2000" dirty="0" err="1">
                <a:solidFill>
                  <a:schemeClr val="bg1"/>
                </a:solidFill>
                <a:latin typeface="Times New Roman" panose="02020603050405020304" pitchFamily="18" charset="0"/>
                <a:cs typeface="Times New Roman" panose="02020603050405020304" pitchFamily="18" charset="0"/>
              </a:rPr>
              <a:t>Chiến</a:t>
            </a:r>
            <a:r>
              <a:rPr lang="en-US" sz="2000" dirty="0">
                <a:solidFill>
                  <a:schemeClr val="bg1"/>
                </a:solidFill>
                <a:latin typeface="Times New Roman" panose="02020603050405020304" pitchFamily="18" charset="0"/>
                <a:cs typeface="Times New Roman" panose="02020603050405020304" pitchFamily="18" charset="0"/>
              </a:rPr>
              <a:t> </a:t>
            </a:r>
            <a:r>
              <a:rPr lang="en-US" sz="2000" dirty="0" err="1">
                <a:solidFill>
                  <a:schemeClr val="bg1"/>
                </a:solidFill>
                <a:latin typeface="Times New Roman" panose="02020603050405020304" pitchFamily="18" charset="0"/>
                <a:cs typeface="Times New Roman" panose="02020603050405020304" pitchFamily="18" charset="0"/>
              </a:rPr>
              <a:t>Thắng</a:t>
            </a:r>
            <a:endParaRPr lang="en-US" sz="2000" dirty="0">
              <a:solidFill>
                <a:schemeClr val="bg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21BDE2AF-1FF0-DD73-8CCD-E4CBF024947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2161" y="0"/>
            <a:ext cx="1686861" cy="1686861"/>
          </a:xfrm>
          <a:prstGeom prst="rect">
            <a:avLst/>
          </a:prstGeom>
        </p:spPr>
      </p:pic>
      <p:pic>
        <p:nvPicPr>
          <p:cNvPr id="10" name="Picture 9">
            <a:extLst>
              <a:ext uri="{FF2B5EF4-FFF2-40B4-BE49-F238E27FC236}">
                <a16:creationId xmlns:a16="http://schemas.microsoft.com/office/drawing/2014/main" id="{BDCF990D-4A74-F257-BAE0-4E704D700CB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59022" y="511114"/>
            <a:ext cx="1460500" cy="1460500"/>
          </a:xfrm>
          <a:prstGeom prst="rect">
            <a:avLst/>
          </a:prstGeom>
        </p:spPr>
      </p:pic>
    </p:spTree>
    <p:extLst>
      <p:ext uri="{BB962C8B-B14F-4D97-AF65-F5344CB8AC3E}">
        <p14:creationId xmlns:p14="http://schemas.microsoft.com/office/powerpoint/2010/main" val="3363493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5000" b="-5000"/>
          </a:stretch>
        </a:blipFill>
        <a:effectLst/>
      </p:bgPr>
    </p:bg>
    <p:spTree>
      <p:nvGrpSpPr>
        <p:cNvPr id="1" name=""/>
        <p:cNvGrpSpPr/>
        <p:nvPr/>
      </p:nvGrpSpPr>
      <p:grpSpPr>
        <a:xfrm>
          <a:off x="0" y="0"/>
          <a:ext cx="0" cy="0"/>
          <a:chOff x="0" y="0"/>
          <a:chExt cx="0" cy="0"/>
        </a:xfrm>
      </p:grpSpPr>
      <p:sp>
        <p:nvSpPr>
          <p:cNvPr id="21" name="Isosceles Triangle 20">
            <a:hlinkClick r:id="rId3" action="ppaction://hlinksldjump"/>
            <a:extLst>
              <a:ext uri="{FF2B5EF4-FFF2-40B4-BE49-F238E27FC236}">
                <a16:creationId xmlns:a16="http://schemas.microsoft.com/office/drawing/2014/main" id="{801FB823-C0C1-9D4E-90F0-6BF21A4ED962}"/>
              </a:ext>
            </a:extLst>
          </p:cNvPr>
          <p:cNvSpPr/>
          <p:nvPr/>
        </p:nvSpPr>
        <p:spPr>
          <a:xfrm>
            <a:off x="9444039" y="3189882"/>
            <a:ext cx="2460628" cy="1905993"/>
          </a:xfrm>
          <a:prstGeom prst="triangle">
            <a:avLst/>
          </a:prstGeom>
          <a:solidFill>
            <a:schemeClr val="tx1">
              <a:lumMod val="65000"/>
              <a:lumOff val="3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TextBox 21">
            <a:extLst>
              <a:ext uri="{FF2B5EF4-FFF2-40B4-BE49-F238E27FC236}">
                <a16:creationId xmlns:a16="http://schemas.microsoft.com/office/drawing/2014/main" id="{93DE9FD7-183D-52AA-9D6D-F03122F4EF64}"/>
              </a:ext>
            </a:extLst>
          </p:cNvPr>
          <p:cNvSpPr txBox="1"/>
          <p:nvPr/>
        </p:nvSpPr>
        <p:spPr>
          <a:xfrm>
            <a:off x="10002442" y="3985696"/>
            <a:ext cx="1381126" cy="646331"/>
          </a:xfrm>
          <a:prstGeom prst="rect">
            <a:avLst/>
          </a:prstGeom>
          <a:noFill/>
        </p:spPr>
        <p:txBody>
          <a:bodyPr wrap="square" rtlCol="0">
            <a:spAutoFit/>
          </a:bodyPr>
          <a:lstStyle/>
          <a:p>
            <a:pPr algn="ctr"/>
            <a:r>
              <a:rPr lang="en-US" dirty="0" err="1">
                <a:solidFill>
                  <a:schemeClr val="bg1"/>
                </a:solidFill>
              </a:rPr>
              <a:t>Nghệ</a:t>
            </a:r>
            <a:r>
              <a:rPr lang="en-US" dirty="0">
                <a:solidFill>
                  <a:schemeClr val="bg1"/>
                </a:solidFill>
              </a:rPr>
              <a:t> </a:t>
            </a:r>
            <a:r>
              <a:rPr lang="en-US" dirty="0" err="1">
                <a:solidFill>
                  <a:schemeClr val="bg1"/>
                </a:solidFill>
              </a:rPr>
              <a:t>thuật</a:t>
            </a:r>
            <a:r>
              <a:rPr lang="en-US" dirty="0">
                <a:solidFill>
                  <a:schemeClr val="bg1"/>
                </a:solidFill>
              </a:rPr>
              <a:t> </a:t>
            </a:r>
            <a:r>
              <a:rPr lang="en-US" dirty="0" err="1">
                <a:solidFill>
                  <a:schemeClr val="bg1"/>
                </a:solidFill>
              </a:rPr>
              <a:t>đánh</a:t>
            </a:r>
            <a:r>
              <a:rPr lang="en-US" dirty="0">
                <a:solidFill>
                  <a:schemeClr val="bg1"/>
                </a:solidFill>
              </a:rPr>
              <a:t> </a:t>
            </a:r>
            <a:r>
              <a:rPr lang="en-US" dirty="0" err="1">
                <a:solidFill>
                  <a:schemeClr val="bg1"/>
                </a:solidFill>
              </a:rPr>
              <a:t>giặc</a:t>
            </a:r>
            <a:endParaRPr lang="en-US" dirty="0">
              <a:solidFill>
                <a:schemeClr val="bg1"/>
              </a:solidFill>
            </a:endParaRPr>
          </a:p>
        </p:txBody>
      </p:sp>
      <p:sp>
        <p:nvSpPr>
          <p:cNvPr id="2" name="Oval 1">
            <a:extLst>
              <a:ext uri="{FF2B5EF4-FFF2-40B4-BE49-F238E27FC236}">
                <a16:creationId xmlns:a16="http://schemas.microsoft.com/office/drawing/2014/main" id="{F15934CC-D992-A4F1-449B-E52DBEF6BD21}"/>
              </a:ext>
            </a:extLst>
          </p:cNvPr>
          <p:cNvSpPr/>
          <p:nvPr/>
        </p:nvSpPr>
        <p:spPr>
          <a:xfrm>
            <a:off x="-6171962" y="-928029"/>
            <a:ext cx="15925562" cy="8481829"/>
          </a:xfrm>
          <a:prstGeom prst="ellipse">
            <a:avLst/>
          </a:prstGeom>
          <a:solidFill>
            <a:schemeClr val="tx1">
              <a:lumMod val="95000"/>
              <a:lumOff val="5000"/>
              <a:alpha val="72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9FBBC08-8D52-A03E-AB59-B04867F9B43C}"/>
              </a:ext>
            </a:extLst>
          </p:cNvPr>
          <p:cNvSpPr txBox="1"/>
          <p:nvPr/>
        </p:nvSpPr>
        <p:spPr>
          <a:xfrm flipH="1">
            <a:off x="295027" y="869635"/>
            <a:ext cx="7022738" cy="738664"/>
          </a:xfrm>
          <a:prstGeom prst="rect">
            <a:avLst/>
          </a:prstGeom>
          <a:noFill/>
        </p:spPr>
        <p:txBody>
          <a:bodyPr wrap="square" rtlCol="0">
            <a:spAutoFit/>
          </a:bodyPr>
          <a:lstStyle/>
          <a:p>
            <a:r>
              <a:rPr lang="vi-VN" sz="2800" b="1" kern="100" dirty="0">
                <a:solidFill>
                  <a:srgbClr val="2F5496"/>
                </a:solidFill>
                <a:effectLst/>
                <a:latin typeface="Times New Roman" panose="02020603050405020304" pitchFamily="18" charset="0"/>
                <a:ea typeface="DengXian Light" panose="020B0503020204020204" pitchFamily="2" charset="-122"/>
                <a:cs typeface="Mangal" panose="020B0502040204020203" pitchFamily="18" charset="0"/>
              </a:rPr>
              <a:t>Đôi nét về đất nước ta trong buổi đầu lịch sử</a:t>
            </a:r>
            <a:endParaRPr lang="en-US" sz="2800" b="1" kern="100" dirty="0">
              <a:solidFill>
                <a:srgbClr val="2F5496"/>
              </a:solidFill>
              <a:effectLst/>
              <a:latin typeface="Times New Roman" panose="02020603050405020304" pitchFamily="18" charset="0"/>
              <a:ea typeface="DengXian Light" panose="020B0503020204020204" pitchFamily="2" charset="-122"/>
              <a:cs typeface="Mangal" panose="020B0502040204020203" pitchFamily="18" charset="0"/>
            </a:endParaRPr>
          </a:p>
          <a:p>
            <a:endParaRPr lang="en-US" sz="1400" dirty="0">
              <a:solidFill>
                <a:schemeClr val="bg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5340688-EDA3-B889-A2AE-72298C8B60E0}"/>
              </a:ext>
            </a:extLst>
          </p:cNvPr>
          <p:cNvSpPr txBox="1"/>
          <p:nvPr/>
        </p:nvSpPr>
        <p:spPr>
          <a:xfrm flipH="1">
            <a:off x="198083" y="1346689"/>
            <a:ext cx="8329024" cy="523220"/>
          </a:xfrm>
          <a:prstGeom prst="rect">
            <a:avLst/>
          </a:prstGeom>
          <a:noFill/>
        </p:spPr>
        <p:txBody>
          <a:bodyPr wrap="square" rtlCol="0">
            <a:spAutoFit/>
          </a:bodyPr>
          <a:lstStyle/>
          <a:p>
            <a:r>
              <a:rPr lang="vi-VN" sz="1400" kern="100" dirty="0">
                <a:solidFill>
                  <a:schemeClr val="bg1"/>
                </a:solidFill>
                <a:effectLst/>
                <a:latin typeface="Times New Roman" panose="02020603050405020304" pitchFamily="18" charset="0"/>
                <a:ea typeface="Arial" panose="020B0604020202020204" pitchFamily="34" charset="0"/>
                <a:cs typeface="Mangal" panose="020B0502040204020203" pitchFamily="18" charset="0"/>
              </a:rPr>
              <a:t>Đất nước ta luôn</a:t>
            </a:r>
            <a:r>
              <a:rPr lang="vi-VN" sz="1400" kern="100" dirty="0">
                <a:solidFill>
                  <a:schemeClr val="bg1"/>
                </a:solidFill>
                <a:effectLst/>
                <a:latin typeface="Arial" panose="020B0604020202020204" pitchFamily="34" charset="0"/>
                <a:ea typeface="Arial" panose="020B0604020202020204" pitchFamily="34" charset="0"/>
                <a:cs typeface="Mangal" panose="020B0502040204020203" pitchFamily="18" charset="0"/>
              </a:rPr>
              <a:t> </a:t>
            </a:r>
            <a:r>
              <a:rPr lang="vi-VN" sz="1400" kern="100" dirty="0">
                <a:solidFill>
                  <a:schemeClr val="bg1"/>
                </a:solidFill>
                <a:effectLst/>
                <a:latin typeface="Times New Roman" panose="02020603050405020304" pitchFamily="18" charset="0"/>
                <a:ea typeface="Arial" panose="020B0604020202020204" pitchFamily="34" charset="0"/>
                <a:cs typeface="Mangal" panose="020B0502040204020203" pitchFamily="18" charset="0"/>
              </a:rPr>
              <a:t>có vị trí địa lí thuận lợi, đất nước ta đã luôn bị các thế lực ngoại xâm nhòm ngó. </a:t>
            </a:r>
            <a:r>
              <a:rPr lang="vi-VN" sz="1400" kern="0" dirty="0">
                <a:solidFill>
                  <a:schemeClr val="bg1"/>
                </a:solidFill>
                <a:effectLst/>
                <a:latin typeface="Times New Roman" panose="02020603050405020304" pitchFamily="18" charset="0"/>
                <a:ea typeface="Times New Roman" panose="02020603050405020304" pitchFamily="18" charset="0"/>
                <a:cs typeface="Mangal" panose="020B0502040204020203" pitchFamily="18" charset="0"/>
              </a:rPr>
              <a:t>Do vậy, nhu cầu chống giặc ngoại xâm, bảo vệ độc lập và cuộc sống đã sớm xuất hiện trong lịch sử dân tộc ta.</a:t>
            </a:r>
            <a:endParaRPr lang="en-US" sz="1400" kern="100" dirty="0">
              <a:solidFill>
                <a:schemeClr val="bg1"/>
              </a:solidFill>
              <a:effectLst/>
              <a:latin typeface="Arial" panose="020B0604020202020204" pitchFamily="34" charset="0"/>
              <a:ea typeface="Arial" panose="020B0604020202020204" pitchFamily="34" charset="0"/>
              <a:cs typeface="Mangal" panose="020B0502040204020203" pitchFamily="18" charset="0"/>
            </a:endParaRPr>
          </a:p>
        </p:txBody>
      </p:sp>
      <p:sp>
        <p:nvSpPr>
          <p:cNvPr id="5" name="TextBox 4">
            <a:extLst>
              <a:ext uri="{FF2B5EF4-FFF2-40B4-BE49-F238E27FC236}">
                <a16:creationId xmlns:a16="http://schemas.microsoft.com/office/drawing/2014/main" id="{5EF298CA-39D8-C465-769B-89903E80B6DF}"/>
              </a:ext>
            </a:extLst>
          </p:cNvPr>
          <p:cNvSpPr txBox="1"/>
          <p:nvPr/>
        </p:nvSpPr>
        <p:spPr>
          <a:xfrm>
            <a:off x="332373" y="1931464"/>
            <a:ext cx="7922625" cy="461665"/>
          </a:xfrm>
          <a:prstGeom prst="rect">
            <a:avLst/>
          </a:prstGeom>
          <a:noFill/>
        </p:spPr>
        <p:txBody>
          <a:bodyPr wrap="square" rtlCol="0">
            <a:spAutoFit/>
          </a:bodyPr>
          <a:lstStyle/>
          <a:p>
            <a:r>
              <a:rPr lang="vi-VN" sz="2400" dirty="0">
                <a:solidFill>
                  <a:srgbClr val="92D050"/>
                </a:solidFill>
                <a:effectLst/>
                <a:latin typeface="Times New Roman" panose="02020603050405020304" pitchFamily="18" charset="0"/>
                <a:ea typeface="Arial" panose="020B0604020202020204" pitchFamily="34" charset="0"/>
              </a:rPr>
              <a:t>Các yếu tố tác động đến việc hình thành nghệ thuật đánh giặc</a:t>
            </a:r>
            <a:endParaRPr lang="en-US" sz="2400" dirty="0">
              <a:solidFill>
                <a:srgbClr val="92D050"/>
              </a:solidFill>
            </a:endParaRPr>
          </a:p>
        </p:txBody>
      </p:sp>
      <p:sp>
        <p:nvSpPr>
          <p:cNvPr id="9" name="TextBox 8">
            <a:extLst>
              <a:ext uri="{FF2B5EF4-FFF2-40B4-BE49-F238E27FC236}">
                <a16:creationId xmlns:a16="http://schemas.microsoft.com/office/drawing/2014/main" id="{1816BFAB-5C7E-3401-CF09-A92422BAFCE3}"/>
              </a:ext>
            </a:extLst>
          </p:cNvPr>
          <p:cNvSpPr txBox="1"/>
          <p:nvPr/>
        </p:nvSpPr>
        <p:spPr>
          <a:xfrm>
            <a:off x="0" y="2290834"/>
            <a:ext cx="9182100" cy="1257524"/>
          </a:xfrm>
          <a:prstGeom prst="rect">
            <a:avLst/>
          </a:prstGeom>
          <a:noFill/>
        </p:spPr>
        <p:txBody>
          <a:bodyPr wrap="square">
            <a:spAutoFit/>
          </a:bodyPr>
          <a:lstStyle/>
          <a:p>
            <a:pPr marL="342900" marR="0" lvl="0" indent="-342900">
              <a:lnSpc>
                <a:spcPct val="107000"/>
              </a:lnSpc>
              <a:spcBef>
                <a:spcPts val="0"/>
              </a:spcBef>
              <a:spcAft>
                <a:spcPts val="0"/>
              </a:spcAft>
              <a:buFont typeface="+mj-lt"/>
              <a:buAutoNum type="arabicPeriod"/>
            </a:pPr>
            <a:r>
              <a:rPr lang="vi-VN" sz="1800" kern="1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rPr>
              <a:t>Vị trí địa lí:</a:t>
            </a:r>
            <a:endParaRPr lang="en-US" sz="1400" kern="1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nSpc>
                <a:spcPct val="107000"/>
              </a:lnSpc>
              <a:spcBef>
                <a:spcPts val="0"/>
              </a:spcBef>
              <a:spcAft>
                <a:spcPts val="800"/>
              </a:spcAft>
            </a:pPr>
            <a:r>
              <a:rPr lang="vi-VN" sz="1800" kern="100" dirty="0">
                <a:solidFill>
                  <a:schemeClr val="bg1"/>
                </a:solidFill>
                <a:effectLst/>
                <a:latin typeface="Times New Roman" panose="02020603050405020304" pitchFamily="18" charset="0"/>
                <a:ea typeface="Arial" panose="020B0604020202020204" pitchFamily="34" charset="0"/>
                <a:cs typeface="Mangal" panose="020B0502040204020203" pitchFamily="18" charset="0"/>
              </a:rPr>
              <a:t>Việt Nam nằm ở khu vực Đông Nam Á, có điều kiện tự nhiên, địa hình rất đa dạng, </a:t>
            </a:r>
            <a:r>
              <a:rPr lang="vi-VN" sz="1800" kern="0" dirty="0">
                <a:solidFill>
                  <a:schemeClr val="bg1"/>
                </a:solidFill>
                <a:effectLst/>
                <a:latin typeface="Times New Roman" panose="02020603050405020304" pitchFamily="18" charset="0"/>
                <a:ea typeface="Times New Roman" panose="02020603050405020304" pitchFamily="18" charset="0"/>
                <a:cs typeface="Mangal" panose="020B0502040204020203" pitchFamily="18" charset="0"/>
              </a:rPr>
              <a:t>nước ta ở một vị trí chiến lược quan trọng nên từ xa xưa dân tộc ta thường xuyên bị các thế lực nước ngoài đe dọa, xâm lược.</a:t>
            </a:r>
            <a:endParaRPr lang="en-US" sz="1400" kern="100" dirty="0">
              <a:solidFill>
                <a:schemeClr val="bg1"/>
              </a:solidFill>
              <a:effectLst/>
              <a:latin typeface="Arial" panose="020B0604020202020204" pitchFamily="34" charset="0"/>
              <a:ea typeface="Arial" panose="020B0604020202020204" pitchFamily="34" charset="0"/>
              <a:cs typeface="Mangal" panose="020B0502040204020203" pitchFamily="18" charset="0"/>
            </a:endParaRPr>
          </a:p>
        </p:txBody>
      </p:sp>
      <p:sp>
        <p:nvSpPr>
          <p:cNvPr id="10" name="TextBox 9">
            <a:extLst>
              <a:ext uri="{FF2B5EF4-FFF2-40B4-BE49-F238E27FC236}">
                <a16:creationId xmlns:a16="http://schemas.microsoft.com/office/drawing/2014/main" id="{8DFD1A7D-20C7-ACF2-A59D-963345432B2D}"/>
              </a:ext>
            </a:extLst>
          </p:cNvPr>
          <p:cNvSpPr txBox="1"/>
          <p:nvPr/>
        </p:nvSpPr>
        <p:spPr>
          <a:xfrm flipH="1">
            <a:off x="-1" y="3609913"/>
            <a:ext cx="9525000" cy="961482"/>
          </a:xfrm>
          <a:prstGeom prst="rect">
            <a:avLst/>
          </a:prstGeom>
          <a:noFill/>
        </p:spPr>
        <p:txBody>
          <a:bodyPr wrap="square" rtlCol="0">
            <a:spAutoFit/>
          </a:bodyPr>
          <a:lstStyle/>
          <a:p>
            <a:pPr marR="0" lvl="0">
              <a:lnSpc>
                <a:spcPct val="107000"/>
              </a:lnSpc>
              <a:spcBef>
                <a:spcPts val="0"/>
              </a:spcBef>
              <a:spcAft>
                <a:spcPts val="800"/>
              </a:spcAft>
            </a:pP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vi-VN"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Về kinh tế:</a:t>
            </a:r>
            <a:br>
              <a:rPr lang="vi-VN"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br>
            <a:r>
              <a:rPr lang="en-US" kern="0" dirty="0">
                <a:solidFill>
                  <a:schemeClr val="bg1"/>
                </a:solidFill>
                <a:latin typeface="Times New Roman" panose="02020603050405020304" pitchFamily="18" charset="0"/>
                <a:ea typeface="Times New Roman" panose="02020603050405020304" pitchFamily="18" charset="0"/>
                <a:cs typeface="Times New Roman" panose="02020603050405020304" pitchFamily="18" charset="0"/>
              </a:rPr>
              <a:t>       </a:t>
            </a:r>
            <a:r>
              <a:rPr lang="vi-VN"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Tự cung, tự cấp, sản xuất nông nghiệp, trồng trọt, chăn nuôi là chính với tư tưởng “quốc phú, </a:t>
            </a: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vi-VN"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binh cường”, “ngụ binh ư nông” </a:t>
            </a:r>
            <a:endParaRPr lang="en-US" sz="1800" kern="1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p:txBody>
      </p:sp>
      <p:sp>
        <p:nvSpPr>
          <p:cNvPr id="12" name="TextBox 11">
            <a:extLst>
              <a:ext uri="{FF2B5EF4-FFF2-40B4-BE49-F238E27FC236}">
                <a16:creationId xmlns:a16="http://schemas.microsoft.com/office/drawing/2014/main" id="{C15992EB-6D3D-EB36-8FFF-5F4285D6D9A5}"/>
              </a:ext>
            </a:extLst>
          </p:cNvPr>
          <p:cNvSpPr txBox="1"/>
          <p:nvPr/>
        </p:nvSpPr>
        <p:spPr>
          <a:xfrm>
            <a:off x="0" y="4632950"/>
            <a:ext cx="8254998" cy="1657377"/>
          </a:xfrm>
          <a:prstGeom prst="rect">
            <a:avLst/>
          </a:prstGeom>
          <a:noFill/>
        </p:spPr>
        <p:txBody>
          <a:bodyPr wrap="square" rtlCol="0">
            <a:spAutoFit/>
          </a:bodyPr>
          <a:lstStyle/>
          <a:p>
            <a:pPr marR="0" lvl="0">
              <a:lnSpc>
                <a:spcPct val="107000"/>
              </a:lnSpc>
              <a:spcBef>
                <a:spcPts val="0"/>
              </a:spcBef>
              <a:spcAft>
                <a:spcPts val="0"/>
              </a:spcAft>
            </a:pPr>
            <a:r>
              <a:rPr lang="en-US"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3.    </a:t>
            </a:r>
            <a:r>
              <a:rPr lang="vi-VN" sz="1800" kern="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Các cuộc chiến</a:t>
            </a:r>
            <a:endParaRPr lang="en-US" sz="1800" kern="100" dirty="0">
              <a:solidFill>
                <a:schemeClr val="bg1"/>
              </a:solidFill>
              <a:effectLst/>
              <a:latin typeface="Times New Roman" panose="02020603050405020304" pitchFamily="18" charset="0"/>
              <a:ea typeface="Arial" panose="020B0604020202020204" pitchFamily="34" charset="0"/>
              <a:cs typeface="Times New Roman" panose="02020603050405020304" pitchFamily="18" charset="0"/>
            </a:endParaRPr>
          </a:p>
          <a:p>
            <a:pPr marL="457200" marR="0">
              <a:lnSpc>
                <a:spcPct val="107000"/>
              </a:lnSpc>
              <a:spcBef>
                <a:spcPts val="0"/>
              </a:spcBef>
              <a:spcAft>
                <a:spcPts val="0"/>
              </a:spcAft>
            </a:pPr>
            <a:r>
              <a:rPr lang="vi-VN" sz="1800" kern="0" dirty="0">
                <a:solidFill>
                  <a:schemeClr val="bg1"/>
                </a:solidFill>
                <a:effectLst/>
                <a:latin typeface="Times New Roman" panose="02020603050405020304" pitchFamily="18" charset="0"/>
                <a:ea typeface="Times New Roman" panose="02020603050405020304" pitchFamily="18" charset="0"/>
                <a:cs typeface="Mangal" panose="020B0502040204020203" pitchFamily="18" charset="0"/>
              </a:rPr>
              <a:t>Cuộc chiến chống quân Tần của nhà vua hùng cuối cung – An Dương Vương.</a:t>
            </a:r>
            <a:endParaRPr lang="en-US" sz="1800" kern="100" dirty="0">
              <a:solidFill>
                <a:schemeClr val="bg1"/>
              </a:solidFill>
              <a:effectLst/>
              <a:latin typeface="Arial" panose="020B0604020202020204" pitchFamily="34" charset="0"/>
              <a:ea typeface="Arial" panose="020B0604020202020204" pitchFamily="34" charset="0"/>
              <a:cs typeface="Mangal" panose="020B0502040204020203" pitchFamily="18" charset="0"/>
            </a:endParaRPr>
          </a:p>
          <a:p>
            <a:pPr marL="457200" marR="0">
              <a:lnSpc>
                <a:spcPct val="107000"/>
              </a:lnSpc>
              <a:spcBef>
                <a:spcPts val="0"/>
              </a:spcBef>
              <a:spcAft>
                <a:spcPts val="0"/>
              </a:spcAft>
            </a:pPr>
            <a:r>
              <a:rPr lang="vi-VN" sz="1800" kern="0" dirty="0">
                <a:solidFill>
                  <a:schemeClr val="bg1"/>
                </a:solidFill>
                <a:effectLst/>
                <a:latin typeface="Times New Roman" panose="02020603050405020304" pitchFamily="18" charset="0"/>
                <a:ea typeface="Times New Roman" panose="02020603050405020304" pitchFamily="18" charset="0"/>
                <a:cs typeface="Mangal" panose="020B0502040204020203" pitchFamily="18" charset="0"/>
              </a:rPr>
              <a:t>Khởi nghĩa hai bà Trưng mùa xuân năm 40.</a:t>
            </a:r>
            <a:endParaRPr lang="en-US" sz="1800" kern="100" dirty="0">
              <a:solidFill>
                <a:schemeClr val="bg1"/>
              </a:solidFill>
              <a:effectLst/>
              <a:latin typeface="Arial" panose="020B0604020202020204" pitchFamily="34" charset="0"/>
              <a:ea typeface="Arial" panose="020B0604020202020204" pitchFamily="34" charset="0"/>
              <a:cs typeface="Mangal" panose="020B0502040204020203" pitchFamily="18" charset="0"/>
            </a:endParaRPr>
          </a:p>
          <a:p>
            <a:pPr marL="457200" marR="0">
              <a:lnSpc>
                <a:spcPct val="107000"/>
              </a:lnSpc>
              <a:spcBef>
                <a:spcPts val="0"/>
              </a:spcBef>
              <a:spcAft>
                <a:spcPts val="800"/>
              </a:spcAft>
            </a:pPr>
            <a:r>
              <a:rPr lang="vi-VN" sz="1800" kern="0" dirty="0">
                <a:solidFill>
                  <a:schemeClr val="bg1"/>
                </a:solidFill>
                <a:effectLst/>
                <a:latin typeface="Times New Roman" panose="02020603050405020304" pitchFamily="18" charset="0"/>
                <a:ea typeface="Times New Roman" panose="02020603050405020304" pitchFamily="18" charset="0"/>
                <a:cs typeface="Mangal" panose="020B0502040204020203" pitchFamily="18" charset="0"/>
              </a:rPr>
              <a:t>Cuộc chiến chống quân Mông của nhà Trần.</a:t>
            </a:r>
            <a:endParaRPr lang="en-US" sz="1800" kern="100" dirty="0">
              <a:solidFill>
                <a:schemeClr val="bg1"/>
              </a:solidFill>
              <a:effectLst/>
              <a:latin typeface="Arial" panose="020B0604020202020204" pitchFamily="34" charset="0"/>
              <a:ea typeface="Arial" panose="020B0604020202020204" pitchFamily="34" charset="0"/>
              <a:cs typeface="Mangal" panose="020B0502040204020203" pitchFamily="18" charset="0"/>
            </a:endParaRPr>
          </a:p>
          <a:p>
            <a:r>
              <a:rPr lang="vi-VN" sz="1800" kern="0" dirty="0">
                <a:solidFill>
                  <a:schemeClr val="bg1"/>
                </a:solidFill>
                <a:effectLst/>
                <a:latin typeface="Times New Roman" panose="02020603050405020304" pitchFamily="18" charset="0"/>
                <a:ea typeface="Times New Roman" panose="02020603050405020304" pitchFamily="18" charset="0"/>
              </a:rPr>
              <a:t>Chiến thắng sông Bạch Đằng do Ngô Quyền lãnh đạo năm 938.</a:t>
            </a:r>
            <a:endParaRPr lang="en-US" dirty="0">
              <a:solidFill>
                <a:schemeClr val="bg1"/>
              </a:solidFill>
            </a:endParaRPr>
          </a:p>
        </p:txBody>
      </p:sp>
      <p:pic>
        <p:nvPicPr>
          <p:cNvPr id="1028" name="Picture 4" descr="Hand Touch Click Icon Animation Optional: Video có sẵn (100% miễn phí bản  quyền) 1067458916 | Shutterstock">
            <a:extLst>
              <a:ext uri="{FF2B5EF4-FFF2-40B4-BE49-F238E27FC236}">
                <a16:creationId xmlns:a16="http://schemas.microsoft.com/office/drawing/2014/main" id="{64E9C827-2D25-3C4B-5796-1D3A97FE3061}"/>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backgroundRemoval t="10000" b="90000" l="10000" r="90000">
                        <a14:foregroundMark x1="47333" y1="50595" x2="47333" y2="50595"/>
                        <a14:foregroundMark x1="47000" y1="60119" x2="47000" y2="60119"/>
                        <a14:foregroundMark x1="46000" y1="67262" x2="46000" y2="67262"/>
                        <a14:foregroundMark x1="43667" y1="63095" x2="43667" y2="63095"/>
                        <a14:foregroundMark x1="44667" y1="67857" x2="44667" y2="67857"/>
                        <a14:foregroundMark x1="47333" y1="70833" x2="47333" y2="70833"/>
                      </a14:backgroundRemoval>
                    </a14:imgEffect>
                  </a14:imgLayer>
                </a14:imgProps>
              </a:ext>
              <a:ext uri="{28A0092B-C50C-407E-A947-70E740481C1C}">
                <a14:useLocalDpi xmlns:a14="http://schemas.microsoft.com/office/drawing/2010/main" val="0"/>
              </a:ext>
            </a:extLst>
          </a:blip>
          <a:srcRect/>
          <a:stretch>
            <a:fillRect/>
          </a:stretch>
        </p:blipFill>
        <p:spPr bwMode="auto">
          <a:xfrm>
            <a:off x="9281715" y="4983512"/>
            <a:ext cx="2857500" cy="1600200"/>
          </a:xfrm>
          <a:prstGeom prst="rect">
            <a:avLst/>
          </a:prstGeom>
          <a:noFill/>
          <a:extLst>
            <a:ext uri="{909E8E84-426E-40DD-AFC4-6F175D3DCCD1}">
              <a14:hiddenFill xmlns:a14="http://schemas.microsoft.com/office/drawing/2010/main">
                <a:solidFill>
                  <a:srgbClr val="FFFFFF"/>
                </a:solidFill>
              </a14:hiddenFill>
            </a:ext>
          </a:extLst>
        </p:spPr>
      </p:pic>
      <p:grpSp>
        <p:nvGrpSpPr>
          <p:cNvPr id="27" name="Group 26">
            <a:extLst>
              <a:ext uri="{FF2B5EF4-FFF2-40B4-BE49-F238E27FC236}">
                <a16:creationId xmlns:a16="http://schemas.microsoft.com/office/drawing/2014/main" id="{D51AF54C-9B6E-1496-7435-45485D7C2ACA}"/>
              </a:ext>
            </a:extLst>
          </p:cNvPr>
          <p:cNvGrpSpPr/>
          <p:nvPr/>
        </p:nvGrpSpPr>
        <p:grpSpPr>
          <a:xfrm>
            <a:off x="10308432" y="5259449"/>
            <a:ext cx="520701" cy="214313"/>
            <a:chOff x="10456862" y="4862512"/>
            <a:chExt cx="520701" cy="214313"/>
          </a:xfrm>
        </p:grpSpPr>
        <p:cxnSp>
          <p:nvCxnSpPr>
            <p:cNvPr id="14" name="Straight Connector 13">
              <a:extLst>
                <a:ext uri="{FF2B5EF4-FFF2-40B4-BE49-F238E27FC236}">
                  <a16:creationId xmlns:a16="http://schemas.microsoft.com/office/drawing/2014/main" id="{76D8EF21-5DE9-CC64-7746-F9E0DFEC9D9A}"/>
                </a:ext>
              </a:extLst>
            </p:cNvPr>
            <p:cNvCxnSpPr>
              <a:cxnSpLocks/>
            </p:cNvCxnSpPr>
            <p:nvPr/>
          </p:nvCxnSpPr>
          <p:spPr>
            <a:xfrm>
              <a:off x="10456862" y="4905375"/>
              <a:ext cx="175419" cy="161925"/>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54D5120-14E2-CB2A-D12A-776C42AD6EA9}"/>
                </a:ext>
              </a:extLst>
            </p:cNvPr>
            <p:cNvCxnSpPr>
              <a:cxnSpLocks/>
            </p:cNvCxnSpPr>
            <p:nvPr/>
          </p:nvCxnSpPr>
          <p:spPr>
            <a:xfrm>
              <a:off x="10734673" y="4862512"/>
              <a:ext cx="0" cy="214313"/>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66B54B1-77B0-E253-8C7E-43E15C339AC1}"/>
                </a:ext>
              </a:extLst>
            </p:cNvPr>
            <p:cNvCxnSpPr>
              <a:cxnSpLocks/>
            </p:cNvCxnSpPr>
            <p:nvPr/>
          </p:nvCxnSpPr>
          <p:spPr>
            <a:xfrm flipV="1">
              <a:off x="10833102" y="4905375"/>
              <a:ext cx="144461" cy="1666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pic>
        <p:nvPicPr>
          <p:cNvPr id="6" name="Picture 5">
            <a:extLst>
              <a:ext uri="{FF2B5EF4-FFF2-40B4-BE49-F238E27FC236}">
                <a16:creationId xmlns:a16="http://schemas.microsoft.com/office/drawing/2014/main" id="{4A5F8BF9-E580-876B-001F-3782FA86DAE1}"/>
              </a:ext>
            </a:extLst>
          </p:cNvPr>
          <p:cNvPicPr>
            <a:picLocks noChangeAspect="1"/>
          </p:cNvPicPr>
          <p:nvPr/>
        </p:nvPicPr>
        <p:blipFill>
          <a:blip r:embed="rId6"/>
          <a:stretch>
            <a:fillRect/>
          </a:stretch>
        </p:blipFill>
        <p:spPr>
          <a:xfrm>
            <a:off x="0" y="0"/>
            <a:ext cx="889000" cy="889000"/>
          </a:xfrm>
          <a:prstGeom prst="rect">
            <a:avLst/>
          </a:prstGeom>
        </p:spPr>
      </p:pic>
      <p:pic>
        <p:nvPicPr>
          <p:cNvPr id="8" name="Picture 7">
            <a:extLst>
              <a:ext uri="{FF2B5EF4-FFF2-40B4-BE49-F238E27FC236}">
                <a16:creationId xmlns:a16="http://schemas.microsoft.com/office/drawing/2014/main" id="{AE627CB3-256B-35A4-12B8-98F189F06B19}"/>
              </a:ext>
            </a:extLst>
          </p:cNvPr>
          <p:cNvPicPr>
            <a:picLocks noChangeAspect="1"/>
          </p:cNvPicPr>
          <p:nvPr/>
        </p:nvPicPr>
        <p:blipFill>
          <a:blip r:embed="rId7"/>
          <a:stretch>
            <a:fillRect/>
          </a:stretch>
        </p:blipFill>
        <p:spPr>
          <a:xfrm>
            <a:off x="11306112" y="3113"/>
            <a:ext cx="885887" cy="885887"/>
          </a:xfrm>
          <a:prstGeom prst="rect">
            <a:avLst/>
          </a:prstGeom>
        </p:spPr>
      </p:pic>
    </p:spTree>
    <p:extLst>
      <p:ext uri="{BB962C8B-B14F-4D97-AF65-F5344CB8AC3E}">
        <p14:creationId xmlns:p14="http://schemas.microsoft.com/office/powerpoint/2010/main" val="39239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25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750" fill="hold"/>
                                        <p:tgtEl>
                                          <p:spTgt spid="4"/>
                                        </p:tgtEl>
                                        <p:attrNameLst>
                                          <p:attrName>ppt_x</p:attrName>
                                        </p:attrNameLst>
                                      </p:cBhvr>
                                      <p:tavLst>
                                        <p:tav tm="0">
                                          <p:val>
                                            <p:strVal val="0-#ppt_w/2"/>
                                          </p:val>
                                        </p:tav>
                                        <p:tav tm="100000">
                                          <p:val>
                                            <p:strVal val="#ppt_x"/>
                                          </p:val>
                                        </p:tav>
                                      </p:tavLst>
                                    </p:anim>
                                    <p:anim calcmode="lin" valueType="num">
                                      <p:cBhvr additive="base">
                                        <p:cTn id="12" dur="75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3"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500" fill="hold"/>
                                        <p:tgtEl>
                                          <p:spTgt spid="10"/>
                                        </p:tgtEl>
                                        <p:attrNameLst>
                                          <p:attrName>ppt_x</p:attrName>
                                        </p:attrNameLst>
                                      </p:cBhvr>
                                      <p:tavLst>
                                        <p:tav tm="0">
                                          <p:val>
                                            <p:strVal val="1+#ppt_w/2"/>
                                          </p:val>
                                        </p:tav>
                                        <p:tav tm="100000">
                                          <p:val>
                                            <p:strVal val="#ppt_x"/>
                                          </p:val>
                                        </p:tav>
                                      </p:tavLst>
                                    </p:anim>
                                    <p:anim calcmode="lin" valueType="num">
                                      <p:cBhvr additive="base">
                                        <p:cTn id="24" dur="500" fill="hold"/>
                                        <p:tgtEl>
                                          <p:spTgt spid="10"/>
                                        </p:tgtEl>
                                        <p:attrNameLst>
                                          <p:attrName>ppt_y</p:attrName>
                                        </p:attrNameLst>
                                      </p:cBhvr>
                                      <p:tavLst>
                                        <p:tav tm="0">
                                          <p:val>
                                            <p:strVal val="0-#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2"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1+#ppt_w/2"/>
                                          </p:val>
                                        </p:tav>
                                        <p:tav tm="100000">
                                          <p:val>
                                            <p:strVal val="#ppt_x"/>
                                          </p:val>
                                        </p:tav>
                                      </p:tavLst>
                                    </p:anim>
                                    <p:anim calcmode="lin" valueType="num">
                                      <p:cBhvr additive="base">
                                        <p:cTn id="30"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9" grpId="0"/>
      <p:bldP spid="10"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9656E8FB-7391-6498-AE51-C89278EEAD62}"/>
              </a:ext>
            </a:extLst>
          </p:cNvPr>
          <p:cNvSpPr/>
          <p:nvPr/>
        </p:nvSpPr>
        <p:spPr>
          <a:xfrm>
            <a:off x="-1610853" y="-378822"/>
            <a:ext cx="8662211" cy="7789236"/>
          </a:xfrm>
          <a:custGeom>
            <a:avLst/>
            <a:gdLst>
              <a:gd name="connsiteX0" fmla="*/ 5865223 w 6884353"/>
              <a:gd name="connsiteY0" fmla="*/ 418012 h 7789236"/>
              <a:gd name="connsiteX1" fmla="*/ 5512526 w 6884353"/>
              <a:gd name="connsiteY1" fmla="*/ 796834 h 7789236"/>
              <a:gd name="connsiteX2" fmla="*/ 5329646 w 6884353"/>
              <a:gd name="connsiteY2" fmla="*/ 1201783 h 7789236"/>
              <a:gd name="connsiteX3" fmla="*/ 5434149 w 6884353"/>
              <a:gd name="connsiteY3" fmla="*/ 1463040 h 7789236"/>
              <a:gd name="connsiteX4" fmla="*/ 6257109 w 6884353"/>
              <a:gd name="connsiteY4" fmla="*/ 2050869 h 7789236"/>
              <a:gd name="connsiteX5" fmla="*/ 6557554 w 6884353"/>
              <a:gd name="connsiteY5" fmla="*/ 2286000 h 7789236"/>
              <a:gd name="connsiteX6" fmla="*/ 6439989 w 6884353"/>
              <a:gd name="connsiteY6" fmla="*/ 2847703 h 7789236"/>
              <a:gd name="connsiteX7" fmla="*/ 6387737 w 6884353"/>
              <a:gd name="connsiteY7" fmla="*/ 2991394 h 7789236"/>
              <a:gd name="connsiteX8" fmla="*/ 6740434 w 6884353"/>
              <a:gd name="connsiteY8" fmla="*/ 3344092 h 7789236"/>
              <a:gd name="connsiteX9" fmla="*/ 6805749 w 6884353"/>
              <a:gd name="connsiteY9" fmla="*/ 3435532 h 7789236"/>
              <a:gd name="connsiteX10" fmla="*/ 6831874 w 6884353"/>
              <a:gd name="connsiteY10" fmla="*/ 3971109 h 7789236"/>
              <a:gd name="connsiteX11" fmla="*/ 6622869 w 6884353"/>
              <a:gd name="connsiteY11" fmla="*/ 4872446 h 7789236"/>
              <a:gd name="connsiteX12" fmla="*/ 6648994 w 6884353"/>
              <a:gd name="connsiteY12" fmla="*/ 5055326 h 7789236"/>
              <a:gd name="connsiteX13" fmla="*/ 6753497 w 6884353"/>
              <a:gd name="connsiteY13" fmla="*/ 5185954 h 7789236"/>
              <a:gd name="connsiteX14" fmla="*/ 6831874 w 6884353"/>
              <a:gd name="connsiteY14" fmla="*/ 5290457 h 7789236"/>
              <a:gd name="connsiteX15" fmla="*/ 6884126 w 6884353"/>
              <a:gd name="connsiteY15" fmla="*/ 5721532 h 7789236"/>
              <a:gd name="connsiteX16" fmla="*/ 6766560 w 6884353"/>
              <a:gd name="connsiteY16" fmla="*/ 6479177 h 7789236"/>
              <a:gd name="connsiteX17" fmla="*/ 6753497 w 6884353"/>
              <a:gd name="connsiteY17" fmla="*/ 6570617 h 7789236"/>
              <a:gd name="connsiteX18" fmla="*/ 6714309 w 6884353"/>
              <a:gd name="connsiteY18" fmla="*/ 6662057 h 7789236"/>
              <a:gd name="connsiteX19" fmla="*/ 6753497 w 6884353"/>
              <a:gd name="connsiteY19" fmla="*/ 6688183 h 7789236"/>
              <a:gd name="connsiteX20" fmla="*/ 6831874 w 6884353"/>
              <a:gd name="connsiteY20" fmla="*/ 6936377 h 7789236"/>
              <a:gd name="connsiteX21" fmla="*/ 6792686 w 6884353"/>
              <a:gd name="connsiteY21" fmla="*/ 7210697 h 7789236"/>
              <a:gd name="connsiteX22" fmla="*/ 6766560 w 6884353"/>
              <a:gd name="connsiteY22" fmla="*/ 7511143 h 7789236"/>
              <a:gd name="connsiteX23" fmla="*/ 6753497 w 6884353"/>
              <a:gd name="connsiteY23" fmla="*/ 7772400 h 7789236"/>
              <a:gd name="connsiteX24" fmla="*/ 6126480 w 6884353"/>
              <a:gd name="connsiteY24" fmla="*/ 7707086 h 7789236"/>
              <a:gd name="connsiteX25" fmla="*/ 5068389 w 6884353"/>
              <a:gd name="connsiteY25" fmla="*/ 7772400 h 7789236"/>
              <a:gd name="connsiteX26" fmla="*/ 4428309 w 6884353"/>
              <a:gd name="connsiteY26" fmla="*/ 7759337 h 7789236"/>
              <a:gd name="connsiteX27" fmla="*/ 3775166 w 6884353"/>
              <a:gd name="connsiteY27" fmla="*/ 7720149 h 7789236"/>
              <a:gd name="connsiteX28" fmla="*/ 2939143 w 6884353"/>
              <a:gd name="connsiteY28" fmla="*/ 7707086 h 7789236"/>
              <a:gd name="connsiteX29" fmla="*/ 2651760 w 6884353"/>
              <a:gd name="connsiteY29" fmla="*/ 7667897 h 7789236"/>
              <a:gd name="connsiteX30" fmla="*/ 2286000 w 6884353"/>
              <a:gd name="connsiteY30" fmla="*/ 7628709 h 7789236"/>
              <a:gd name="connsiteX31" fmla="*/ 1946366 w 6884353"/>
              <a:gd name="connsiteY31" fmla="*/ 7537269 h 7789236"/>
              <a:gd name="connsiteX32" fmla="*/ 1580606 w 6884353"/>
              <a:gd name="connsiteY32" fmla="*/ 7458892 h 7789236"/>
              <a:gd name="connsiteX33" fmla="*/ 1371600 w 6884353"/>
              <a:gd name="connsiteY33" fmla="*/ 7393577 h 7789236"/>
              <a:gd name="connsiteX34" fmla="*/ 953589 w 6884353"/>
              <a:gd name="connsiteY34" fmla="*/ 7315200 h 7789236"/>
              <a:gd name="connsiteX35" fmla="*/ 796834 w 6884353"/>
              <a:gd name="connsiteY35" fmla="*/ 7276012 h 7789236"/>
              <a:gd name="connsiteX36" fmla="*/ 574766 w 6884353"/>
              <a:gd name="connsiteY36" fmla="*/ 7262949 h 7789236"/>
              <a:gd name="connsiteX37" fmla="*/ 391886 w 6884353"/>
              <a:gd name="connsiteY37" fmla="*/ 7249886 h 7789236"/>
              <a:gd name="connsiteX38" fmla="*/ 209006 w 6884353"/>
              <a:gd name="connsiteY38" fmla="*/ 7080069 h 7789236"/>
              <a:gd name="connsiteX39" fmla="*/ 52252 w 6884353"/>
              <a:gd name="connsiteY39" fmla="*/ 6675120 h 7789236"/>
              <a:gd name="connsiteX40" fmla="*/ 0 w 6884353"/>
              <a:gd name="connsiteY40" fmla="*/ 6453052 h 7789236"/>
              <a:gd name="connsiteX41" fmla="*/ 169817 w 6884353"/>
              <a:gd name="connsiteY41" fmla="*/ 5930537 h 7789236"/>
              <a:gd name="connsiteX42" fmla="*/ 1227909 w 6884353"/>
              <a:gd name="connsiteY42" fmla="*/ 3905794 h 7789236"/>
              <a:gd name="connsiteX43" fmla="*/ 1162594 w 6884353"/>
              <a:gd name="connsiteY43" fmla="*/ 3775166 h 7789236"/>
              <a:gd name="connsiteX44" fmla="*/ 888274 w 6884353"/>
              <a:gd name="connsiteY44" fmla="*/ 3605349 h 7789236"/>
              <a:gd name="connsiteX45" fmla="*/ 796834 w 6884353"/>
              <a:gd name="connsiteY45" fmla="*/ 3513909 h 7789236"/>
              <a:gd name="connsiteX46" fmla="*/ 744583 w 6884353"/>
              <a:gd name="connsiteY46" fmla="*/ 3500846 h 7789236"/>
              <a:gd name="connsiteX47" fmla="*/ 666206 w 6884353"/>
              <a:gd name="connsiteY47" fmla="*/ 3291840 h 7789236"/>
              <a:gd name="connsiteX48" fmla="*/ 627017 w 6884353"/>
              <a:gd name="connsiteY48" fmla="*/ 3056709 h 7789236"/>
              <a:gd name="connsiteX49" fmla="*/ 796834 w 6884353"/>
              <a:gd name="connsiteY49" fmla="*/ 2468880 h 7789236"/>
              <a:gd name="connsiteX50" fmla="*/ 901337 w 6884353"/>
              <a:gd name="connsiteY50" fmla="*/ 2076994 h 7789236"/>
              <a:gd name="connsiteX51" fmla="*/ 836023 w 6884353"/>
              <a:gd name="connsiteY51" fmla="*/ 1698172 h 7789236"/>
              <a:gd name="connsiteX52" fmla="*/ 744583 w 6884353"/>
              <a:gd name="connsiteY52" fmla="*/ 1345474 h 7789236"/>
              <a:gd name="connsiteX53" fmla="*/ 849086 w 6884353"/>
              <a:gd name="connsiteY53" fmla="*/ 940526 h 7789236"/>
              <a:gd name="connsiteX54" fmla="*/ 862149 w 6884353"/>
              <a:gd name="connsiteY54" fmla="*/ 862149 h 7789236"/>
              <a:gd name="connsiteX55" fmla="*/ 953589 w 6884353"/>
              <a:gd name="connsiteY55" fmla="*/ 574766 h 7789236"/>
              <a:gd name="connsiteX56" fmla="*/ 1005840 w 6884353"/>
              <a:gd name="connsiteY56" fmla="*/ 378823 h 7789236"/>
              <a:gd name="connsiteX57" fmla="*/ 1058092 w 6884353"/>
              <a:gd name="connsiteY57" fmla="*/ 352697 h 7789236"/>
              <a:gd name="connsiteX58" fmla="*/ 1515292 w 6884353"/>
              <a:gd name="connsiteY58" fmla="*/ 169817 h 7789236"/>
              <a:gd name="connsiteX59" fmla="*/ 2037806 w 6884353"/>
              <a:gd name="connsiteY59" fmla="*/ 117566 h 7789236"/>
              <a:gd name="connsiteX60" fmla="*/ 2769326 w 6884353"/>
              <a:gd name="connsiteY60" fmla="*/ 13063 h 7789236"/>
              <a:gd name="connsiteX61" fmla="*/ 2926080 w 6884353"/>
              <a:gd name="connsiteY61" fmla="*/ 0 h 7789236"/>
              <a:gd name="connsiteX62" fmla="*/ 4702629 w 6884353"/>
              <a:gd name="connsiteY62" fmla="*/ 13063 h 7789236"/>
              <a:gd name="connsiteX63" fmla="*/ 4963886 w 6884353"/>
              <a:gd name="connsiteY63" fmla="*/ 26126 h 7789236"/>
              <a:gd name="connsiteX64" fmla="*/ 5355772 w 6884353"/>
              <a:gd name="connsiteY64" fmla="*/ 39189 h 7789236"/>
              <a:gd name="connsiteX65" fmla="*/ 5473337 w 6884353"/>
              <a:gd name="connsiteY65" fmla="*/ 78377 h 7789236"/>
              <a:gd name="connsiteX66" fmla="*/ 5617029 w 6884353"/>
              <a:gd name="connsiteY66" fmla="*/ 117566 h 7789236"/>
              <a:gd name="connsiteX67" fmla="*/ 5656217 w 6884353"/>
              <a:gd name="connsiteY67" fmla="*/ 130629 h 7789236"/>
              <a:gd name="connsiteX68" fmla="*/ 5852160 w 6884353"/>
              <a:gd name="connsiteY68" fmla="*/ 209006 h 7789236"/>
              <a:gd name="connsiteX69" fmla="*/ 5891349 w 6884353"/>
              <a:gd name="connsiteY69" fmla="*/ 235132 h 7789236"/>
              <a:gd name="connsiteX70" fmla="*/ 5865223 w 6884353"/>
              <a:gd name="connsiteY70" fmla="*/ 418012 h 7789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6884353" h="7789236">
                <a:moveTo>
                  <a:pt x="5865223" y="418012"/>
                </a:moveTo>
                <a:cubicBezTo>
                  <a:pt x="5802086" y="511629"/>
                  <a:pt x="5684726" y="561494"/>
                  <a:pt x="5512526" y="796834"/>
                </a:cubicBezTo>
                <a:cubicBezTo>
                  <a:pt x="5418542" y="925279"/>
                  <a:pt x="5381498" y="1056596"/>
                  <a:pt x="5329646" y="1201783"/>
                </a:cubicBezTo>
                <a:cubicBezTo>
                  <a:pt x="5364480" y="1288869"/>
                  <a:pt x="5364968" y="1399705"/>
                  <a:pt x="5434149" y="1463040"/>
                </a:cubicBezTo>
                <a:cubicBezTo>
                  <a:pt x="5682798" y="1690677"/>
                  <a:pt x="5981885" y="1856198"/>
                  <a:pt x="6257109" y="2050869"/>
                </a:cubicBezTo>
                <a:cubicBezTo>
                  <a:pt x="6539861" y="2250864"/>
                  <a:pt x="6439470" y="2138395"/>
                  <a:pt x="6557554" y="2286000"/>
                </a:cubicBezTo>
                <a:cubicBezTo>
                  <a:pt x="6518366" y="2473234"/>
                  <a:pt x="6484761" y="2661725"/>
                  <a:pt x="6439989" y="2847703"/>
                </a:cubicBezTo>
                <a:cubicBezTo>
                  <a:pt x="6428060" y="2897253"/>
                  <a:pt x="6371620" y="2943044"/>
                  <a:pt x="6387737" y="2991394"/>
                </a:cubicBezTo>
                <a:cubicBezTo>
                  <a:pt x="6441045" y="3151320"/>
                  <a:pt x="6629813" y="3239293"/>
                  <a:pt x="6740434" y="3344092"/>
                </a:cubicBezTo>
                <a:cubicBezTo>
                  <a:pt x="6767626" y="3369853"/>
                  <a:pt x="6783977" y="3405052"/>
                  <a:pt x="6805749" y="3435532"/>
                </a:cubicBezTo>
                <a:cubicBezTo>
                  <a:pt x="6814457" y="3614058"/>
                  <a:pt x="6843456" y="3792747"/>
                  <a:pt x="6831874" y="3971109"/>
                </a:cubicBezTo>
                <a:cubicBezTo>
                  <a:pt x="6816793" y="4203352"/>
                  <a:pt x="6684719" y="4645663"/>
                  <a:pt x="6622869" y="4872446"/>
                </a:cubicBezTo>
                <a:cubicBezTo>
                  <a:pt x="6631577" y="4933406"/>
                  <a:pt x="6625310" y="4998484"/>
                  <a:pt x="6648994" y="5055326"/>
                </a:cubicBezTo>
                <a:cubicBezTo>
                  <a:pt x="6670441" y="5106799"/>
                  <a:pt x="6720040" y="5141344"/>
                  <a:pt x="6753497" y="5185954"/>
                </a:cubicBezTo>
                <a:lnTo>
                  <a:pt x="6831874" y="5290457"/>
                </a:lnTo>
                <a:cubicBezTo>
                  <a:pt x="6849291" y="5434149"/>
                  <a:pt x="6887655" y="5576832"/>
                  <a:pt x="6884126" y="5721532"/>
                </a:cubicBezTo>
                <a:cubicBezTo>
                  <a:pt x="6872787" y="6186442"/>
                  <a:pt x="6859877" y="6199232"/>
                  <a:pt x="6766560" y="6479177"/>
                </a:cubicBezTo>
                <a:cubicBezTo>
                  <a:pt x="6762206" y="6509657"/>
                  <a:pt x="6761955" y="6541012"/>
                  <a:pt x="6753497" y="6570617"/>
                </a:cubicBezTo>
                <a:cubicBezTo>
                  <a:pt x="6744387" y="6602502"/>
                  <a:pt x="6714309" y="6628896"/>
                  <a:pt x="6714309" y="6662057"/>
                </a:cubicBezTo>
                <a:cubicBezTo>
                  <a:pt x="6714309" y="6677756"/>
                  <a:pt x="6740434" y="6679474"/>
                  <a:pt x="6753497" y="6688183"/>
                </a:cubicBezTo>
                <a:cubicBezTo>
                  <a:pt x="6779623" y="6770914"/>
                  <a:pt x="6825385" y="6849862"/>
                  <a:pt x="6831874" y="6936377"/>
                </a:cubicBezTo>
                <a:cubicBezTo>
                  <a:pt x="6838782" y="7028487"/>
                  <a:pt x="6802614" y="7118864"/>
                  <a:pt x="6792686" y="7210697"/>
                </a:cubicBezTo>
                <a:cubicBezTo>
                  <a:pt x="6732756" y="7765052"/>
                  <a:pt x="6809320" y="7211827"/>
                  <a:pt x="6766560" y="7511143"/>
                </a:cubicBezTo>
                <a:cubicBezTo>
                  <a:pt x="6762206" y="7598229"/>
                  <a:pt x="6836872" y="7746877"/>
                  <a:pt x="6753497" y="7772400"/>
                </a:cubicBezTo>
                <a:cubicBezTo>
                  <a:pt x="6552564" y="7833910"/>
                  <a:pt x="6336617" y="7707086"/>
                  <a:pt x="6126480" y="7707086"/>
                </a:cubicBezTo>
                <a:cubicBezTo>
                  <a:pt x="5773112" y="7707086"/>
                  <a:pt x="5421086" y="7750629"/>
                  <a:pt x="5068389" y="7772400"/>
                </a:cubicBezTo>
                <a:lnTo>
                  <a:pt x="4428309" y="7759337"/>
                </a:lnTo>
                <a:cubicBezTo>
                  <a:pt x="3750823" y="7732942"/>
                  <a:pt x="4354171" y="7733614"/>
                  <a:pt x="3775166" y="7720149"/>
                </a:cubicBezTo>
                <a:lnTo>
                  <a:pt x="2939143" y="7707086"/>
                </a:lnTo>
                <a:lnTo>
                  <a:pt x="2651760" y="7667897"/>
                </a:lnTo>
                <a:cubicBezTo>
                  <a:pt x="2530016" y="7653288"/>
                  <a:pt x="2406568" y="7651036"/>
                  <a:pt x="2286000" y="7628709"/>
                </a:cubicBezTo>
                <a:cubicBezTo>
                  <a:pt x="2170717" y="7607360"/>
                  <a:pt x="2060352" y="7564710"/>
                  <a:pt x="1946366" y="7537269"/>
                </a:cubicBezTo>
                <a:cubicBezTo>
                  <a:pt x="1825142" y="7508085"/>
                  <a:pt x="1701571" y="7489133"/>
                  <a:pt x="1580606" y="7458892"/>
                </a:cubicBezTo>
                <a:cubicBezTo>
                  <a:pt x="1509794" y="7441189"/>
                  <a:pt x="1442161" y="7412255"/>
                  <a:pt x="1371600" y="7393577"/>
                </a:cubicBezTo>
                <a:cubicBezTo>
                  <a:pt x="1015980" y="7299442"/>
                  <a:pt x="1262258" y="7374559"/>
                  <a:pt x="953589" y="7315200"/>
                </a:cubicBezTo>
                <a:cubicBezTo>
                  <a:pt x="900698" y="7305029"/>
                  <a:pt x="850189" y="7283371"/>
                  <a:pt x="796834" y="7276012"/>
                </a:cubicBezTo>
                <a:cubicBezTo>
                  <a:pt x="723379" y="7265880"/>
                  <a:pt x="648763" y="7267723"/>
                  <a:pt x="574766" y="7262949"/>
                </a:cubicBezTo>
                <a:lnTo>
                  <a:pt x="391886" y="7249886"/>
                </a:lnTo>
                <a:cubicBezTo>
                  <a:pt x="260998" y="7212489"/>
                  <a:pt x="290350" y="7242757"/>
                  <a:pt x="209006" y="7080069"/>
                </a:cubicBezTo>
                <a:cubicBezTo>
                  <a:pt x="178255" y="7018568"/>
                  <a:pt x="75488" y="6755154"/>
                  <a:pt x="52252" y="6675120"/>
                </a:cubicBezTo>
                <a:cubicBezTo>
                  <a:pt x="31050" y="6602091"/>
                  <a:pt x="17417" y="6527075"/>
                  <a:pt x="0" y="6453052"/>
                </a:cubicBezTo>
                <a:cubicBezTo>
                  <a:pt x="46382" y="6236605"/>
                  <a:pt x="52263" y="6162912"/>
                  <a:pt x="169817" y="5930537"/>
                </a:cubicBezTo>
                <a:cubicBezTo>
                  <a:pt x="1560880" y="3180760"/>
                  <a:pt x="841478" y="4755937"/>
                  <a:pt x="1227909" y="3905794"/>
                </a:cubicBezTo>
                <a:cubicBezTo>
                  <a:pt x="1206137" y="3862251"/>
                  <a:pt x="1196075" y="3810507"/>
                  <a:pt x="1162594" y="3775166"/>
                </a:cubicBezTo>
                <a:cubicBezTo>
                  <a:pt x="1092725" y="3701415"/>
                  <a:pt x="979703" y="3651063"/>
                  <a:pt x="888274" y="3605349"/>
                </a:cubicBezTo>
                <a:cubicBezTo>
                  <a:pt x="857794" y="3574869"/>
                  <a:pt x="831695" y="3539262"/>
                  <a:pt x="796834" y="3513909"/>
                </a:cubicBezTo>
                <a:cubicBezTo>
                  <a:pt x="782315" y="3503349"/>
                  <a:pt x="753686" y="3516320"/>
                  <a:pt x="744583" y="3500846"/>
                </a:cubicBezTo>
                <a:cubicBezTo>
                  <a:pt x="706858" y="3436713"/>
                  <a:pt x="692332" y="3361509"/>
                  <a:pt x="666206" y="3291840"/>
                </a:cubicBezTo>
                <a:cubicBezTo>
                  <a:pt x="653143" y="3213463"/>
                  <a:pt x="627017" y="3136167"/>
                  <a:pt x="627017" y="3056709"/>
                </a:cubicBezTo>
                <a:cubicBezTo>
                  <a:pt x="627017" y="2821943"/>
                  <a:pt x="720289" y="2693729"/>
                  <a:pt x="796834" y="2468880"/>
                </a:cubicBezTo>
                <a:cubicBezTo>
                  <a:pt x="854059" y="2300782"/>
                  <a:pt x="868168" y="2226260"/>
                  <a:pt x="901337" y="2076994"/>
                </a:cubicBezTo>
                <a:cubicBezTo>
                  <a:pt x="879566" y="1950720"/>
                  <a:pt x="867780" y="1822312"/>
                  <a:pt x="836023" y="1698172"/>
                </a:cubicBezTo>
                <a:cubicBezTo>
                  <a:pt x="717820" y="1236105"/>
                  <a:pt x="777680" y="1775739"/>
                  <a:pt x="744583" y="1345474"/>
                </a:cubicBezTo>
                <a:cubicBezTo>
                  <a:pt x="779417" y="1210491"/>
                  <a:pt x="816137" y="1075981"/>
                  <a:pt x="849086" y="940526"/>
                </a:cubicBezTo>
                <a:cubicBezTo>
                  <a:pt x="855346" y="914790"/>
                  <a:pt x="855725" y="887844"/>
                  <a:pt x="862149" y="862149"/>
                </a:cubicBezTo>
                <a:cubicBezTo>
                  <a:pt x="907967" y="678876"/>
                  <a:pt x="898103" y="774512"/>
                  <a:pt x="953589" y="574766"/>
                </a:cubicBezTo>
                <a:cubicBezTo>
                  <a:pt x="975455" y="496049"/>
                  <a:pt x="955139" y="458497"/>
                  <a:pt x="1005840" y="378823"/>
                </a:cubicBezTo>
                <a:cubicBezTo>
                  <a:pt x="1016295" y="362394"/>
                  <a:pt x="1040076" y="360088"/>
                  <a:pt x="1058092" y="352697"/>
                </a:cubicBezTo>
                <a:cubicBezTo>
                  <a:pt x="1209949" y="290397"/>
                  <a:pt x="1357369" y="214562"/>
                  <a:pt x="1515292" y="169817"/>
                </a:cubicBezTo>
                <a:cubicBezTo>
                  <a:pt x="1654614" y="130343"/>
                  <a:pt x="1883069" y="133437"/>
                  <a:pt x="2037806" y="117566"/>
                </a:cubicBezTo>
                <a:cubicBezTo>
                  <a:pt x="2419624" y="78405"/>
                  <a:pt x="2343178" y="71174"/>
                  <a:pt x="2769326" y="13063"/>
                </a:cubicBezTo>
                <a:cubicBezTo>
                  <a:pt x="2821278" y="5979"/>
                  <a:pt x="2873829" y="4354"/>
                  <a:pt x="2926080" y="0"/>
                </a:cubicBezTo>
                <a:lnTo>
                  <a:pt x="4702629" y="13063"/>
                </a:lnTo>
                <a:cubicBezTo>
                  <a:pt x="4789816" y="14181"/>
                  <a:pt x="4876761" y="22641"/>
                  <a:pt x="4963886" y="26126"/>
                </a:cubicBezTo>
                <a:lnTo>
                  <a:pt x="5355772" y="39189"/>
                </a:lnTo>
                <a:cubicBezTo>
                  <a:pt x="5394960" y="52252"/>
                  <a:pt x="5433771" y="66507"/>
                  <a:pt x="5473337" y="78377"/>
                </a:cubicBezTo>
                <a:cubicBezTo>
                  <a:pt x="5520890" y="92643"/>
                  <a:pt x="5569293" y="103927"/>
                  <a:pt x="5617029" y="117566"/>
                </a:cubicBezTo>
                <a:cubicBezTo>
                  <a:pt x="5630268" y="121349"/>
                  <a:pt x="5643715" y="124859"/>
                  <a:pt x="5656217" y="130629"/>
                </a:cubicBezTo>
                <a:cubicBezTo>
                  <a:pt x="5828833" y="210298"/>
                  <a:pt x="5729017" y="184377"/>
                  <a:pt x="5852160" y="209006"/>
                </a:cubicBezTo>
                <a:cubicBezTo>
                  <a:pt x="5865223" y="217715"/>
                  <a:pt x="5889129" y="219590"/>
                  <a:pt x="5891349" y="235132"/>
                </a:cubicBezTo>
                <a:cubicBezTo>
                  <a:pt x="5914363" y="396225"/>
                  <a:pt x="5928360" y="324395"/>
                  <a:pt x="5865223" y="418012"/>
                </a:cubicBezTo>
                <a:close/>
              </a:path>
            </a:pathLst>
          </a:cu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717360E4-7238-2E73-355C-8BB3F4761F77}"/>
              </a:ext>
            </a:extLst>
          </p:cNvPr>
          <p:cNvCxnSpPr/>
          <p:nvPr/>
        </p:nvCxnSpPr>
        <p:spPr>
          <a:xfrm>
            <a:off x="333829" y="1219200"/>
            <a:ext cx="11103428" cy="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D88CC4AC-AE93-7012-A0F9-6C106B72F039}"/>
              </a:ext>
            </a:extLst>
          </p:cNvPr>
          <p:cNvSpPr/>
          <p:nvPr/>
        </p:nvSpPr>
        <p:spPr>
          <a:xfrm>
            <a:off x="2720253" y="295870"/>
            <a:ext cx="6330579" cy="923330"/>
          </a:xfrm>
          <a:prstGeom prst="rect">
            <a:avLst/>
          </a:prstGeom>
          <a:noFill/>
        </p:spPr>
        <p:txBody>
          <a:bodyPr wrap="none" lIns="91440" tIns="45720" rIns="91440" bIns="45720">
            <a:spAutoFit/>
          </a:bodyPr>
          <a:lstStyle/>
          <a:p>
            <a:pPr algn="ctr"/>
            <a:r>
              <a:rPr lang="en-US" sz="5400" b="1" cap="none" spc="0" dirty="0" err="1">
                <a:ln w="13462">
                  <a:solidFill>
                    <a:schemeClr val="bg1"/>
                  </a:solidFill>
                  <a:prstDash val="solid"/>
                </a:ln>
                <a:solidFill>
                  <a:srgbClr val="00B0F0"/>
                </a:solidFill>
                <a:effectLst>
                  <a:outerShdw dist="38100" dir="2700000" algn="bl" rotWithShape="0">
                    <a:schemeClr val="accent5"/>
                  </a:outerShdw>
                </a:effectLst>
              </a:rPr>
              <a:t>Nghệ</a:t>
            </a:r>
            <a:r>
              <a:rPr lang="en-US" sz="5400" b="1" cap="none" spc="0" dirty="0">
                <a:ln w="13462">
                  <a:solidFill>
                    <a:schemeClr val="bg1"/>
                  </a:solidFill>
                  <a:prstDash val="solid"/>
                </a:ln>
                <a:solidFill>
                  <a:srgbClr val="00B0F0"/>
                </a:solidFill>
                <a:effectLst>
                  <a:outerShdw dist="38100" dir="2700000" algn="bl" rotWithShape="0">
                    <a:schemeClr val="accent5"/>
                  </a:outerShdw>
                </a:effectLst>
              </a:rPr>
              <a:t> </a:t>
            </a:r>
            <a:r>
              <a:rPr lang="en-US" sz="5400" b="1" cap="none" spc="0" dirty="0" err="1">
                <a:ln w="13462">
                  <a:solidFill>
                    <a:schemeClr val="bg1"/>
                  </a:solidFill>
                  <a:prstDash val="solid"/>
                </a:ln>
                <a:solidFill>
                  <a:srgbClr val="00B0F0"/>
                </a:solidFill>
                <a:effectLst>
                  <a:outerShdw dist="38100" dir="2700000" algn="bl" rotWithShape="0">
                    <a:schemeClr val="accent5"/>
                  </a:outerShdw>
                </a:effectLst>
              </a:rPr>
              <a:t>thuật</a:t>
            </a:r>
            <a:r>
              <a:rPr lang="en-US" sz="5400" b="1" cap="none" spc="0" dirty="0">
                <a:ln w="13462">
                  <a:solidFill>
                    <a:schemeClr val="bg1"/>
                  </a:solidFill>
                  <a:prstDash val="solid"/>
                </a:ln>
                <a:solidFill>
                  <a:srgbClr val="00B0F0"/>
                </a:solidFill>
                <a:effectLst>
                  <a:outerShdw dist="38100" dir="2700000" algn="bl" rotWithShape="0">
                    <a:schemeClr val="accent5"/>
                  </a:outerShdw>
                </a:effectLst>
              </a:rPr>
              <a:t> </a:t>
            </a:r>
            <a:r>
              <a:rPr lang="en-US" sz="5400" b="1" cap="none" spc="0" dirty="0" err="1">
                <a:ln w="13462">
                  <a:solidFill>
                    <a:schemeClr val="bg1"/>
                  </a:solidFill>
                  <a:prstDash val="solid"/>
                </a:ln>
                <a:solidFill>
                  <a:srgbClr val="00B0F0"/>
                </a:solidFill>
                <a:effectLst>
                  <a:outerShdw dist="38100" dir="2700000" algn="bl" rotWithShape="0">
                    <a:schemeClr val="accent5"/>
                  </a:outerShdw>
                </a:effectLst>
              </a:rPr>
              <a:t>đánh</a:t>
            </a:r>
            <a:r>
              <a:rPr lang="en-US" sz="5400" b="1" cap="none" spc="0" dirty="0">
                <a:ln w="13462">
                  <a:solidFill>
                    <a:schemeClr val="bg1"/>
                  </a:solidFill>
                  <a:prstDash val="solid"/>
                </a:ln>
                <a:solidFill>
                  <a:srgbClr val="00B0F0"/>
                </a:solidFill>
                <a:effectLst>
                  <a:outerShdw dist="38100" dir="2700000" algn="bl" rotWithShape="0">
                    <a:schemeClr val="accent5"/>
                  </a:outerShdw>
                </a:effectLst>
              </a:rPr>
              <a:t> </a:t>
            </a:r>
            <a:r>
              <a:rPr lang="en-US" sz="5400" b="1" cap="none" spc="0" dirty="0" err="1">
                <a:ln w="13462">
                  <a:solidFill>
                    <a:schemeClr val="bg1"/>
                  </a:solidFill>
                  <a:prstDash val="solid"/>
                </a:ln>
                <a:solidFill>
                  <a:srgbClr val="00B0F0"/>
                </a:solidFill>
                <a:effectLst>
                  <a:outerShdw dist="38100" dir="2700000" algn="bl" rotWithShape="0">
                    <a:schemeClr val="accent5"/>
                  </a:outerShdw>
                </a:effectLst>
              </a:rPr>
              <a:t>giặc</a:t>
            </a:r>
            <a:endParaRPr lang="en-US" sz="5400" b="1" cap="none" spc="0" dirty="0">
              <a:ln w="13462">
                <a:solidFill>
                  <a:schemeClr val="bg1"/>
                </a:solidFill>
                <a:prstDash val="solid"/>
              </a:ln>
              <a:solidFill>
                <a:srgbClr val="00B0F0"/>
              </a:solidFill>
              <a:effectLst>
                <a:outerShdw dist="38100" dir="2700000" algn="bl" rotWithShape="0">
                  <a:schemeClr val="accent5"/>
                </a:outerShdw>
              </a:effectLst>
            </a:endParaRPr>
          </a:p>
        </p:txBody>
      </p:sp>
      <p:sp>
        <p:nvSpPr>
          <p:cNvPr id="7" name="TextBox 6">
            <a:extLst>
              <a:ext uri="{FF2B5EF4-FFF2-40B4-BE49-F238E27FC236}">
                <a16:creationId xmlns:a16="http://schemas.microsoft.com/office/drawing/2014/main" id="{639A1E29-CF90-133C-6818-018BC34C77BC}"/>
              </a:ext>
            </a:extLst>
          </p:cNvPr>
          <p:cNvSpPr txBox="1"/>
          <p:nvPr/>
        </p:nvSpPr>
        <p:spPr>
          <a:xfrm flipH="1">
            <a:off x="-1" y="1188422"/>
            <a:ext cx="6210299" cy="2308324"/>
          </a:xfrm>
          <a:prstGeom prst="rect">
            <a:avLst/>
          </a:prstGeom>
          <a:noFill/>
        </p:spPr>
        <p:txBody>
          <a:bodyPr wrap="square" rtlCol="0">
            <a:spAutoFit/>
          </a:bodyPr>
          <a:lstStyle/>
          <a:p>
            <a:pPr algn="ctr"/>
            <a:r>
              <a:rPr lang="vi-VN" sz="1800" b="1" kern="0" dirty="0">
                <a:solidFill>
                  <a:schemeClr val="bg1"/>
                </a:solidFill>
                <a:effectLst/>
                <a:latin typeface="Times New Roman" panose="02020603050405020304" pitchFamily="18" charset="0"/>
                <a:ea typeface="Times New Roman" panose="02020603050405020304" pitchFamily="18" charset="0"/>
              </a:rPr>
              <a:t>Về tư tưởng chỉ đạo tác chiến:</a:t>
            </a:r>
            <a:endParaRPr lang="en-US" sz="1800" b="1" kern="0" dirty="0">
              <a:solidFill>
                <a:schemeClr val="bg1"/>
              </a:solidFill>
              <a:effectLst/>
              <a:latin typeface="Times New Roman" panose="02020603050405020304" pitchFamily="18" charset="0"/>
              <a:ea typeface="Times New Roman" panose="02020603050405020304" pitchFamily="18" charset="0"/>
            </a:endParaRPr>
          </a:p>
          <a:p>
            <a:pPr algn="ctr"/>
            <a:r>
              <a:rPr lang="vi-VN" sz="1800" kern="0" dirty="0">
                <a:solidFill>
                  <a:schemeClr val="bg1"/>
                </a:solidFill>
                <a:effectLst/>
                <a:latin typeface="Times New Roman" panose="02020603050405020304" pitchFamily="18" charset="0"/>
                <a:ea typeface="Times New Roman" panose="02020603050405020304" pitchFamily="18" charset="0"/>
              </a:rPr>
              <a:t>Giải phóng, bảo vệ đất nước, </a:t>
            </a:r>
            <a:r>
              <a:rPr lang="vi-VN" sz="1800" b="1" i="1" u="sng" kern="0" dirty="0">
                <a:solidFill>
                  <a:schemeClr val="bg1"/>
                </a:solidFill>
                <a:effectLst/>
                <a:latin typeface="Times New Roman" panose="02020603050405020304" pitchFamily="18" charset="0"/>
                <a:ea typeface="Times New Roman" panose="02020603050405020304" pitchFamily="18" charset="0"/>
              </a:rPr>
              <a:t>luôn có tư tưởng tiến công </a:t>
            </a:r>
            <a:r>
              <a:rPr lang="vi-VN" sz="1800" kern="0" dirty="0">
                <a:solidFill>
                  <a:schemeClr val="bg1"/>
                </a:solidFill>
                <a:effectLst/>
                <a:latin typeface="Times New Roman" panose="02020603050405020304" pitchFamily="18" charset="0"/>
                <a:ea typeface="Times New Roman" panose="02020603050405020304" pitchFamily="18" charset="0"/>
              </a:rPr>
              <a:t>như nhà Lý chủ động đánh bại kẻ thù ở phía Nam, phá tan âm mưu nhà Tống. Đối với Lý Thường Kiệt thì ông đã sử dụng “tiên phát chế nhân” để tiến công trước và đưa kẻ thù vào thế bị động, bảo vệ thành Thăng Long bằng “thiên hiểm” của địa hình bằng tuyến sông Như Nguyệt.</a:t>
            </a:r>
            <a:br>
              <a:rPr lang="vi-VN" sz="1800" kern="0" dirty="0">
                <a:solidFill>
                  <a:schemeClr val="bg1"/>
                </a:solidFill>
                <a:effectLst/>
                <a:latin typeface="Times New Roman" panose="02020603050405020304" pitchFamily="18" charset="0"/>
                <a:ea typeface="Times New Roman" panose="02020603050405020304" pitchFamily="18" charset="0"/>
              </a:rPr>
            </a:br>
            <a:endParaRPr lang="en-US" dirty="0">
              <a:solidFill>
                <a:schemeClr val="bg1"/>
              </a:solidFill>
            </a:endParaRPr>
          </a:p>
        </p:txBody>
      </p:sp>
      <p:sp>
        <p:nvSpPr>
          <p:cNvPr id="8" name="TextBox 7">
            <a:extLst>
              <a:ext uri="{FF2B5EF4-FFF2-40B4-BE49-F238E27FC236}">
                <a16:creationId xmlns:a16="http://schemas.microsoft.com/office/drawing/2014/main" id="{DFED791C-6FB7-F465-EB0F-4F6ABFDEF0E0}"/>
              </a:ext>
            </a:extLst>
          </p:cNvPr>
          <p:cNvSpPr txBox="1"/>
          <p:nvPr/>
        </p:nvSpPr>
        <p:spPr>
          <a:xfrm flipH="1">
            <a:off x="6467473" y="1219200"/>
            <a:ext cx="5724526" cy="1200329"/>
          </a:xfrm>
          <a:prstGeom prst="rect">
            <a:avLst/>
          </a:prstGeom>
          <a:noFill/>
        </p:spPr>
        <p:txBody>
          <a:bodyPr wrap="square" rtlCol="0">
            <a:spAutoFit/>
          </a:bodyPr>
          <a:lstStyle/>
          <a:p>
            <a:pPr algn="ctr"/>
            <a:r>
              <a:rPr lang="vi-VN" sz="1800" b="1" u="sng" kern="0" dirty="0">
                <a:solidFill>
                  <a:srgbClr val="000000"/>
                </a:solidFill>
                <a:effectLst/>
                <a:latin typeface="Times New Roman" panose="02020603050405020304" pitchFamily="18" charset="0"/>
                <a:ea typeface="Times New Roman" panose="02020603050405020304" pitchFamily="18" charset="0"/>
              </a:rPr>
              <a:t>Mưu kế đánh giặc:</a:t>
            </a:r>
            <a:endParaRPr lang="en-US" sz="1800" b="1" u="sng" kern="0" dirty="0">
              <a:solidFill>
                <a:srgbClr val="000000"/>
              </a:solidFill>
              <a:effectLst/>
              <a:latin typeface="Times New Roman" panose="02020603050405020304" pitchFamily="18" charset="0"/>
              <a:ea typeface="Times New Roman" panose="02020603050405020304" pitchFamily="18" charset="0"/>
            </a:endParaRPr>
          </a:p>
          <a:p>
            <a:pPr algn="ctr"/>
            <a:r>
              <a:rPr lang="en-US" kern="0" dirty="0" err="1">
                <a:solidFill>
                  <a:srgbClr val="000000"/>
                </a:solidFill>
                <a:latin typeface="Times New Roman" panose="02020603050405020304" pitchFamily="18" charset="0"/>
              </a:rPr>
              <a:t>Lừa</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địch</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đánh</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vào</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chủ</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yếu</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điều</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địch</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theo</a:t>
            </a:r>
            <a:r>
              <a:rPr lang="en-US" kern="0" dirty="0">
                <a:solidFill>
                  <a:srgbClr val="000000"/>
                </a:solidFill>
                <a:latin typeface="Times New Roman" panose="02020603050405020304" pitchFamily="18" charset="0"/>
              </a:rPr>
              <a:t> ý </a:t>
            </a:r>
            <a:r>
              <a:rPr lang="en-US" kern="0" dirty="0" err="1">
                <a:solidFill>
                  <a:srgbClr val="000000"/>
                </a:solidFill>
                <a:latin typeface="Times New Roman" panose="02020603050405020304" pitchFamily="18" charset="0"/>
              </a:rPr>
              <a:t>định</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của</a:t>
            </a:r>
            <a:r>
              <a:rPr lang="en-US" kern="0" dirty="0">
                <a:solidFill>
                  <a:srgbClr val="000000"/>
                </a:solidFill>
                <a:latin typeface="Times New Roman" panose="02020603050405020304" pitchFamily="18" charset="0"/>
              </a:rPr>
              <a:t> ta, </a:t>
            </a:r>
            <a:r>
              <a:rPr lang="en-US" kern="0" dirty="0" err="1">
                <a:solidFill>
                  <a:srgbClr val="000000"/>
                </a:solidFill>
                <a:latin typeface="Times New Roman" panose="02020603050405020304" pitchFamily="18" charset="0"/>
              </a:rPr>
              <a:t>giành</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quyền</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chủ</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động</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Kết</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hợp</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với</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quân</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triều</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đình</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quân</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địa</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phương</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và</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dân</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binh</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thổ</a:t>
            </a:r>
            <a:r>
              <a:rPr lang="en-US" kern="0" dirty="0">
                <a:solidFill>
                  <a:srgbClr val="000000"/>
                </a:solidFill>
                <a:latin typeface="Times New Roman" panose="02020603050405020304" pitchFamily="18" charset="0"/>
              </a:rPr>
              <a:t> </a:t>
            </a:r>
            <a:r>
              <a:rPr lang="en-US" kern="0" dirty="0" err="1">
                <a:solidFill>
                  <a:srgbClr val="000000"/>
                </a:solidFill>
                <a:latin typeface="Times New Roman" panose="02020603050405020304" pitchFamily="18" charset="0"/>
              </a:rPr>
              <a:t>binh</a:t>
            </a:r>
            <a:endParaRPr lang="en-US" dirty="0"/>
          </a:p>
        </p:txBody>
      </p:sp>
      <p:sp>
        <p:nvSpPr>
          <p:cNvPr id="9" name="TextBox 8">
            <a:extLst>
              <a:ext uri="{FF2B5EF4-FFF2-40B4-BE49-F238E27FC236}">
                <a16:creationId xmlns:a16="http://schemas.microsoft.com/office/drawing/2014/main" id="{06D577C1-A137-A403-0BC2-55DC3288D08E}"/>
              </a:ext>
            </a:extLst>
          </p:cNvPr>
          <p:cNvSpPr txBox="1"/>
          <p:nvPr/>
        </p:nvSpPr>
        <p:spPr>
          <a:xfrm>
            <a:off x="-1" y="3391476"/>
            <a:ext cx="6943726" cy="1477328"/>
          </a:xfrm>
          <a:prstGeom prst="rect">
            <a:avLst/>
          </a:prstGeom>
          <a:noFill/>
        </p:spPr>
        <p:txBody>
          <a:bodyPr wrap="square" rtlCol="0">
            <a:spAutoFit/>
          </a:bodyPr>
          <a:lstStyle/>
          <a:p>
            <a:r>
              <a:rPr lang="vi-VN" sz="1800" b="1" kern="0" dirty="0">
                <a:solidFill>
                  <a:schemeClr val="bg1"/>
                </a:solidFill>
                <a:effectLst/>
                <a:latin typeface="Times New Roman" panose="02020603050405020304" pitchFamily="18" charset="0"/>
                <a:ea typeface="Times New Roman" panose="02020603050405020304" pitchFamily="18" charset="0"/>
              </a:rPr>
              <a:t>Nghệ thuật </a:t>
            </a:r>
            <a:r>
              <a:rPr lang="vi-VN" sz="1800" b="1" dirty="0">
                <a:solidFill>
                  <a:schemeClr val="bg1"/>
                </a:solidFill>
                <a:effectLst/>
                <a:latin typeface="Times New Roman" panose="02020603050405020304" pitchFamily="18" charset="0"/>
                <a:ea typeface="Arial" panose="020B0604020202020204" pitchFamily="34" charset="0"/>
              </a:rPr>
              <a:t>lấy nhỏ đánh lớn, lấy ít địch nhiều, lấy yếu chống mạnh</a:t>
            </a:r>
            <a:r>
              <a:rPr lang="en-US" sz="1800" b="1" dirty="0">
                <a:solidFill>
                  <a:schemeClr val="bg1"/>
                </a:solidFill>
                <a:effectLst/>
                <a:latin typeface="Times New Roman" panose="02020603050405020304" pitchFamily="18" charset="0"/>
                <a:ea typeface="Arial" panose="020B0604020202020204" pitchFamily="34" charset="0"/>
              </a:rPr>
              <a:t>:</a:t>
            </a:r>
          </a:p>
          <a:p>
            <a:pPr algn="ctr"/>
            <a:r>
              <a:rPr lang="en-US" dirty="0" err="1">
                <a:solidFill>
                  <a:schemeClr val="bg1"/>
                </a:solidFill>
                <a:latin typeface="Times New Roman" panose="02020603050405020304" pitchFamily="18" charset="0"/>
                <a:ea typeface="Arial" panose="020B0604020202020204" pitchFamily="34" charset="0"/>
              </a:rPr>
              <a:t>Lấy</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thế</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thắng</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lực</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Sức</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mạnh</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tổng</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hợp</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của</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nhiều</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yếu</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tố</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chứ</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không</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thuần</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túy</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là</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sự</a:t>
            </a:r>
            <a:r>
              <a:rPr lang="en-US" dirty="0">
                <a:solidFill>
                  <a:schemeClr val="bg1"/>
                </a:solidFill>
                <a:latin typeface="Times New Roman" panose="02020603050405020304" pitchFamily="18" charset="0"/>
                <a:ea typeface="Arial" panose="020B0604020202020204" pitchFamily="34" charset="0"/>
              </a:rPr>
              <a:t> so </a:t>
            </a:r>
            <a:r>
              <a:rPr lang="en-US" dirty="0" err="1">
                <a:solidFill>
                  <a:schemeClr val="bg1"/>
                </a:solidFill>
                <a:latin typeface="Times New Roman" panose="02020603050405020304" pitchFamily="18" charset="0"/>
                <a:ea typeface="Arial" panose="020B0604020202020204" pitchFamily="34" charset="0"/>
              </a:rPr>
              <a:t>sánh</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hơn</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kém</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về</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quân</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số</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vũ</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khí</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của</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mỗi</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bên</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tham</a:t>
            </a:r>
            <a:r>
              <a:rPr lang="en-US" dirty="0">
                <a:solidFill>
                  <a:schemeClr val="bg1"/>
                </a:solidFill>
                <a:latin typeface="Times New Roman" panose="02020603050405020304" pitchFamily="18" charset="0"/>
                <a:ea typeface="Arial" panose="020B0604020202020204" pitchFamily="34" charset="0"/>
              </a:rPr>
              <a:t> </a:t>
            </a:r>
            <a:r>
              <a:rPr lang="en-US" dirty="0" err="1">
                <a:solidFill>
                  <a:schemeClr val="bg1"/>
                </a:solidFill>
                <a:latin typeface="Times New Roman" panose="02020603050405020304" pitchFamily="18" charset="0"/>
                <a:ea typeface="Arial" panose="020B0604020202020204" pitchFamily="34" charset="0"/>
              </a:rPr>
              <a:t>chiến</a:t>
            </a:r>
            <a:endParaRPr lang="en-US" sz="1800" dirty="0">
              <a:solidFill>
                <a:schemeClr val="bg1"/>
              </a:solidFill>
              <a:effectLst/>
              <a:latin typeface="Times New Roman" panose="02020603050405020304" pitchFamily="18" charset="0"/>
              <a:ea typeface="Arial" panose="020B0604020202020204" pitchFamily="34" charset="0"/>
            </a:endParaRPr>
          </a:p>
          <a:p>
            <a:endParaRPr lang="en-US" dirty="0">
              <a:solidFill>
                <a:schemeClr val="bg1"/>
              </a:solidFill>
            </a:endParaRPr>
          </a:p>
        </p:txBody>
      </p:sp>
      <p:sp>
        <p:nvSpPr>
          <p:cNvPr id="10" name="TextBox 9">
            <a:extLst>
              <a:ext uri="{FF2B5EF4-FFF2-40B4-BE49-F238E27FC236}">
                <a16:creationId xmlns:a16="http://schemas.microsoft.com/office/drawing/2014/main" id="{49A7D4BC-B9B3-7AE2-FAFA-40752A06685B}"/>
              </a:ext>
            </a:extLst>
          </p:cNvPr>
          <p:cNvSpPr txBox="1"/>
          <p:nvPr/>
        </p:nvSpPr>
        <p:spPr>
          <a:xfrm>
            <a:off x="6883618" y="3064634"/>
            <a:ext cx="5467593" cy="1200329"/>
          </a:xfrm>
          <a:prstGeom prst="rect">
            <a:avLst/>
          </a:prstGeom>
          <a:noFill/>
        </p:spPr>
        <p:txBody>
          <a:bodyPr wrap="square" rtlCol="0">
            <a:spAutoFit/>
          </a:bodyPr>
          <a:lstStyle/>
          <a:p>
            <a:r>
              <a:rPr lang="en-US" b="1" u="sng" dirty="0" err="1"/>
              <a:t>Về</a:t>
            </a:r>
            <a:r>
              <a:rPr lang="en-US" b="1" u="sng" dirty="0"/>
              <a:t> </a:t>
            </a:r>
            <a:r>
              <a:rPr lang="en-US" b="1" u="sng" dirty="0" err="1"/>
              <a:t>nghệ</a:t>
            </a:r>
            <a:r>
              <a:rPr lang="en-US" b="1" u="sng" dirty="0"/>
              <a:t> </a:t>
            </a:r>
            <a:r>
              <a:rPr lang="en-US" b="1" u="sng" dirty="0" err="1"/>
              <a:t>thuật</a:t>
            </a:r>
            <a:r>
              <a:rPr lang="en-US" b="1" u="sng" dirty="0"/>
              <a:t> </a:t>
            </a:r>
            <a:r>
              <a:rPr lang="en-US" b="1" u="sng" dirty="0" err="1"/>
              <a:t>tổ</a:t>
            </a:r>
            <a:r>
              <a:rPr lang="en-US" b="1" u="sng" dirty="0"/>
              <a:t> </a:t>
            </a:r>
            <a:r>
              <a:rPr lang="en-US" b="1" u="sng" dirty="0" err="1"/>
              <a:t>chức</a:t>
            </a:r>
            <a:r>
              <a:rPr lang="en-US" b="1" u="sng" dirty="0"/>
              <a:t> </a:t>
            </a:r>
            <a:r>
              <a:rPr lang="en-US" b="1" u="sng" dirty="0" err="1"/>
              <a:t>và</a:t>
            </a:r>
            <a:r>
              <a:rPr lang="en-US" b="1" u="sng" dirty="0"/>
              <a:t> </a:t>
            </a:r>
            <a:r>
              <a:rPr lang="en-US" b="1" u="sng" dirty="0" err="1"/>
              <a:t>thực</a:t>
            </a:r>
            <a:r>
              <a:rPr lang="en-US" b="1" u="sng" dirty="0"/>
              <a:t> </a:t>
            </a:r>
            <a:r>
              <a:rPr lang="en-US" b="1" u="sng" dirty="0" err="1"/>
              <a:t>hành</a:t>
            </a:r>
            <a:r>
              <a:rPr lang="en-US" b="1" u="sng" dirty="0"/>
              <a:t> </a:t>
            </a:r>
            <a:r>
              <a:rPr lang="en-US" b="1" u="sng" dirty="0" err="1"/>
              <a:t>các</a:t>
            </a:r>
            <a:r>
              <a:rPr lang="en-US" b="1" u="sng" dirty="0"/>
              <a:t> </a:t>
            </a:r>
            <a:r>
              <a:rPr lang="en-US" b="1" u="sng" dirty="0" err="1"/>
              <a:t>trận</a:t>
            </a:r>
            <a:r>
              <a:rPr lang="en-US" b="1" u="sng" dirty="0"/>
              <a:t> </a:t>
            </a:r>
            <a:r>
              <a:rPr lang="en-US" b="1" u="sng" dirty="0" err="1"/>
              <a:t>đánh</a:t>
            </a:r>
            <a:r>
              <a:rPr lang="en-US" b="1" u="sng" dirty="0"/>
              <a:t> </a:t>
            </a:r>
            <a:r>
              <a:rPr lang="en-US" b="1" u="sng" dirty="0" err="1"/>
              <a:t>lớn</a:t>
            </a:r>
            <a:endParaRPr lang="en-US" b="1" u="sng" dirty="0"/>
          </a:p>
          <a:p>
            <a:pPr algn="ctr"/>
            <a:r>
              <a:rPr lang="en-US" dirty="0"/>
              <a:t>Nguyễn </a:t>
            </a:r>
            <a:r>
              <a:rPr lang="en-US" dirty="0" err="1"/>
              <a:t>Huệ</a:t>
            </a:r>
            <a:r>
              <a:rPr lang="en-US" dirty="0"/>
              <a:t> </a:t>
            </a:r>
            <a:r>
              <a:rPr lang="en-US" dirty="0" err="1"/>
              <a:t>và</a:t>
            </a:r>
            <a:r>
              <a:rPr lang="en-US" dirty="0"/>
              <a:t> </a:t>
            </a:r>
            <a:r>
              <a:rPr lang="en-US" dirty="0" err="1"/>
              <a:t>quân</a:t>
            </a:r>
            <a:r>
              <a:rPr lang="en-US" dirty="0"/>
              <a:t> </a:t>
            </a:r>
            <a:r>
              <a:rPr lang="en-US" dirty="0" err="1"/>
              <a:t>Tây</a:t>
            </a:r>
            <a:r>
              <a:rPr lang="en-US" dirty="0"/>
              <a:t> </a:t>
            </a:r>
            <a:r>
              <a:rPr lang="en-US" dirty="0" err="1"/>
              <a:t>Sơn</a:t>
            </a:r>
            <a:r>
              <a:rPr lang="en-US" dirty="0"/>
              <a:t>: Khi </a:t>
            </a:r>
            <a:r>
              <a:rPr lang="en-US" dirty="0" err="1"/>
              <a:t>đánh</a:t>
            </a:r>
            <a:r>
              <a:rPr lang="en-US" dirty="0"/>
              <a:t> </a:t>
            </a:r>
            <a:r>
              <a:rPr lang="en-US" dirty="0" err="1"/>
              <a:t>Thăng</a:t>
            </a:r>
            <a:r>
              <a:rPr lang="en-US" dirty="0"/>
              <a:t> Long, </a:t>
            </a:r>
            <a:r>
              <a:rPr lang="en-US" dirty="0" err="1"/>
              <a:t>là</a:t>
            </a:r>
            <a:r>
              <a:rPr lang="en-US" dirty="0"/>
              <a:t> </a:t>
            </a:r>
            <a:r>
              <a:rPr lang="en-US" dirty="0" err="1"/>
              <a:t>địa</a:t>
            </a:r>
            <a:r>
              <a:rPr lang="en-US" dirty="0"/>
              <a:t> </a:t>
            </a:r>
            <a:r>
              <a:rPr lang="en-US" dirty="0" err="1"/>
              <a:t>bàn</a:t>
            </a:r>
            <a:r>
              <a:rPr lang="en-US" dirty="0"/>
              <a:t> </a:t>
            </a:r>
            <a:r>
              <a:rPr lang="en-US" dirty="0" err="1"/>
              <a:t>tập</a:t>
            </a:r>
            <a:r>
              <a:rPr lang="en-US" dirty="0"/>
              <a:t> </a:t>
            </a:r>
            <a:r>
              <a:rPr lang="en-US" dirty="0" err="1"/>
              <a:t>trung</a:t>
            </a:r>
            <a:r>
              <a:rPr lang="en-US" dirty="0"/>
              <a:t> </a:t>
            </a:r>
            <a:r>
              <a:rPr lang="en-US" dirty="0" err="1"/>
              <a:t>hầu</a:t>
            </a:r>
            <a:r>
              <a:rPr lang="en-US" dirty="0"/>
              <a:t> </a:t>
            </a:r>
            <a:r>
              <a:rPr lang="en-US" dirty="0" err="1"/>
              <a:t>hết</a:t>
            </a:r>
            <a:r>
              <a:rPr lang="en-US" dirty="0"/>
              <a:t> </a:t>
            </a:r>
            <a:r>
              <a:rPr lang="en-US" dirty="0" err="1"/>
              <a:t>quân</a:t>
            </a:r>
            <a:r>
              <a:rPr lang="en-US" dirty="0"/>
              <a:t> </a:t>
            </a:r>
            <a:r>
              <a:rPr lang="en-US" dirty="0" err="1"/>
              <a:t>địch</a:t>
            </a:r>
            <a:r>
              <a:rPr lang="en-US" dirty="0"/>
              <a:t>. </a:t>
            </a:r>
            <a:r>
              <a:rPr lang="en-US" dirty="0" err="1"/>
              <a:t>Ông</a:t>
            </a:r>
            <a:r>
              <a:rPr lang="en-US" dirty="0"/>
              <a:t> </a:t>
            </a:r>
            <a:r>
              <a:rPr lang="en-US" dirty="0" err="1"/>
              <a:t>đã</a:t>
            </a:r>
            <a:r>
              <a:rPr lang="en-US" dirty="0"/>
              <a:t> </a:t>
            </a:r>
            <a:r>
              <a:rPr lang="en-US" dirty="0" err="1"/>
              <a:t>nhìn</a:t>
            </a:r>
            <a:r>
              <a:rPr lang="en-US" dirty="0"/>
              <a:t> </a:t>
            </a:r>
            <a:r>
              <a:rPr lang="en-US" dirty="0" err="1"/>
              <a:t>rõ</a:t>
            </a:r>
            <a:r>
              <a:rPr lang="en-US" dirty="0"/>
              <a:t> </a:t>
            </a:r>
            <a:r>
              <a:rPr lang="en-US" dirty="0" err="1"/>
              <a:t>cái</a:t>
            </a:r>
            <a:r>
              <a:rPr lang="en-US" dirty="0"/>
              <a:t> </a:t>
            </a:r>
            <a:r>
              <a:rPr lang="en-US" dirty="0" err="1"/>
              <a:t>mạnh</a:t>
            </a:r>
            <a:r>
              <a:rPr lang="en-US" dirty="0"/>
              <a:t> </a:t>
            </a:r>
            <a:r>
              <a:rPr lang="en-US" dirty="0" err="1"/>
              <a:t>của</a:t>
            </a:r>
            <a:r>
              <a:rPr lang="en-US" dirty="0"/>
              <a:t> </a:t>
            </a:r>
            <a:r>
              <a:rPr lang="en-US" dirty="0" err="1"/>
              <a:t>địch</a:t>
            </a:r>
            <a:r>
              <a:rPr lang="en-US" dirty="0"/>
              <a:t>, </a:t>
            </a:r>
            <a:r>
              <a:rPr lang="en-US" dirty="0" err="1"/>
              <a:t>chúng</a:t>
            </a:r>
            <a:r>
              <a:rPr lang="en-US" dirty="0"/>
              <a:t> </a:t>
            </a:r>
            <a:r>
              <a:rPr lang="en-US" dirty="0" err="1"/>
              <a:t>bộc</a:t>
            </a:r>
            <a:r>
              <a:rPr lang="en-US" dirty="0"/>
              <a:t> </a:t>
            </a:r>
            <a:r>
              <a:rPr lang="en-US" dirty="0" err="1"/>
              <a:t>lỗ</a:t>
            </a:r>
            <a:r>
              <a:rPr lang="en-US" dirty="0"/>
              <a:t> </a:t>
            </a:r>
            <a:r>
              <a:rPr lang="en-US" dirty="0" err="1"/>
              <a:t>điểm</a:t>
            </a:r>
            <a:r>
              <a:rPr lang="en-US" dirty="0"/>
              <a:t> </a:t>
            </a:r>
            <a:r>
              <a:rPr lang="en-US" dirty="0" err="1"/>
              <a:t>yếu</a:t>
            </a:r>
            <a:r>
              <a:rPr lang="en-US" dirty="0"/>
              <a:t>, </a:t>
            </a:r>
            <a:r>
              <a:rPr lang="en-US" dirty="0" err="1"/>
              <a:t>sơ</a:t>
            </a:r>
            <a:r>
              <a:rPr lang="en-US" dirty="0"/>
              <a:t> </a:t>
            </a:r>
            <a:r>
              <a:rPr lang="en-US" dirty="0" err="1"/>
              <a:t>hở</a:t>
            </a:r>
            <a:r>
              <a:rPr lang="en-US" dirty="0"/>
              <a:t>. </a:t>
            </a:r>
          </a:p>
        </p:txBody>
      </p:sp>
      <p:sp>
        <p:nvSpPr>
          <p:cNvPr id="11" name="TextBox 10">
            <a:extLst>
              <a:ext uri="{FF2B5EF4-FFF2-40B4-BE49-F238E27FC236}">
                <a16:creationId xmlns:a16="http://schemas.microsoft.com/office/drawing/2014/main" id="{94687D98-F818-96BD-CA2D-BCE54CFACCB1}"/>
              </a:ext>
            </a:extLst>
          </p:cNvPr>
          <p:cNvSpPr txBox="1"/>
          <p:nvPr/>
        </p:nvSpPr>
        <p:spPr>
          <a:xfrm>
            <a:off x="-45720" y="4730305"/>
            <a:ext cx="6751320" cy="1477328"/>
          </a:xfrm>
          <a:prstGeom prst="rect">
            <a:avLst/>
          </a:prstGeom>
          <a:noFill/>
        </p:spPr>
        <p:txBody>
          <a:bodyPr wrap="square" rtlCol="0">
            <a:spAutoFit/>
          </a:bodyPr>
          <a:lstStyle/>
          <a:p>
            <a:r>
              <a:rPr lang="en-US" b="1" dirty="0" err="1">
                <a:solidFill>
                  <a:schemeClr val="bg1"/>
                </a:solidFill>
              </a:rPr>
              <a:t>Nghệ</a:t>
            </a:r>
            <a:r>
              <a:rPr lang="en-US" b="1" dirty="0">
                <a:solidFill>
                  <a:schemeClr val="bg1"/>
                </a:solidFill>
              </a:rPr>
              <a:t> </a:t>
            </a:r>
            <a:r>
              <a:rPr lang="en-US" b="1" dirty="0" err="1">
                <a:solidFill>
                  <a:schemeClr val="bg1"/>
                </a:solidFill>
              </a:rPr>
              <a:t>thuật</a:t>
            </a:r>
            <a:r>
              <a:rPr lang="en-US" b="1" dirty="0">
                <a:solidFill>
                  <a:schemeClr val="bg1"/>
                </a:solidFill>
              </a:rPr>
              <a:t> </a:t>
            </a:r>
            <a:r>
              <a:rPr lang="en-US" b="1" dirty="0" err="1">
                <a:solidFill>
                  <a:schemeClr val="bg1"/>
                </a:solidFill>
              </a:rPr>
              <a:t>chiến</a:t>
            </a:r>
            <a:r>
              <a:rPr lang="en-US" b="1" dirty="0">
                <a:solidFill>
                  <a:schemeClr val="bg1"/>
                </a:solidFill>
              </a:rPr>
              <a:t> </a:t>
            </a:r>
            <a:r>
              <a:rPr lang="en-US" b="1" dirty="0" err="1">
                <a:solidFill>
                  <a:schemeClr val="bg1"/>
                </a:solidFill>
              </a:rPr>
              <a:t>tranh</a:t>
            </a:r>
            <a:r>
              <a:rPr lang="en-US" b="1" dirty="0">
                <a:solidFill>
                  <a:schemeClr val="bg1"/>
                </a:solidFill>
              </a:rPr>
              <a:t> </a:t>
            </a:r>
            <a:r>
              <a:rPr lang="en-US" b="1" dirty="0" err="1">
                <a:solidFill>
                  <a:schemeClr val="bg1"/>
                </a:solidFill>
              </a:rPr>
              <a:t>nhân</a:t>
            </a:r>
            <a:r>
              <a:rPr lang="en-US" b="1" dirty="0">
                <a:solidFill>
                  <a:schemeClr val="bg1"/>
                </a:solidFill>
              </a:rPr>
              <a:t> </a:t>
            </a:r>
            <a:r>
              <a:rPr lang="en-US" b="1" dirty="0" err="1">
                <a:solidFill>
                  <a:schemeClr val="bg1"/>
                </a:solidFill>
              </a:rPr>
              <a:t>dân</a:t>
            </a:r>
            <a:r>
              <a:rPr lang="en-US" b="1" dirty="0">
                <a:solidFill>
                  <a:schemeClr val="bg1"/>
                </a:solidFill>
              </a:rPr>
              <a:t>, </a:t>
            </a:r>
            <a:r>
              <a:rPr lang="en-US" b="1" dirty="0" err="1">
                <a:solidFill>
                  <a:schemeClr val="bg1"/>
                </a:solidFill>
              </a:rPr>
              <a:t>thực</a:t>
            </a:r>
            <a:r>
              <a:rPr lang="en-US" b="1" dirty="0">
                <a:solidFill>
                  <a:schemeClr val="bg1"/>
                </a:solidFill>
              </a:rPr>
              <a:t> </a:t>
            </a:r>
            <a:r>
              <a:rPr lang="en-US" b="1" dirty="0" err="1">
                <a:solidFill>
                  <a:schemeClr val="bg1"/>
                </a:solidFill>
              </a:rPr>
              <a:t>hiện</a:t>
            </a:r>
            <a:r>
              <a:rPr lang="en-US" b="1" dirty="0">
                <a:solidFill>
                  <a:schemeClr val="bg1"/>
                </a:solidFill>
              </a:rPr>
              <a:t> </a:t>
            </a:r>
            <a:r>
              <a:rPr lang="en-US" b="1" dirty="0" err="1">
                <a:solidFill>
                  <a:schemeClr val="bg1"/>
                </a:solidFill>
              </a:rPr>
              <a:t>toàn</a:t>
            </a:r>
            <a:r>
              <a:rPr lang="en-US" b="1" dirty="0">
                <a:solidFill>
                  <a:schemeClr val="bg1"/>
                </a:solidFill>
              </a:rPr>
              <a:t> </a:t>
            </a:r>
            <a:r>
              <a:rPr lang="en-US" b="1" dirty="0" err="1">
                <a:solidFill>
                  <a:schemeClr val="bg1"/>
                </a:solidFill>
              </a:rPr>
              <a:t>dân</a:t>
            </a:r>
            <a:r>
              <a:rPr lang="en-US" b="1" dirty="0">
                <a:solidFill>
                  <a:schemeClr val="bg1"/>
                </a:solidFill>
              </a:rPr>
              <a:t> </a:t>
            </a:r>
            <a:r>
              <a:rPr lang="en-US" b="1" dirty="0" err="1">
                <a:solidFill>
                  <a:schemeClr val="bg1"/>
                </a:solidFill>
              </a:rPr>
              <a:t>đánh</a:t>
            </a:r>
            <a:r>
              <a:rPr lang="en-US" b="1" dirty="0">
                <a:solidFill>
                  <a:schemeClr val="bg1"/>
                </a:solidFill>
              </a:rPr>
              <a:t> </a:t>
            </a:r>
            <a:r>
              <a:rPr lang="en-US" b="1" dirty="0" err="1">
                <a:solidFill>
                  <a:schemeClr val="bg1"/>
                </a:solidFill>
              </a:rPr>
              <a:t>giặc</a:t>
            </a:r>
            <a:r>
              <a:rPr lang="en-US" b="1" dirty="0">
                <a:solidFill>
                  <a:schemeClr val="bg1"/>
                </a:solidFill>
              </a:rPr>
              <a:t>:</a:t>
            </a:r>
          </a:p>
          <a:p>
            <a:pPr algn="ctr"/>
            <a:r>
              <a:rPr lang="en-US" dirty="0">
                <a:solidFill>
                  <a:schemeClr val="bg1"/>
                </a:solidFill>
              </a:rPr>
              <a:t>“</a:t>
            </a:r>
            <a:r>
              <a:rPr lang="en-US" dirty="0" err="1">
                <a:solidFill>
                  <a:schemeClr val="bg1"/>
                </a:solidFill>
              </a:rPr>
              <a:t>Mỗi</a:t>
            </a:r>
            <a:r>
              <a:rPr lang="en-US" dirty="0">
                <a:solidFill>
                  <a:schemeClr val="bg1"/>
                </a:solidFill>
              </a:rPr>
              <a:t> </a:t>
            </a:r>
            <a:r>
              <a:rPr lang="en-US" dirty="0" err="1">
                <a:solidFill>
                  <a:schemeClr val="bg1"/>
                </a:solidFill>
              </a:rPr>
              <a:t>người</a:t>
            </a:r>
            <a:r>
              <a:rPr lang="en-US" dirty="0">
                <a:solidFill>
                  <a:schemeClr val="bg1"/>
                </a:solidFill>
              </a:rPr>
              <a:t> </a:t>
            </a:r>
            <a:r>
              <a:rPr lang="en-US" dirty="0" err="1">
                <a:solidFill>
                  <a:schemeClr val="bg1"/>
                </a:solidFill>
              </a:rPr>
              <a:t>dân</a:t>
            </a:r>
            <a:r>
              <a:rPr lang="en-US" dirty="0">
                <a:solidFill>
                  <a:schemeClr val="bg1"/>
                </a:solidFill>
              </a:rPr>
              <a:t> </a:t>
            </a:r>
            <a:r>
              <a:rPr lang="en-US" dirty="0" err="1">
                <a:solidFill>
                  <a:schemeClr val="bg1"/>
                </a:solidFill>
              </a:rPr>
              <a:t>là</a:t>
            </a:r>
            <a:r>
              <a:rPr lang="en-US" dirty="0">
                <a:solidFill>
                  <a:schemeClr val="bg1"/>
                </a:solidFill>
              </a:rPr>
              <a:t> </a:t>
            </a:r>
            <a:r>
              <a:rPr lang="en-US" dirty="0" err="1">
                <a:solidFill>
                  <a:schemeClr val="bg1"/>
                </a:solidFill>
              </a:rPr>
              <a:t>một</a:t>
            </a:r>
            <a:r>
              <a:rPr lang="en-US" dirty="0">
                <a:solidFill>
                  <a:schemeClr val="bg1"/>
                </a:solidFill>
              </a:rPr>
              <a:t> </a:t>
            </a:r>
            <a:r>
              <a:rPr lang="en-US" dirty="0" err="1">
                <a:solidFill>
                  <a:schemeClr val="bg1"/>
                </a:solidFill>
              </a:rPr>
              <a:t>người</a:t>
            </a:r>
            <a:r>
              <a:rPr lang="en-US" dirty="0">
                <a:solidFill>
                  <a:schemeClr val="bg1"/>
                </a:solidFill>
              </a:rPr>
              <a:t> </a:t>
            </a:r>
            <a:r>
              <a:rPr lang="en-US" dirty="0" err="1">
                <a:solidFill>
                  <a:schemeClr val="bg1"/>
                </a:solidFill>
              </a:rPr>
              <a:t>lính</a:t>
            </a:r>
            <a:r>
              <a:rPr lang="en-US" dirty="0">
                <a:solidFill>
                  <a:schemeClr val="bg1"/>
                </a:solidFill>
              </a:rPr>
              <a:t>, </a:t>
            </a:r>
            <a:r>
              <a:rPr lang="en-US" dirty="0" err="1">
                <a:solidFill>
                  <a:schemeClr val="bg1"/>
                </a:solidFill>
              </a:rPr>
              <a:t>đánh</a:t>
            </a:r>
            <a:r>
              <a:rPr lang="en-US" dirty="0">
                <a:solidFill>
                  <a:schemeClr val="bg1"/>
                </a:solidFill>
              </a:rPr>
              <a:t> </a:t>
            </a:r>
            <a:r>
              <a:rPr lang="en-US" dirty="0" err="1">
                <a:solidFill>
                  <a:schemeClr val="bg1"/>
                </a:solidFill>
              </a:rPr>
              <a:t>giặc</a:t>
            </a:r>
            <a:r>
              <a:rPr lang="en-US" dirty="0">
                <a:solidFill>
                  <a:schemeClr val="bg1"/>
                </a:solidFill>
              </a:rPr>
              <a:t> </a:t>
            </a:r>
            <a:r>
              <a:rPr lang="en-US" dirty="0" err="1">
                <a:solidFill>
                  <a:schemeClr val="bg1"/>
                </a:solidFill>
              </a:rPr>
              <a:t>theo</a:t>
            </a:r>
            <a:r>
              <a:rPr lang="en-US" dirty="0">
                <a:solidFill>
                  <a:schemeClr val="bg1"/>
                </a:solidFill>
              </a:rPr>
              <a:t> </a:t>
            </a:r>
            <a:r>
              <a:rPr lang="en-US" dirty="0" err="1">
                <a:solidFill>
                  <a:schemeClr val="bg1"/>
                </a:solidFill>
              </a:rPr>
              <a:t>cương</a:t>
            </a:r>
            <a:r>
              <a:rPr lang="en-US" dirty="0">
                <a:solidFill>
                  <a:schemeClr val="bg1"/>
                </a:solidFill>
              </a:rPr>
              <a:t> </a:t>
            </a:r>
            <a:r>
              <a:rPr lang="en-US" dirty="0" err="1">
                <a:solidFill>
                  <a:schemeClr val="bg1"/>
                </a:solidFill>
              </a:rPr>
              <a:t>vị</a:t>
            </a:r>
            <a:r>
              <a:rPr lang="en-US" dirty="0">
                <a:solidFill>
                  <a:schemeClr val="bg1"/>
                </a:solidFill>
              </a:rPr>
              <a:t>, </a:t>
            </a:r>
            <a:r>
              <a:rPr lang="en-US" dirty="0" err="1">
                <a:solidFill>
                  <a:schemeClr val="bg1"/>
                </a:solidFill>
              </a:rPr>
              <a:t>chức</a:t>
            </a:r>
            <a:r>
              <a:rPr lang="en-US" dirty="0">
                <a:solidFill>
                  <a:schemeClr val="bg1"/>
                </a:solidFill>
              </a:rPr>
              <a:t> </a:t>
            </a:r>
            <a:r>
              <a:rPr lang="en-US" dirty="0" err="1">
                <a:solidFill>
                  <a:schemeClr val="bg1"/>
                </a:solidFill>
              </a:rPr>
              <a:t>trách</a:t>
            </a:r>
            <a:r>
              <a:rPr lang="en-US" dirty="0">
                <a:solidFill>
                  <a:schemeClr val="bg1"/>
                </a:solidFill>
              </a:rPr>
              <a:t> </a:t>
            </a:r>
            <a:r>
              <a:rPr lang="en-US" dirty="0" err="1">
                <a:solidFill>
                  <a:schemeClr val="bg1"/>
                </a:solidFill>
              </a:rPr>
              <a:t>của</a:t>
            </a:r>
            <a:r>
              <a:rPr lang="en-US" dirty="0">
                <a:solidFill>
                  <a:schemeClr val="bg1"/>
                </a:solidFill>
              </a:rPr>
              <a:t> </a:t>
            </a:r>
            <a:r>
              <a:rPr lang="en-US" dirty="0" err="1">
                <a:solidFill>
                  <a:schemeClr val="bg1"/>
                </a:solidFill>
              </a:rPr>
              <a:t>mình</a:t>
            </a:r>
            <a:r>
              <a:rPr lang="en-US" dirty="0">
                <a:solidFill>
                  <a:schemeClr val="bg1"/>
                </a:solidFill>
              </a:rPr>
              <a:t>. </a:t>
            </a:r>
            <a:r>
              <a:rPr lang="en-US" dirty="0" err="1">
                <a:solidFill>
                  <a:schemeClr val="bg1"/>
                </a:solidFill>
              </a:rPr>
              <a:t>Mỗi</a:t>
            </a:r>
            <a:r>
              <a:rPr lang="en-US" dirty="0">
                <a:solidFill>
                  <a:schemeClr val="bg1"/>
                </a:solidFill>
              </a:rPr>
              <a:t> </a:t>
            </a:r>
            <a:r>
              <a:rPr lang="en-US" dirty="0" err="1">
                <a:solidFill>
                  <a:schemeClr val="bg1"/>
                </a:solidFill>
              </a:rPr>
              <a:t>thôn</a:t>
            </a:r>
            <a:r>
              <a:rPr lang="en-US" dirty="0">
                <a:solidFill>
                  <a:schemeClr val="bg1"/>
                </a:solidFill>
              </a:rPr>
              <a:t>, </a:t>
            </a:r>
            <a:r>
              <a:rPr lang="en-US" dirty="0" err="1">
                <a:solidFill>
                  <a:schemeClr val="bg1"/>
                </a:solidFill>
              </a:rPr>
              <a:t>xóm</a:t>
            </a:r>
            <a:r>
              <a:rPr lang="en-US" dirty="0">
                <a:solidFill>
                  <a:schemeClr val="bg1"/>
                </a:solidFill>
              </a:rPr>
              <a:t>, </a:t>
            </a:r>
            <a:r>
              <a:rPr lang="en-US" dirty="0" err="1">
                <a:solidFill>
                  <a:schemeClr val="bg1"/>
                </a:solidFill>
              </a:rPr>
              <a:t>bản</a:t>
            </a:r>
            <a:r>
              <a:rPr lang="en-US" dirty="0">
                <a:solidFill>
                  <a:schemeClr val="bg1"/>
                </a:solidFill>
              </a:rPr>
              <a:t>, </a:t>
            </a:r>
            <a:r>
              <a:rPr lang="en-US" dirty="0" err="1">
                <a:solidFill>
                  <a:schemeClr val="bg1"/>
                </a:solidFill>
              </a:rPr>
              <a:t>làng</a:t>
            </a:r>
            <a:r>
              <a:rPr lang="en-US" dirty="0">
                <a:solidFill>
                  <a:schemeClr val="bg1"/>
                </a:solidFill>
              </a:rPr>
              <a:t> </a:t>
            </a:r>
            <a:r>
              <a:rPr lang="en-US" dirty="0" err="1">
                <a:solidFill>
                  <a:schemeClr val="bg1"/>
                </a:solidFill>
              </a:rPr>
              <a:t>là</a:t>
            </a:r>
            <a:r>
              <a:rPr lang="en-US" dirty="0">
                <a:solidFill>
                  <a:schemeClr val="bg1"/>
                </a:solidFill>
              </a:rPr>
              <a:t> </a:t>
            </a:r>
            <a:r>
              <a:rPr lang="en-US" dirty="0" err="1">
                <a:solidFill>
                  <a:schemeClr val="bg1"/>
                </a:solidFill>
              </a:rPr>
              <a:t>một</a:t>
            </a:r>
            <a:r>
              <a:rPr lang="en-US" dirty="0">
                <a:solidFill>
                  <a:schemeClr val="bg1"/>
                </a:solidFill>
              </a:rPr>
              <a:t> </a:t>
            </a:r>
            <a:r>
              <a:rPr lang="en-US" dirty="0" err="1">
                <a:solidFill>
                  <a:schemeClr val="bg1"/>
                </a:solidFill>
              </a:rPr>
              <a:t>pháo</a:t>
            </a:r>
            <a:r>
              <a:rPr lang="en-US" dirty="0">
                <a:solidFill>
                  <a:schemeClr val="bg1"/>
                </a:solidFill>
              </a:rPr>
              <a:t> </a:t>
            </a:r>
            <a:r>
              <a:rPr lang="en-US" dirty="0" err="1">
                <a:solidFill>
                  <a:schemeClr val="bg1"/>
                </a:solidFill>
              </a:rPr>
              <a:t>đài</a:t>
            </a:r>
            <a:r>
              <a:rPr lang="en-US" dirty="0">
                <a:solidFill>
                  <a:schemeClr val="bg1"/>
                </a:solidFill>
              </a:rPr>
              <a:t> </a:t>
            </a:r>
            <a:r>
              <a:rPr lang="en-US" dirty="0" err="1">
                <a:solidFill>
                  <a:schemeClr val="bg1"/>
                </a:solidFill>
              </a:rPr>
              <a:t>diệt</a:t>
            </a:r>
            <a:r>
              <a:rPr lang="en-US" dirty="0">
                <a:solidFill>
                  <a:schemeClr val="bg1"/>
                </a:solidFill>
              </a:rPr>
              <a:t> </a:t>
            </a:r>
            <a:r>
              <a:rPr lang="en-US" dirty="0" err="1">
                <a:solidFill>
                  <a:schemeClr val="bg1"/>
                </a:solidFill>
              </a:rPr>
              <a:t>giặc</a:t>
            </a:r>
            <a:r>
              <a:rPr lang="en-US" dirty="0">
                <a:solidFill>
                  <a:schemeClr val="bg1"/>
                </a:solidFill>
              </a:rPr>
              <a:t>. </a:t>
            </a:r>
            <a:r>
              <a:rPr lang="en-US" dirty="0" err="1">
                <a:solidFill>
                  <a:schemeClr val="bg1"/>
                </a:solidFill>
              </a:rPr>
              <a:t>Cả</a:t>
            </a:r>
            <a:r>
              <a:rPr lang="en-US" dirty="0">
                <a:solidFill>
                  <a:schemeClr val="bg1"/>
                </a:solidFill>
              </a:rPr>
              <a:t> </a:t>
            </a:r>
            <a:r>
              <a:rPr lang="en-US" dirty="0" err="1">
                <a:solidFill>
                  <a:schemeClr val="bg1"/>
                </a:solidFill>
              </a:rPr>
              <a:t>nước</a:t>
            </a:r>
            <a:r>
              <a:rPr lang="en-US" dirty="0">
                <a:solidFill>
                  <a:schemeClr val="bg1"/>
                </a:solidFill>
              </a:rPr>
              <a:t> </a:t>
            </a:r>
            <a:r>
              <a:rPr lang="en-US" dirty="0" err="1">
                <a:solidFill>
                  <a:schemeClr val="bg1"/>
                </a:solidFill>
              </a:rPr>
              <a:t>là</a:t>
            </a:r>
            <a:r>
              <a:rPr lang="en-US" dirty="0">
                <a:solidFill>
                  <a:schemeClr val="bg1"/>
                </a:solidFill>
              </a:rPr>
              <a:t> </a:t>
            </a:r>
            <a:r>
              <a:rPr lang="en-US" dirty="0" err="1">
                <a:solidFill>
                  <a:schemeClr val="bg1"/>
                </a:solidFill>
              </a:rPr>
              <a:t>một</a:t>
            </a:r>
            <a:r>
              <a:rPr lang="en-US" dirty="0">
                <a:solidFill>
                  <a:schemeClr val="bg1"/>
                </a:solidFill>
              </a:rPr>
              <a:t> </a:t>
            </a:r>
            <a:r>
              <a:rPr lang="en-US" dirty="0" err="1">
                <a:solidFill>
                  <a:schemeClr val="bg1"/>
                </a:solidFill>
              </a:rPr>
              <a:t>chiến</a:t>
            </a:r>
            <a:r>
              <a:rPr lang="en-US" dirty="0">
                <a:solidFill>
                  <a:schemeClr val="bg1"/>
                </a:solidFill>
              </a:rPr>
              <a:t> </a:t>
            </a:r>
            <a:r>
              <a:rPr lang="en-US" dirty="0" err="1">
                <a:solidFill>
                  <a:schemeClr val="bg1"/>
                </a:solidFill>
              </a:rPr>
              <a:t>trường</a:t>
            </a:r>
            <a:r>
              <a:rPr lang="en-US" dirty="0">
                <a:solidFill>
                  <a:schemeClr val="bg1"/>
                </a:solidFill>
              </a:rPr>
              <a:t>, </a:t>
            </a:r>
            <a:r>
              <a:rPr lang="en-US" dirty="0" err="1">
                <a:solidFill>
                  <a:schemeClr val="bg1"/>
                </a:solidFill>
              </a:rPr>
              <a:t>tạo</a:t>
            </a:r>
            <a:r>
              <a:rPr lang="en-US" dirty="0">
                <a:solidFill>
                  <a:schemeClr val="bg1"/>
                </a:solidFill>
              </a:rPr>
              <a:t> </a:t>
            </a:r>
            <a:r>
              <a:rPr lang="en-US" dirty="0" err="1">
                <a:solidFill>
                  <a:schemeClr val="bg1"/>
                </a:solidFill>
              </a:rPr>
              <a:t>ra</a:t>
            </a:r>
            <a:r>
              <a:rPr lang="en-US" dirty="0">
                <a:solidFill>
                  <a:schemeClr val="bg1"/>
                </a:solidFill>
              </a:rPr>
              <a:t> </a:t>
            </a:r>
            <a:r>
              <a:rPr lang="en-US" dirty="0" err="1">
                <a:solidFill>
                  <a:schemeClr val="bg1"/>
                </a:solidFill>
              </a:rPr>
              <a:t>thế</a:t>
            </a:r>
            <a:r>
              <a:rPr lang="en-US" dirty="0">
                <a:solidFill>
                  <a:schemeClr val="bg1"/>
                </a:solidFill>
              </a:rPr>
              <a:t> </a:t>
            </a:r>
            <a:r>
              <a:rPr lang="en-US" dirty="0" err="1">
                <a:solidFill>
                  <a:schemeClr val="bg1"/>
                </a:solidFill>
              </a:rPr>
              <a:t>trận</a:t>
            </a:r>
            <a:r>
              <a:rPr lang="en-US" dirty="0">
                <a:solidFill>
                  <a:schemeClr val="bg1"/>
                </a:solidFill>
              </a:rPr>
              <a:t> </a:t>
            </a:r>
            <a:r>
              <a:rPr lang="en-US" dirty="0" err="1">
                <a:solidFill>
                  <a:schemeClr val="bg1"/>
                </a:solidFill>
              </a:rPr>
              <a:t>chiến</a:t>
            </a:r>
            <a:r>
              <a:rPr lang="en-US" dirty="0">
                <a:solidFill>
                  <a:schemeClr val="bg1"/>
                </a:solidFill>
              </a:rPr>
              <a:t> </a:t>
            </a:r>
            <a:r>
              <a:rPr lang="en-US" dirty="0" err="1">
                <a:solidFill>
                  <a:schemeClr val="bg1"/>
                </a:solidFill>
              </a:rPr>
              <a:t>tranh</a:t>
            </a:r>
            <a:r>
              <a:rPr lang="en-US" dirty="0">
                <a:solidFill>
                  <a:schemeClr val="bg1"/>
                </a:solidFill>
              </a:rPr>
              <a:t> </a:t>
            </a:r>
            <a:r>
              <a:rPr lang="en-US" dirty="0" err="1">
                <a:solidFill>
                  <a:schemeClr val="bg1"/>
                </a:solidFill>
              </a:rPr>
              <a:t>nhân</a:t>
            </a:r>
            <a:r>
              <a:rPr lang="en-US" dirty="0">
                <a:solidFill>
                  <a:schemeClr val="bg1"/>
                </a:solidFill>
              </a:rPr>
              <a:t> </a:t>
            </a:r>
            <a:r>
              <a:rPr lang="en-US" dirty="0" err="1">
                <a:solidFill>
                  <a:schemeClr val="bg1"/>
                </a:solidFill>
              </a:rPr>
              <a:t>dân</a:t>
            </a:r>
            <a:r>
              <a:rPr lang="en-US" dirty="0">
                <a:solidFill>
                  <a:schemeClr val="bg1"/>
                </a:solidFill>
              </a:rPr>
              <a:t> </a:t>
            </a:r>
            <a:r>
              <a:rPr lang="en-US" dirty="0" err="1">
                <a:solidFill>
                  <a:schemeClr val="bg1"/>
                </a:solidFill>
              </a:rPr>
              <a:t>liên</a:t>
            </a:r>
            <a:r>
              <a:rPr lang="en-US" dirty="0">
                <a:solidFill>
                  <a:schemeClr val="bg1"/>
                </a:solidFill>
              </a:rPr>
              <a:t> </a:t>
            </a:r>
            <a:r>
              <a:rPr lang="en-US" dirty="0" err="1">
                <a:solidFill>
                  <a:schemeClr val="bg1"/>
                </a:solidFill>
              </a:rPr>
              <a:t>hoàn</a:t>
            </a:r>
            <a:r>
              <a:rPr lang="en-US" dirty="0">
                <a:solidFill>
                  <a:schemeClr val="bg1"/>
                </a:solidFill>
              </a:rPr>
              <a:t>, </a:t>
            </a:r>
            <a:r>
              <a:rPr lang="en-US" dirty="0" err="1">
                <a:solidFill>
                  <a:schemeClr val="bg1"/>
                </a:solidFill>
              </a:rPr>
              <a:t>vững</a:t>
            </a:r>
            <a:r>
              <a:rPr lang="en-US" dirty="0">
                <a:solidFill>
                  <a:schemeClr val="bg1"/>
                </a:solidFill>
              </a:rPr>
              <a:t> </a:t>
            </a:r>
            <a:r>
              <a:rPr lang="en-US" dirty="0" err="1">
                <a:solidFill>
                  <a:schemeClr val="bg1"/>
                </a:solidFill>
              </a:rPr>
              <a:t>chắc</a:t>
            </a:r>
            <a:r>
              <a:rPr lang="en-US" dirty="0">
                <a:solidFill>
                  <a:schemeClr val="bg1"/>
                </a:solidFill>
              </a:rPr>
              <a:t> </a:t>
            </a:r>
            <a:r>
              <a:rPr lang="en-US" dirty="0" err="1">
                <a:solidFill>
                  <a:schemeClr val="bg1"/>
                </a:solidFill>
              </a:rPr>
              <a:t>làm</a:t>
            </a:r>
            <a:r>
              <a:rPr lang="en-US" dirty="0">
                <a:solidFill>
                  <a:schemeClr val="bg1"/>
                </a:solidFill>
              </a:rPr>
              <a:t> </a:t>
            </a:r>
            <a:r>
              <a:rPr lang="en-US" dirty="0" err="1">
                <a:solidFill>
                  <a:schemeClr val="bg1"/>
                </a:solidFill>
              </a:rPr>
              <a:t>lúng</a:t>
            </a:r>
            <a:r>
              <a:rPr lang="en-US" dirty="0">
                <a:solidFill>
                  <a:schemeClr val="bg1"/>
                </a:solidFill>
              </a:rPr>
              <a:t> </a:t>
            </a:r>
            <a:r>
              <a:rPr lang="en-US" dirty="0" err="1">
                <a:solidFill>
                  <a:schemeClr val="bg1"/>
                </a:solidFill>
              </a:rPr>
              <a:t>túng</a:t>
            </a:r>
            <a:r>
              <a:rPr lang="en-US" dirty="0">
                <a:solidFill>
                  <a:schemeClr val="bg1"/>
                </a:solidFill>
              </a:rPr>
              <a:t> </a:t>
            </a:r>
            <a:r>
              <a:rPr lang="en-US" dirty="0" err="1">
                <a:solidFill>
                  <a:schemeClr val="bg1"/>
                </a:solidFill>
              </a:rPr>
              <a:t>và</a:t>
            </a:r>
            <a:r>
              <a:rPr lang="en-US" dirty="0">
                <a:solidFill>
                  <a:schemeClr val="bg1"/>
                </a:solidFill>
              </a:rPr>
              <a:t> </a:t>
            </a:r>
            <a:r>
              <a:rPr lang="en-US" dirty="0" err="1">
                <a:solidFill>
                  <a:schemeClr val="bg1"/>
                </a:solidFill>
              </a:rPr>
              <a:t>bị</a:t>
            </a:r>
            <a:r>
              <a:rPr lang="en-US" dirty="0">
                <a:solidFill>
                  <a:schemeClr val="bg1"/>
                </a:solidFill>
              </a:rPr>
              <a:t> </a:t>
            </a:r>
            <a:r>
              <a:rPr lang="en-US" dirty="0" err="1">
                <a:solidFill>
                  <a:schemeClr val="bg1"/>
                </a:solidFill>
              </a:rPr>
              <a:t>sa</a:t>
            </a:r>
            <a:r>
              <a:rPr lang="en-US" dirty="0">
                <a:solidFill>
                  <a:schemeClr val="bg1"/>
                </a:solidFill>
              </a:rPr>
              <a:t> </a:t>
            </a:r>
            <a:r>
              <a:rPr lang="en-US" dirty="0" err="1">
                <a:solidFill>
                  <a:schemeClr val="bg1"/>
                </a:solidFill>
              </a:rPr>
              <a:t>lầy</a:t>
            </a:r>
            <a:r>
              <a:rPr lang="en-US" dirty="0">
                <a:solidFill>
                  <a:schemeClr val="bg1"/>
                </a:solidFill>
              </a:rPr>
              <a:t>”</a:t>
            </a:r>
          </a:p>
        </p:txBody>
      </p:sp>
      <p:sp>
        <p:nvSpPr>
          <p:cNvPr id="12" name="TextBox 11">
            <a:extLst>
              <a:ext uri="{FF2B5EF4-FFF2-40B4-BE49-F238E27FC236}">
                <a16:creationId xmlns:a16="http://schemas.microsoft.com/office/drawing/2014/main" id="{2C4EE6E7-23C6-B9A6-17A7-F9114C240135}"/>
              </a:ext>
            </a:extLst>
          </p:cNvPr>
          <p:cNvSpPr txBox="1"/>
          <p:nvPr/>
        </p:nvSpPr>
        <p:spPr>
          <a:xfrm>
            <a:off x="6989444" y="4552679"/>
            <a:ext cx="5602515" cy="1754326"/>
          </a:xfrm>
          <a:prstGeom prst="rect">
            <a:avLst/>
          </a:prstGeom>
          <a:noFill/>
        </p:spPr>
        <p:txBody>
          <a:bodyPr wrap="square" rtlCol="0">
            <a:spAutoFit/>
          </a:bodyPr>
          <a:lstStyle/>
          <a:p>
            <a:r>
              <a:rPr lang="en-US" b="1" u="sng" dirty="0" err="1"/>
              <a:t>Về</a:t>
            </a:r>
            <a:r>
              <a:rPr lang="en-US" b="1" u="sng" dirty="0"/>
              <a:t> </a:t>
            </a:r>
            <a:r>
              <a:rPr lang="en-US" b="1" u="sng" dirty="0" err="1"/>
              <a:t>nghệ</a:t>
            </a:r>
            <a:r>
              <a:rPr lang="en-US" b="1" u="sng" dirty="0"/>
              <a:t> </a:t>
            </a:r>
            <a:r>
              <a:rPr lang="en-US" b="1" u="sng" dirty="0" err="1"/>
              <a:t>thuật</a:t>
            </a:r>
            <a:r>
              <a:rPr lang="en-US" b="1" u="sng" dirty="0"/>
              <a:t> </a:t>
            </a:r>
            <a:r>
              <a:rPr lang="vi-VN" sz="1800" b="1" u="sng" kern="0" dirty="0">
                <a:solidFill>
                  <a:srgbClr val="000000"/>
                </a:solidFill>
                <a:effectLst/>
                <a:latin typeface="Times New Roman" panose="02020603050405020304" pitchFamily="18" charset="0"/>
                <a:ea typeface="Times New Roman" panose="02020603050405020304" pitchFamily="18" charset="0"/>
              </a:rPr>
              <a:t>kết hợp đấu tranh giữa các mặt trận quân sự, chính trị, ngoại giao, binh vận</a:t>
            </a:r>
            <a:endParaRPr lang="en-US" sz="1800" b="1" u="sng" kern="0" dirty="0">
              <a:solidFill>
                <a:srgbClr val="000000"/>
              </a:solidFill>
              <a:effectLst/>
              <a:latin typeface="Times New Roman" panose="02020603050405020304" pitchFamily="18" charset="0"/>
              <a:ea typeface="Times New Roman" panose="02020603050405020304" pitchFamily="18" charset="0"/>
            </a:endParaRPr>
          </a:p>
          <a:p>
            <a:r>
              <a:rPr lang="en-US" sz="1800" kern="0" dirty="0" err="1">
                <a:solidFill>
                  <a:srgbClr val="000000"/>
                </a:solidFill>
                <a:effectLst/>
                <a:latin typeface="Times New Roman" panose="02020603050405020304" pitchFamily="18" charset="0"/>
                <a:ea typeface="Times New Roman" panose="02020603050405020304" pitchFamily="18" charset="0"/>
              </a:rPr>
              <a:t>Mặt</a:t>
            </a:r>
            <a:r>
              <a:rPr lang="en-US" sz="1800" kern="0" dirty="0">
                <a:solidFill>
                  <a:srgbClr val="000000"/>
                </a:solidFill>
                <a:effectLst/>
                <a:latin typeface="Times New Roman" panose="02020603050405020304" pitchFamily="18" charset="0"/>
                <a:ea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rPr>
              <a:t>trận</a:t>
            </a:r>
            <a:r>
              <a:rPr lang="en-US" sz="1800" kern="0" dirty="0">
                <a:solidFill>
                  <a:srgbClr val="000000"/>
                </a:solidFill>
                <a:effectLst/>
                <a:latin typeface="Times New Roman" panose="02020603050405020304" pitchFamily="18" charset="0"/>
                <a:ea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rPr>
              <a:t>chính</a:t>
            </a:r>
            <a:r>
              <a:rPr lang="en-US" sz="1800" kern="0" dirty="0">
                <a:solidFill>
                  <a:srgbClr val="000000"/>
                </a:solidFill>
                <a:effectLst/>
                <a:latin typeface="Times New Roman" panose="02020603050405020304" pitchFamily="18" charset="0"/>
                <a:ea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rPr>
              <a:t>trị</a:t>
            </a:r>
            <a:r>
              <a:rPr lang="en-US" sz="1800" kern="0" dirty="0">
                <a:solidFill>
                  <a:srgbClr val="000000"/>
                </a:solidFill>
                <a:effectLst/>
                <a:latin typeface="Times New Roman" panose="02020603050405020304" pitchFamily="18" charset="0"/>
                <a:ea typeface="Times New Roman" panose="02020603050405020304" pitchFamily="18" charset="0"/>
              </a:rPr>
              <a:t> </a:t>
            </a:r>
          </a:p>
          <a:p>
            <a:r>
              <a:rPr lang="en-US" kern="0" dirty="0" err="1">
                <a:solidFill>
                  <a:srgbClr val="000000"/>
                </a:solidFill>
                <a:latin typeface="Times New Roman" panose="02020603050405020304" pitchFamily="18" charset="0"/>
                <a:ea typeface="Times New Roman" panose="02020603050405020304" pitchFamily="18" charset="0"/>
              </a:rPr>
              <a:t>Mặt</a:t>
            </a:r>
            <a:r>
              <a:rPr lang="en-US" kern="0" dirty="0">
                <a:solidFill>
                  <a:srgbClr val="000000"/>
                </a:solidFill>
                <a:latin typeface="Times New Roman" panose="02020603050405020304" pitchFamily="18" charset="0"/>
                <a:ea typeface="Times New Roman" panose="02020603050405020304" pitchFamily="18" charset="0"/>
              </a:rPr>
              <a:t> </a:t>
            </a:r>
            <a:r>
              <a:rPr lang="en-US" kern="0" dirty="0" err="1">
                <a:solidFill>
                  <a:srgbClr val="000000"/>
                </a:solidFill>
                <a:latin typeface="Times New Roman" panose="02020603050405020304" pitchFamily="18" charset="0"/>
                <a:ea typeface="Times New Roman" panose="02020603050405020304" pitchFamily="18" charset="0"/>
              </a:rPr>
              <a:t>trận</a:t>
            </a:r>
            <a:r>
              <a:rPr lang="en-US" kern="0" dirty="0">
                <a:solidFill>
                  <a:srgbClr val="000000"/>
                </a:solidFill>
                <a:latin typeface="Times New Roman" panose="02020603050405020304" pitchFamily="18" charset="0"/>
                <a:ea typeface="Times New Roman" panose="02020603050405020304" pitchFamily="18" charset="0"/>
              </a:rPr>
              <a:t> </a:t>
            </a:r>
            <a:r>
              <a:rPr lang="en-US" kern="0" dirty="0" err="1">
                <a:solidFill>
                  <a:srgbClr val="000000"/>
                </a:solidFill>
                <a:latin typeface="Times New Roman" panose="02020603050405020304" pitchFamily="18" charset="0"/>
                <a:ea typeface="Times New Roman" panose="02020603050405020304" pitchFamily="18" charset="0"/>
              </a:rPr>
              <a:t>quân</a:t>
            </a:r>
            <a:r>
              <a:rPr lang="en-US" kern="0" dirty="0">
                <a:solidFill>
                  <a:srgbClr val="000000"/>
                </a:solidFill>
                <a:latin typeface="Times New Roman" panose="02020603050405020304" pitchFamily="18" charset="0"/>
                <a:ea typeface="Times New Roman" panose="02020603050405020304" pitchFamily="18" charset="0"/>
              </a:rPr>
              <a:t> </a:t>
            </a:r>
            <a:r>
              <a:rPr lang="en-US" kern="0" dirty="0" err="1">
                <a:solidFill>
                  <a:srgbClr val="000000"/>
                </a:solidFill>
                <a:latin typeface="Times New Roman" panose="02020603050405020304" pitchFamily="18" charset="0"/>
                <a:ea typeface="Times New Roman" panose="02020603050405020304" pitchFamily="18" charset="0"/>
              </a:rPr>
              <a:t>sự</a:t>
            </a:r>
            <a:endParaRPr lang="en-US" kern="0" dirty="0">
              <a:solidFill>
                <a:srgbClr val="000000"/>
              </a:solidFill>
              <a:latin typeface="Times New Roman" panose="02020603050405020304" pitchFamily="18" charset="0"/>
              <a:ea typeface="Times New Roman" panose="02020603050405020304" pitchFamily="18" charset="0"/>
            </a:endParaRPr>
          </a:p>
          <a:p>
            <a:r>
              <a:rPr lang="en-US" sz="1800" kern="0" dirty="0" err="1">
                <a:solidFill>
                  <a:srgbClr val="000000"/>
                </a:solidFill>
                <a:effectLst/>
                <a:latin typeface="Times New Roman" panose="02020603050405020304" pitchFamily="18" charset="0"/>
                <a:ea typeface="Times New Roman" panose="02020603050405020304" pitchFamily="18" charset="0"/>
              </a:rPr>
              <a:t>Mặt</a:t>
            </a:r>
            <a:r>
              <a:rPr lang="en-US" sz="1800" kern="0" dirty="0">
                <a:solidFill>
                  <a:srgbClr val="000000"/>
                </a:solidFill>
                <a:effectLst/>
                <a:latin typeface="Times New Roman" panose="02020603050405020304" pitchFamily="18" charset="0"/>
                <a:ea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rPr>
              <a:t>trận</a:t>
            </a:r>
            <a:r>
              <a:rPr lang="en-US" sz="1800" kern="0" dirty="0">
                <a:solidFill>
                  <a:srgbClr val="000000"/>
                </a:solidFill>
                <a:effectLst/>
                <a:latin typeface="Times New Roman" panose="02020603050405020304" pitchFamily="18" charset="0"/>
                <a:ea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rPr>
              <a:t>ng</a:t>
            </a:r>
            <a:r>
              <a:rPr lang="en-US" kern="0" dirty="0" err="1">
                <a:solidFill>
                  <a:srgbClr val="000000"/>
                </a:solidFill>
                <a:latin typeface="Times New Roman" panose="02020603050405020304" pitchFamily="18" charset="0"/>
                <a:ea typeface="Times New Roman" panose="02020603050405020304" pitchFamily="18" charset="0"/>
              </a:rPr>
              <a:t>oại</a:t>
            </a:r>
            <a:r>
              <a:rPr lang="en-US" kern="0" dirty="0">
                <a:solidFill>
                  <a:srgbClr val="000000"/>
                </a:solidFill>
                <a:latin typeface="Times New Roman" panose="02020603050405020304" pitchFamily="18" charset="0"/>
                <a:ea typeface="Times New Roman" panose="02020603050405020304" pitchFamily="18" charset="0"/>
              </a:rPr>
              <a:t> </a:t>
            </a:r>
            <a:r>
              <a:rPr lang="en-US" kern="0" dirty="0" err="1">
                <a:solidFill>
                  <a:srgbClr val="000000"/>
                </a:solidFill>
                <a:latin typeface="Times New Roman" panose="02020603050405020304" pitchFamily="18" charset="0"/>
                <a:ea typeface="Times New Roman" panose="02020603050405020304" pitchFamily="18" charset="0"/>
              </a:rPr>
              <a:t>giao</a:t>
            </a:r>
            <a:endParaRPr lang="en-US" kern="0" dirty="0">
              <a:solidFill>
                <a:srgbClr val="000000"/>
              </a:solidFill>
              <a:latin typeface="Times New Roman" panose="02020603050405020304" pitchFamily="18" charset="0"/>
              <a:ea typeface="Times New Roman" panose="02020603050405020304" pitchFamily="18" charset="0"/>
            </a:endParaRPr>
          </a:p>
          <a:p>
            <a:r>
              <a:rPr lang="en-US" sz="1800" kern="0" dirty="0" err="1">
                <a:solidFill>
                  <a:srgbClr val="000000"/>
                </a:solidFill>
                <a:effectLst/>
                <a:latin typeface="Times New Roman" panose="02020603050405020304" pitchFamily="18" charset="0"/>
                <a:ea typeface="Times New Roman" panose="02020603050405020304" pitchFamily="18" charset="0"/>
              </a:rPr>
              <a:t>Mặt</a:t>
            </a:r>
            <a:r>
              <a:rPr lang="en-US" sz="1800" kern="0" dirty="0">
                <a:solidFill>
                  <a:srgbClr val="000000"/>
                </a:solidFill>
                <a:effectLst/>
                <a:latin typeface="Times New Roman" panose="02020603050405020304" pitchFamily="18" charset="0"/>
                <a:ea typeface="Times New Roman" panose="02020603050405020304" pitchFamily="18" charset="0"/>
              </a:rPr>
              <a:t> </a:t>
            </a:r>
            <a:r>
              <a:rPr lang="en-US" sz="1800" kern="0" dirty="0" err="1">
                <a:solidFill>
                  <a:srgbClr val="000000"/>
                </a:solidFill>
                <a:effectLst/>
                <a:latin typeface="Times New Roman" panose="02020603050405020304" pitchFamily="18" charset="0"/>
                <a:ea typeface="Times New Roman" panose="02020603050405020304" pitchFamily="18" charset="0"/>
              </a:rPr>
              <a:t>trận</a:t>
            </a:r>
            <a:r>
              <a:rPr lang="en-US" kern="0" dirty="0">
                <a:solidFill>
                  <a:srgbClr val="000000"/>
                </a:solidFill>
                <a:latin typeface="Times New Roman" panose="02020603050405020304" pitchFamily="18" charset="0"/>
                <a:ea typeface="Times New Roman" panose="02020603050405020304" pitchFamily="18" charset="0"/>
              </a:rPr>
              <a:t> </a:t>
            </a:r>
            <a:r>
              <a:rPr lang="en-US" kern="0" dirty="0" err="1">
                <a:solidFill>
                  <a:srgbClr val="000000"/>
                </a:solidFill>
                <a:latin typeface="Times New Roman" panose="02020603050405020304" pitchFamily="18" charset="0"/>
                <a:ea typeface="Times New Roman" panose="02020603050405020304" pitchFamily="18" charset="0"/>
              </a:rPr>
              <a:t>binh</a:t>
            </a:r>
            <a:r>
              <a:rPr lang="en-US" kern="0" dirty="0">
                <a:solidFill>
                  <a:srgbClr val="000000"/>
                </a:solidFill>
                <a:latin typeface="Times New Roman" panose="02020603050405020304" pitchFamily="18" charset="0"/>
                <a:ea typeface="Times New Roman" panose="02020603050405020304" pitchFamily="18" charset="0"/>
              </a:rPr>
              <a:t> </a:t>
            </a:r>
            <a:r>
              <a:rPr lang="en-US" kern="0" dirty="0" err="1">
                <a:solidFill>
                  <a:srgbClr val="000000"/>
                </a:solidFill>
                <a:latin typeface="Times New Roman" panose="02020603050405020304" pitchFamily="18" charset="0"/>
                <a:ea typeface="Times New Roman" panose="02020603050405020304" pitchFamily="18" charset="0"/>
              </a:rPr>
              <a:t>vận</a:t>
            </a:r>
            <a:r>
              <a:rPr lang="en-US" kern="0" dirty="0">
                <a:solidFill>
                  <a:srgbClr val="000000"/>
                </a:solidFill>
                <a:latin typeface="Times New Roman" panose="02020603050405020304" pitchFamily="18" charset="0"/>
                <a:ea typeface="Times New Roman" panose="02020603050405020304" pitchFamily="18" charset="0"/>
              </a:rPr>
              <a:t> </a:t>
            </a:r>
            <a:endParaRPr lang="en-US" sz="1800" kern="0" dirty="0">
              <a:solidFill>
                <a:srgbClr val="000000"/>
              </a:solidFill>
              <a:effectLst/>
              <a:latin typeface="Times New Roman" panose="02020603050405020304" pitchFamily="18" charset="0"/>
              <a:ea typeface="Times New Roman" panose="02020603050405020304" pitchFamily="18" charset="0"/>
            </a:endParaRPr>
          </a:p>
        </p:txBody>
      </p:sp>
      <p:pic>
        <p:nvPicPr>
          <p:cNvPr id="2" name="Picture 1">
            <a:extLst>
              <a:ext uri="{FF2B5EF4-FFF2-40B4-BE49-F238E27FC236}">
                <a16:creationId xmlns:a16="http://schemas.microsoft.com/office/drawing/2014/main" id="{E8F9AD39-A5F6-17D2-4324-5D3C2D01D3D9}"/>
              </a:ext>
            </a:extLst>
          </p:cNvPr>
          <p:cNvPicPr>
            <a:picLocks noChangeAspect="1"/>
          </p:cNvPicPr>
          <p:nvPr/>
        </p:nvPicPr>
        <p:blipFill>
          <a:blip r:embed="rId2"/>
          <a:stretch>
            <a:fillRect/>
          </a:stretch>
        </p:blipFill>
        <p:spPr>
          <a:xfrm>
            <a:off x="0" y="0"/>
            <a:ext cx="889000" cy="889000"/>
          </a:xfrm>
          <a:prstGeom prst="rect">
            <a:avLst/>
          </a:prstGeom>
        </p:spPr>
      </p:pic>
      <p:pic>
        <p:nvPicPr>
          <p:cNvPr id="4" name="Picture 3">
            <a:extLst>
              <a:ext uri="{FF2B5EF4-FFF2-40B4-BE49-F238E27FC236}">
                <a16:creationId xmlns:a16="http://schemas.microsoft.com/office/drawing/2014/main" id="{D888AA17-298D-EA58-621C-BF1DB1C6D651}"/>
              </a:ext>
            </a:extLst>
          </p:cNvPr>
          <p:cNvPicPr>
            <a:picLocks noChangeAspect="1"/>
          </p:cNvPicPr>
          <p:nvPr/>
        </p:nvPicPr>
        <p:blipFill>
          <a:blip r:embed="rId3"/>
          <a:stretch>
            <a:fillRect/>
          </a:stretch>
        </p:blipFill>
        <p:spPr>
          <a:xfrm>
            <a:off x="11306112" y="3113"/>
            <a:ext cx="885887" cy="885887"/>
          </a:xfrm>
          <a:prstGeom prst="rect">
            <a:avLst/>
          </a:prstGeom>
        </p:spPr>
      </p:pic>
    </p:spTree>
    <p:extLst>
      <p:ext uri="{BB962C8B-B14F-4D97-AF65-F5344CB8AC3E}">
        <p14:creationId xmlns:p14="http://schemas.microsoft.com/office/powerpoint/2010/main" val="2942883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fade">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fade">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5153D556-F09C-3E57-FC2A-0C411A3C42C6}"/>
              </a:ext>
            </a:extLst>
          </p:cNvPr>
          <p:cNvSpPr/>
          <p:nvPr/>
        </p:nvSpPr>
        <p:spPr>
          <a:xfrm>
            <a:off x="-2496456" y="-1416050"/>
            <a:ext cx="10783483" cy="9582150"/>
          </a:xfrm>
          <a:custGeom>
            <a:avLst/>
            <a:gdLst>
              <a:gd name="connsiteX0" fmla="*/ 10764156 w 10783483"/>
              <a:gd name="connsiteY0" fmla="*/ 990600 h 9582150"/>
              <a:gd name="connsiteX1" fmla="*/ 10040256 w 10783483"/>
              <a:gd name="connsiteY1" fmla="*/ 1314450 h 9582150"/>
              <a:gd name="connsiteX2" fmla="*/ 9945006 w 10783483"/>
              <a:gd name="connsiteY2" fmla="*/ 1352550 h 9582150"/>
              <a:gd name="connsiteX3" fmla="*/ 9754506 w 10783483"/>
              <a:gd name="connsiteY3" fmla="*/ 1943100 h 9582150"/>
              <a:gd name="connsiteX4" fmla="*/ 9678306 w 10783483"/>
              <a:gd name="connsiteY4" fmla="*/ 2381250 h 9582150"/>
              <a:gd name="connsiteX5" fmla="*/ 9773556 w 10783483"/>
              <a:gd name="connsiteY5" fmla="*/ 2857500 h 9582150"/>
              <a:gd name="connsiteX6" fmla="*/ 9887856 w 10783483"/>
              <a:gd name="connsiteY6" fmla="*/ 3181350 h 9582150"/>
              <a:gd name="connsiteX7" fmla="*/ 9868806 w 10783483"/>
              <a:gd name="connsiteY7" fmla="*/ 3524250 h 9582150"/>
              <a:gd name="connsiteX8" fmla="*/ 9697356 w 10783483"/>
              <a:gd name="connsiteY8" fmla="*/ 3790950 h 9582150"/>
              <a:gd name="connsiteX9" fmla="*/ 9525906 w 10783483"/>
              <a:gd name="connsiteY9" fmla="*/ 4057650 h 9582150"/>
              <a:gd name="connsiteX10" fmla="*/ 9468756 w 10783483"/>
              <a:gd name="connsiteY10" fmla="*/ 4838700 h 9582150"/>
              <a:gd name="connsiteX11" fmla="*/ 9430656 w 10783483"/>
              <a:gd name="connsiteY11" fmla="*/ 4895850 h 9582150"/>
              <a:gd name="connsiteX12" fmla="*/ 9411606 w 10783483"/>
              <a:gd name="connsiteY12" fmla="*/ 4991100 h 9582150"/>
              <a:gd name="connsiteX13" fmla="*/ 9335406 w 10783483"/>
              <a:gd name="connsiteY13" fmla="*/ 5010150 h 9582150"/>
              <a:gd name="connsiteX14" fmla="*/ 9125856 w 10783483"/>
              <a:gd name="connsiteY14" fmla="*/ 5105400 h 9582150"/>
              <a:gd name="connsiteX15" fmla="*/ 8706756 w 10783483"/>
              <a:gd name="connsiteY15" fmla="*/ 5181600 h 9582150"/>
              <a:gd name="connsiteX16" fmla="*/ 8497206 w 10783483"/>
              <a:gd name="connsiteY16" fmla="*/ 5238750 h 9582150"/>
              <a:gd name="connsiteX17" fmla="*/ 8344806 w 10783483"/>
              <a:gd name="connsiteY17" fmla="*/ 5353050 h 9582150"/>
              <a:gd name="connsiteX18" fmla="*/ 8078106 w 10783483"/>
              <a:gd name="connsiteY18" fmla="*/ 5600700 h 9582150"/>
              <a:gd name="connsiteX19" fmla="*/ 7811406 w 10783483"/>
              <a:gd name="connsiteY19" fmla="*/ 7124700 h 9582150"/>
              <a:gd name="connsiteX20" fmla="*/ 7773306 w 10783483"/>
              <a:gd name="connsiteY20" fmla="*/ 7334250 h 9582150"/>
              <a:gd name="connsiteX21" fmla="*/ 7754256 w 10783483"/>
              <a:gd name="connsiteY21" fmla="*/ 7391400 h 9582150"/>
              <a:gd name="connsiteX22" fmla="*/ 7373256 w 10783483"/>
              <a:gd name="connsiteY22" fmla="*/ 7486650 h 9582150"/>
              <a:gd name="connsiteX23" fmla="*/ 7049406 w 10783483"/>
              <a:gd name="connsiteY23" fmla="*/ 7639050 h 9582150"/>
              <a:gd name="connsiteX24" fmla="*/ 6401706 w 10783483"/>
              <a:gd name="connsiteY24" fmla="*/ 7943850 h 9582150"/>
              <a:gd name="connsiteX25" fmla="*/ 6115956 w 10783483"/>
              <a:gd name="connsiteY25" fmla="*/ 8058150 h 9582150"/>
              <a:gd name="connsiteX26" fmla="*/ 5030106 w 10783483"/>
              <a:gd name="connsiteY26" fmla="*/ 8743950 h 9582150"/>
              <a:gd name="connsiteX27" fmla="*/ 4782456 w 10783483"/>
              <a:gd name="connsiteY27" fmla="*/ 8858250 h 9582150"/>
              <a:gd name="connsiteX28" fmla="*/ 4725306 w 10783483"/>
              <a:gd name="connsiteY28" fmla="*/ 8896350 h 9582150"/>
              <a:gd name="connsiteX29" fmla="*/ 4668156 w 10783483"/>
              <a:gd name="connsiteY29" fmla="*/ 8915400 h 9582150"/>
              <a:gd name="connsiteX30" fmla="*/ 4096656 w 10783483"/>
              <a:gd name="connsiteY30" fmla="*/ 9201150 h 9582150"/>
              <a:gd name="connsiteX31" fmla="*/ 3410856 w 10783483"/>
              <a:gd name="connsiteY31" fmla="*/ 9429750 h 9582150"/>
              <a:gd name="connsiteX32" fmla="*/ 2534556 w 10783483"/>
              <a:gd name="connsiteY32" fmla="*/ 9582150 h 9582150"/>
              <a:gd name="connsiteX33" fmla="*/ 1753506 w 10783483"/>
              <a:gd name="connsiteY33" fmla="*/ 9372600 h 9582150"/>
              <a:gd name="connsiteX34" fmla="*/ 458106 w 10783483"/>
              <a:gd name="connsiteY34" fmla="*/ 7924800 h 9582150"/>
              <a:gd name="connsiteX35" fmla="*/ 324756 w 10783483"/>
              <a:gd name="connsiteY35" fmla="*/ 7581900 h 9582150"/>
              <a:gd name="connsiteX36" fmla="*/ 153306 w 10783483"/>
              <a:gd name="connsiteY36" fmla="*/ 6324600 h 9582150"/>
              <a:gd name="connsiteX37" fmla="*/ 906 w 10783483"/>
              <a:gd name="connsiteY37" fmla="*/ 5905500 h 9582150"/>
              <a:gd name="connsiteX38" fmla="*/ 324756 w 10783483"/>
              <a:gd name="connsiteY38" fmla="*/ 4419600 h 9582150"/>
              <a:gd name="connsiteX39" fmla="*/ 648606 w 10783483"/>
              <a:gd name="connsiteY39" fmla="*/ 2628900 h 9582150"/>
              <a:gd name="connsiteX40" fmla="*/ 591456 w 10783483"/>
              <a:gd name="connsiteY40" fmla="*/ 2171700 h 9582150"/>
              <a:gd name="connsiteX41" fmla="*/ 515256 w 10783483"/>
              <a:gd name="connsiteY41" fmla="*/ 2095500 h 9582150"/>
              <a:gd name="connsiteX42" fmla="*/ 877206 w 10783483"/>
              <a:gd name="connsiteY42" fmla="*/ 857250 h 9582150"/>
              <a:gd name="connsiteX43" fmla="*/ 1296306 w 10783483"/>
              <a:gd name="connsiteY43" fmla="*/ 762000 h 9582150"/>
              <a:gd name="connsiteX44" fmla="*/ 2363106 w 10783483"/>
              <a:gd name="connsiteY44" fmla="*/ 533400 h 9582150"/>
              <a:gd name="connsiteX45" fmla="*/ 3029856 w 10783483"/>
              <a:gd name="connsiteY45" fmla="*/ 95250 h 9582150"/>
              <a:gd name="connsiteX46" fmla="*/ 3220356 w 10783483"/>
              <a:gd name="connsiteY46" fmla="*/ 19050 h 9582150"/>
              <a:gd name="connsiteX47" fmla="*/ 3563256 w 10783483"/>
              <a:gd name="connsiteY47" fmla="*/ 0 h 9582150"/>
              <a:gd name="connsiteX48" fmla="*/ 3887106 w 10783483"/>
              <a:gd name="connsiteY48" fmla="*/ 19050 h 9582150"/>
              <a:gd name="connsiteX49" fmla="*/ 4877706 w 10783483"/>
              <a:gd name="connsiteY49" fmla="*/ 38100 h 9582150"/>
              <a:gd name="connsiteX50" fmla="*/ 5925456 w 10783483"/>
              <a:gd name="connsiteY50" fmla="*/ 285750 h 9582150"/>
              <a:gd name="connsiteX51" fmla="*/ 6687456 w 10783483"/>
              <a:gd name="connsiteY51" fmla="*/ 419100 h 9582150"/>
              <a:gd name="connsiteX52" fmla="*/ 7906656 w 10783483"/>
              <a:gd name="connsiteY52" fmla="*/ 266700 h 9582150"/>
              <a:gd name="connsiteX53" fmla="*/ 8249556 w 10783483"/>
              <a:gd name="connsiteY53" fmla="*/ 209550 h 9582150"/>
              <a:gd name="connsiteX54" fmla="*/ 9506856 w 10783483"/>
              <a:gd name="connsiteY54" fmla="*/ 133350 h 9582150"/>
              <a:gd name="connsiteX55" fmla="*/ 10364106 w 10783483"/>
              <a:gd name="connsiteY55" fmla="*/ 457200 h 9582150"/>
              <a:gd name="connsiteX56" fmla="*/ 10497456 w 10783483"/>
              <a:gd name="connsiteY56" fmla="*/ 533400 h 9582150"/>
              <a:gd name="connsiteX57" fmla="*/ 10649856 w 10783483"/>
              <a:gd name="connsiteY57" fmla="*/ 762000 h 9582150"/>
              <a:gd name="connsiteX58" fmla="*/ 10745106 w 10783483"/>
              <a:gd name="connsiteY58" fmla="*/ 895350 h 9582150"/>
              <a:gd name="connsiteX59" fmla="*/ 10783206 w 10783483"/>
              <a:gd name="connsiteY59" fmla="*/ 1066800 h 958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0783483" h="9582150">
                <a:moveTo>
                  <a:pt x="10764156" y="990600"/>
                </a:moveTo>
                <a:cubicBezTo>
                  <a:pt x="10440336" y="1120128"/>
                  <a:pt x="10800003" y="974563"/>
                  <a:pt x="10040256" y="1314450"/>
                </a:cubicBezTo>
                <a:cubicBezTo>
                  <a:pt x="10009041" y="1328414"/>
                  <a:pt x="9976756" y="1339850"/>
                  <a:pt x="9945006" y="1352550"/>
                </a:cubicBezTo>
                <a:cubicBezTo>
                  <a:pt x="9870918" y="1556291"/>
                  <a:pt x="9805560" y="1723569"/>
                  <a:pt x="9754506" y="1943100"/>
                </a:cubicBezTo>
                <a:cubicBezTo>
                  <a:pt x="9720927" y="2087489"/>
                  <a:pt x="9703706" y="2235200"/>
                  <a:pt x="9678306" y="2381250"/>
                </a:cubicBezTo>
                <a:cubicBezTo>
                  <a:pt x="9710056" y="2540000"/>
                  <a:pt x="9726606" y="2702564"/>
                  <a:pt x="9773556" y="2857500"/>
                </a:cubicBezTo>
                <a:cubicBezTo>
                  <a:pt x="9936779" y="3396136"/>
                  <a:pt x="9826198" y="2626429"/>
                  <a:pt x="9887856" y="3181350"/>
                </a:cubicBezTo>
                <a:cubicBezTo>
                  <a:pt x="9881506" y="3295650"/>
                  <a:pt x="9895667" y="3412970"/>
                  <a:pt x="9868806" y="3524250"/>
                </a:cubicBezTo>
                <a:cubicBezTo>
                  <a:pt x="9798173" y="3816873"/>
                  <a:pt x="9791613" y="3657419"/>
                  <a:pt x="9697356" y="3790950"/>
                </a:cubicBezTo>
                <a:cubicBezTo>
                  <a:pt x="9636409" y="3877291"/>
                  <a:pt x="9583056" y="3968750"/>
                  <a:pt x="9525906" y="4057650"/>
                </a:cubicBezTo>
                <a:cubicBezTo>
                  <a:pt x="9519484" y="4256732"/>
                  <a:pt x="9540643" y="4605067"/>
                  <a:pt x="9468756" y="4838700"/>
                </a:cubicBezTo>
                <a:cubicBezTo>
                  <a:pt x="9462023" y="4860583"/>
                  <a:pt x="9443356" y="4876800"/>
                  <a:pt x="9430656" y="4895850"/>
                </a:cubicBezTo>
                <a:cubicBezTo>
                  <a:pt x="9424306" y="4927600"/>
                  <a:pt x="9432334" y="4966226"/>
                  <a:pt x="9411606" y="4991100"/>
                </a:cubicBezTo>
                <a:cubicBezTo>
                  <a:pt x="9394845" y="5011213"/>
                  <a:pt x="9359715" y="5000426"/>
                  <a:pt x="9335406" y="5010150"/>
                </a:cubicBezTo>
                <a:cubicBezTo>
                  <a:pt x="9264166" y="5038646"/>
                  <a:pt x="9199880" y="5085212"/>
                  <a:pt x="9125856" y="5105400"/>
                </a:cubicBezTo>
                <a:cubicBezTo>
                  <a:pt x="8988869" y="5142760"/>
                  <a:pt x="8845656" y="5152136"/>
                  <a:pt x="8706756" y="5181600"/>
                </a:cubicBezTo>
                <a:cubicBezTo>
                  <a:pt x="8635931" y="5196624"/>
                  <a:pt x="8567056" y="5219700"/>
                  <a:pt x="8497206" y="5238750"/>
                </a:cubicBezTo>
                <a:cubicBezTo>
                  <a:pt x="8446406" y="5276850"/>
                  <a:pt x="8393824" y="5312683"/>
                  <a:pt x="8344806" y="5353050"/>
                </a:cubicBezTo>
                <a:cubicBezTo>
                  <a:pt x="8215726" y="5459351"/>
                  <a:pt x="8182837" y="5495969"/>
                  <a:pt x="8078106" y="5600700"/>
                </a:cubicBezTo>
                <a:cubicBezTo>
                  <a:pt x="7837953" y="6621350"/>
                  <a:pt x="7981332" y="5913974"/>
                  <a:pt x="7811406" y="7124700"/>
                </a:cubicBezTo>
                <a:cubicBezTo>
                  <a:pt x="7801538" y="7195006"/>
                  <a:pt x="7788182" y="7264831"/>
                  <a:pt x="7773306" y="7334250"/>
                </a:cubicBezTo>
                <a:cubicBezTo>
                  <a:pt x="7769099" y="7353885"/>
                  <a:pt x="7773021" y="7384251"/>
                  <a:pt x="7754256" y="7391400"/>
                </a:cubicBezTo>
                <a:cubicBezTo>
                  <a:pt x="7631924" y="7438003"/>
                  <a:pt x="7500256" y="7454900"/>
                  <a:pt x="7373256" y="7486650"/>
                </a:cubicBezTo>
                <a:cubicBezTo>
                  <a:pt x="7174480" y="7605916"/>
                  <a:pt x="7385178" y="7485763"/>
                  <a:pt x="7049406" y="7639050"/>
                </a:cubicBezTo>
                <a:cubicBezTo>
                  <a:pt x="6832344" y="7738143"/>
                  <a:pt x="6619384" y="7846117"/>
                  <a:pt x="6401706" y="7943850"/>
                </a:cubicBezTo>
                <a:cubicBezTo>
                  <a:pt x="6308119" y="7985869"/>
                  <a:pt x="6204569" y="8006459"/>
                  <a:pt x="6115956" y="8058150"/>
                </a:cubicBezTo>
                <a:cubicBezTo>
                  <a:pt x="5746176" y="8273855"/>
                  <a:pt x="5418799" y="8564553"/>
                  <a:pt x="5030106" y="8743950"/>
                </a:cubicBezTo>
                <a:cubicBezTo>
                  <a:pt x="4947556" y="8782050"/>
                  <a:pt x="4863776" y="8817590"/>
                  <a:pt x="4782456" y="8858250"/>
                </a:cubicBezTo>
                <a:cubicBezTo>
                  <a:pt x="4761978" y="8868489"/>
                  <a:pt x="4745784" y="8886111"/>
                  <a:pt x="4725306" y="8896350"/>
                </a:cubicBezTo>
                <a:cubicBezTo>
                  <a:pt x="4707345" y="8905330"/>
                  <a:pt x="4686225" y="8906639"/>
                  <a:pt x="4668156" y="8915400"/>
                </a:cubicBezTo>
                <a:cubicBezTo>
                  <a:pt x="4476509" y="9008320"/>
                  <a:pt x="4298712" y="9133798"/>
                  <a:pt x="4096656" y="9201150"/>
                </a:cubicBezTo>
                <a:cubicBezTo>
                  <a:pt x="3868056" y="9277350"/>
                  <a:pt x="3644959" y="9372652"/>
                  <a:pt x="3410856" y="9429750"/>
                </a:cubicBezTo>
                <a:cubicBezTo>
                  <a:pt x="3122815" y="9500004"/>
                  <a:pt x="2826656" y="9531350"/>
                  <a:pt x="2534556" y="9582150"/>
                </a:cubicBezTo>
                <a:cubicBezTo>
                  <a:pt x="2274206" y="9512300"/>
                  <a:pt x="1981122" y="9517002"/>
                  <a:pt x="1753506" y="9372600"/>
                </a:cubicBezTo>
                <a:cubicBezTo>
                  <a:pt x="1065654" y="8936221"/>
                  <a:pt x="779321" y="8567230"/>
                  <a:pt x="458106" y="7924800"/>
                </a:cubicBezTo>
                <a:cubicBezTo>
                  <a:pt x="403260" y="7815108"/>
                  <a:pt x="369206" y="7696200"/>
                  <a:pt x="324756" y="7581900"/>
                </a:cubicBezTo>
                <a:cubicBezTo>
                  <a:pt x="267606" y="7162800"/>
                  <a:pt x="233534" y="6739900"/>
                  <a:pt x="153306" y="6324600"/>
                </a:cubicBezTo>
                <a:cubicBezTo>
                  <a:pt x="125111" y="6178649"/>
                  <a:pt x="-12419" y="6053551"/>
                  <a:pt x="906" y="5905500"/>
                </a:cubicBezTo>
                <a:cubicBezTo>
                  <a:pt x="46346" y="5400613"/>
                  <a:pt x="226452" y="4916904"/>
                  <a:pt x="324756" y="4419600"/>
                </a:cubicBezTo>
                <a:cubicBezTo>
                  <a:pt x="442386" y="3824532"/>
                  <a:pt x="540656" y="3225800"/>
                  <a:pt x="648606" y="2628900"/>
                </a:cubicBezTo>
                <a:cubicBezTo>
                  <a:pt x="629556" y="2476500"/>
                  <a:pt x="628706" y="2320700"/>
                  <a:pt x="591456" y="2171700"/>
                </a:cubicBezTo>
                <a:cubicBezTo>
                  <a:pt x="582744" y="2136851"/>
                  <a:pt x="507625" y="2130601"/>
                  <a:pt x="515256" y="2095500"/>
                </a:cubicBezTo>
                <a:cubicBezTo>
                  <a:pt x="606605" y="1675293"/>
                  <a:pt x="659872" y="1228309"/>
                  <a:pt x="877206" y="857250"/>
                </a:cubicBezTo>
                <a:cubicBezTo>
                  <a:pt x="949611" y="733631"/>
                  <a:pt x="1157321" y="796746"/>
                  <a:pt x="1296306" y="762000"/>
                </a:cubicBezTo>
                <a:cubicBezTo>
                  <a:pt x="2181763" y="540636"/>
                  <a:pt x="1658667" y="629460"/>
                  <a:pt x="2363106" y="533400"/>
                </a:cubicBezTo>
                <a:cubicBezTo>
                  <a:pt x="2585356" y="387350"/>
                  <a:pt x="2801812" y="232077"/>
                  <a:pt x="3029856" y="95250"/>
                </a:cubicBezTo>
                <a:cubicBezTo>
                  <a:pt x="3088501" y="60063"/>
                  <a:pt x="3153029" y="31073"/>
                  <a:pt x="3220356" y="19050"/>
                </a:cubicBezTo>
                <a:cubicBezTo>
                  <a:pt x="3333050" y="-1074"/>
                  <a:pt x="3448956" y="6350"/>
                  <a:pt x="3563256" y="0"/>
                </a:cubicBezTo>
                <a:cubicBezTo>
                  <a:pt x="3671206" y="6350"/>
                  <a:pt x="3779015" y="15917"/>
                  <a:pt x="3887106" y="19050"/>
                </a:cubicBezTo>
                <a:cubicBezTo>
                  <a:pt x="4217228" y="28619"/>
                  <a:pt x="4550236" y="-4747"/>
                  <a:pt x="4877706" y="38100"/>
                </a:cubicBezTo>
                <a:cubicBezTo>
                  <a:pt x="5233546" y="84659"/>
                  <a:pt x="5575773" y="205054"/>
                  <a:pt x="5925456" y="285750"/>
                </a:cubicBezTo>
                <a:cubicBezTo>
                  <a:pt x="6405443" y="396516"/>
                  <a:pt x="6261986" y="369045"/>
                  <a:pt x="6687456" y="419100"/>
                </a:cubicBezTo>
                <a:lnTo>
                  <a:pt x="7906656" y="266700"/>
                </a:lnTo>
                <a:cubicBezTo>
                  <a:pt x="8021504" y="251294"/>
                  <a:pt x="8134080" y="219173"/>
                  <a:pt x="8249556" y="209550"/>
                </a:cubicBezTo>
                <a:cubicBezTo>
                  <a:pt x="8667975" y="174682"/>
                  <a:pt x="9506856" y="133350"/>
                  <a:pt x="9506856" y="133350"/>
                </a:cubicBezTo>
                <a:cubicBezTo>
                  <a:pt x="10025335" y="194348"/>
                  <a:pt x="9745464" y="121366"/>
                  <a:pt x="10364106" y="457200"/>
                </a:cubicBezTo>
                <a:cubicBezTo>
                  <a:pt x="10409099" y="481625"/>
                  <a:pt x="10497456" y="533400"/>
                  <a:pt x="10497456" y="533400"/>
                </a:cubicBezTo>
                <a:cubicBezTo>
                  <a:pt x="10626190" y="705045"/>
                  <a:pt x="10470532" y="493014"/>
                  <a:pt x="10649856" y="762000"/>
                </a:cubicBezTo>
                <a:cubicBezTo>
                  <a:pt x="10680156" y="807451"/>
                  <a:pt x="10713356" y="850900"/>
                  <a:pt x="10745106" y="895350"/>
                </a:cubicBezTo>
                <a:cubicBezTo>
                  <a:pt x="10789230" y="1027722"/>
                  <a:pt x="10783206" y="969489"/>
                  <a:pt x="10783206" y="1066800"/>
                </a:cubicBezTo>
              </a:path>
            </a:pathLst>
          </a:cu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Flowchart: Preparation 1">
            <a:extLst>
              <a:ext uri="{FF2B5EF4-FFF2-40B4-BE49-F238E27FC236}">
                <a16:creationId xmlns:a16="http://schemas.microsoft.com/office/drawing/2014/main" id="{7A5DDCF8-D91E-9DFC-CB47-3E2D259A89BB}"/>
              </a:ext>
            </a:extLst>
          </p:cNvPr>
          <p:cNvSpPr/>
          <p:nvPr/>
        </p:nvSpPr>
        <p:spPr>
          <a:xfrm rot="3541951">
            <a:off x="-1047101" y="-979353"/>
            <a:ext cx="6097361" cy="5891163"/>
          </a:xfrm>
          <a:prstGeom prst="flowChartPreparation">
            <a:avLst/>
          </a:prstGeom>
          <a:noFill/>
          <a:ln w="1968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Flowchart: Preparation 3">
            <a:extLst>
              <a:ext uri="{FF2B5EF4-FFF2-40B4-BE49-F238E27FC236}">
                <a16:creationId xmlns:a16="http://schemas.microsoft.com/office/drawing/2014/main" id="{1EE7B3F6-ADBF-C3C9-B277-DA0B80ABF572}"/>
              </a:ext>
            </a:extLst>
          </p:cNvPr>
          <p:cNvSpPr/>
          <p:nvPr/>
        </p:nvSpPr>
        <p:spPr>
          <a:xfrm rot="3541951">
            <a:off x="6627390" y="2534412"/>
            <a:ext cx="6097361" cy="5891163"/>
          </a:xfrm>
          <a:prstGeom prst="flowChartPreparation">
            <a:avLst/>
          </a:prstGeom>
          <a:solidFill>
            <a:schemeClr val="tx1"/>
          </a:solidFill>
          <a:ln w="1968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Flowchart: Preparation 2">
            <a:extLst>
              <a:ext uri="{FF2B5EF4-FFF2-40B4-BE49-F238E27FC236}">
                <a16:creationId xmlns:a16="http://schemas.microsoft.com/office/drawing/2014/main" id="{D17A775A-4276-E94E-4D5E-3394870ECDAB}"/>
              </a:ext>
            </a:extLst>
          </p:cNvPr>
          <p:cNvSpPr/>
          <p:nvPr/>
        </p:nvSpPr>
        <p:spPr>
          <a:xfrm rot="3541951">
            <a:off x="-1055876" y="-941888"/>
            <a:ext cx="6097361" cy="5891163"/>
          </a:xfrm>
          <a:prstGeom prst="flowChartPreparation">
            <a:avLst/>
          </a:prstGeom>
          <a:noFill/>
          <a:ln w="1968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86F2B009-C098-D36E-00A3-0F32FA831D4F}"/>
              </a:ext>
            </a:extLst>
          </p:cNvPr>
          <p:cNvSpPr txBox="1"/>
          <p:nvPr/>
        </p:nvSpPr>
        <p:spPr>
          <a:xfrm>
            <a:off x="756996" y="-493841"/>
            <a:ext cx="2871108" cy="1815882"/>
          </a:xfrm>
          <a:prstGeom prst="rect">
            <a:avLst/>
          </a:prstGeom>
          <a:noFill/>
        </p:spPr>
        <p:txBody>
          <a:bodyPr wrap="square" rtlCol="0">
            <a:spAutoFit/>
          </a:bodyPr>
          <a:lstStyle/>
          <a:p>
            <a:pPr algn="ctr"/>
            <a:r>
              <a:rPr lang="en-US" sz="2800" b="1" i="1" dirty="0"/>
              <a:t>NGHỆ THUẬT QUÂN SỰ VIỆT NAM TỪ KHI CÓ ĐẢNG LÃNH ĐẠO </a:t>
            </a:r>
          </a:p>
        </p:txBody>
      </p:sp>
      <p:sp>
        <p:nvSpPr>
          <p:cNvPr id="6" name="TextBox 5">
            <a:extLst>
              <a:ext uri="{FF2B5EF4-FFF2-40B4-BE49-F238E27FC236}">
                <a16:creationId xmlns:a16="http://schemas.microsoft.com/office/drawing/2014/main" id="{1F9E864C-8834-5673-1C44-8649E74057ED}"/>
              </a:ext>
            </a:extLst>
          </p:cNvPr>
          <p:cNvSpPr txBox="1"/>
          <p:nvPr/>
        </p:nvSpPr>
        <p:spPr>
          <a:xfrm>
            <a:off x="-210583" y="1379006"/>
            <a:ext cx="5581650" cy="1477328"/>
          </a:xfrm>
          <a:prstGeom prst="rect">
            <a:avLst/>
          </a:prstGeom>
          <a:noFill/>
        </p:spPr>
        <p:txBody>
          <a:bodyPr wrap="square" rtlCol="0">
            <a:spAutoFit/>
          </a:bodyPr>
          <a:lstStyle/>
          <a:p>
            <a:r>
              <a:rPr lang="en-US" b="1" i="1" u="sng" dirty="0" err="1"/>
              <a:t>Cơ</a:t>
            </a:r>
            <a:r>
              <a:rPr lang="en-US" b="1" i="1" u="sng" dirty="0"/>
              <a:t> </a:t>
            </a:r>
            <a:r>
              <a:rPr lang="en-US" b="1" i="1" u="sng" dirty="0" err="1"/>
              <a:t>sở</a:t>
            </a:r>
            <a:r>
              <a:rPr lang="en-US" b="1" i="1" u="sng" dirty="0"/>
              <a:t> </a:t>
            </a:r>
            <a:r>
              <a:rPr lang="en-US" b="1" i="1" u="sng" dirty="0" err="1"/>
              <a:t>hình</a:t>
            </a:r>
            <a:r>
              <a:rPr lang="en-US" b="1" i="1" u="sng" dirty="0"/>
              <a:t> </a:t>
            </a:r>
            <a:r>
              <a:rPr lang="en-US" b="1" i="1" u="sng" dirty="0" err="1"/>
              <a:t>thành</a:t>
            </a:r>
            <a:r>
              <a:rPr lang="en-US" b="1" i="1" u="sng" dirty="0"/>
              <a:t> </a:t>
            </a:r>
            <a:r>
              <a:rPr lang="en-US" b="1" i="1" u="sng" dirty="0" err="1"/>
              <a:t>nghệ</a:t>
            </a:r>
            <a:r>
              <a:rPr lang="en-US" b="1" i="1" u="sng" dirty="0"/>
              <a:t> </a:t>
            </a:r>
            <a:r>
              <a:rPr lang="en-US" b="1" i="1" u="sng" dirty="0" err="1"/>
              <a:t>thuật</a:t>
            </a:r>
            <a:r>
              <a:rPr lang="en-US" b="1" i="1" u="sng" dirty="0"/>
              <a:t> </a:t>
            </a:r>
            <a:r>
              <a:rPr lang="en-US" b="1" i="1" u="sng" dirty="0" err="1"/>
              <a:t>quân</a:t>
            </a:r>
            <a:r>
              <a:rPr lang="en-US" b="1" i="1" u="sng" dirty="0"/>
              <a:t> </a:t>
            </a:r>
            <a:r>
              <a:rPr lang="en-US" b="1" i="1" u="sng" dirty="0" err="1"/>
              <a:t>sự</a:t>
            </a:r>
            <a:endParaRPr lang="en-US" b="1" i="1" u="sng" dirty="0"/>
          </a:p>
          <a:p>
            <a:pPr marL="285750" indent="-285750">
              <a:buBlip>
                <a:blip r:embed="rId2">
                  <a:extLst>
                    <a:ext uri="{837473B0-CC2E-450A-ABE3-18F120FF3D39}">
                      <a1611:picAttrSrcUrl xmlns:a1611="http://schemas.microsoft.com/office/drawing/2016/11/main" r:id="rId3"/>
                    </a:ext>
                  </a:extLst>
                </a:blip>
              </a:buBlip>
            </a:pPr>
            <a:r>
              <a:rPr lang="en-US" dirty="0"/>
              <a:t> </a:t>
            </a:r>
            <a:r>
              <a:rPr lang="en-US" dirty="0" err="1"/>
              <a:t>Truyền</a:t>
            </a:r>
            <a:r>
              <a:rPr lang="en-US" dirty="0"/>
              <a:t> </a:t>
            </a:r>
            <a:r>
              <a:rPr lang="en-US" dirty="0" err="1"/>
              <a:t>thống</a:t>
            </a:r>
            <a:r>
              <a:rPr lang="en-US" dirty="0"/>
              <a:t> </a:t>
            </a:r>
            <a:r>
              <a:rPr lang="en-US" dirty="0" err="1"/>
              <a:t>đánh</a:t>
            </a:r>
            <a:r>
              <a:rPr lang="en-US" dirty="0"/>
              <a:t> </a:t>
            </a:r>
            <a:r>
              <a:rPr lang="en-US" dirty="0" err="1"/>
              <a:t>giặc</a:t>
            </a:r>
            <a:r>
              <a:rPr lang="en-US" dirty="0"/>
              <a:t> </a:t>
            </a:r>
            <a:r>
              <a:rPr lang="en-US" dirty="0" err="1"/>
              <a:t>của</a:t>
            </a:r>
            <a:r>
              <a:rPr lang="en-US" dirty="0"/>
              <a:t> </a:t>
            </a:r>
            <a:r>
              <a:rPr lang="en-US" dirty="0" err="1"/>
              <a:t>tổ</a:t>
            </a:r>
            <a:r>
              <a:rPr lang="en-US" dirty="0"/>
              <a:t> </a:t>
            </a:r>
            <a:r>
              <a:rPr lang="en-US" dirty="0" err="1"/>
              <a:t>tiên</a:t>
            </a:r>
            <a:endParaRPr lang="en-US" dirty="0"/>
          </a:p>
          <a:p>
            <a:pPr marL="285750" indent="-285750">
              <a:buBlip>
                <a:blip r:embed="rId2">
                  <a:extLst>
                    <a:ext uri="{837473B0-CC2E-450A-ABE3-18F120FF3D39}">
                      <a1611:picAttrSrcUrl xmlns:a1611="http://schemas.microsoft.com/office/drawing/2016/11/main" r:id="rId3"/>
                    </a:ext>
                  </a:extLst>
                </a:blip>
              </a:buBlip>
            </a:pPr>
            <a:r>
              <a:rPr lang="en-US" dirty="0"/>
              <a:t> </a:t>
            </a:r>
            <a:r>
              <a:rPr lang="en-US" dirty="0" err="1"/>
              <a:t>Chủ</a:t>
            </a:r>
            <a:r>
              <a:rPr lang="en-US" dirty="0"/>
              <a:t> </a:t>
            </a:r>
            <a:r>
              <a:rPr lang="en-US" dirty="0" err="1"/>
              <a:t>nghĩa</a:t>
            </a:r>
            <a:r>
              <a:rPr lang="en-US" dirty="0"/>
              <a:t> </a:t>
            </a:r>
            <a:r>
              <a:rPr lang="en-US" dirty="0" err="1"/>
              <a:t>Mác</a:t>
            </a:r>
            <a:r>
              <a:rPr lang="en-US" dirty="0"/>
              <a:t> – </a:t>
            </a:r>
            <a:r>
              <a:rPr lang="en-US" dirty="0" err="1"/>
              <a:t>Lênin</a:t>
            </a:r>
            <a:r>
              <a:rPr lang="en-US" dirty="0"/>
              <a:t> </a:t>
            </a:r>
            <a:r>
              <a:rPr lang="en-US" dirty="0" err="1"/>
              <a:t>về</a:t>
            </a:r>
            <a:r>
              <a:rPr lang="en-US" dirty="0"/>
              <a:t> </a:t>
            </a:r>
            <a:r>
              <a:rPr lang="en-US" dirty="0" err="1"/>
              <a:t>chiến</a:t>
            </a:r>
            <a:r>
              <a:rPr lang="en-US" dirty="0"/>
              <a:t> </a:t>
            </a:r>
            <a:r>
              <a:rPr lang="en-US" dirty="0" err="1"/>
              <a:t>tranh</a:t>
            </a:r>
            <a:r>
              <a:rPr lang="en-US" dirty="0"/>
              <a:t>, </a:t>
            </a:r>
            <a:r>
              <a:rPr lang="en-US" dirty="0" err="1"/>
              <a:t>quân</a:t>
            </a:r>
            <a:r>
              <a:rPr lang="en-US" dirty="0"/>
              <a:t> </a:t>
            </a:r>
            <a:r>
              <a:rPr lang="en-US" dirty="0" err="1"/>
              <a:t>đội</a:t>
            </a:r>
            <a:r>
              <a:rPr lang="en-US" dirty="0"/>
              <a:t> </a:t>
            </a:r>
            <a:r>
              <a:rPr lang="en-US" dirty="0" err="1"/>
              <a:t>và</a:t>
            </a:r>
            <a:r>
              <a:rPr lang="en-US" dirty="0"/>
              <a:t> </a:t>
            </a:r>
            <a:r>
              <a:rPr lang="en-US" dirty="0" err="1"/>
              <a:t>bảo</a:t>
            </a:r>
            <a:r>
              <a:rPr lang="en-US" dirty="0"/>
              <a:t> </a:t>
            </a:r>
            <a:r>
              <a:rPr lang="en-US" dirty="0" err="1"/>
              <a:t>vệ</a:t>
            </a:r>
            <a:r>
              <a:rPr lang="en-US" dirty="0"/>
              <a:t> </a:t>
            </a:r>
            <a:r>
              <a:rPr lang="en-US" dirty="0" err="1"/>
              <a:t>Tổ</a:t>
            </a:r>
            <a:r>
              <a:rPr lang="en-US" dirty="0"/>
              <a:t> </a:t>
            </a:r>
            <a:r>
              <a:rPr lang="en-US" dirty="0" err="1"/>
              <a:t>quốc</a:t>
            </a:r>
            <a:r>
              <a:rPr lang="en-US" dirty="0"/>
              <a:t>.</a:t>
            </a:r>
          </a:p>
          <a:p>
            <a:pPr marL="285750" indent="-285750">
              <a:buBlip>
                <a:blip r:embed="rId2">
                  <a:extLst>
                    <a:ext uri="{837473B0-CC2E-450A-ABE3-18F120FF3D39}">
                      <a1611:picAttrSrcUrl xmlns:a1611="http://schemas.microsoft.com/office/drawing/2016/11/main" r:id="rId3"/>
                    </a:ext>
                  </a:extLst>
                </a:blip>
              </a:buBlip>
            </a:pPr>
            <a:r>
              <a:rPr lang="en-US" dirty="0"/>
              <a:t> </a:t>
            </a:r>
            <a:r>
              <a:rPr lang="en-US" dirty="0" err="1"/>
              <a:t>Tư</a:t>
            </a:r>
            <a:r>
              <a:rPr lang="en-US" dirty="0"/>
              <a:t> </a:t>
            </a:r>
            <a:r>
              <a:rPr lang="en-US" dirty="0" err="1"/>
              <a:t>tưởng</a:t>
            </a:r>
            <a:r>
              <a:rPr lang="en-US" dirty="0"/>
              <a:t> </a:t>
            </a:r>
            <a:r>
              <a:rPr lang="en-US" dirty="0" err="1"/>
              <a:t>quân</a:t>
            </a:r>
            <a:r>
              <a:rPr lang="en-US" dirty="0"/>
              <a:t> </a:t>
            </a:r>
            <a:r>
              <a:rPr lang="en-US" dirty="0" err="1"/>
              <a:t>sự</a:t>
            </a:r>
            <a:r>
              <a:rPr lang="en-US" dirty="0"/>
              <a:t> </a:t>
            </a:r>
            <a:r>
              <a:rPr lang="en-US" dirty="0" err="1"/>
              <a:t>Hồ</a:t>
            </a:r>
            <a:r>
              <a:rPr lang="en-US" dirty="0"/>
              <a:t> Chí Minh.</a:t>
            </a:r>
          </a:p>
        </p:txBody>
      </p:sp>
      <p:sp>
        <p:nvSpPr>
          <p:cNvPr id="8" name="TextBox 7">
            <a:extLst>
              <a:ext uri="{FF2B5EF4-FFF2-40B4-BE49-F238E27FC236}">
                <a16:creationId xmlns:a16="http://schemas.microsoft.com/office/drawing/2014/main" id="{AD00BA49-715E-9856-A444-0AB263847838}"/>
              </a:ext>
            </a:extLst>
          </p:cNvPr>
          <p:cNvSpPr txBox="1"/>
          <p:nvPr/>
        </p:nvSpPr>
        <p:spPr>
          <a:xfrm>
            <a:off x="1039012" y="2873845"/>
            <a:ext cx="3470872" cy="1477328"/>
          </a:xfrm>
          <a:prstGeom prst="rect">
            <a:avLst/>
          </a:prstGeom>
          <a:noFill/>
        </p:spPr>
        <p:txBody>
          <a:bodyPr wrap="square" rtlCol="0">
            <a:spAutoFit/>
          </a:bodyPr>
          <a:lstStyle/>
          <a:p>
            <a:r>
              <a:rPr lang="en-US" b="1" i="1" u="sng" dirty="0" err="1"/>
              <a:t>Nội</a:t>
            </a:r>
            <a:r>
              <a:rPr lang="en-US" b="1" i="1" u="sng" dirty="0"/>
              <a:t> dung </a:t>
            </a:r>
            <a:r>
              <a:rPr lang="en-US" b="1" i="1" u="sng" dirty="0" err="1"/>
              <a:t>nghệ</a:t>
            </a:r>
            <a:r>
              <a:rPr lang="en-US" b="1" i="1" u="sng" dirty="0"/>
              <a:t> </a:t>
            </a:r>
            <a:r>
              <a:rPr lang="en-US" b="1" i="1" u="sng" dirty="0" err="1"/>
              <a:t>thuật</a:t>
            </a:r>
            <a:r>
              <a:rPr lang="en-US" b="1" i="1" u="sng" dirty="0"/>
              <a:t> </a:t>
            </a:r>
            <a:r>
              <a:rPr lang="en-US" b="1" i="1" u="sng" dirty="0" err="1"/>
              <a:t>quân</a:t>
            </a:r>
            <a:r>
              <a:rPr lang="en-US" b="1" i="1" u="sng" dirty="0"/>
              <a:t> </a:t>
            </a:r>
            <a:r>
              <a:rPr lang="en-US" b="1" i="1" u="sng" dirty="0" err="1"/>
              <a:t>sự</a:t>
            </a:r>
            <a:r>
              <a:rPr lang="en-US" b="1" i="1" u="sng" dirty="0"/>
              <a:t> </a:t>
            </a:r>
            <a:r>
              <a:rPr lang="en-US" b="1" i="1" u="sng" dirty="0" err="1"/>
              <a:t>Việt</a:t>
            </a:r>
            <a:r>
              <a:rPr lang="en-US" b="1" i="1" u="sng" dirty="0"/>
              <a:t> Nam </a:t>
            </a:r>
            <a:r>
              <a:rPr lang="en-US" b="1" i="1" u="sng" dirty="0" err="1"/>
              <a:t>từ</a:t>
            </a:r>
            <a:r>
              <a:rPr lang="en-US" b="1" i="1" u="sng" dirty="0"/>
              <a:t> </a:t>
            </a:r>
            <a:r>
              <a:rPr lang="en-US" b="1" i="1" u="sng" dirty="0" err="1"/>
              <a:t>khi</a:t>
            </a:r>
            <a:r>
              <a:rPr lang="en-US" b="1" i="1" u="sng" dirty="0"/>
              <a:t> </a:t>
            </a:r>
            <a:r>
              <a:rPr lang="en-US" b="1" i="1" u="sng" dirty="0" err="1"/>
              <a:t>có</a:t>
            </a:r>
            <a:r>
              <a:rPr lang="en-US" b="1" i="1" u="sng" dirty="0"/>
              <a:t> </a:t>
            </a:r>
            <a:r>
              <a:rPr lang="en-US" b="1" i="1" u="sng" dirty="0" err="1"/>
              <a:t>Đảng</a:t>
            </a:r>
            <a:r>
              <a:rPr lang="en-US" b="1" i="1" u="sng" dirty="0"/>
              <a:t> </a:t>
            </a:r>
            <a:r>
              <a:rPr lang="en-US" b="1" i="1" u="sng" dirty="0" err="1"/>
              <a:t>lãnh</a:t>
            </a:r>
            <a:r>
              <a:rPr lang="en-US" b="1" i="1" u="sng" dirty="0"/>
              <a:t> </a:t>
            </a:r>
            <a:r>
              <a:rPr lang="en-US" b="1" i="1" u="sng" dirty="0" err="1"/>
              <a:t>đạo</a:t>
            </a:r>
            <a:endParaRPr lang="en-US" b="1" i="1" u="sng" dirty="0"/>
          </a:p>
          <a:p>
            <a:pPr marL="285750" indent="-285750">
              <a:buBlip>
                <a:blip r:embed="rId4">
                  <a:extLst>
                    <a:ext uri="{837473B0-CC2E-450A-ABE3-18F120FF3D39}">
                      <a1611:picAttrSrcUrl xmlns:a1611="http://schemas.microsoft.com/office/drawing/2016/11/main" r:id="rId5"/>
                    </a:ext>
                  </a:extLst>
                </a:blip>
              </a:buBlip>
            </a:pPr>
            <a:r>
              <a:rPr lang="en-US" dirty="0"/>
              <a:t> </a:t>
            </a:r>
            <a:r>
              <a:rPr lang="en-US" dirty="0" err="1"/>
              <a:t>Chiến</a:t>
            </a:r>
            <a:r>
              <a:rPr lang="en-US" dirty="0"/>
              <a:t> </a:t>
            </a:r>
            <a:r>
              <a:rPr lang="en-US" dirty="0" err="1"/>
              <a:t>lược</a:t>
            </a:r>
            <a:r>
              <a:rPr lang="en-US" dirty="0"/>
              <a:t> </a:t>
            </a:r>
            <a:r>
              <a:rPr lang="en-US" dirty="0" err="1"/>
              <a:t>quân</a:t>
            </a:r>
            <a:r>
              <a:rPr lang="en-US" dirty="0"/>
              <a:t> </a:t>
            </a:r>
            <a:r>
              <a:rPr lang="en-US" dirty="0" err="1"/>
              <a:t>sự</a:t>
            </a:r>
            <a:endParaRPr lang="en-US" dirty="0"/>
          </a:p>
          <a:p>
            <a:pPr marL="285750" indent="-285750">
              <a:buBlip>
                <a:blip r:embed="rId6">
                  <a:extLst>
                    <a:ext uri="{837473B0-CC2E-450A-ABE3-18F120FF3D39}">
                      <a1611:picAttrSrcUrl xmlns:a1611="http://schemas.microsoft.com/office/drawing/2016/11/main" r:id="rId7"/>
                    </a:ext>
                  </a:extLst>
                </a:blip>
              </a:buBlip>
            </a:pPr>
            <a:r>
              <a:rPr lang="en-US" dirty="0" err="1"/>
              <a:t>Nghệ</a:t>
            </a:r>
            <a:r>
              <a:rPr lang="en-US" dirty="0"/>
              <a:t> </a:t>
            </a:r>
            <a:r>
              <a:rPr lang="en-US" dirty="0" err="1"/>
              <a:t>thuật</a:t>
            </a:r>
            <a:r>
              <a:rPr lang="en-US" dirty="0"/>
              <a:t> </a:t>
            </a:r>
            <a:r>
              <a:rPr lang="en-US" dirty="0" err="1"/>
              <a:t>chiến</a:t>
            </a:r>
            <a:r>
              <a:rPr lang="en-US" dirty="0"/>
              <a:t> </a:t>
            </a:r>
            <a:r>
              <a:rPr lang="en-US" dirty="0" err="1"/>
              <a:t>dịch</a:t>
            </a:r>
            <a:endParaRPr lang="en-US" dirty="0"/>
          </a:p>
          <a:p>
            <a:pPr marL="285750" indent="-285750">
              <a:buBlip>
                <a:blip r:embed="rId8">
                  <a:extLst>
                    <a:ext uri="{837473B0-CC2E-450A-ABE3-18F120FF3D39}">
                      <a1611:picAttrSrcUrl xmlns:a1611="http://schemas.microsoft.com/office/drawing/2016/11/main" r:id="rId9"/>
                    </a:ext>
                  </a:extLst>
                </a:blip>
              </a:buBlip>
            </a:pPr>
            <a:r>
              <a:rPr lang="en-US" dirty="0" err="1"/>
              <a:t>Chiền</a:t>
            </a:r>
            <a:r>
              <a:rPr lang="en-US" dirty="0"/>
              <a:t> </a:t>
            </a:r>
            <a:r>
              <a:rPr lang="en-US" dirty="0" err="1"/>
              <a:t>thuật</a:t>
            </a:r>
            <a:endParaRPr lang="en-US" dirty="0"/>
          </a:p>
        </p:txBody>
      </p:sp>
      <p:pic>
        <p:nvPicPr>
          <p:cNvPr id="10" name="Picture 9">
            <a:extLst>
              <a:ext uri="{FF2B5EF4-FFF2-40B4-BE49-F238E27FC236}">
                <a16:creationId xmlns:a16="http://schemas.microsoft.com/office/drawing/2014/main" id="{B5B296C0-5235-9DC7-A55F-72D151F40C84}"/>
              </a:ext>
            </a:extLst>
          </p:cNvPr>
          <p:cNvPicPr>
            <a:picLocks noChangeAspect="1"/>
          </p:cNvPicPr>
          <p:nvPr/>
        </p:nvPicPr>
        <p:blipFill>
          <a:blip r:embed="rId10"/>
          <a:stretch>
            <a:fillRect/>
          </a:stretch>
        </p:blipFill>
        <p:spPr>
          <a:xfrm>
            <a:off x="11306112" y="3113"/>
            <a:ext cx="885887" cy="885887"/>
          </a:xfrm>
          <a:prstGeom prst="rect">
            <a:avLst/>
          </a:prstGeom>
        </p:spPr>
      </p:pic>
      <p:pic>
        <p:nvPicPr>
          <p:cNvPr id="12" name="Picture 11">
            <a:extLst>
              <a:ext uri="{FF2B5EF4-FFF2-40B4-BE49-F238E27FC236}">
                <a16:creationId xmlns:a16="http://schemas.microsoft.com/office/drawing/2014/main" id="{B3B66A9D-6637-FFB6-2B62-CC878C6A28C6}"/>
              </a:ext>
            </a:extLst>
          </p:cNvPr>
          <p:cNvPicPr>
            <a:picLocks noChangeAspect="1"/>
          </p:cNvPicPr>
          <p:nvPr/>
        </p:nvPicPr>
        <p:blipFill>
          <a:blip r:embed="rId11"/>
          <a:stretch>
            <a:fillRect/>
          </a:stretch>
        </p:blipFill>
        <p:spPr>
          <a:xfrm>
            <a:off x="0" y="0"/>
            <a:ext cx="889000" cy="889000"/>
          </a:xfrm>
          <a:prstGeom prst="rect">
            <a:avLst/>
          </a:prstGeom>
        </p:spPr>
      </p:pic>
      <p:sp>
        <p:nvSpPr>
          <p:cNvPr id="13" name="TextBox 12">
            <a:extLst>
              <a:ext uri="{FF2B5EF4-FFF2-40B4-BE49-F238E27FC236}">
                <a16:creationId xmlns:a16="http://schemas.microsoft.com/office/drawing/2014/main" id="{81F597CA-01B7-11D0-6BFC-DA41581883CB}"/>
              </a:ext>
            </a:extLst>
          </p:cNvPr>
          <p:cNvSpPr txBox="1"/>
          <p:nvPr/>
        </p:nvSpPr>
        <p:spPr>
          <a:xfrm>
            <a:off x="6931477" y="4351173"/>
            <a:ext cx="5489185" cy="2862322"/>
          </a:xfrm>
          <a:prstGeom prst="rect">
            <a:avLst/>
          </a:prstGeom>
          <a:noFill/>
        </p:spPr>
        <p:txBody>
          <a:bodyPr wrap="square" rtlCol="0">
            <a:spAutoFit/>
          </a:bodyPr>
          <a:lstStyle/>
          <a:p>
            <a:pPr algn="ctr"/>
            <a:r>
              <a:rPr lang="en-US" sz="3600" b="1" i="1" dirty="0">
                <a:solidFill>
                  <a:schemeClr val="bg1"/>
                </a:solidFill>
              </a:rPr>
              <a:t>VẬN DỤNG BÀI HỌC KINH NGHIỆM VỀ NGHỆ THUẬT QUÂN SỰ VÀO SỰ NGHIỆP BẢO VỀ TỔ QUỐC HIỆN NAY</a:t>
            </a:r>
          </a:p>
          <a:p>
            <a:pPr algn="ctr"/>
            <a:endParaRPr lang="en-US" sz="3200" b="1" i="1" dirty="0">
              <a:solidFill>
                <a:schemeClr val="bg1"/>
              </a:solidFill>
            </a:endParaRPr>
          </a:p>
        </p:txBody>
      </p:sp>
    </p:spTree>
    <p:extLst>
      <p:ext uri="{BB962C8B-B14F-4D97-AF65-F5344CB8AC3E}">
        <p14:creationId xmlns:p14="http://schemas.microsoft.com/office/powerpoint/2010/main" val="10848178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20B62DD-AB7E-FCAB-A87B-8F2BB95DE0D1}"/>
              </a:ext>
            </a:extLst>
          </p:cNvPr>
          <p:cNvSpPr txBox="1"/>
          <p:nvPr/>
        </p:nvSpPr>
        <p:spPr>
          <a:xfrm>
            <a:off x="2365828" y="293691"/>
            <a:ext cx="7053943" cy="369332"/>
          </a:xfrm>
          <a:prstGeom prst="rect">
            <a:avLst/>
          </a:prstGeom>
          <a:noFill/>
        </p:spPr>
        <p:txBody>
          <a:bodyPr wrap="square">
            <a:spAutoFit/>
          </a:bodyPr>
          <a:lstStyle/>
          <a:p>
            <a:pPr algn="ctr"/>
            <a:r>
              <a:rPr lang="en-US" sz="1800" b="1" i="1" dirty="0"/>
              <a:t>NGHỆ THUẬT QUÂN SỰ VIỆT NAM TỪ KHI CÓ ĐẢNG LÃNH ĐẠO </a:t>
            </a:r>
          </a:p>
        </p:txBody>
      </p:sp>
      <p:sp>
        <p:nvSpPr>
          <p:cNvPr id="4" name="Flowchart: Preparation 3">
            <a:extLst>
              <a:ext uri="{FF2B5EF4-FFF2-40B4-BE49-F238E27FC236}">
                <a16:creationId xmlns:a16="http://schemas.microsoft.com/office/drawing/2014/main" id="{156461EB-52F3-9EE8-8FD9-7CA9B0CF3718}"/>
              </a:ext>
            </a:extLst>
          </p:cNvPr>
          <p:cNvSpPr/>
          <p:nvPr/>
        </p:nvSpPr>
        <p:spPr>
          <a:xfrm rot="3541951">
            <a:off x="-79766" y="-2687984"/>
            <a:ext cx="11487722" cy="11199187"/>
          </a:xfrm>
          <a:prstGeom prst="flowChartPreparation">
            <a:avLst/>
          </a:prstGeom>
          <a:noFill/>
          <a:ln w="1968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7EA25C27-6BE6-C811-706E-690E0525B843}"/>
              </a:ext>
            </a:extLst>
          </p:cNvPr>
          <p:cNvSpPr txBox="1"/>
          <p:nvPr/>
        </p:nvSpPr>
        <p:spPr>
          <a:xfrm>
            <a:off x="826225" y="801579"/>
            <a:ext cx="6694714" cy="369332"/>
          </a:xfrm>
          <a:prstGeom prst="rect">
            <a:avLst/>
          </a:prstGeom>
          <a:noFill/>
        </p:spPr>
        <p:txBody>
          <a:bodyPr wrap="square">
            <a:spAutoFit/>
          </a:bodyPr>
          <a:lstStyle/>
          <a:p>
            <a:r>
              <a:rPr lang="en-US" b="1" i="1" u="sng" dirty="0" err="1"/>
              <a:t>Cơ</a:t>
            </a:r>
            <a:r>
              <a:rPr lang="en-US" b="1" i="1" u="sng" dirty="0"/>
              <a:t> </a:t>
            </a:r>
            <a:r>
              <a:rPr lang="en-US" b="1" i="1" u="sng" dirty="0" err="1"/>
              <a:t>sở</a:t>
            </a:r>
            <a:r>
              <a:rPr lang="en-US" b="1" i="1" u="sng" dirty="0"/>
              <a:t> </a:t>
            </a:r>
            <a:r>
              <a:rPr lang="en-US" b="1" i="1" u="sng" dirty="0" err="1"/>
              <a:t>hình</a:t>
            </a:r>
            <a:r>
              <a:rPr lang="en-US" b="1" i="1" u="sng" dirty="0"/>
              <a:t> </a:t>
            </a:r>
            <a:r>
              <a:rPr lang="en-US" b="1" i="1" u="sng" dirty="0" err="1"/>
              <a:t>thành</a:t>
            </a:r>
            <a:r>
              <a:rPr lang="en-US" b="1" i="1" u="sng" dirty="0"/>
              <a:t> </a:t>
            </a:r>
            <a:r>
              <a:rPr lang="en-US" b="1" i="1" u="sng" dirty="0" err="1"/>
              <a:t>nghệ</a:t>
            </a:r>
            <a:r>
              <a:rPr lang="en-US" b="1" i="1" u="sng" dirty="0"/>
              <a:t> </a:t>
            </a:r>
            <a:r>
              <a:rPr lang="en-US" b="1" i="1" u="sng" dirty="0" err="1"/>
              <a:t>thuật</a:t>
            </a:r>
            <a:r>
              <a:rPr lang="en-US" b="1" i="1" u="sng" dirty="0"/>
              <a:t> </a:t>
            </a:r>
            <a:r>
              <a:rPr lang="en-US" b="1" i="1" u="sng" dirty="0" err="1"/>
              <a:t>quân</a:t>
            </a:r>
            <a:r>
              <a:rPr lang="en-US" b="1" i="1" u="sng" dirty="0"/>
              <a:t> </a:t>
            </a:r>
            <a:r>
              <a:rPr lang="en-US" b="1" i="1" u="sng" dirty="0" err="1"/>
              <a:t>sự</a:t>
            </a:r>
            <a:endParaRPr lang="en-US" b="1" i="1" u="sng" dirty="0"/>
          </a:p>
        </p:txBody>
      </p:sp>
      <p:pic>
        <p:nvPicPr>
          <p:cNvPr id="2050" name="Picture 2" descr="Lính Quân đội phim Hoạt hình Clip nghệ thuật Quân sự - Điều hành với những  người lính png tải về - Miễn phí trong suốt Quân đội png Tải về.">
            <a:extLst>
              <a:ext uri="{FF2B5EF4-FFF2-40B4-BE49-F238E27FC236}">
                <a16:creationId xmlns:a16="http://schemas.microsoft.com/office/drawing/2014/main" id="{A1CD2D5F-0DDD-7E2C-5A79-73FA00B0C6A3}"/>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4103" b="95385" l="6977" r="89535">
                        <a14:foregroundMark x1="18992" y1="33846" x2="18992" y2="33846"/>
                        <a14:foregroundMark x1="20930" y1="14872" x2="20930" y2="14872"/>
                        <a14:foregroundMark x1="17442" y1="4615" x2="17442" y2="4615"/>
                        <a14:foregroundMark x1="15504" y1="84615" x2="15504" y2="84615"/>
                        <a14:foregroundMark x1="29845" y1="92308" x2="29845" y2="92308"/>
                        <a14:foregroundMark x1="34496" y1="95385" x2="34496" y2="95385"/>
                        <a14:foregroundMark x1="42636" y1="89231" x2="42636" y2="89231"/>
                        <a14:foregroundMark x1="74806" y1="93846" x2="74806" y2="93846"/>
                        <a14:foregroundMark x1="53101" y1="94872" x2="53101" y2="94872"/>
                        <a14:foregroundMark x1="6977" y1="49744" x2="6977" y2="49744"/>
                        <a14:backgroundMark x1="68992" y1="49744" x2="68992" y2="49744"/>
                        <a14:backgroundMark x1="75194" y1="54872" x2="75194" y2="54872"/>
                        <a14:backgroundMark x1="14341" y1="48205" x2="14341" y2="48205"/>
                      </a14:backgroundRemoval>
                    </a14:imgEffect>
                  </a14:imgLayer>
                </a14:imgProps>
              </a:ext>
              <a:ext uri="{28A0092B-C50C-407E-A947-70E740481C1C}">
                <a14:useLocalDpi xmlns:a14="http://schemas.microsoft.com/office/drawing/2010/main" val="0"/>
              </a:ext>
            </a:extLst>
          </a:blip>
          <a:srcRect/>
          <a:stretch>
            <a:fillRect/>
          </a:stretch>
        </p:blipFill>
        <p:spPr bwMode="auto">
          <a:xfrm>
            <a:off x="7428247" y="801579"/>
            <a:ext cx="4813754" cy="3638302"/>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5EB8EAA6-438C-7081-B367-339AA670621D}"/>
              </a:ext>
            </a:extLst>
          </p:cNvPr>
          <p:cNvSpPr txBox="1"/>
          <p:nvPr/>
        </p:nvSpPr>
        <p:spPr>
          <a:xfrm>
            <a:off x="412567" y="1347877"/>
            <a:ext cx="7372895" cy="1107996"/>
          </a:xfrm>
          <a:prstGeom prst="rect">
            <a:avLst/>
          </a:prstGeom>
          <a:noFill/>
        </p:spPr>
        <p:txBody>
          <a:bodyPr wrap="square">
            <a:spAutoFit/>
          </a:bodyPr>
          <a:lstStyle/>
          <a:p>
            <a:r>
              <a:rPr lang="en-US" b="1" i="1" dirty="0" err="1"/>
              <a:t>Truyền</a:t>
            </a:r>
            <a:r>
              <a:rPr lang="en-US" b="1" i="1" dirty="0"/>
              <a:t> </a:t>
            </a:r>
            <a:r>
              <a:rPr lang="en-US" b="1" i="1" dirty="0" err="1"/>
              <a:t>thống</a:t>
            </a:r>
            <a:r>
              <a:rPr lang="en-US" b="1" i="1" dirty="0"/>
              <a:t> </a:t>
            </a:r>
            <a:r>
              <a:rPr lang="en-US" b="1" i="1" dirty="0" err="1"/>
              <a:t>đánh</a:t>
            </a:r>
            <a:r>
              <a:rPr lang="en-US" b="1" i="1" dirty="0"/>
              <a:t> </a:t>
            </a:r>
            <a:r>
              <a:rPr lang="en-US" b="1" i="1" dirty="0" err="1"/>
              <a:t>giặc</a:t>
            </a:r>
            <a:r>
              <a:rPr lang="en-US" b="1" i="1" dirty="0"/>
              <a:t> </a:t>
            </a:r>
            <a:r>
              <a:rPr lang="en-US" b="1" i="1" dirty="0" err="1"/>
              <a:t>của</a:t>
            </a:r>
            <a:r>
              <a:rPr lang="en-US" b="1" i="1" dirty="0"/>
              <a:t> </a:t>
            </a:r>
            <a:r>
              <a:rPr lang="en-US" b="1" i="1" dirty="0" err="1"/>
              <a:t>tổ</a:t>
            </a:r>
            <a:r>
              <a:rPr lang="en-US" b="1" i="1" dirty="0"/>
              <a:t> </a:t>
            </a:r>
            <a:r>
              <a:rPr lang="en-US" b="1" i="1" dirty="0" err="1"/>
              <a:t>tiên</a:t>
            </a:r>
            <a:endParaRPr lang="en-US" b="1" i="1" dirty="0"/>
          </a:p>
          <a:p>
            <a:r>
              <a:rPr lang="en-US" sz="1600" dirty="0" err="1"/>
              <a:t>Trải</a:t>
            </a:r>
            <a:r>
              <a:rPr lang="en-US" sz="1600" dirty="0"/>
              <a:t> qua </a:t>
            </a:r>
            <a:r>
              <a:rPr lang="en-US" sz="1600" dirty="0" err="1"/>
              <a:t>mấy</a:t>
            </a:r>
            <a:r>
              <a:rPr lang="en-US" sz="1600" dirty="0"/>
              <a:t> </a:t>
            </a:r>
            <a:r>
              <a:rPr lang="en-US" sz="1600" dirty="0" err="1"/>
              <a:t>nghìn</a:t>
            </a:r>
            <a:r>
              <a:rPr lang="en-US" sz="1600" dirty="0"/>
              <a:t> </a:t>
            </a:r>
            <a:r>
              <a:rPr lang="en-US" sz="1600" dirty="0" err="1"/>
              <a:t>năm</a:t>
            </a:r>
            <a:r>
              <a:rPr lang="en-US" sz="1600" dirty="0"/>
              <a:t> </a:t>
            </a:r>
            <a:r>
              <a:rPr lang="en-US" sz="1600" dirty="0" err="1"/>
              <a:t>chống</a:t>
            </a:r>
            <a:r>
              <a:rPr lang="en-US" sz="1600" dirty="0"/>
              <a:t> </a:t>
            </a:r>
            <a:r>
              <a:rPr lang="en-US" sz="1600" dirty="0" err="1"/>
              <a:t>giặc</a:t>
            </a:r>
            <a:r>
              <a:rPr lang="en-US" sz="1600" dirty="0"/>
              <a:t> </a:t>
            </a:r>
            <a:r>
              <a:rPr lang="en-US" sz="1600" dirty="0" err="1"/>
              <a:t>ngoại</a:t>
            </a:r>
            <a:r>
              <a:rPr lang="en-US" sz="1600" dirty="0"/>
              <a:t> </a:t>
            </a:r>
            <a:r>
              <a:rPr lang="en-US" sz="1600" dirty="0" err="1"/>
              <a:t>xâm</a:t>
            </a:r>
            <a:r>
              <a:rPr lang="en-US" sz="1600" dirty="0"/>
              <a:t>, </a:t>
            </a:r>
            <a:r>
              <a:rPr lang="en-US" sz="1600" dirty="0" err="1"/>
              <a:t>nghệ</a:t>
            </a:r>
            <a:r>
              <a:rPr lang="en-US" sz="1600" dirty="0"/>
              <a:t> </a:t>
            </a:r>
            <a:r>
              <a:rPr lang="en-US" sz="1600" dirty="0" err="1"/>
              <a:t>thuật</a:t>
            </a:r>
            <a:r>
              <a:rPr lang="en-US" sz="1600" dirty="0"/>
              <a:t> </a:t>
            </a:r>
            <a:r>
              <a:rPr lang="en-US" sz="1600" dirty="0" err="1"/>
              <a:t>quân</a:t>
            </a:r>
            <a:r>
              <a:rPr lang="en-US" sz="1600" dirty="0"/>
              <a:t> </a:t>
            </a:r>
            <a:r>
              <a:rPr lang="en-US" sz="1600" dirty="0" err="1"/>
              <a:t>sự</a:t>
            </a:r>
            <a:r>
              <a:rPr lang="en-US" sz="1600" dirty="0"/>
              <a:t> </a:t>
            </a:r>
            <a:r>
              <a:rPr lang="en-US" sz="1600" dirty="0" err="1"/>
              <a:t>ông</a:t>
            </a:r>
            <a:r>
              <a:rPr lang="en-US" sz="1600" dirty="0"/>
              <a:t> cha ta </a:t>
            </a:r>
            <a:r>
              <a:rPr lang="en-US" sz="1600" dirty="0" err="1"/>
              <a:t>phát</a:t>
            </a:r>
            <a:r>
              <a:rPr lang="en-US" sz="1600" dirty="0"/>
              <a:t> </a:t>
            </a:r>
            <a:r>
              <a:rPr lang="en-US" sz="1600" dirty="0" err="1"/>
              <a:t>triển</a:t>
            </a:r>
            <a:r>
              <a:rPr lang="en-US" sz="1600" dirty="0"/>
              <a:t> </a:t>
            </a:r>
            <a:r>
              <a:rPr lang="en-US" sz="1600" dirty="0" err="1"/>
              <a:t>không</a:t>
            </a:r>
            <a:r>
              <a:rPr lang="en-US" sz="1600" dirty="0"/>
              <a:t> </a:t>
            </a:r>
            <a:r>
              <a:rPr lang="en-US" sz="1600" dirty="0" err="1"/>
              <a:t>ngừng</a:t>
            </a:r>
            <a:r>
              <a:rPr lang="en-US" sz="1600" dirty="0"/>
              <a:t> </a:t>
            </a:r>
            <a:r>
              <a:rPr lang="en-US" sz="1600" dirty="0" err="1"/>
              <a:t>và</a:t>
            </a:r>
            <a:r>
              <a:rPr lang="en-US" sz="1600" dirty="0"/>
              <a:t> </a:t>
            </a:r>
            <a:r>
              <a:rPr lang="en-US" sz="1600" dirty="0" err="1"/>
              <a:t>trở</a:t>
            </a:r>
            <a:r>
              <a:rPr lang="en-US" sz="1600" dirty="0"/>
              <a:t> </a:t>
            </a:r>
            <a:r>
              <a:rPr lang="en-US" sz="1600" dirty="0" err="1"/>
              <a:t>thành</a:t>
            </a:r>
            <a:r>
              <a:rPr lang="en-US" sz="1600" dirty="0"/>
              <a:t> </a:t>
            </a:r>
            <a:r>
              <a:rPr lang="en-US" sz="1600" dirty="0" err="1"/>
              <a:t>bài</a:t>
            </a:r>
            <a:r>
              <a:rPr lang="en-US" sz="1600" dirty="0"/>
              <a:t> </a:t>
            </a:r>
            <a:r>
              <a:rPr lang="en-US" sz="1600" dirty="0" err="1"/>
              <a:t>vô</a:t>
            </a:r>
            <a:r>
              <a:rPr lang="en-US" sz="1600" dirty="0"/>
              <a:t> </a:t>
            </a:r>
            <a:r>
              <a:rPr lang="en-US" sz="1600" dirty="0" err="1"/>
              <a:t>giá</a:t>
            </a:r>
            <a:r>
              <a:rPr lang="en-US" sz="1600" dirty="0"/>
              <a:t> </a:t>
            </a:r>
            <a:r>
              <a:rPr lang="en-US" sz="1600" dirty="0" err="1"/>
              <a:t>cho</a:t>
            </a:r>
            <a:r>
              <a:rPr lang="en-US" sz="1600" dirty="0"/>
              <a:t> </a:t>
            </a:r>
            <a:r>
              <a:rPr lang="en-US" sz="1600" dirty="0" err="1"/>
              <a:t>thế</a:t>
            </a:r>
            <a:r>
              <a:rPr lang="en-US" sz="1600" dirty="0"/>
              <a:t> </a:t>
            </a:r>
            <a:r>
              <a:rPr lang="en-US" sz="1600" dirty="0" err="1"/>
              <a:t>hệ</a:t>
            </a:r>
            <a:r>
              <a:rPr lang="en-US" sz="1600" dirty="0"/>
              <a:t> </a:t>
            </a:r>
            <a:r>
              <a:rPr lang="en-US" sz="1600" dirty="0" err="1"/>
              <a:t>sau</a:t>
            </a:r>
            <a:r>
              <a:rPr lang="en-US" sz="1600" dirty="0"/>
              <a:t>. </a:t>
            </a:r>
            <a:r>
              <a:rPr lang="en-US" sz="1600" dirty="0" err="1"/>
              <a:t>Những</a:t>
            </a:r>
            <a:r>
              <a:rPr lang="en-US" sz="1600" dirty="0"/>
              <a:t> </a:t>
            </a:r>
            <a:r>
              <a:rPr lang="en-US" sz="1600" dirty="0" err="1"/>
              <a:t>trận</a:t>
            </a:r>
            <a:r>
              <a:rPr lang="en-US" sz="1600" dirty="0"/>
              <a:t> </a:t>
            </a:r>
            <a:r>
              <a:rPr lang="en-US" sz="1600" dirty="0" err="1"/>
              <a:t>điển</a:t>
            </a:r>
            <a:r>
              <a:rPr lang="en-US" sz="1600" dirty="0"/>
              <a:t> </a:t>
            </a:r>
            <a:r>
              <a:rPr lang="en-US" sz="1600" dirty="0" err="1"/>
              <a:t>hình</a:t>
            </a:r>
            <a:r>
              <a:rPr lang="en-US" sz="1600" dirty="0"/>
              <a:t> </a:t>
            </a:r>
            <a:r>
              <a:rPr lang="en-US" sz="1600" dirty="0" err="1"/>
              <a:t>như</a:t>
            </a:r>
            <a:r>
              <a:rPr lang="en-US" sz="1600" dirty="0"/>
              <a:t>: </a:t>
            </a:r>
            <a:r>
              <a:rPr lang="en-US" sz="1600" dirty="0" err="1"/>
              <a:t>Như</a:t>
            </a:r>
            <a:r>
              <a:rPr lang="en-US" sz="1600" dirty="0"/>
              <a:t> </a:t>
            </a:r>
            <a:r>
              <a:rPr lang="en-US" sz="1600" dirty="0" err="1"/>
              <a:t>Nguyệt</a:t>
            </a:r>
            <a:r>
              <a:rPr lang="en-US" sz="1600" dirty="0"/>
              <a:t>, Chi </a:t>
            </a:r>
            <a:r>
              <a:rPr lang="en-US" sz="1600" dirty="0" err="1"/>
              <a:t>Lăng</a:t>
            </a:r>
            <a:r>
              <a:rPr lang="en-US" sz="1600" dirty="0"/>
              <a:t>, </a:t>
            </a:r>
            <a:r>
              <a:rPr lang="en-US" sz="1600" dirty="0" err="1"/>
              <a:t>Tây</a:t>
            </a:r>
            <a:r>
              <a:rPr lang="en-US" sz="1600" dirty="0"/>
              <a:t> </a:t>
            </a:r>
            <a:r>
              <a:rPr lang="en-US" sz="1600" dirty="0" err="1"/>
              <a:t>Kết</a:t>
            </a:r>
            <a:r>
              <a:rPr lang="en-US" sz="1600" dirty="0"/>
              <a:t>,…</a:t>
            </a:r>
          </a:p>
        </p:txBody>
      </p:sp>
      <p:sp>
        <p:nvSpPr>
          <p:cNvPr id="11" name="TextBox 10">
            <a:extLst>
              <a:ext uri="{FF2B5EF4-FFF2-40B4-BE49-F238E27FC236}">
                <a16:creationId xmlns:a16="http://schemas.microsoft.com/office/drawing/2014/main" id="{C630E634-EEB8-3773-BC21-C72A5B82CDAB}"/>
              </a:ext>
            </a:extLst>
          </p:cNvPr>
          <p:cNvSpPr txBox="1"/>
          <p:nvPr/>
        </p:nvSpPr>
        <p:spPr>
          <a:xfrm>
            <a:off x="412567" y="2542277"/>
            <a:ext cx="6694714" cy="1354217"/>
          </a:xfrm>
          <a:prstGeom prst="rect">
            <a:avLst/>
          </a:prstGeom>
          <a:noFill/>
        </p:spPr>
        <p:txBody>
          <a:bodyPr wrap="square">
            <a:spAutoFit/>
          </a:bodyPr>
          <a:lstStyle/>
          <a:p>
            <a:r>
              <a:rPr lang="en-US" b="1" i="1" dirty="0" err="1"/>
              <a:t>Chủ</a:t>
            </a:r>
            <a:r>
              <a:rPr lang="en-US" b="1" i="1" dirty="0"/>
              <a:t> </a:t>
            </a:r>
            <a:r>
              <a:rPr lang="en-US" b="1" i="1" dirty="0" err="1"/>
              <a:t>nghĩa</a:t>
            </a:r>
            <a:r>
              <a:rPr lang="en-US" b="1" i="1" dirty="0"/>
              <a:t> </a:t>
            </a:r>
            <a:r>
              <a:rPr lang="en-US" b="1" i="1" dirty="0" err="1"/>
              <a:t>Mác</a:t>
            </a:r>
            <a:r>
              <a:rPr lang="en-US" b="1" i="1" dirty="0"/>
              <a:t> – </a:t>
            </a:r>
            <a:r>
              <a:rPr lang="en-US" b="1" i="1" dirty="0" err="1"/>
              <a:t>Lênin</a:t>
            </a:r>
            <a:r>
              <a:rPr lang="en-US" b="1" i="1" dirty="0"/>
              <a:t> </a:t>
            </a:r>
            <a:r>
              <a:rPr lang="en-US" b="1" i="1" dirty="0" err="1"/>
              <a:t>về</a:t>
            </a:r>
            <a:r>
              <a:rPr lang="en-US" b="1" i="1" dirty="0"/>
              <a:t> </a:t>
            </a:r>
            <a:r>
              <a:rPr lang="en-US" b="1" i="1" dirty="0" err="1"/>
              <a:t>chiến</a:t>
            </a:r>
            <a:r>
              <a:rPr lang="en-US" b="1" i="1" dirty="0"/>
              <a:t> </a:t>
            </a:r>
            <a:r>
              <a:rPr lang="en-US" b="1" i="1" dirty="0" err="1"/>
              <a:t>tranh</a:t>
            </a:r>
            <a:r>
              <a:rPr lang="en-US" b="1" i="1" dirty="0"/>
              <a:t>, </a:t>
            </a:r>
            <a:r>
              <a:rPr lang="en-US" b="1" i="1" dirty="0" err="1"/>
              <a:t>quân</a:t>
            </a:r>
            <a:r>
              <a:rPr lang="en-US" b="1" i="1" dirty="0"/>
              <a:t> </a:t>
            </a:r>
            <a:r>
              <a:rPr lang="en-US" b="1" i="1" dirty="0" err="1"/>
              <a:t>đội</a:t>
            </a:r>
            <a:r>
              <a:rPr lang="en-US" b="1" i="1" dirty="0"/>
              <a:t> </a:t>
            </a:r>
            <a:r>
              <a:rPr lang="en-US" b="1" i="1" dirty="0" err="1"/>
              <a:t>và</a:t>
            </a:r>
            <a:r>
              <a:rPr lang="en-US" b="1" i="1" dirty="0"/>
              <a:t> </a:t>
            </a:r>
            <a:r>
              <a:rPr lang="en-US" b="1" i="1" dirty="0" err="1"/>
              <a:t>bảo</a:t>
            </a:r>
            <a:r>
              <a:rPr lang="en-US" b="1" i="1" dirty="0"/>
              <a:t> </a:t>
            </a:r>
            <a:r>
              <a:rPr lang="en-US" b="1" i="1" dirty="0" err="1"/>
              <a:t>vệ</a:t>
            </a:r>
            <a:r>
              <a:rPr lang="en-US" b="1" i="1" dirty="0"/>
              <a:t> </a:t>
            </a:r>
            <a:r>
              <a:rPr lang="en-US" b="1" i="1" dirty="0" err="1"/>
              <a:t>Tổ</a:t>
            </a:r>
            <a:r>
              <a:rPr lang="en-US" b="1" i="1" dirty="0"/>
              <a:t> </a:t>
            </a:r>
            <a:r>
              <a:rPr lang="en-US" b="1" i="1" dirty="0" err="1"/>
              <a:t>quốc</a:t>
            </a:r>
            <a:r>
              <a:rPr lang="en-US" b="1" i="1" dirty="0"/>
              <a:t>.</a:t>
            </a:r>
          </a:p>
          <a:p>
            <a:r>
              <a:rPr lang="en-US" sz="1600" dirty="0" err="1"/>
              <a:t>Đảng</a:t>
            </a:r>
            <a:r>
              <a:rPr lang="en-US" sz="1600" dirty="0"/>
              <a:t> </a:t>
            </a:r>
            <a:r>
              <a:rPr lang="en-US" sz="1600" dirty="0" err="1"/>
              <a:t>Cộng</a:t>
            </a:r>
            <a:r>
              <a:rPr lang="en-US" sz="1600" dirty="0"/>
              <a:t> </a:t>
            </a:r>
            <a:r>
              <a:rPr lang="en-US" sz="1600" dirty="0" err="1"/>
              <a:t>sản</a:t>
            </a:r>
            <a:r>
              <a:rPr lang="en-US" sz="1600" dirty="0"/>
              <a:t> </a:t>
            </a:r>
            <a:r>
              <a:rPr lang="en-US" sz="1600" dirty="0" err="1"/>
              <a:t>Việt</a:t>
            </a:r>
            <a:r>
              <a:rPr lang="en-US" sz="1600" dirty="0"/>
              <a:t> Nam </a:t>
            </a:r>
            <a:r>
              <a:rPr lang="en-US" sz="1600" dirty="0" err="1"/>
              <a:t>lấy</a:t>
            </a:r>
            <a:r>
              <a:rPr lang="en-US" sz="1600" dirty="0"/>
              <a:t> </a:t>
            </a:r>
            <a:r>
              <a:rPr lang="en-US" sz="1600" dirty="0" err="1"/>
              <a:t>chủ</a:t>
            </a:r>
            <a:r>
              <a:rPr lang="en-US" sz="1600" dirty="0"/>
              <a:t> </a:t>
            </a:r>
            <a:r>
              <a:rPr lang="en-US" sz="1600" dirty="0" err="1"/>
              <a:t>nghĩa</a:t>
            </a:r>
            <a:r>
              <a:rPr lang="en-US" sz="1600" dirty="0"/>
              <a:t> </a:t>
            </a:r>
            <a:r>
              <a:rPr lang="en-US" sz="1600" dirty="0" err="1"/>
              <a:t>Mác</a:t>
            </a:r>
            <a:r>
              <a:rPr lang="en-US" sz="1600" dirty="0"/>
              <a:t> – </a:t>
            </a:r>
            <a:r>
              <a:rPr lang="en-US" sz="1600" dirty="0" err="1"/>
              <a:t>Leenin</a:t>
            </a:r>
            <a:r>
              <a:rPr lang="en-US" sz="1600" dirty="0"/>
              <a:t>, </a:t>
            </a:r>
            <a:r>
              <a:rPr lang="en-US" sz="1600" dirty="0" err="1"/>
              <a:t>tư</a:t>
            </a:r>
            <a:r>
              <a:rPr lang="en-US" sz="1600" dirty="0"/>
              <a:t> </a:t>
            </a:r>
            <a:r>
              <a:rPr lang="en-US" sz="1600" dirty="0" err="1"/>
              <a:t>tưởng</a:t>
            </a:r>
            <a:r>
              <a:rPr lang="en-US" sz="1600" dirty="0"/>
              <a:t> </a:t>
            </a:r>
            <a:r>
              <a:rPr lang="en-US" sz="1600" dirty="0" err="1"/>
              <a:t>Hồ</a:t>
            </a:r>
            <a:r>
              <a:rPr lang="en-US" sz="1600" dirty="0"/>
              <a:t> Chí Minh </a:t>
            </a:r>
            <a:r>
              <a:rPr lang="en-US" sz="1600" dirty="0" err="1"/>
              <a:t>làm</a:t>
            </a:r>
            <a:r>
              <a:rPr lang="en-US" sz="1600" dirty="0"/>
              <a:t> </a:t>
            </a:r>
            <a:r>
              <a:rPr lang="en-US" sz="1600" dirty="0" err="1"/>
              <a:t>nền</a:t>
            </a:r>
            <a:r>
              <a:rPr lang="en-US" sz="1600" dirty="0"/>
              <a:t> </a:t>
            </a:r>
            <a:r>
              <a:rPr lang="en-US" sz="1600" dirty="0" err="1"/>
              <a:t>tảng</a:t>
            </a:r>
            <a:r>
              <a:rPr lang="en-US" sz="1600" dirty="0"/>
              <a:t> </a:t>
            </a:r>
            <a:r>
              <a:rPr lang="en-US" sz="1600" dirty="0" err="1"/>
              <a:t>tư</a:t>
            </a:r>
            <a:r>
              <a:rPr lang="en-US" sz="1600" dirty="0"/>
              <a:t> </a:t>
            </a:r>
            <a:r>
              <a:rPr lang="en-US" sz="1600" dirty="0" err="1"/>
              <a:t>tưởng</a:t>
            </a:r>
            <a:r>
              <a:rPr lang="en-US" sz="1600" dirty="0"/>
              <a:t> </a:t>
            </a:r>
            <a:r>
              <a:rPr lang="en-US" sz="1600" dirty="0" err="1"/>
              <a:t>và</a:t>
            </a:r>
            <a:r>
              <a:rPr lang="en-US" sz="1600" dirty="0"/>
              <a:t> </a:t>
            </a:r>
            <a:r>
              <a:rPr lang="en-US" sz="1600" dirty="0" err="1"/>
              <a:t>kim</a:t>
            </a:r>
            <a:r>
              <a:rPr lang="en-US" sz="1600" dirty="0"/>
              <a:t> </a:t>
            </a:r>
            <a:r>
              <a:rPr lang="en-US" sz="1600" dirty="0" err="1"/>
              <a:t>chỉ</a:t>
            </a:r>
            <a:r>
              <a:rPr lang="en-US" sz="1600" dirty="0"/>
              <a:t> </a:t>
            </a:r>
            <a:r>
              <a:rPr lang="en-US" sz="1600" dirty="0" err="1"/>
              <a:t>nam</a:t>
            </a:r>
            <a:r>
              <a:rPr lang="en-US" sz="1600" dirty="0"/>
              <a:t> </a:t>
            </a:r>
            <a:r>
              <a:rPr lang="en-US" sz="1600" dirty="0" err="1"/>
              <a:t>cho</a:t>
            </a:r>
            <a:r>
              <a:rPr lang="en-US" sz="1600" dirty="0"/>
              <a:t> </a:t>
            </a:r>
            <a:r>
              <a:rPr lang="en-US" sz="1600" dirty="0" err="1"/>
              <a:t>mọi</a:t>
            </a:r>
            <a:r>
              <a:rPr lang="en-US" sz="1600" dirty="0"/>
              <a:t> </a:t>
            </a:r>
            <a:r>
              <a:rPr lang="en-US" sz="1600" dirty="0" err="1"/>
              <a:t>hành</a:t>
            </a:r>
            <a:r>
              <a:rPr lang="en-US" sz="1600" dirty="0"/>
              <a:t> </a:t>
            </a:r>
            <a:r>
              <a:rPr lang="en-US" sz="1600" dirty="0" err="1"/>
              <a:t>động</a:t>
            </a:r>
            <a:r>
              <a:rPr lang="en-US" sz="1600" dirty="0"/>
              <a:t>: </a:t>
            </a:r>
            <a:r>
              <a:rPr lang="en-US" sz="1600" dirty="0" err="1"/>
              <a:t>học</a:t>
            </a:r>
            <a:r>
              <a:rPr lang="en-US" sz="1600" dirty="0"/>
              <a:t> </a:t>
            </a:r>
            <a:r>
              <a:rPr lang="en-US" sz="1600" dirty="0" err="1"/>
              <a:t>thuyết</a:t>
            </a:r>
            <a:r>
              <a:rPr lang="en-US" sz="1600" dirty="0"/>
              <a:t> </a:t>
            </a:r>
            <a:r>
              <a:rPr lang="en-US" sz="1600" dirty="0" err="1"/>
              <a:t>chiến</a:t>
            </a:r>
            <a:r>
              <a:rPr lang="en-US" sz="1600" dirty="0"/>
              <a:t> </a:t>
            </a:r>
            <a:r>
              <a:rPr lang="en-US" sz="1600" dirty="0" err="1"/>
              <a:t>tranh</a:t>
            </a:r>
            <a:r>
              <a:rPr lang="en-US" sz="1600" dirty="0"/>
              <a:t>, </a:t>
            </a:r>
            <a:r>
              <a:rPr lang="en-US" sz="1600" dirty="0" err="1"/>
              <a:t>quân</a:t>
            </a:r>
            <a:r>
              <a:rPr lang="en-US" sz="1600" dirty="0"/>
              <a:t> </a:t>
            </a:r>
            <a:r>
              <a:rPr lang="en-US" sz="1600" dirty="0" err="1"/>
              <a:t>đội</a:t>
            </a:r>
            <a:r>
              <a:rPr lang="en-US" sz="1600" dirty="0"/>
              <a:t>, </a:t>
            </a:r>
            <a:r>
              <a:rPr lang="en-US" sz="1600" dirty="0" err="1"/>
              <a:t>bảo</a:t>
            </a:r>
            <a:r>
              <a:rPr lang="en-US" sz="1600" dirty="0"/>
              <a:t> </a:t>
            </a:r>
            <a:r>
              <a:rPr lang="en-US" sz="1600" dirty="0" err="1"/>
              <a:t>vệ</a:t>
            </a:r>
            <a:r>
              <a:rPr lang="en-US" sz="1600" dirty="0"/>
              <a:t> </a:t>
            </a:r>
            <a:r>
              <a:rPr lang="en-US" sz="1600" dirty="0" err="1"/>
              <a:t>Tổ</a:t>
            </a:r>
            <a:r>
              <a:rPr lang="en-US" sz="1600" dirty="0"/>
              <a:t> </a:t>
            </a:r>
            <a:r>
              <a:rPr lang="en-US" sz="1600" dirty="0" err="1"/>
              <a:t>Quốc</a:t>
            </a:r>
            <a:r>
              <a:rPr lang="en-US" sz="1600" dirty="0"/>
              <a:t> </a:t>
            </a:r>
            <a:r>
              <a:rPr lang="en-US" sz="1600" dirty="0" err="1"/>
              <a:t>xã</a:t>
            </a:r>
            <a:r>
              <a:rPr lang="en-US" sz="1600" dirty="0"/>
              <a:t> </a:t>
            </a:r>
            <a:r>
              <a:rPr lang="en-US" sz="1600" dirty="0" err="1"/>
              <a:t>hội</a:t>
            </a:r>
            <a:r>
              <a:rPr lang="en-US" sz="1600" dirty="0"/>
              <a:t> </a:t>
            </a:r>
            <a:r>
              <a:rPr lang="en-US" sz="1600" dirty="0" err="1"/>
              <a:t>chủ</a:t>
            </a:r>
            <a:r>
              <a:rPr lang="en-US" sz="1600" dirty="0"/>
              <a:t> </a:t>
            </a:r>
            <a:r>
              <a:rPr lang="en-US" sz="1600" dirty="0" err="1"/>
              <a:t>nghĩa</a:t>
            </a:r>
            <a:r>
              <a:rPr lang="en-US" sz="1600" dirty="0"/>
              <a:t> </a:t>
            </a:r>
            <a:r>
              <a:rPr lang="en-US" sz="1600" dirty="0" err="1"/>
              <a:t>và</a:t>
            </a:r>
            <a:r>
              <a:rPr lang="en-US" sz="1600" dirty="0"/>
              <a:t> </a:t>
            </a:r>
            <a:r>
              <a:rPr lang="en-US" sz="1600" dirty="0" err="1"/>
              <a:t>kinh</a:t>
            </a:r>
            <a:r>
              <a:rPr lang="en-US" sz="1600" dirty="0"/>
              <a:t> </a:t>
            </a:r>
            <a:r>
              <a:rPr lang="en-US" sz="1600" dirty="0" err="1"/>
              <a:t>nghiệm</a:t>
            </a:r>
            <a:r>
              <a:rPr lang="en-US" sz="1600" dirty="0"/>
              <a:t> </a:t>
            </a:r>
            <a:r>
              <a:rPr lang="en-US" sz="1600" dirty="0" err="1"/>
              <a:t>nghệ</a:t>
            </a:r>
            <a:r>
              <a:rPr lang="en-US" sz="1600" dirty="0"/>
              <a:t> </a:t>
            </a:r>
            <a:r>
              <a:rPr lang="en-US" sz="1600" dirty="0" err="1"/>
              <a:t>thuật</a:t>
            </a:r>
            <a:r>
              <a:rPr lang="en-US" sz="1600" dirty="0"/>
              <a:t> </a:t>
            </a:r>
            <a:r>
              <a:rPr lang="en-US" sz="1600" dirty="0" err="1"/>
              <a:t>quân</a:t>
            </a:r>
            <a:r>
              <a:rPr lang="en-US" sz="1600" dirty="0"/>
              <a:t> </a:t>
            </a:r>
            <a:r>
              <a:rPr lang="en-US" sz="1600" dirty="0" err="1"/>
              <a:t>sự</a:t>
            </a:r>
            <a:r>
              <a:rPr lang="en-US" sz="1600" dirty="0"/>
              <a:t>.</a:t>
            </a:r>
          </a:p>
        </p:txBody>
      </p:sp>
      <p:sp>
        <p:nvSpPr>
          <p:cNvPr id="13" name="TextBox 12">
            <a:extLst>
              <a:ext uri="{FF2B5EF4-FFF2-40B4-BE49-F238E27FC236}">
                <a16:creationId xmlns:a16="http://schemas.microsoft.com/office/drawing/2014/main" id="{3F909397-C8AE-AD18-1D98-D7E7A70BC753}"/>
              </a:ext>
            </a:extLst>
          </p:cNvPr>
          <p:cNvSpPr txBox="1"/>
          <p:nvPr/>
        </p:nvSpPr>
        <p:spPr>
          <a:xfrm>
            <a:off x="922018" y="4106082"/>
            <a:ext cx="6694714" cy="1477328"/>
          </a:xfrm>
          <a:prstGeom prst="rect">
            <a:avLst/>
          </a:prstGeom>
          <a:noFill/>
        </p:spPr>
        <p:txBody>
          <a:bodyPr wrap="square">
            <a:spAutoFit/>
          </a:bodyPr>
          <a:lstStyle/>
          <a:p>
            <a:r>
              <a:rPr lang="en-US" b="1" i="1" dirty="0" err="1"/>
              <a:t>Tư</a:t>
            </a:r>
            <a:r>
              <a:rPr lang="en-US" b="1" i="1" dirty="0"/>
              <a:t> </a:t>
            </a:r>
            <a:r>
              <a:rPr lang="en-US" b="1" i="1" dirty="0" err="1"/>
              <a:t>tưởng</a:t>
            </a:r>
            <a:r>
              <a:rPr lang="en-US" b="1" i="1" dirty="0"/>
              <a:t> </a:t>
            </a:r>
            <a:r>
              <a:rPr lang="en-US" b="1" i="1" dirty="0" err="1"/>
              <a:t>quân</a:t>
            </a:r>
            <a:r>
              <a:rPr lang="en-US" b="1" i="1" dirty="0"/>
              <a:t> </a:t>
            </a:r>
            <a:r>
              <a:rPr lang="en-US" b="1" i="1" dirty="0" err="1"/>
              <a:t>sự</a:t>
            </a:r>
            <a:r>
              <a:rPr lang="en-US" b="1" i="1" dirty="0"/>
              <a:t> </a:t>
            </a:r>
            <a:r>
              <a:rPr lang="en-US" b="1" i="1" dirty="0" err="1"/>
              <a:t>Hồ</a:t>
            </a:r>
            <a:r>
              <a:rPr lang="en-US" b="1" i="1" dirty="0"/>
              <a:t> Chí Minh.</a:t>
            </a:r>
          </a:p>
          <a:p>
            <a:r>
              <a:rPr lang="en-US" dirty="0" err="1"/>
              <a:t>Hồ</a:t>
            </a:r>
            <a:r>
              <a:rPr lang="en-US" dirty="0"/>
              <a:t> Chí Minh </a:t>
            </a:r>
            <a:r>
              <a:rPr lang="en-US" dirty="0" err="1"/>
              <a:t>và</a:t>
            </a:r>
            <a:r>
              <a:rPr lang="en-US" dirty="0"/>
              <a:t> </a:t>
            </a:r>
            <a:r>
              <a:rPr lang="en-US" dirty="0" err="1"/>
              <a:t>Đảng</a:t>
            </a:r>
            <a:r>
              <a:rPr lang="en-US" dirty="0"/>
              <a:t> ta </a:t>
            </a:r>
            <a:r>
              <a:rPr lang="en-US" dirty="0" err="1"/>
              <a:t>đã</a:t>
            </a:r>
            <a:r>
              <a:rPr lang="en-US" dirty="0"/>
              <a:t> </a:t>
            </a:r>
            <a:r>
              <a:rPr lang="en-US" dirty="0" err="1"/>
              <a:t>đề</a:t>
            </a:r>
            <a:r>
              <a:rPr lang="en-US" dirty="0"/>
              <a:t> </a:t>
            </a:r>
            <a:r>
              <a:rPr lang="en-US" dirty="0" err="1"/>
              <a:t>ra</a:t>
            </a:r>
            <a:r>
              <a:rPr lang="en-US" dirty="0"/>
              <a:t> </a:t>
            </a:r>
            <a:r>
              <a:rPr lang="en-US" dirty="0" err="1"/>
              <a:t>phương</a:t>
            </a:r>
            <a:r>
              <a:rPr lang="en-US" dirty="0"/>
              <a:t> </a:t>
            </a:r>
            <a:r>
              <a:rPr lang="en-US" dirty="0" err="1"/>
              <a:t>châm</a:t>
            </a:r>
            <a:r>
              <a:rPr lang="en-US" dirty="0"/>
              <a:t> </a:t>
            </a:r>
            <a:r>
              <a:rPr lang="en-US" dirty="0" err="1"/>
              <a:t>chỉ</a:t>
            </a:r>
            <a:r>
              <a:rPr lang="en-US" dirty="0"/>
              <a:t> </a:t>
            </a:r>
            <a:r>
              <a:rPr lang="en-US" dirty="0" err="1"/>
              <a:t>đạo</a:t>
            </a:r>
            <a:r>
              <a:rPr lang="en-US" dirty="0"/>
              <a:t> </a:t>
            </a:r>
            <a:r>
              <a:rPr lang="en-US" dirty="0" err="1"/>
              <a:t>chiến</a:t>
            </a:r>
            <a:r>
              <a:rPr lang="en-US" dirty="0"/>
              <a:t> </a:t>
            </a:r>
            <a:r>
              <a:rPr lang="en-US" dirty="0" err="1"/>
              <a:t>tranh</a:t>
            </a:r>
            <a:r>
              <a:rPr lang="en-US" dirty="0"/>
              <a:t>, </a:t>
            </a:r>
            <a:r>
              <a:rPr lang="en-US" dirty="0" err="1"/>
              <a:t>phương</a:t>
            </a:r>
            <a:r>
              <a:rPr lang="en-US" dirty="0"/>
              <a:t> </a:t>
            </a:r>
            <a:r>
              <a:rPr lang="en-US" dirty="0" err="1"/>
              <a:t>thức</a:t>
            </a:r>
            <a:r>
              <a:rPr lang="en-US" dirty="0"/>
              <a:t> </a:t>
            </a:r>
            <a:r>
              <a:rPr lang="en-US" dirty="0" err="1"/>
              <a:t>tác</a:t>
            </a:r>
            <a:r>
              <a:rPr lang="en-US" dirty="0"/>
              <a:t> </a:t>
            </a:r>
            <a:r>
              <a:rPr lang="en-US" dirty="0" err="1"/>
              <a:t>chiến</a:t>
            </a:r>
            <a:r>
              <a:rPr lang="en-US" dirty="0"/>
              <a:t> </a:t>
            </a:r>
            <a:r>
              <a:rPr lang="en-US" dirty="0" err="1"/>
              <a:t>chiến</a:t>
            </a:r>
            <a:r>
              <a:rPr lang="en-US" dirty="0"/>
              <a:t> </a:t>
            </a:r>
            <a:r>
              <a:rPr lang="en-US" dirty="0" err="1"/>
              <a:t>lược</a:t>
            </a:r>
            <a:r>
              <a:rPr lang="en-US" dirty="0"/>
              <a:t>, </a:t>
            </a:r>
            <a:r>
              <a:rPr lang="en-US" dirty="0" err="1"/>
              <a:t>nắm</a:t>
            </a:r>
            <a:r>
              <a:rPr lang="en-US" dirty="0"/>
              <a:t> </a:t>
            </a:r>
            <a:r>
              <a:rPr lang="en-US" dirty="0" err="1"/>
              <a:t>bắt</a:t>
            </a:r>
            <a:r>
              <a:rPr lang="en-US" dirty="0"/>
              <a:t> </a:t>
            </a:r>
            <a:r>
              <a:rPr lang="en-US" dirty="0" err="1"/>
              <a:t>đúng</a:t>
            </a:r>
            <a:r>
              <a:rPr lang="en-US" dirty="0"/>
              <a:t> </a:t>
            </a:r>
            <a:r>
              <a:rPr lang="en-US" dirty="0" err="1"/>
              <a:t>thời</a:t>
            </a:r>
            <a:r>
              <a:rPr lang="en-US" dirty="0"/>
              <a:t> </a:t>
            </a:r>
            <a:r>
              <a:rPr lang="en-US" dirty="0" err="1"/>
              <a:t>cơ</a:t>
            </a:r>
            <a:r>
              <a:rPr lang="en-US" dirty="0"/>
              <a:t>, </a:t>
            </a:r>
            <a:r>
              <a:rPr lang="en-US" dirty="0" err="1"/>
              <a:t>đưa</a:t>
            </a:r>
            <a:r>
              <a:rPr lang="en-US" dirty="0"/>
              <a:t> </a:t>
            </a:r>
            <a:r>
              <a:rPr lang="en-US" dirty="0" err="1"/>
              <a:t>chiến</a:t>
            </a:r>
            <a:r>
              <a:rPr lang="en-US" dirty="0"/>
              <a:t> </a:t>
            </a:r>
            <a:r>
              <a:rPr lang="en-US" dirty="0" err="1"/>
              <a:t>tranh</a:t>
            </a:r>
            <a:r>
              <a:rPr lang="en-US" dirty="0"/>
              <a:t> </a:t>
            </a:r>
            <a:r>
              <a:rPr lang="en-US" dirty="0" err="1"/>
              <a:t>Việt</a:t>
            </a:r>
            <a:r>
              <a:rPr lang="en-US" dirty="0"/>
              <a:t> Nam </a:t>
            </a:r>
            <a:r>
              <a:rPr lang="en-US" dirty="0" err="1"/>
              <a:t>kết</a:t>
            </a:r>
            <a:r>
              <a:rPr lang="en-US" dirty="0"/>
              <a:t> </a:t>
            </a:r>
            <a:r>
              <a:rPr lang="en-US" dirty="0" err="1"/>
              <a:t>thúc</a:t>
            </a:r>
            <a:r>
              <a:rPr lang="en-US" dirty="0"/>
              <a:t> </a:t>
            </a:r>
            <a:r>
              <a:rPr lang="en-US" dirty="0" err="1"/>
              <a:t>thắng</a:t>
            </a:r>
            <a:r>
              <a:rPr lang="en-US" dirty="0"/>
              <a:t> </a:t>
            </a:r>
            <a:r>
              <a:rPr lang="en-US" dirty="0" err="1"/>
              <a:t>lợi</a:t>
            </a:r>
            <a:r>
              <a:rPr lang="en-US" dirty="0"/>
              <a:t> </a:t>
            </a:r>
            <a:r>
              <a:rPr lang="en-US" dirty="0" err="1"/>
              <a:t>bằng</a:t>
            </a:r>
            <a:r>
              <a:rPr lang="en-US" dirty="0"/>
              <a:t> </a:t>
            </a:r>
            <a:r>
              <a:rPr lang="en-US" dirty="0" err="1"/>
              <a:t>lý</a:t>
            </a:r>
            <a:r>
              <a:rPr lang="en-US" dirty="0"/>
              <a:t> </a:t>
            </a:r>
            <a:r>
              <a:rPr lang="en-US" dirty="0" err="1"/>
              <a:t>luận</a:t>
            </a:r>
            <a:r>
              <a:rPr lang="en-US" dirty="0"/>
              <a:t> </a:t>
            </a:r>
            <a:r>
              <a:rPr lang="en-US" dirty="0" err="1"/>
              <a:t>Mác</a:t>
            </a:r>
            <a:r>
              <a:rPr lang="en-US" dirty="0"/>
              <a:t> – Lenin </a:t>
            </a:r>
            <a:r>
              <a:rPr lang="en-US" dirty="0" err="1"/>
              <a:t>và</a:t>
            </a:r>
            <a:r>
              <a:rPr lang="en-US" dirty="0"/>
              <a:t> </a:t>
            </a:r>
            <a:r>
              <a:rPr lang="en-US" dirty="0" err="1"/>
              <a:t>tư</a:t>
            </a:r>
            <a:r>
              <a:rPr lang="en-US" dirty="0"/>
              <a:t> </a:t>
            </a:r>
            <a:r>
              <a:rPr lang="en-US" dirty="0" err="1"/>
              <a:t>tưởng</a:t>
            </a:r>
            <a:r>
              <a:rPr lang="en-US" dirty="0"/>
              <a:t> </a:t>
            </a:r>
            <a:r>
              <a:rPr lang="en-US" dirty="0" err="1"/>
              <a:t>Hồ</a:t>
            </a:r>
            <a:r>
              <a:rPr lang="en-US" dirty="0"/>
              <a:t> Chí Minh.</a:t>
            </a:r>
          </a:p>
        </p:txBody>
      </p:sp>
      <p:pic>
        <p:nvPicPr>
          <p:cNvPr id="2" name="Picture 1">
            <a:extLst>
              <a:ext uri="{FF2B5EF4-FFF2-40B4-BE49-F238E27FC236}">
                <a16:creationId xmlns:a16="http://schemas.microsoft.com/office/drawing/2014/main" id="{90852902-FB98-B183-B781-A7AE6CF2CFEC}"/>
              </a:ext>
            </a:extLst>
          </p:cNvPr>
          <p:cNvPicPr>
            <a:picLocks noChangeAspect="1"/>
          </p:cNvPicPr>
          <p:nvPr/>
        </p:nvPicPr>
        <p:blipFill>
          <a:blip r:embed="rId4"/>
          <a:stretch>
            <a:fillRect/>
          </a:stretch>
        </p:blipFill>
        <p:spPr>
          <a:xfrm>
            <a:off x="11306112" y="27827"/>
            <a:ext cx="885887" cy="885887"/>
          </a:xfrm>
          <a:prstGeom prst="rect">
            <a:avLst/>
          </a:prstGeom>
        </p:spPr>
      </p:pic>
      <p:pic>
        <p:nvPicPr>
          <p:cNvPr id="5" name="Picture 4">
            <a:extLst>
              <a:ext uri="{FF2B5EF4-FFF2-40B4-BE49-F238E27FC236}">
                <a16:creationId xmlns:a16="http://schemas.microsoft.com/office/drawing/2014/main" id="{2683F0D7-DAAA-F25D-6878-E6E6AE9C4518}"/>
              </a:ext>
            </a:extLst>
          </p:cNvPr>
          <p:cNvPicPr>
            <a:picLocks noChangeAspect="1"/>
          </p:cNvPicPr>
          <p:nvPr/>
        </p:nvPicPr>
        <p:blipFill>
          <a:blip r:embed="rId5"/>
          <a:stretch>
            <a:fillRect/>
          </a:stretch>
        </p:blipFill>
        <p:spPr>
          <a:xfrm>
            <a:off x="0" y="0"/>
            <a:ext cx="889000" cy="889000"/>
          </a:xfrm>
          <a:prstGeom prst="rect">
            <a:avLst/>
          </a:prstGeom>
        </p:spPr>
      </p:pic>
    </p:spTree>
    <p:extLst>
      <p:ext uri="{BB962C8B-B14F-4D97-AF65-F5344CB8AC3E}">
        <p14:creationId xmlns:p14="http://schemas.microsoft.com/office/powerpoint/2010/main" val="30428571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wipe(down)">
                                      <p:cBhvr>
                                        <p:cTn id="11" dur="500"/>
                                        <p:tgtEl>
                                          <p:spTgt spid="13"/>
                                        </p:tgtEl>
                                      </p:cBhvr>
                                    </p:animEffect>
                                  </p:childTnLst>
                                </p:cTn>
                              </p:par>
                              <p:par>
                                <p:cTn id="12" presetID="22" presetClass="entr" presetSubtype="4"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wipe(down)">
                                      <p:cBhvr>
                                        <p:cTn id="14" dur="500"/>
                                        <p:tgtEl>
                                          <p:spTgt spid="11"/>
                                        </p:tgtEl>
                                      </p:cBhvr>
                                    </p:animEffect>
                                  </p:childTnLst>
                                </p:cTn>
                              </p:par>
                              <p:par>
                                <p:cTn id="15" presetID="2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9" grpId="0"/>
      <p:bldP spid="11"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owchart: Preparation 1">
            <a:extLst>
              <a:ext uri="{FF2B5EF4-FFF2-40B4-BE49-F238E27FC236}">
                <a16:creationId xmlns:a16="http://schemas.microsoft.com/office/drawing/2014/main" id="{767B0C11-DC15-68FF-D8A3-26157C7861A9}"/>
              </a:ext>
            </a:extLst>
          </p:cNvPr>
          <p:cNvSpPr/>
          <p:nvPr/>
        </p:nvSpPr>
        <p:spPr>
          <a:xfrm rot="3541951">
            <a:off x="7083034" y="-173384"/>
            <a:ext cx="11487722" cy="11199187"/>
          </a:xfrm>
          <a:prstGeom prst="flowChartPreparation">
            <a:avLst/>
          </a:prstGeom>
          <a:noFill/>
          <a:ln w="1968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074" name="Picture 2" descr="Bộ đội Hình ảnh PNG | Vector Và Các Tập Tin PSD | Tải Về Miễn Phí Trên  Pngtree">
            <a:extLst>
              <a:ext uri="{FF2B5EF4-FFF2-40B4-BE49-F238E27FC236}">
                <a16:creationId xmlns:a16="http://schemas.microsoft.com/office/drawing/2014/main" id="{E3EEC896-1967-847F-5E95-9163382EAB4A}"/>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113" b="97665" l="9694" r="97449">
                        <a14:foregroundMark x1="73469" y1="15564" x2="73469" y2="15564"/>
                        <a14:foregroundMark x1="60714" y1="13230" x2="60714" y2="13230"/>
                        <a14:foregroundMark x1="40306" y1="7393" x2="40306" y2="7393"/>
                        <a14:foregroundMark x1="65816" y1="10895" x2="65816" y2="10895"/>
                        <a14:foregroundMark x1="55612" y1="5058" x2="55612" y2="5058"/>
                        <a14:foregroundMark x1="45408" y1="14786" x2="45408" y2="14786"/>
                        <a14:foregroundMark x1="47449" y1="12451" x2="47449" y2="12451"/>
                        <a14:foregroundMark x1="37245" y1="24903" x2="37245" y2="24903"/>
                        <a14:foregroundMark x1="49490" y1="26459" x2="49490" y2="26459"/>
                        <a14:foregroundMark x1="46429" y1="30350" x2="46429" y2="30350"/>
                        <a14:foregroundMark x1="68367" y1="31907" x2="68367" y2="31907"/>
                        <a14:foregroundMark x1="91837" y1="49416" x2="91837" y2="49416"/>
                        <a14:foregroundMark x1="91837" y1="49416" x2="91837" y2="49416"/>
                        <a14:foregroundMark x1="91837" y1="49416" x2="91837" y2="49416"/>
                        <a14:foregroundMark x1="91837" y1="49416" x2="91837" y2="49416"/>
                        <a14:foregroundMark x1="91837" y1="49416" x2="91837" y2="49416"/>
                        <a14:foregroundMark x1="91837" y1="49416" x2="91837" y2="49416"/>
                        <a14:foregroundMark x1="91837" y1="49416" x2="91837" y2="49416"/>
                        <a14:foregroundMark x1="91327" y1="20233" x2="91327" y2="20233"/>
                        <a14:foregroundMark x1="73469" y1="3113" x2="73469" y2="3113"/>
                        <a14:foregroundMark x1="97959" y1="10506" x2="97959" y2="10506"/>
                        <a14:foregroundMark x1="63776" y1="33074" x2="63776" y2="33074"/>
                        <a14:foregroundMark x1="71939" y1="32685" x2="71939" y2="32685"/>
                        <a14:foregroundMark x1="73980" y1="49027" x2="73980" y2="49027"/>
                        <a14:foregroundMark x1="76020" y1="71595" x2="76020" y2="71595"/>
                        <a14:foregroundMark x1="75000" y1="80934" x2="75000" y2="80934"/>
                        <a14:foregroundMark x1="75000" y1="80934" x2="75000" y2="80934"/>
                        <a14:foregroundMark x1="75000" y1="80934" x2="75000" y2="80934"/>
                        <a14:foregroundMark x1="75000" y1="80934" x2="75000" y2="80934"/>
                        <a14:foregroundMark x1="75000" y1="80934" x2="75000" y2="80934"/>
                        <a14:foregroundMark x1="75000" y1="80934" x2="72449" y2="48638"/>
                        <a14:foregroundMark x1="72449" y1="48638" x2="70408" y2="58755"/>
                        <a14:foregroundMark x1="69898" y1="40467" x2="75510" y2="40078"/>
                        <a14:foregroundMark x1="75510" y1="40078" x2="66837" y2="29961"/>
                        <a14:foregroundMark x1="65306" y1="35409" x2="62245" y2="30350"/>
                        <a14:foregroundMark x1="88265" y1="66537" x2="66837" y2="42802"/>
                        <a14:foregroundMark x1="91327" y1="62257" x2="84694" y2="95720"/>
                        <a14:foregroundMark x1="84694" y1="95720" x2="84694" y2="95720"/>
                        <a14:foregroundMark x1="83163" y1="73930" x2="56633" y2="92607"/>
                        <a14:foregroundMark x1="56633" y1="92607" x2="48469" y2="94942"/>
                        <a14:foregroundMark x1="54592" y1="97665" x2="54592" y2="97665"/>
                      </a14:backgroundRemoval>
                    </a14:imgEffect>
                  </a14:imgLayer>
                </a14:imgProps>
              </a:ext>
              <a:ext uri="{28A0092B-C50C-407E-A947-70E740481C1C}">
                <a14:useLocalDpi xmlns:a14="http://schemas.microsoft.com/office/drawing/2010/main" val="0"/>
              </a:ext>
            </a:extLst>
          </a:blip>
          <a:srcRect/>
          <a:stretch>
            <a:fillRect/>
          </a:stretch>
        </p:blipFill>
        <p:spPr bwMode="auto">
          <a:xfrm>
            <a:off x="7690937" y="981075"/>
            <a:ext cx="4482013" cy="5876925"/>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Rounded Corners 2">
            <a:extLst>
              <a:ext uri="{FF2B5EF4-FFF2-40B4-BE49-F238E27FC236}">
                <a16:creationId xmlns:a16="http://schemas.microsoft.com/office/drawing/2014/main" id="{6EBFF077-17D4-05C9-117E-C0B94818E929}"/>
              </a:ext>
            </a:extLst>
          </p:cNvPr>
          <p:cNvSpPr/>
          <p:nvPr/>
        </p:nvSpPr>
        <p:spPr>
          <a:xfrm>
            <a:off x="-2000250" y="0"/>
            <a:ext cx="10096500" cy="6858000"/>
          </a:xfrm>
          <a:prstGeom prst="roundRect">
            <a:avLst/>
          </a:prstGeom>
          <a:solidFill>
            <a:srgbClr val="FD901B">
              <a:alpha val="66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9D1CD86-9423-EAAE-A605-1F910AE896F8}"/>
              </a:ext>
            </a:extLst>
          </p:cNvPr>
          <p:cNvSpPr txBox="1"/>
          <p:nvPr/>
        </p:nvSpPr>
        <p:spPr>
          <a:xfrm>
            <a:off x="19050" y="4133547"/>
            <a:ext cx="11058524" cy="2585323"/>
          </a:xfrm>
          <a:prstGeom prst="rect">
            <a:avLst/>
          </a:prstGeom>
          <a:noFill/>
        </p:spPr>
        <p:txBody>
          <a:bodyPr wrap="square">
            <a:spAutoFit/>
          </a:bodyPr>
          <a:lstStyle/>
          <a:p>
            <a:r>
              <a:rPr lang="en-US" sz="1800" u="sng" dirty="0" err="1"/>
              <a:t>Nghệ</a:t>
            </a:r>
            <a:r>
              <a:rPr lang="en-US" sz="1800" u="sng" dirty="0"/>
              <a:t> </a:t>
            </a:r>
            <a:r>
              <a:rPr lang="en-US" sz="1800" u="sng" dirty="0" err="1"/>
              <a:t>thuật</a:t>
            </a:r>
            <a:r>
              <a:rPr lang="en-US" sz="1800" u="sng" dirty="0"/>
              <a:t> </a:t>
            </a:r>
            <a:r>
              <a:rPr lang="en-US" sz="1800" u="sng" dirty="0" err="1"/>
              <a:t>chiến</a:t>
            </a:r>
            <a:r>
              <a:rPr lang="en-US" sz="1800" u="sng" dirty="0"/>
              <a:t> </a:t>
            </a:r>
            <a:r>
              <a:rPr lang="en-US" sz="1800" u="sng" dirty="0" err="1"/>
              <a:t>dịch</a:t>
            </a:r>
            <a:endParaRPr lang="en-US" sz="1800" u="sng" dirty="0"/>
          </a:p>
          <a:p>
            <a:r>
              <a:rPr lang="en-US" sz="1800" dirty="0"/>
              <a:t>- </a:t>
            </a:r>
            <a:r>
              <a:rPr lang="en-US" sz="1800" dirty="0" err="1"/>
              <a:t>Loại</a:t>
            </a:r>
            <a:r>
              <a:rPr lang="en-US" sz="1800" dirty="0"/>
              <a:t> </a:t>
            </a:r>
            <a:r>
              <a:rPr lang="en-US" sz="1800" dirty="0" err="1"/>
              <a:t>hình</a:t>
            </a:r>
            <a:r>
              <a:rPr lang="en-US" sz="1800" dirty="0"/>
              <a:t> </a:t>
            </a:r>
            <a:r>
              <a:rPr lang="en-US" sz="1800" dirty="0" err="1"/>
              <a:t>chiến</a:t>
            </a:r>
            <a:r>
              <a:rPr lang="en-US" sz="1800" dirty="0"/>
              <a:t> </a:t>
            </a:r>
            <a:r>
              <a:rPr lang="en-US" sz="1800" dirty="0" err="1"/>
              <a:t>dịch</a:t>
            </a:r>
            <a:endParaRPr lang="en-US" sz="1800" dirty="0"/>
          </a:p>
          <a:p>
            <a:r>
              <a:rPr lang="en-US" sz="1800" dirty="0"/>
              <a:t>- </a:t>
            </a:r>
            <a:r>
              <a:rPr lang="en-US" sz="1800" dirty="0" err="1"/>
              <a:t>Chiến</a:t>
            </a:r>
            <a:r>
              <a:rPr lang="en-US" sz="1800" dirty="0"/>
              <a:t> </a:t>
            </a:r>
            <a:r>
              <a:rPr lang="en-US" sz="1800" dirty="0" err="1"/>
              <a:t>dịch</a:t>
            </a:r>
            <a:r>
              <a:rPr lang="en-US" sz="1800" dirty="0"/>
              <a:t> </a:t>
            </a:r>
            <a:r>
              <a:rPr lang="en-US" sz="1800" dirty="0" err="1"/>
              <a:t>tiến</a:t>
            </a:r>
            <a:r>
              <a:rPr lang="en-US" sz="1800" dirty="0"/>
              <a:t> </a:t>
            </a:r>
            <a:r>
              <a:rPr lang="en-US" sz="1800" dirty="0" err="1"/>
              <a:t>công</a:t>
            </a:r>
            <a:r>
              <a:rPr lang="en-US" sz="1800" dirty="0"/>
              <a:t>: </a:t>
            </a:r>
            <a:r>
              <a:rPr lang="en-US" sz="1800" dirty="0" err="1"/>
              <a:t>Điện</a:t>
            </a:r>
            <a:r>
              <a:rPr lang="en-US" sz="1800" dirty="0"/>
              <a:t> </a:t>
            </a:r>
            <a:r>
              <a:rPr lang="en-US" sz="1800" dirty="0" err="1"/>
              <a:t>Biên</a:t>
            </a:r>
            <a:r>
              <a:rPr lang="en-US" sz="1800" dirty="0"/>
              <a:t> </a:t>
            </a:r>
            <a:r>
              <a:rPr lang="en-US" sz="1800" dirty="0" err="1"/>
              <a:t>Phủ</a:t>
            </a:r>
            <a:r>
              <a:rPr lang="en-US" sz="1800" dirty="0"/>
              <a:t> 1954</a:t>
            </a:r>
          </a:p>
          <a:p>
            <a:r>
              <a:rPr lang="en-US" sz="1800" dirty="0"/>
              <a:t>- </a:t>
            </a:r>
            <a:r>
              <a:rPr lang="en-US" sz="1800" dirty="0" err="1"/>
              <a:t>Chiến</a:t>
            </a:r>
            <a:r>
              <a:rPr lang="en-US" sz="1800" dirty="0"/>
              <a:t> </a:t>
            </a:r>
            <a:r>
              <a:rPr lang="en-US" sz="1800" dirty="0" err="1"/>
              <a:t>dịch</a:t>
            </a:r>
            <a:r>
              <a:rPr lang="en-US" sz="1800" dirty="0"/>
              <a:t> </a:t>
            </a:r>
            <a:r>
              <a:rPr lang="en-US" sz="1800" dirty="0" err="1"/>
              <a:t>phản</a:t>
            </a:r>
            <a:r>
              <a:rPr lang="en-US" sz="1800" dirty="0"/>
              <a:t> </a:t>
            </a:r>
            <a:r>
              <a:rPr lang="en-US" sz="1800" dirty="0" err="1"/>
              <a:t>công</a:t>
            </a:r>
            <a:r>
              <a:rPr lang="en-US" sz="1800" dirty="0"/>
              <a:t>: </a:t>
            </a:r>
            <a:r>
              <a:rPr lang="en-US" sz="1800" dirty="0" err="1"/>
              <a:t>Việt</a:t>
            </a:r>
            <a:r>
              <a:rPr lang="en-US" sz="1800" dirty="0"/>
              <a:t> </a:t>
            </a:r>
            <a:r>
              <a:rPr lang="en-US" sz="1800" dirty="0" err="1"/>
              <a:t>Bắc</a:t>
            </a:r>
            <a:r>
              <a:rPr lang="en-US" sz="1800" dirty="0"/>
              <a:t> 1947</a:t>
            </a:r>
          </a:p>
          <a:p>
            <a:r>
              <a:rPr lang="en-US" sz="1800" dirty="0"/>
              <a:t>- </a:t>
            </a:r>
            <a:r>
              <a:rPr lang="en-US" sz="1800" dirty="0" err="1"/>
              <a:t>Chiến</a:t>
            </a:r>
            <a:r>
              <a:rPr lang="en-US" sz="1800" dirty="0"/>
              <a:t> </a:t>
            </a:r>
            <a:r>
              <a:rPr lang="en-US" sz="1800" dirty="0" err="1"/>
              <a:t>dịch</a:t>
            </a:r>
            <a:r>
              <a:rPr lang="en-US" sz="1800" dirty="0"/>
              <a:t> </a:t>
            </a:r>
            <a:r>
              <a:rPr lang="en-US" sz="1800" dirty="0" err="1"/>
              <a:t>phòng</a:t>
            </a:r>
            <a:r>
              <a:rPr lang="en-US" sz="1800" dirty="0"/>
              <a:t> </a:t>
            </a:r>
            <a:r>
              <a:rPr lang="en-US" sz="1800" dirty="0" err="1"/>
              <a:t>ngự</a:t>
            </a:r>
            <a:r>
              <a:rPr lang="en-US" sz="1800" dirty="0"/>
              <a:t>: </a:t>
            </a:r>
            <a:r>
              <a:rPr lang="en-US" sz="1800" dirty="0" err="1"/>
              <a:t>Quảng</a:t>
            </a:r>
            <a:r>
              <a:rPr lang="en-US" sz="1800" dirty="0"/>
              <a:t> </a:t>
            </a:r>
            <a:r>
              <a:rPr lang="en-US" sz="1800" dirty="0" err="1"/>
              <a:t>Trị</a:t>
            </a:r>
            <a:r>
              <a:rPr lang="en-US" sz="1800" dirty="0"/>
              <a:t> 1972</a:t>
            </a:r>
          </a:p>
          <a:p>
            <a:r>
              <a:rPr lang="en-US" sz="1800" dirty="0"/>
              <a:t>- </a:t>
            </a:r>
            <a:r>
              <a:rPr lang="en-US" sz="1800" dirty="0" err="1"/>
              <a:t>Chiến</a:t>
            </a:r>
            <a:r>
              <a:rPr lang="en-US" sz="1800" dirty="0"/>
              <a:t> </a:t>
            </a:r>
            <a:r>
              <a:rPr lang="en-US" sz="1800" dirty="0" err="1"/>
              <a:t>dịch</a:t>
            </a:r>
            <a:r>
              <a:rPr lang="en-US" sz="1800" dirty="0"/>
              <a:t> </a:t>
            </a:r>
            <a:r>
              <a:rPr lang="en-US" sz="1800" dirty="0" err="1"/>
              <a:t>phòng</a:t>
            </a:r>
            <a:r>
              <a:rPr lang="en-US" sz="1800" dirty="0"/>
              <a:t> </a:t>
            </a:r>
            <a:r>
              <a:rPr lang="en-US" sz="1800" dirty="0" err="1"/>
              <a:t>không</a:t>
            </a:r>
            <a:r>
              <a:rPr lang="en-US" sz="1800" dirty="0"/>
              <a:t>: </a:t>
            </a:r>
            <a:r>
              <a:rPr lang="en-US" sz="1800" dirty="0" err="1"/>
              <a:t>phòng</a:t>
            </a:r>
            <a:r>
              <a:rPr lang="en-US" sz="1800" dirty="0"/>
              <a:t> </a:t>
            </a:r>
            <a:r>
              <a:rPr lang="en-US" sz="1800" dirty="0" err="1"/>
              <a:t>không</a:t>
            </a:r>
            <a:r>
              <a:rPr lang="en-US" sz="1800" dirty="0"/>
              <a:t> Hà </a:t>
            </a:r>
            <a:r>
              <a:rPr lang="en-US" sz="1800" dirty="0" err="1"/>
              <a:t>Nội</a:t>
            </a:r>
            <a:r>
              <a:rPr lang="en-US" sz="1800" dirty="0"/>
              <a:t> 1972</a:t>
            </a:r>
          </a:p>
          <a:p>
            <a:r>
              <a:rPr lang="en-US" sz="1800" dirty="0"/>
              <a:t>- </a:t>
            </a:r>
            <a:r>
              <a:rPr lang="en-US" sz="1800" dirty="0" err="1"/>
              <a:t>Chiến</a:t>
            </a:r>
            <a:r>
              <a:rPr lang="en-US" sz="1800" dirty="0"/>
              <a:t> </a:t>
            </a:r>
            <a:r>
              <a:rPr lang="en-US" sz="1800" dirty="0" err="1"/>
              <a:t>dịch</a:t>
            </a:r>
            <a:r>
              <a:rPr lang="en-US" sz="1800" dirty="0"/>
              <a:t> </a:t>
            </a:r>
            <a:r>
              <a:rPr lang="en-US" sz="1800" dirty="0" err="1"/>
              <a:t>tiến</a:t>
            </a:r>
            <a:r>
              <a:rPr lang="en-US" sz="1800" dirty="0"/>
              <a:t> </a:t>
            </a:r>
            <a:r>
              <a:rPr lang="en-US" sz="1800" dirty="0" err="1"/>
              <a:t>công</a:t>
            </a:r>
            <a:r>
              <a:rPr lang="en-US" sz="1800" dirty="0"/>
              <a:t> </a:t>
            </a:r>
            <a:r>
              <a:rPr lang="en-US" sz="1800" dirty="0" err="1"/>
              <a:t>tổng</a:t>
            </a:r>
            <a:r>
              <a:rPr lang="en-US" sz="1800" dirty="0"/>
              <a:t> </a:t>
            </a:r>
            <a:r>
              <a:rPr lang="en-US" sz="1800" dirty="0" err="1"/>
              <a:t>hợp</a:t>
            </a:r>
            <a:r>
              <a:rPr lang="en-US" sz="1800" dirty="0"/>
              <a:t>: </a:t>
            </a:r>
            <a:r>
              <a:rPr lang="en-US" sz="1800" dirty="0" err="1"/>
              <a:t>Chiến</a:t>
            </a:r>
            <a:r>
              <a:rPr lang="en-US" sz="1800" dirty="0"/>
              <a:t> </a:t>
            </a:r>
            <a:r>
              <a:rPr lang="en-US" sz="1800" dirty="0" err="1"/>
              <a:t>dịch</a:t>
            </a:r>
            <a:r>
              <a:rPr lang="en-US" sz="1800" dirty="0"/>
              <a:t> </a:t>
            </a:r>
            <a:r>
              <a:rPr lang="en-US" sz="1800" dirty="0" err="1"/>
              <a:t>tiến</a:t>
            </a:r>
            <a:r>
              <a:rPr lang="en-US" sz="1800" dirty="0"/>
              <a:t> </a:t>
            </a:r>
            <a:r>
              <a:rPr lang="en-US" sz="1800" dirty="0" err="1"/>
              <a:t>công</a:t>
            </a:r>
            <a:r>
              <a:rPr lang="en-US" sz="1800" dirty="0"/>
              <a:t> </a:t>
            </a:r>
            <a:r>
              <a:rPr lang="en-US" sz="1800" dirty="0" err="1"/>
              <a:t>tổng</a:t>
            </a:r>
            <a:r>
              <a:rPr lang="en-US" sz="1800" dirty="0"/>
              <a:t> </a:t>
            </a:r>
            <a:r>
              <a:rPr lang="en-US" sz="1800" dirty="0" err="1"/>
              <a:t>hợp</a:t>
            </a:r>
            <a:r>
              <a:rPr lang="en-US" sz="1800" dirty="0"/>
              <a:t> </a:t>
            </a:r>
            <a:r>
              <a:rPr lang="en-US" sz="1800" dirty="0" err="1"/>
              <a:t>Khu</a:t>
            </a:r>
            <a:r>
              <a:rPr lang="en-US" sz="1800" dirty="0"/>
              <a:t> 8</a:t>
            </a:r>
          </a:p>
          <a:p>
            <a:pPr marL="342900" indent="-342900">
              <a:buFont typeface="Arial" panose="020B0604020202020204" pitchFamily="34" charset="0"/>
              <a:buChar char="•"/>
            </a:pPr>
            <a:r>
              <a:rPr lang="en-US" sz="1800" dirty="0"/>
              <a:t>Quy </a:t>
            </a:r>
            <a:r>
              <a:rPr lang="en-US" sz="1800" dirty="0" err="1"/>
              <a:t>mô</a:t>
            </a:r>
            <a:r>
              <a:rPr lang="en-US" sz="1800" dirty="0"/>
              <a:t> </a:t>
            </a:r>
            <a:r>
              <a:rPr lang="en-US" sz="1800" dirty="0" err="1"/>
              <a:t>chiến</a:t>
            </a:r>
            <a:r>
              <a:rPr lang="en-US" sz="1800" dirty="0"/>
              <a:t> </a:t>
            </a:r>
            <a:r>
              <a:rPr lang="en-US" sz="1800" dirty="0" err="1"/>
              <a:t>dịch</a:t>
            </a:r>
            <a:endParaRPr lang="en-US" sz="1800" dirty="0"/>
          </a:p>
          <a:p>
            <a:pPr marL="342900" indent="-342900">
              <a:buFont typeface="Arial" panose="020B0604020202020204" pitchFamily="34" charset="0"/>
              <a:buChar char="•"/>
            </a:pPr>
            <a:r>
              <a:rPr lang="en-US" sz="1800" dirty="0" err="1"/>
              <a:t>Nghệ</a:t>
            </a:r>
            <a:r>
              <a:rPr lang="en-US" sz="1800" dirty="0"/>
              <a:t> </a:t>
            </a:r>
            <a:r>
              <a:rPr lang="en-US" sz="1800" dirty="0" err="1"/>
              <a:t>thuật</a:t>
            </a:r>
            <a:r>
              <a:rPr lang="en-US" sz="1800" dirty="0"/>
              <a:t> </a:t>
            </a:r>
            <a:r>
              <a:rPr lang="en-US" sz="1800" dirty="0" err="1"/>
              <a:t>chiến</a:t>
            </a:r>
            <a:r>
              <a:rPr lang="en-US" sz="1800" dirty="0"/>
              <a:t> </a:t>
            </a:r>
            <a:r>
              <a:rPr lang="en-US" sz="1800" dirty="0" err="1"/>
              <a:t>dịch</a:t>
            </a:r>
            <a:r>
              <a:rPr lang="en-US" sz="1800" dirty="0"/>
              <a:t> </a:t>
            </a:r>
            <a:r>
              <a:rPr lang="en-US" sz="1800" dirty="0" err="1"/>
              <a:t>là</a:t>
            </a:r>
            <a:r>
              <a:rPr lang="en-US" sz="1800" dirty="0"/>
              <a:t> </a:t>
            </a:r>
            <a:r>
              <a:rPr lang="en-US" sz="1800" dirty="0" err="1"/>
              <a:t>cách</a:t>
            </a:r>
            <a:r>
              <a:rPr lang="en-US" sz="1800" dirty="0"/>
              <a:t> </a:t>
            </a:r>
            <a:r>
              <a:rPr lang="en-US" sz="1800" dirty="0" err="1"/>
              <a:t>đánh</a:t>
            </a:r>
            <a:r>
              <a:rPr lang="en-US" sz="1800" dirty="0"/>
              <a:t> </a:t>
            </a:r>
            <a:r>
              <a:rPr lang="en-US" sz="1800" dirty="0" err="1"/>
              <a:t>chiến</a:t>
            </a:r>
            <a:r>
              <a:rPr lang="en-US" sz="1800" dirty="0"/>
              <a:t> </a:t>
            </a:r>
            <a:r>
              <a:rPr lang="en-US" sz="1800" dirty="0" err="1"/>
              <a:t>dịch</a:t>
            </a:r>
            <a:endParaRPr lang="en-US" sz="1800" dirty="0"/>
          </a:p>
        </p:txBody>
      </p:sp>
      <p:sp>
        <p:nvSpPr>
          <p:cNvPr id="7" name="TextBox 6">
            <a:extLst>
              <a:ext uri="{FF2B5EF4-FFF2-40B4-BE49-F238E27FC236}">
                <a16:creationId xmlns:a16="http://schemas.microsoft.com/office/drawing/2014/main" id="{30D27E44-A55F-5BD3-2F2C-5D695CA5D2F3}"/>
              </a:ext>
            </a:extLst>
          </p:cNvPr>
          <p:cNvSpPr txBox="1"/>
          <p:nvPr/>
        </p:nvSpPr>
        <p:spPr>
          <a:xfrm>
            <a:off x="3048000" y="1652967"/>
            <a:ext cx="11058524" cy="1754326"/>
          </a:xfrm>
          <a:prstGeom prst="rect">
            <a:avLst/>
          </a:prstGeom>
          <a:noFill/>
        </p:spPr>
        <p:txBody>
          <a:bodyPr wrap="square">
            <a:spAutoFit/>
          </a:bodyPr>
          <a:lstStyle/>
          <a:p>
            <a:r>
              <a:rPr lang="en-US" sz="1800" u="sng" dirty="0" err="1"/>
              <a:t>Chiến</a:t>
            </a:r>
            <a:r>
              <a:rPr lang="en-US" sz="1800" u="sng" dirty="0"/>
              <a:t> </a:t>
            </a:r>
            <a:r>
              <a:rPr lang="en-US" sz="1800" u="sng" dirty="0" err="1"/>
              <a:t>lược</a:t>
            </a:r>
            <a:r>
              <a:rPr lang="en-US" sz="1800" u="sng" dirty="0"/>
              <a:t> </a:t>
            </a:r>
            <a:r>
              <a:rPr lang="en-US" sz="1800" u="sng" dirty="0" err="1"/>
              <a:t>quân</a:t>
            </a:r>
            <a:r>
              <a:rPr lang="en-US" sz="1800" u="sng" dirty="0"/>
              <a:t> </a:t>
            </a:r>
            <a:r>
              <a:rPr lang="en-US" sz="1800" u="sng" dirty="0" err="1"/>
              <a:t>sự</a:t>
            </a:r>
            <a:endParaRPr lang="en-US" sz="1800" u="sng" dirty="0"/>
          </a:p>
          <a:p>
            <a:pPr marL="342900" indent="-342900">
              <a:buFont typeface="Arial" panose="020B0604020202020204" pitchFamily="34" charset="0"/>
              <a:buChar char="•"/>
            </a:pPr>
            <a:r>
              <a:rPr lang="en-US" sz="1800" u="sng" dirty="0" err="1"/>
              <a:t>Xác</a:t>
            </a:r>
            <a:r>
              <a:rPr lang="en-US" sz="1800" u="sng" dirty="0"/>
              <a:t> </a:t>
            </a:r>
            <a:r>
              <a:rPr lang="en-US" sz="1800" u="sng" dirty="0" err="1"/>
              <a:t>định</a:t>
            </a:r>
            <a:r>
              <a:rPr lang="en-US" sz="1800" u="sng" dirty="0"/>
              <a:t> </a:t>
            </a:r>
            <a:r>
              <a:rPr lang="en-US" sz="1800" u="sng" dirty="0" err="1"/>
              <a:t>kẻ</a:t>
            </a:r>
            <a:r>
              <a:rPr lang="en-US" sz="1800" u="sng" dirty="0"/>
              <a:t> </a:t>
            </a:r>
            <a:r>
              <a:rPr lang="en-US" sz="1800" u="sng" dirty="0" err="1"/>
              <a:t>thù</a:t>
            </a:r>
            <a:r>
              <a:rPr lang="en-US" sz="1800" u="sng" dirty="0"/>
              <a:t>, </a:t>
            </a:r>
            <a:r>
              <a:rPr lang="en-US" sz="1800" u="sng" dirty="0" err="1"/>
              <a:t>đúng</a:t>
            </a:r>
            <a:r>
              <a:rPr lang="en-US" sz="1800" u="sng" dirty="0"/>
              <a:t> </a:t>
            </a:r>
            <a:r>
              <a:rPr lang="en-US" sz="1800" u="sng" dirty="0" err="1"/>
              <a:t>đối</a:t>
            </a:r>
            <a:r>
              <a:rPr lang="en-US" sz="1800" u="sng" dirty="0"/>
              <a:t> </a:t>
            </a:r>
            <a:r>
              <a:rPr lang="en-US" sz="1800" u="sng" dirty="0" err="1"/>
              <a:t>tượng</a:t>
            </a:r>
            <a:r>
              <a:rPr lang="en-US" sz="1800" u="sng" dirty="0"/>
              <a:t> </a:t>
            </a:r>
            <a:r>
              <a:rPr lang="en-US" sz="1800" u="sng" dirty="0" err="1"/>
              <a:t>tác</a:t>
            </a:r>
            <a:r>
              <a:rPr lang="en-US" sz="1800" u="sng" dirty="0"/>
              <a:t> </a:t>
            </a:r>
            <a:r>
              <a:rPr lang="en-US" sz="1800" u="sng" dirty="0" err="1"/>
              <a:t>chiến</a:t>
            </a:r>
            <a:endParaRPr lang="en-US" sz="1800" u="sng" dirty="0"/>
          </a:p>
          <a:p>
            <a:pPr marL="342900" indent="-342900">
              <a:buFont typeface="Arial" panose="020B0604020202020204" pitchFamily="34" charset="0"/>
              <a:buChar char="•"/>
            </a:pPr>
            <a:r>
              <a:rPr lang="en-US" sz="1800" u="sng" dirty="0" err="1"/>
              <a:t>Đánh</a:t>
            </a:r>
            <a:r>
              <a:rPr lang="en-US" sz="1800" u="sng" dirty="0"/>
              <a:t> </a:t>
            </a:r>
            <a:r>
              <a:rPr lang="en-US" sz="1800" u="sng" dirty="0" err="1"/>
              <a:t>giá</a:t>
            </a:r>
            <a:r>
              <a:rPr lang="en-US" sz="1800" u="sng" dirty="0"/>
              <a:t> </a:t>
            </a:r>
            <a:r>
              <a:rPr lang="en-US" sz="1800" u="sng" dirty="0" err="1"/>
              <a:t>đúng</a:t>
            </a:r>
            <a:r>
              <a:rPr lang="en-US" sz="1800" u="sng" dirty="0"/>
              <a:t> </a:t>
            </a:r>
            <a:r>
              <a:rPr lang="en-US" sz="1800" u="sng" dirty="0" err="1"/>
              <a:t>kẻ</a:t>
            </a:r>
            <a:r>
              <a:rPr lang="en-US" sz="1800" u="sng" dirty="0"/>
              <a:t> </a:t>
            </a:r>
            <a:r>
              <a:rPr lang="en-US" sz="1800" u="sng" dirty="0" err="1"/>
              <a:t>thù</a:t>
            </a:r>
            <a:endParaRPr lang="en-US" sz="1800" u="sng" dirty="0"/>
          </a:p>
          <a:p>
            <a:pPr marL="342900" indent="-342900">
              <a:buFont typeface="Arial" panose="020B0604020202020204" pitchFamily="34" charset="0"/>
              <a:buChar char="•"/>
            </a:pPr>
            <a:r>
              <a:rPr lang="en-US" sz="1800" u="sng" dirty="0" err="1"/>
              <a:t>Mở</a:t>
            </a:r>
            <a:r>
              <a:rPr lang="en-US" sz="1800" u="sng" dirty="0"/>
              <a:t> </a:t>
            </a:r>
            <a:r>
              <a:rPr lang="en-US" sz="1800" u="sng" dirty="0" err="1"/>
              <a:t>đầu</a:t>
            </a:r>
            <a:r>
              <a:rPr lang="en-US" sz="1800" u="sng" dirty="0"/>
              <a:t> </a:t>
            </a:r>
            <a:r>
              <a:rPr lang="en-US" sz="1800" u="sng" dirty="0" err="1"/>
              <a:t>và</a:t>
            </a:r>
            <a:r>
              <a:rPr lang="en-US" sz="1800" u="sng" dirty="0"/>
              <a:t> </a:t>
            </a:r>
            <a:r>
              <a:rPr lang="en-US" sz="1800" u="sng" dirty="0" err="1"/>
              <a:t>kết</a:t>
            </a:r>
            <a:r>
              <a:rPr lang="en-US" sz="1800" u="sng" dirty="0"/>
              <a:t> </a:t>
            </a:r>
            <a:r>
              <a:rPr lang="en-US" sz="1800" u="sng" dirty="0" err="1"/>
              <a:t>thúc</a:t>
            </a:r>
            <a:r>
              <a:rPr lang="en-US" sz="1800" u="sng" dirty="0"/>
              <a:t> </a:t>
            </a:r>
            <a:r>
              <a:rPr lang="en-US" sz="1800" u="sng" dirty="0" err="1"/>
              <a:t>chiến</a:t>
            </a:r>
            <a:r>
              <a:rPr lang="en-US" sz="1800" u="sng" dirty="0"/>
              <a:t> </a:t>
            </a:r>
            <a:r>
              <a:rPr lang="en-US" sz="1800" u="sng" dirty="0" err="1"/>
              <a:t>tranh</a:t>
            </a:r>
            <a:r>
              <a:rPr lang="en-US" sz="1800" u="sng" dirty="0"/>
              <a:t> </a:t>
            </a:r>
            <a:r>
              <a:rPr lang="en-US" sz="1800" u="sng" dirty="0" err="1"/>
              <a:t>đúng</a:t>
            </a:r>
            <a:r>
              <a:rPr lang="en-US" sz="1800" u="sng" dirty="0"/>
              <a:t> </a:t>
            </a:r>
            <a:r>
              <a:rPr lang="en-US" sz="1800" u="sng" dirty="0" err="1"/>
              <a:t>lúc</a:t>
            </a:r>
            <a:endParaRPr lang="en-US" sz="1800" u="sng" dirty="0"/>
          </a:p>
          <a:p>
            <a:pPr marL="342900" indent="-342900">
              <a:buFont typeface="Arial" panose="020B0604020202020204" pitchFamily="34" charset="0"/>
              <a:buChar char="•"/>
            </a:pPr>
            <a:r>
              <a:rPr lang="en-US" sz="1800" u="sng" dirty="0" err="1"/>
              <a:t>Phương</a:t>
            </a:r>
            <a:r>
              <a:rPr lang="en-US" sz="1800" u="sng" dirty="0"/>
              <a:t> </a:t>
            </a:r>
            <a:r>
              <a:rPr lang="en-US" sz="1800" u="sng" dirty="0" err="1"/>
              <a:t>châm</a:t>
            </a:r>
            <a:r>
              <a:rPr lang="en-US" sz="1800" u="sng" dirty="0"/>
              <a:t> </a:t>
            </a:r>
            <a:r>
              <a:rPr lang="en-US" sz="1800" u="sng" dirty="0" err="1"/>
              <a:t>tiến</a:t>
            </a:r>
            <a:r>
              <a:rPr lang="en-US" sz="1800" u="sng" dirty="0"/>
              <a:t> </a:t>
            </a:r>
            <a:r>
              <a:rPr lang="en-US" sz="1800" u="sng" dirty="0" err="1"/>
              <a:t>hành</a:t>
            </a:r>
            <a:r>
              <a:rPr lang="en-US" sz="1800" u="sng" dirty="0"/>
              <a:t> </a:t>
            </a:r>
            <a:r>
              <a:rPr lang="en-US" sz="1800" u="sng" dirty="0" err="1"/>
              <a:t>chiến</a:t>
            </a:r>
            <a:r>
              <a:rPr lang="en-US" sz="1800" u="sng" dirty="0"/>
              <a:t> </a:t>
            </a:r>
            <a:r>
              <a:rPr lang="en-US" sz="1800" u="sng" dirty="0" err="1"/>
              <a:t>tranh</a:t>
            </a:r>
            <a:endParaRPr lang="en-US" sz="1800" u="sng" dirty="0"/>
          </a:p>
          <a:p>
            <a:pPr marL="342900" indent="-342900">
              <a:buFont typeface="Arial" panose="020B0604020202020204" pitchFamily="34" charset="0"/>
              <a:buChar char="•"/>
            </a:pPr>
            <a:r>
              <a:rPr lang="en-US" sz="1800" u="sng" dirty="0" err="1"/>
              <a:t>Phương</a:t>
            </a:r>
            <a:r>
              <a:rPr lang="en-US" sz="1800" u="sng" dirty="0"/>
              <a:t> </a:t>
            </a:r>
            <a:r>
              <a:rPr lang="en-US" sz="1800" u="sng" dirty="0" err="1"/>
              <a:t>thức</a:t>
            </a:r>
            <a:r>
              <a:rPr lang="en-US" sz="1800" u="sng" dirty="0"/>
              <a:t> </a:t>
            </a:r>
            <a:r>
              <a:rPr lang="en-US" sz="1800" u="sng" dirty="0" err="1"/>
              <a:t>tiến</a:t>
            </a:r>
            <a:r>
              <a:rPr lang="en-US" sz="1800" u="sng" dirty="0"/>
              <a:t> </a:t>
            </a:r>
            <a:r>
              <a:rPr lang="en-US" sz="1800" u="sng" dirty="0" err="1"/>
              <a:t>hành</a:t>
            </a:r>
            <a:r>
              <a:rPr lang="en-US" sz="1800" u="sng" dirty="0"/>
              <a:t> </a:t>
            </a:r>
            <a:r>
              <a:rPr lang="en-US" sz="1800" u="sng" dirty="0" err="1"/>
              <a:t>chiến</a:t>
            </a:r>
            <a:r>
              <a:rPr lang="en-US" sz="1800" u="sng" dirty="0"/>
              <a:t> </a:t>
            </a:r>
            <a:r>
              <a:rPr lang="en-US" sz="1800" u="sng" dirty="0" err="1"/>
              <a:t>tranh</a:t>
            </a:r>
            <a:endParaRPr lang="en-US" sz="1800" u="sng" dirty="0"/>
          </a:p>
        </p:txBody>
      </p:sp>
      <p:sp>
        <p:nvSpPr>
          <p:cNvPr id="9" name="TextBox 8">
            <a:extLst>
              <a:ext uri="{FF2B5EF4-FFF2-40B4-BE49-F238E27FC236}">
                <a16:creationId xmlns:a16="http://schemas.microsoft.com/office/drawing/2014/main" id="{E24FA659-7940-5410-0A7D-2C6828C894F0}"/>
              </a:ext>
            </a:extLst>
          </p:cNvPr>
          <p:cNvSpPr txBox="1"/>
          <p:nvPr/>
        </p:nvSpPr>
        <p:spPr>
          <a:xfrm>
            <a:off x="0" y="595651"/>
            <a:ext cx="11058524" cy="461665"/>
          </a:xfrm>
          <a:prstGeom prst="rect">
            <a:avLst/>
          </a:prstGeom>
          <a:noFill/>
        </p:spPr>
        <p:txBody>
          <a:bodyPr wrap="square">
            <a:spAutoFit/>
          </a:bodyPr>
          <a:lstStyle/>
          <a:p>
            <a:r>
              <a:rPr lang="en-US" sz="2400" b="1" i="1" u="sng" dirty="0" err="1"/>
              <a:t>Nội</a:t>
            </a:r>
            <a:r>
              <a:rPr lang="en-US" sz="2400" b="1" i="1" u="sng" dirty="0"/>
              <a:t> dung </a:t>
            </a:r>
            <a:r>
              <a:rPr lang="en-US" sz="2400" b="1" i="1" u="sng" dirty="0" err="1"/>
              <a:t>nghệ</a:t>
            </a:r>
            <a:r>
              <a:rPr lang="en-US" sz="2400" b="1" i="1" u="sng" dirty="0"/>
              <a:t> </a:t>
            </a:r>
            <a:r>
              <a:rPr lang="en-US" sz="2400" b="1" i="1" u="sng" dirty="0" err="1"/>
              <a:t>thuật</a:t>
            </a:r>
            <a:r>
              <a:rPr lang="en-US" sz="2400" b="1" i="1" u="sng" dirty="0"/>
              <a:t> </a:t>
            </a:r>
            <a:r>
              <a:rPr lang="en-US" sz="2400" b="1" i="1" u="sng" dirty="0" err="1"/>
              <a:t>quân</a:t>
            </a:r>
            <a:r>
              <a:rPr lang="en-US" sz="2400" b="1" i="1" u="sng" dirty="0"/>
              <a:t> </a:t>
            </a:r>
            <a:r>
              <a:rPr lang="en-US" sz="2400" b="1" i="1" u="sng" dirty="0" err="1"/>
              <a:t>sự</a:t>
            </a:r>
            <a:r>
              <a:rPr lang="en-US" sz="2400" b="1" i="1" u="sng" dirty="0"/>
              <a:t> </a:t>
            </a:r>
            <a:r>
              <a:rPr lang="en-US" sz="2400" b="1" i="1" u="sng" dirty="0" err="1"/>
              <a:t>Việt</a:t>
            </a:r>
            <a:r>
              <a:rPr lang="en-US" sz="2400" b="1" i="1" u="sng" dirty="0"/>
              <a:t> Nam </a:t>
            </a:r>
            <a:r>
              <a:rPr lang="en-US" sz="2400" b="1" i="1" u="sng" dirty="0" err="1"/>
              <a:t>từ</a:t>
            </a:r>
            <a:r>
              <a:rPr lang="en-US" sz="2400" b="1" i="1" u="sng" dirty="0"/>
              <a:t> </a:t>
            </a:r>
            <a:r>
              <a:rPr lang="en-US" sz="2400" b="1" i="1" u="sng" dirty="0" err="1"/>
              <a:t>khi</a:t>
            </a:r>
            <a:r>
              <a:rPr lang="en-US" sz="2400" b="1" i="1" u="sng" dirty="0"/>
              <a:t> </a:t>
            </a:r>
            <a:r>
              <a:rPr lang="en-US" sz="2400" b="1" i="1" u="sng" dirty="0" err="1"/>
              <a:t>có</a:t>
            </a:r>
            <a:r>
              <a:rPr lang="en-US" sz="2400" b="1" i="1" u="sng" dirty="0"/>
              <a:t> </a:t>
            </a:r>
            <a:r>
              <a:rPr lang="en-US" sz="2400" b="1" i="1" u="sng" dirty="0" err="1"/>
              <a:t>Đảng</a:t>
            </a:r>
            <a:r>
              <a:rPr lang="en-US" sz="2400" b="1" i="1" u="sng" dirty="0"/>
              <a:t> </a:t>
            </a:r>
            <a:r>
              <a:rPr lang="en-US" sz="2400" b="1" i="1" u="sng" dirty="0" err="1"/>
              <a:t>lãnh</a:t>
            </a:r>
            <a:r>
              <a:rPr lang="en-US" sz="2400" b="1" i="1" u="sng" dirty="0"/>
              <a:t> </a:t>
            </a:r>
            <a:r>
              <a:rPr lang="en-US" sz="2400" b="1" i="1" u="sng" dirty="0" err="1"/>
              <a:t>đạo</a:t>
            </a:r>
            <a:endParaRPr lang="en-US" sz="2400" b="1" i="1" u="sng" dirty="0"/>
          </a:p>
        </p:txBody>
      </p:sp>
      <p:pic>
        <p:nvPicPr>
          <p:cNvPr id="3076" name="Picture 4" descr="Tổng hợp hình nền powerpoint quân đội Việt Nam chất lượng, miễn phí">
            <a:extLst>
              <a:ext uri="{FF2B5EF4-FFF2-40B4-BE49-F238E27FC236}">
                <a16:creationId xmlns:a16="http://schemas.microsoft.com/office/drawing/2014/main" id="{298667E4-D487-FA2C-CD32-BABF66C979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004" y="1680148"/>
            <a:ext cx="2857500" cy="160020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256B7CC1-6186-7954-012A-C6215A35FB5B}"/>
              </a:ext>
            </a:extLst>
          </p:cNvPr>
          <p:cNvPicPr>
            <a:picLocks noChangeAspect="1"/>
          </p:cNvPicPr>
          <p:nvPr/>
        </p:nvPicPr>
        <p:blipFill>
          <a:blip r:embed="rId5"/>
          <a:stretch>
            <a:fillRect/>
          </a:stretch>
        </p:blipFill>
        <p:spPr>
          <a:xfrm>
            <a:off x="11306112" y="3113"/>
            <a:ext cx="885887" cy="885887"/>
          </a:xfrm>
          <a:prstGeom prst="rect">
            <a:avLst/>
          </a:prstGeom>
        </p:spPr>
      </p:pic>
      <p:pic>
        <p:nvPicPr>
          <p:cNvPr id="6" name="Picture 5">
            <a:extLst>
              <a:ext uri="{FF2B5EF4-FFF2-40B4-BE49-F238E27FC236}">
                <a16:creationId xmlns:a16="http://schemas.microsoft.com/office/drawing/2014/main" id="{B5C15638-9354-D49F-B54F-C3B055345B8C}"/>
              </a:ext>
            </a:extLst>
          </p:cNvPr>
          <p:cNvPicPr>
            <a:picLocks noChangeAspect="1"/>
          </p:cNvPicPr>
          <p:nvPr/>
        </p:nvPicPr>
        <p:blipFill>
          <a:blip r:embed="rId6"/>
          <a:stretch>
            <a:fillRect/>
          </a:stretch>
        </p:blipFill>
        <p:spPr>
          <a:xfrm>
            <a:off x="0" y="0"/>
            <a:ext cx="889000" cy="889000"/>
          </a:xfrm>
          <a:prstGeom prst="rect">
            <a:avLst/>
          </a:prstGeom>
        </p:spPr>
      </p:pic>
    </p:spTree>
    <p:extLst>
      <p:ext uri="{BB962C8B-B14F-4D97-AF65-F5344CB8AC3E}">
        <p14:creationId xmlns:p14="http://schemas.microsoft.com/office/powerpoint/2010/main" val="26588995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6" presetClass="entr" presetSubtype="16" fill="hold" grpId="0" nodeType="clickEffect">
                                  <p:stCondLst>
                                    <p:cond delay="250"/>
                                  </p:stCondLst>
                                  <p:childTnLst>
                                    <p:set>
                                      <p:cBhvr>
                                        <p:cTn id="13" dur="1" fill="hold">
                                          <p:stCondLst>
                                            <p:cond delay="0"/>
                                          </p:stCondLst>
                                        </p:cTn>
                                        <p:tgtEl>
                                          <p:spTgt spid="9"/>
                                        </p:tgtEl>
                                        <p:attrNameLst>
                                          <p:attrName>style.visibility</p:attrName>
                                        </p:attrNameLst>
                                      </p:cBhvr>
                                      <p:to>
                                        <p:strVal val="visible"/>
                                      </p:to>
                                    </p:set>
                                    <p:animEffect transition="in" filter="circle(in)">
                                      <p:cBhvr>
                                        <p:cTn id="14" dur="2000"/>
                                        <p:tgtEl>
                                          <p:spTgt spid="9"/>
                                        </p:tgtEl>
                                      </p:cBhvr>
                                    </p:animEffect>
                                  </p:childTnLst>
                                </p:cTn>
                              </p:par>
                              <p:par>
                                <p:cTn id="15" presetID="6" presetClass="entr" presetSubtype="16" fill="hold" nodeType="withEffect">
                                  <p:stCondLst>
                                    <p:cond delay="250"/>
                                  </p:stCondLst>
                                  <p:childTnLst>
                                    <p:set>
                                      <p:cBhvr>
                                        <p:cTn id="16" dur="1" fill="hold">
                                          <p:stCondLst>
                                            <p:cond delay="0"/>
                                          </p:stCondLst>
                                        </p:cTn>
                                        <p:tgtEl>
                                          <p:spTgt spid="3076"/>
                                        </p:tgtEl>
                                        <p:attrNameLst>
                                          <p:attrName>style.visibility</p:attrName>
                                        </p:attrNameLst>
                                      </p:cBhvr>
                                      <p:to>
                                        <p:strVal val="visible"/>
                                      </p:to>
                                    </p:set>
                                    <p:animEffect transition="in" filter="circle(in)">
                                      <p:cBhvr>
                                        <p:cTn id="17" dur="2000"/>
                                        <p:tgtEl>
                                          <p:spTgt spid="3076"/>
                                        </p:tgtEl>
                                      </p:cBhvr>
                                    </p:animEffect>
                                  </p:childTnLst>
                                </p:cTn>
                              </p:par>
                              <p:par>
                                <p:cTn id="18" presetID="6" presetClass="entr" presetSubtype="16" fill="hold" grpId="0" nodeType="withEffect">
                                  <p:stCondLst>
                                    <p:cond delay="250"/>
                                  </p:stCondLst>
                                  <p:childTnLst>
                                    <p:set>
                                      <p:cBhvr>
                                        <p:cTn id="19" dur="1" fill="hold">
                                          <p:stCondLst>
                                            <p:cond delay="0"/>
                                          </p:stCondLst>
                                        </p:cTn>
                                        <p:tgtEl>
                                          <p:spTgt spid="7"/>
                                        </p:tgtEl>
                                        <p:attrNameLst>
                                          <p:attrName>style.visibility</p:attrName>
                                        </p:attrNameLst>
                                      </p:cBhvr>
                                      <p:to>
                                        <p:strVal val="visible"/>
                                      </p:to>
                                    </p:set>
                                    <p:animEffect transition="in" filter="circle(in)">
                                      <p:cBhvr>
                                        <p:cTn id="20" dur="2000"/>
                                        <p:tgtEl>
                                          <p:spTgt spid="7"/>
                                        </p:tgtEl>
                                      </p:cBhvr>
                                    </p:animEffect>
                                  </p:childTnLst>
                                </p:cTn>
                              </p:par>
                              <p:par>
                                <p:cTn id="21" presetID="6" presetClass="entr" presetSubtype="16" fill="hold" grpId="0" nodeType="withEffect">
                                  <p:stCondLst>
                                    <p:cond delay="250"/>
                                  </p:stCondLst>
                                  <p:childTnLst>
                                    <p:set>
                                      <p:cBhvr>
                                        <p:cTn id="22" dur="1" fill="hold">
                                          <p:stCondLst>
                                            <p:cond delay="0"/>
                                          </p:stCondLst>
                                        </p:cTn>
                                        <p:tgtEl>
                                          <p:spTgt spid="5"/>
                                        </p:tgtEl>
                                        <p:attrNameLst>
                                          <p:attrName>style.visibility</p:attrName>
                                        </p:attrNameLst>
                                      </p:cBhvr>
                                      <p:to>
                                        <p:strVal val="visible"/>
                                      </p:to>
                                    </p:set>
                                    <p:animEffect transition="in" filter="circle(in)">
                                      <p:cBhvr>
                                        <p:cTn id="23"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7"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8D532810-75B5-5A15-1376-B443E05BA03D}"/>
              </a:ext>
            </a:extLst>
          </p:cNvPr>
          <p:cNvSpPr/>
          <p:nvPr/>
        </p:nvSpPr>
        <p:spPr>
          <a:xfrm>
            <a:off x="5124917" y="7418673"/>
            <a:ext cx="10783483" cy="9582150"/>
          </a:xfrm>
          <a:custGeom>
            <a:avLst/>
            <a:gdLst>
              <a:gd name="connsiteX0" fmla="*/ 10764156 w 10783483"/>
              <a:gd name="connsiteY0" fmla="*/ 990600 h 9582150"/>
              <a:gd name="connsiteX1" fmla="*/ 10040256 w 10783483"/>
              <a:gd name="connsiteY1" fmla="*/ 1314450 h 9582150"/>
              <a:gd name="connsiteX2" fmla="*/ 9945006 w 10783483"/>
              <a:gd name="connsiteY2" fmla="*/ 1352550 h 9582150"/>
              <a:gd name="connsiteX3" fmla="*/ 9754506 w 10783483"/>
              <a:gd name="connsiteY3" fmla="*/ 1943100 h 9582150"/>
              <a:gd name="connsiteX4" fmla="*/ 9678306 w 10783483"/>
              <a:gd name="connsiteY4" fmla="*/ 2381250 h 9582150"/>
              <a:gd name="connsiteX5" fmla="*/ 9773556 w 10783483"/>
              <a:gd name="connsiteY5" fmla="*/ 2857500 h 9582150"/>
              <a:gd name="connsiteX6" fmla="*/ 9887856 w 10783483"/>
              <a:gd name="connsiteY6" fmla="*/ 3181350 h 9582150"/>
              <a:gd name="connsiteX7" fmla="*/ 9868806 w 10783483"/>
              <a:gd name="connsiteY7" fmla="*/ 3524250 h 9582150"/>
              <a:gd name="connsiteX8" fmla="*/ 9697356 w 10783483"/>
              <a:gd name="connsiteY8" fmla="*/ 3790950 h 9582150"/>
              <a:gd name="connsiteX9" fmla="*/ 9525906 w 10783483"/>
              <a:gd name="connsiteY9" fmla="*/ 4057650 h 9582150"/>
              <a:gd name="connsiteX10" fmla="*/ 9468756 w 10783483"/>
              <a:gd name="connsiteY10" fmla="*/ 4838700 h 9582150"/>
              <a:gd name="connsiteX11" fmla="*/ 9430656 w 10783483"/>
              <a:gd name="connsiteY11" fmla="*/ 4895850 h 9582150"/>
              <a:gd name="connsiteX12" fmla="*/ 9411606 w 10783483"/>
              <a:gd name="connsiteY12" fmla="*/ 4991100 h 9582150"/>
              <a:gd name="connsiteX13" fmla="*/ 9335406 w 10783483"/>
              <a:gd name="connsiteY13" fmla="*/ 5010150 h 9582150"/>
              <a:gd name="connsiteX14" fmla="*/ 9125856 w 10783483"/>
              <a:gd name="connsiteY14" fmla="*/ 5105400 h 9582150"/>
              <a:gd name="connsiteX15" fmla="*/ 8706756 w 10783483"/>
              <a:gd name="connsiteY15" fmla="*/ 5181600 h 9582150"/>
              <a:gd name="connsiteX16" fmla="*/ 8497206 w 10783483"/>
              <a:gd name="connsiteY16" fmla="*/ 5238750 h 9582150"/>
              <a:gd name="connsiteX17" fmla="*/ 8344806 w 10783483"/>
              <a:gd name="connsiteY17" fmla="*/ 5353050 h 9582150"/>
              <a:gd name="connsiteX18" fmla="*/ 8078106 w 10783483"/>
              <a:gd name="connsiteY18" fmla="*/ 5600700 h 9582150"/>
              <a:gd name="connsiteX19" fmla="*/ 7811406 w 10783483"/>
              <a:gd name="connsiteY19" fmla="*/ 7124700 h 9582150"/>
              <a:gd name="connsiteX20" fmla="*/ 7773306 w 10783483"/>
              <a:gd name="connsiteY20" fmla="*/ 7334250 h 9582150"/>
              <a:gd name="connsiteX21" fmla="*/ 7754256 w 10783483"/>
              <a:gd name="connsiteY21" fmla="*/ 7391400 h 9582150"/>
              <a:gd name="connsiteX22" fmla="*/ 7373256 w 10783483"/>
              <a:gd name="connsiteY22" fmla="*/ 7486650 h 9582150"/>
              <a:gd name="connsiteX23" fmla="*/ 7049406 w 10783483"/>
              <a:gd name="connsiteY23" fmla="*/ 7639050 h 9582150"/>
              <a:gd name="connsiteX24" fmla="*/ 6401706 w 10783483"/>
              <a:gd name="connsiteY24" fmla="*/ 7943850 h 9582150"/>
              <a:gd name="connsiteX25" fmla="*/ 6115956 w 10783483"/>
              <a:gd name="connsiteY25" fmla="*/ 8058150 h 9582150"/>
              <a:gd name="connsiteX26" fmla="*/ 5030106 w 10783483"/>
              <a:gd name="connsiteY26" fmla="*/ 8743950 h 9582150"/>
              <a:gd name="connsiteX27" fmla="*/ 4782456 w 10783483"/>
              <a:gd name="connsiteY27" fmla="*/ 8858250 h 9582150"/>
              <a:gd name="connsiteX28" fmla="*/ 4725306 w 10783483"/>
              <a:gd name="connsiteY28" fmla="*/ 8896350 h 9582150"/>
              <a:gd name="connsiteX29" fmla="*/ 4668156 w 10783483"/>
              <a:gd name="connsiteY29" fmla="*/ 8915400 h 9582150"/>
              <a:gd name="connsiteX30" fmla="*/ 4096656 w 10783483"/>
              <a:gd name="connsiteY30" fmla="*/ 9201150 h 9582150"/>
              <a:gd name="connsiteX31" fmla="*/ 3410856 w 10783483"/>
              <a:gd name="connsiteY31" fmla="*/ 9429750 h 9582150"/>
              <a:gd name="connsiteX32" fmla="*/ 2534556 w 10783483"/>
              <a:gd name="connsiteY32" fmla="*/ 9582150 h 9582150"/>
              <a:gd name="connsiteX33" fmla="*/ 1753506 w 10783483"/>
              <a:gd name="connsiteY33" fmla="*/ 9372600 h 9582150"/>
              <a:gd name="connsiteX34" fmla="*/ 458106 w 10783483"/>
              <a:gd name="connsiteY34" fmla="*/ 7924800 h 9582150"/>
              <a:gd name="connsiteX35" fmla="*/ 324756 w 10783483"/>
              <a:gd name="connsiteY35" fmla="*/ 7581900 h 9582150"/>
              <a:gd name="connsiteX36" fmla="*/ 153306 w 10783483"/>
              <a:gd name="connsiteY36" fmla="*/ 6324600 h 9582150"/>
              <a:gd name="connsiteX37" fmla="*/ 906 w 10783483"/>
              <a:gd name="connsiteY37" fmla="*/ 5905500 h 9582150"/>
              <a:gd name="connsiteX38" fmla="*/ 324756 w 10783483"/>
              <a:gd name="connsiteY38" fmla="*/ 4419600 h 9582150"/>
              <a:gd name="connsiteX39" fmla="*/ 648606 w 10783483"/>
              <a:gd name="connsiteY39" fmla="*/ 2628900 h 9582150"/>
              <a:gd name="connsiteX40" fmla="*/ 591456 w 10783483"/>
              <a:gd name="connsiteY40" fmla="*/ 2171700 h 9582150"/>
              <a:gd name="connsiteX41" fmla="*/ 515256 w 10783483"/>
              <a:gd name="connsiteY41" fmla="*/ 2095500 h 9582150"/>
              <a:gd name="connsiteX42" fmla="*/ 877206 w 10783483"/>
              <a:gd name="connsiteY42" fmla="*/ 857250 h 9582150"/>
              <a:gd name="connsiteX43" fmla="*/ 1296306 w 10783483"/>
              <a:gd name="connsiteY43" fmla="*/ 762000 h 9582150"/>
              <a:gd name="connsiteX44" fmla="*/ 2363106 w 10783483"/>
              <a:gd name="connsiteY44" fmla="*/ 533400 h 9582150"/>
              <a:gd name="connsiteX45" fmla="*/ 3029856 w 10783483"/>
              <a:gd name="connsiteY45" fmla="*/ 95250 h 9582150"/>
              <a:gd name="connsiteX46" fmla="*/ 3220356 w 10783483"/>
              <a:gd name="connsiteY46" fmla="*/ 19050 h 9582150"/>
              <a:gd name="connsiteX47" fmla="*/ 3563256 w 10783483"/>
              <a:gd name="connsiteY47" fmla="*/ 0 h 9582150"/>
              <a:gd name="connsiteX48" fmla="*/ 3887106 w 10783483"/>
              <a:gd name="connsiteY48" fmla="*/ 19050 h 9582150"/>
              <a:gd name="connsiteX49" fmla="*/ 4877706 w 10783483"/>
              <a:gd name="connsiteY49" fmla="*/ 38100 h 9582150"/>
              <a:gd name="connsiteX50" fmla="*/ 5925456 w 10783483"/>
              <a:gd name="connsiteY50" fmla="*/ 285750 h 9582150"/>
              <a:gd name="connsiteX51" fmla="*/ 6687456 w 10783483"/>
              <a:gd name="connsiteY51" fmla="*/ 419100 h 9582150"/>
              <a:gd name="connsiteX52" fmla="*/ 7906656 w 10783483"/>
              <a:gd name="connsiteY52" fmla="*/ 266700 h 9582150"/>
              <a:gd name="connsiteX53" fmla="*/ 8249556 w 10783483"/>
              <a:gd name="connsiteY53" fmla="*/ 209550 h 9582150"/>
              <a:gd name="connsiteX54" fmla="*/ 9506856 w 10783483"/>
              <a:gd name="connsiteY54" fmla="*/ 133350 h 9582150"/>
              <a:gd name="connsiteX55" fmla="*/ 10364106 w 10783483"/>
              <a:gd name="connsiteY55" fmla="*/ 457200 h 9582150"/>
              <a:gd name="connsiteX56" fmla="*/ 10497456 w 10783483"/>
              <a:gd name="connsiteY56" fmla="*/ 533400 h 9582150"/>
              <a:gd name="connsiteX57" fmla="*/ 10649856 w 10783483"/>
              <a:gd name="connsiteY57" fmla="*/ 762000 h 9582150"/>
              <a:gd name="connsiteX58" fmla="*/ 10745106 w 10783483"/>
              <a:gd name="connsiteY58" fmla="*/ 895350 h 9582150"/>
              <a:gd name="connsiteX59" fmla="*/ 10783206 w 10783483"/>
              <a:gd name="connsiteY59" fmla="*/ 1066800 h 958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0783483" h="9582150">
                <a:moveTo>
                  <a:pt x="10764156" y="990600"/>
                </a:moveTo>
                <a:cubicBezTo>
                  <a:pt x="10440336" y="1120128"/>
                  <a:pt x="10800003" y="974563"/>
                  <a:pt x="10040256" y="1314450"/>
                </a:cubicBezTo>
                <a:cubicBezTo>
                  <a:pt x="10009041" y="1328414"/>
                  <a:pt x="9976756" y="1339850"/>
                  <a:pt x="9945006" y="1352550"/>
                </a:cubicBezTo>
                <a:cubicBezTo>
                  <a:pt x="9870918" y="1556291"/>
                  <a:pt x="9805560" y="1723569"/>
                  <a:pt x="9754506" y="1943100"/>
                </a:cubicBezTo>
                <a:cubicBezTo>
                  <a:pt x="9720927" y="2087489"/>
                  <a:pt x="9703706" y="2235200"/>
                  <a:pt x="9678306" y="2381250"/>
                </a:cubicBezTo>
                <a:cubicBezTo>
                  <a:pt x="9710056" y="2540000"/>
                  <a:pt x="9726606" y="2702564"/>
                  <a:pt x="9773556" y="2857500"/>
                </a:cubicBezTo>
                <a:cubicBezTo>
                  <a:pt x="9936779" y="3396136"/>
                  <a:pt x="9826198" y="2626429"/>
                  <a:pt x="9887856" y="3181350"/>
                </a:cubicBezTo>
                <a:cubicBezTo>
                  <a:pt x="9881506" y="3295650"/>
                  <a:pt x="9895667" y="3412970"/>
                  <a:pt x="9868806" y="3524250"/>
                </a:cubicBezTo>
                <a:cubicBezTo>
                  <a:pt x="9798173" y="3816873"/>
                  <a:pt x="9791613" y="3657419"/>
                  <a:pt x="9697356" y="3790950"/>
                </a:cubicBezTo>
                <a:cubicBezTo>
                  <a:pt x="9636409" y="3877291"/>
                  <a:pt x="9583056" y="3968750"/>
                  <a:pt x="9525906" y="4057650"/>
                </a:cubicBezTo>
                <a:cubicBezTo>
                  <a:pt x="9519484" y="4256732"/>
                  <a:pt x="9540643" y="4605067"/>
                  <a:pt x="9468756" y="4838700"/>
                </a:cubicBezTo>
                <a:cubicBezTo>
                  <a:pt x="9462023" y="4860583"/>
                  <a:pt x="9443356" y="4876800"/>
                  <a:pt x="9430656" y="4895850"/>
                </a:cubicBezTo>
                <a:cubicBezTo>
                  <a:pt x="9424306" y="4927600"/>
                  <a:pt x="9432334" y="4966226"/>
                  <a:pt x="9411606" y="4991100"/>
                </a:cubicBezTo>
                <a:cubicBezTo>
                  <a:pt x="9394845" y="5011213"/>
                  <a:pt x="9359715" y="5000426"/>
                  <a:pt x="9335406" y="5010150"/>
                </a:cubicBezTo>
                <a:cubicBezTo>
                  <a:pt x="9264166" y="5038646"/>
                  <a:pt x="9199880" y="5085212"/>
                  <a:pt x="9125856" y="5105400"/>
                </a:cubicBezTo>
                <a:cubicBezTo>
                  <a:pt x="8988869" y="5142760"/>
                  <a:pt x="8845656" y="5152136"/>
                  <a:pt x="8706756" y="5181600"/>
                </a:cubicBezTo>
                <a:cubicBezTo>
                  <a:pt x="8635931" y="5196624"/>
                  <a:pt x="8567056" y="5219700"/>
                  <a:pt x="8497206" y="5238750"/>
                </a:cubicBezTo>
                <a:cubicBezTo>
                  <a:pt x="8446406" y="5276850"/>
                  <a:pt x="8393824" y="5312683"/>
                  <a:pt x="8344806" y="5353050"/>
                </a:cubicBezTo>
                <a:cubicBezTo>
                  <a:pt x="8215726" y="5459351"/>
                  <a:pt x="8182837" y="5495969"/>
                  <a:pt x="8078106" y="5600700"/>
                </a:cubicBezTo>
                <a:cubicBezTo>
                  <a:pt x="7837953" y="6621350"/>
                  <a:pt x="7981332" y="5913974"/>
                  <a:pt x="7811406" y="7124700"/>
                </a:cubicBezTo>
                <a:cubicBezTo>
                  <a:pt x="7801538" y="7195006"/>
                  <a:pt x="7788182" y="7264831"/>
                  <a:pt x="7773306" y="7334250"/>
                </a:cubicBezTo>
                <a:cubicBezTo>
                  <a:pt x="7769099" y="7353885"/>
                  <a:pt x="7773021" y="7384251"/>
                  <a:pt x="7754256" y="7391400"/>
                </a:cubicBezTo>
                <a:cubicBezTo>
                  <a:pt x="7631924" y="7438003"/>
                  <a:pt x="7500256" y="7454900"/>
                  <a:pt x="7373256" y="7486650"/>
                </a:cubicBezTo>
                <a:cubicBezTo>
                  <a:pt x="7174480" y="7605916"/>
                  <a:pt x="7385178" y="7485763"/>
                  <a:pt x="7049406" y="7639050"/>
                </a:cubicBezTo>
                <a:cubicBezTo>
                  <a:pt x="6832344" y="7738143"/>
                  <a:pt x="6619384" y="7846117"/>
                  <a:pt x="6401706" y="7943850"/>
                </a:cubicBezTo>
                <a:cubicBezTo>
                  <a:pt x="6308119" y="7985869"/>
                  <a:pt x="6204569" y="8006459"/>
                  <a:pt x="6115956" y="8058150"/>
                </a:cubicBezTo>
                <a:cubicBezTo>
                  <a:pt x="5746176" y="8273855"/>
                  <a:pt x="5418799" y="8564553"/>
                  <a:pt x="5030106" y="8743950"/>
                </a:cubicBezTo>
                <a:cubicBezTo>
                  <a:pt x="4947556" y="8782050"/>
                  <a:pt x="4863776" y="8817590"/>
                  <a:pt x="4782456" y="8858250"/>
                </a:cubicBezTo>
                <a:cubicBezTo>
                  <a:pt x="4761978" y="8868489"/>
                  <a:pt x="4745784" y="8886111"/>
                  <a:pt x="4725306" y="8896350"/>
                </a:cubicBezTo>
                <a:cubicBezTo>
                  <a:pt x="4707345" y="8905330"/>
                  <a:pt x="4686225" y="8906639"/>
                  <a:pt x="4668156" y="8915400"/>
                </a:cubicBezTo>
                <a:cubicBezTo>
                  <a:pt x="4476509" y="9008320"/>
                  <a:pt x="4298712" y="9133798"/>
                  <a:pt x="4096656" y="9201150"/>
                </a:cubicBezTo>
                <a:cubicBezTo>
                  <a:pt x="3868056" y="9277350"/>
                  <a:pt x="3644959" y="9372652"/>
                  <a:pt x="3410856" y="9429750"/>
                </a:cubicBezTo>
                <a:cubicBezTo>
                  <a:pt x="3122815" y="9500004"/>
                  <a:pt x="2826656" y="9531350"/>
                  <a:pt x="2534556" y="9582150"/>
                </a:cubicBezTo>
                <a:cubicBezTo>
                  <a:pt x="2274206" y="9512300"/>
                  <a:pt x="1981122" y="9517002"/>
                  <a:pt x="1753506" y="9372600"/>
                </a:cubicBezTo>
                <a:cubicBezTo>
                  <a:pt x="1065654" y="8936221"/>
                  <a:pt x="779321" y="8567230"/>
                  <a:pt x="458106" y="7924800"/>
                </a:cubicBezTo>
                <a:cubicBezTo>
                  <a:pt x="403260" y="7815108"/>
                  <a:pt x="369206" y="7696200"/>
                  <a:pt x="324756" y="7581900"/>
                </a:cubicBezTo>
                <a:cubicBezTo>
                  <a:pt x="267606" y="7162800"/>
                  <a:pt x="233534" y="6739900"/>
                  <a:pt x="153306" y="6324600"/>
                </a:cubicBezTo>
                <a:cubicBezTo>
                  <a:pt x="125111" y="6178649"/>
                  <a:pt x="-12419" y="6053551"/>
                  <a:pt x="906" y="5905500"/>
                </a:cubicBezTo>
                <a:cubicBezTo>
                  <a:pt x="46346" y="5400613"/>
                  <a:pt x="226452" y="4916904"/>
                  <a:pt x="324756" y="4419600"/>
                </a:cubicBezTo>
                <a:cubicBezTo>
                  <a:pt x="442386" y="3824532"/>
                  <a:pt x="540656" y="3225800"/>
                  <a:pt x="648606" y="2628900"/>
                </a:cubicBezTo>
                <a:cubicBezTo>
                  <a:pt x="629556" y="2476500"/>
                  <a:pt x="628706" y="2320700"/>
                  <a:pt x="591456" y="2171700"/>
                </a:cubicBezTo>
                <a:cubicBezTo>
                  <a:pt x="582744" y="2136851"/>
                  <a:pt x="507625" y="2130601"/>
                  <a:pt x="515256" y="2095500"/>
                </a:cubicBezTo>
                <a:cubicBezTo>
                  <a:pt x="606605" y="1675293"/>
                  <a:pt x="659872" y="1228309"/>
                  <a:pt x="877206" y="857250"/>
                </a:cubicBezTo>
                <a:cubicBezTo>
                  <a:pt x="949611" y="733631"/>
                  <a:pt x="1157321" y="796746"/>
                  <a:pt x="1296306" y="762000"/>
                </a:cubicBezTo>
                <a:cubicBezTo>
                  <a:pt x="2181763" y="540636"/>
                  <a:pt x="1658667" y="629460"/>
                  <a:pt x="2363106" y="533400"/>
                </a:cubicBezTo>
                <a:cubicBezTo>
                  <a:pt x="2585356" y="387350"/>
                  <a:pt x="2801812" y="232077"/>
                  <a:pt x="3029856" y="95250"/>
                </a:cubicBezTo>
                <a:cubicBezTo>
                  <a:pt x="3088501" y="60063"/>
                  <a:pt x="3153029" y="31073"/>
                  <a:pt x="3220356" y="19050"/>
                </a:cubicBezTo>
                <a:cubicBezTo>
                  <a:pt x="3333050" y="-1074"/>
                  <a:pt x="3448956" y="6350"/>
                  <a:pt x="3563256" y="0"/>
                </a:cubicBezTo>
                <a:cubicBezTo>
                  <a:pt x="3671206" y="6350"/>
                  <a:pt x="3779015" y="15917"/>
                  <a:pt x="3887106" y="19050"/>
                </a:cubicBezTo>
                <a:cubicBezTo>
                  <a:pt x="4217228" y="28619"/>
                  <a:pt x="4550236" y="-4747"/>
                  <a:pt x="4877706" y="38100"/>
                </a:cubicBezTo>
                <a:cubicBezTo>
                  <a:pt x="5233546" y="84659"/>
                  <a:pt x="5575773" y="205054"/>
                  <a:pt x="5925456" y="285750"/>
                </a:cubicBezTo>
                <a:cubicBezTo>
                  <a:pt x="6405443" y="396516"/>
                  <a:pt x="6261986" y="369045"/>
                  <a:pt x="6687456" y="419100"/>
                </a:cubicBezTo>
                <a:lnTo>
                  <a:pt x="7906656" y="266700"/>
                </a:lnTo>
                <a:cubicBezTo>
                  <a:pt x="8021504" y="251294"/>
                  <a:pt x="8134080" y="219173"/>
                  <a:pt x="8249556" y="209550"/>
                </a:cubicBezTo>
                <a:cubicBezTo>
                  <a:pt x="8667975" y="174682"/>
                  <a:pt x="9506856" y="133350"/>
                  <a:pt x="9506856" y="133350"/>
                </a:cubicBezTo>
                <a:cubicBezTo>
                  <a:pt x="10025335" y="194348"/>
                  <a:pt x="9745464" y="121366"/>
                  <a:pt x="10364106" y="457200"/>
                </a:cubicBezTo>
                <a:cubicBezTo>
                  <a:pt x="10409099" y="481625"/>
                  <a:pt x="10497456" y="533400"/>
                  <a:pt x="10497456" y="533400"/>
                </a:cubicBezTo>
                <a:cubicBezTo>
                  <a:pt x="10626190" y="705045"/>
                  <a:pt x="10470532" y="493014"/>
                  <a:pt x="10649856" y="762000"/>
                </a:cubicBezTo>
                <a:cubicBezTo>
                  <a:pt x="10680156" y="807451"/>
                  <a:pt x="10713356" y="850900"/>
                  <a:pt x="10745106" y="895350"/>
                </a:cubicBezTo>
                <a:cubicBezTo>
                  <a:pt x="10789230" y="1027722"/>
                  <a:pt x="10783206" y="969489"/>
                  <a:pt x="10783206" y="1066800"/>
                </a:cubicBezTo>
              </a:path>
            </a:pathLst>
          </a:cu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 descr="Bộ đội Hình ảnh PNG | Vector Và Các Tập Tin PSD | Tải Về Miễn Phí Trên  Pngtree">
            <a:extLst>
              <a:ext uri="{FF2B5EF4-FFF2-40B4-BE49-F238E27FC236}">
                <a16:creationId xmlns:a16="http://schemas.microsoft.com/office/drawing/2014/main" id="{C8A35C22-5592-B349-475F-2C54EBAA3740}"/>
              </a:ext>
            </a:extLst>
          </p:cNvPr>
          <p:cNvPicPr>
            <a:picLocks noChangeAspect="1" noChangeArrowheads="1"/>
          </p:cNvPicPr>
          <p:nvPr/>
        </p:nvPicPr>
        <p:blipFill rotWithShape="1">
          <a:blip r:embed="rId2">
            <a:extLst>
              <a:ext uri="{BEBA8EAE-BF5A-486C-A8C5-ECC9F3942E4B}">
                <a14:imgProps xmlns:a14="http://schemas.microsoft.com/office/drawing/2010/main">
                  <a14:imgLayer r:embed="rId3">
                    <a14:imgEffect>
                      <a14:backgroundRemoval t="3113" b="97665" l="9694" r="97449">
                        <a14:foregroundMark x1="73469" y1="15564" x2="73469" y2="15564"/>
                        <a14:foregroundMark x1="60714" y1="13230" x2="60714" y2="13230"/>
                        <a14:foregroundMark x1="40306" y1="7393" x2="40306" y2="7393"/>
                        <a14:foregroundMark x1="65816" y1="10895" x2="65816" y2="10895"/>
                        <a14:foregroundMark x1="55612" y1="5058" x2="55612" y2="5058"/>
                        <a14:foregroundMark x1="45408" y1="14786" x2="45408" y2="14786"/>
                        <a14:foregroundMark x1="47449" y1="12451" x2="47449" y2="12451"/>
                        <a14:foregroundMark x1="37245" y1="24903" x2="37245" y2="24903"/>
                        <a14:foregroundMark x1="49490" y1="26459" x2="49490" y2="26459"/>
                        <a14:foregroundMark x1="46429" y1="30350" x2="46429" y2="30350"/>
                        <a14:foregroundMark x1="68367" y1="31907" x2="68367" y2="31907"/>
                        <a14:foregroundMark x1="91837" y1="49416" x2="91837" y2="49416"/>
                        <a14:foregroundMark x1="91837" y1="49416" x2="91837" y2="49416"/>
                        <a14:foregroundMark x1="91837" y1="49416" x2="91837" y2="49416"/>
                        <a14:foregroundMark x1="91837" y1="49416" x2="91837" y2="49416"/>
                        <a14:foregroundMark x1="91837" y1="49416" x2="91837" y2="49416"/>
                        <a14:foregroundMark x1="91837" y1="49416" x2="91837" y2="49416"/>
                        <a14:foregroundMark x1="91837" y1="49416" x2="91837" y2="49416"/>
                        <a14:foregroundMark x1="91327" y1="20233" x2="91327" y2="20233"/>
                        <a14:foregroundMark x1="73469" y1="3113" x2="73469" y2="3113"/>
                        <a14:foregroundMark x1="97959" y1="10506" x2="97959" y2="10506"/>
                        <a14:foregroundMark x1="63776" y1="33074" x2="63776" y2="33074"/>
                        <a14:foregroundMark x1="71939" y1="32685" x2="71939" y2="32685"/>
                        <a14:foregroundMark x1="73980" y1="49027" x2="73980" y2="49027"/>
                        <a14:foregroundMark x1="76020" y1="71595" x2="76020" y2="71595"/>
                        <a14:foregroundMark x1="75000" y1="80934" x2="75000" y2="80934"/>
                        <a14:foregroundMark x1="75000" y1="80934" x2="75000" y2="80934"/>
                        <a14:foregroundMark x1="75000" y1="80934" x2="75000" y2="80934"/>
                        <a14:foregroundMark x1="75000" y1="80934" x2="75000" y2="80934"/>
                        <a14:foregroundMark x1="75000" y1="80934" x2="75000" y2="80934"/>
                        <a14:foregroundMark x1="75000" y1="80934" x2="72449" y2="48638"/>
                        <a14:foregroundMark x1="72449" y1="48638" x2="70408" y2="58755"/>
                        <a14:foregroundMark x1="69898" y1="40467" x2="75510" y2="40078"/>
                        <a14:foregroundMark x1="75510" y1="40078" x2="66837" y2="29961"/>
                        <a14:foregroundMark x1="65306" y1="35409" x2="62245" y2="30350"/>
                        <a14:foregroundMark x1="88265" y1="66537" x2="66837" y2="42802"/>
                        <a14:foregroundMark x1="91327" y1="62257" x2="84694" y2="95720"/>
                        <a14:foregroundMark x1="84694" y1="95720" x2="84694" y2="95720"/>
                        <a14:foregroundMark x1="83163" y1="73930" x2="56633" y2="92607"/>
                        <a14:foregroundMark x1="56633" y1="92607" x2="48469" y2="94942"/>
                        <a14:foregroundMark x1="54592" y1="97665" x2="54592" y2="97665"/>
                      </a14:backgroundRemoval>
                    </a14:imgEffect>
                  </a14:imgLayer>
                </a14:imgProps>
              </a:ext>
              <a:ext uri="{28A0092B-C50C-407E-A947-70E740481C1C}">
                <a14:useLocalDpi xmlns:a14="http://schemas.microsoft.com/office/drawing/2010/main" val="0"/>
              </a:ext>
            </a:extLst>
          </a:blip>
          <a:srcRect b="58131"/>
          <a:stretch/>
        </p:blipFill>
        <p:spPr bwMode="auto">
          <a:xfrm>
            <a:off x="-354556" y="0"/>
            <a:ext cx="12546556"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B003617-404D-61FA-A640-3B05F0924553}"/>
              </a:ext>
            </a:extLst>
          </p:cNvPr>
          <p:cNvSpPr txBox="1"/>
          <p:nvPr/>
        </p:nvSpPr>
        <p:spPr>
          <a:xfrm>
            <a:off x="889000" y="384507"/>
            <a:ext cx="6275294" cy="1569660"/>
          </a:xfrm>
          <a:prstGeom prst="rect">
            <a:avLst/>
          </a:prstGeom>
          <a:noFill/>
        </p:spPr>
        <p:txBody>
          <a:bodyPr wrap="square">
            <a:spAutoFit/>
          </a:bodyPr>
          <a:lstStyle/>
          <a:p>
            <a:r>
              <a:rPr lang="en-US" sz="9600" b="1" i="1" u="sng" dirty="0" err="1"/>
              <a:t>Chiến</a:t>
            </a:r>
            <a:r>
              <a:rPr lang="en-US" sz="9600" b="1" i="1" u="sng" dirty="0"/>
              <a:t> </a:t>
            </a:r>
            <a:r>
              <a:rPr lang="en-US" sz="9600" b="1" i="1" u="sng" dirty="0" err="1"/>
              <a:t>thuật</a:t>
            </a:r>
            <a:endParaRPr lang="en-US" sz="9600" b="1" i="1" u="sng" dirty="0"/>
          </a:p>
        </p:txBody>
      </p:sp>
      <p:pic>
        <p:nvPicPr>
          <p:cNvPr id="2" name="Picture 1">
            <a:extLst>
              <a:ext uri="{FF2B5EF4-FFF2-40B4-BE49-F238E27FC236}">
                <a16:creationId xmlns:a16="http://schemas.microsoft.com/office/drawing/2014/main" id="{14AA9E5C-5D07-67FA-813E-D2D2637EA5DB}"/>
              </a:ext>
            </a:extLst>
          </p:cNvPr>
          <p:cNvPicPr>
            <a:picLocks noChangeAspect="1"/>
          </p:cNvPicPr>
          <p:nvPr/>
        </p:nvPicPr>
        <p:blipFill>
          <a:blip r:embed="rId4"/>
          <a:stretch>
            <a:fillRect/>
          </a:stretch>
        </p:blipFill>
        <p:spPr>
          <a:xfrm>
            <a:off x="11306112" y="3113"/>
            <a:ext cx="885887" cy="885887"/>
          </a:xfrm>
          <a:prstGeom prst="rect">
            <a:avLst/>
          </a:prstGeom>
        </p:spPr>
      </p:pic>
      <p:pic>
        <p:nvPicPr>
          <p:cNvPr id="3" name="Picture 2">
            <a:extLst>
              <a:ext uri="{FF2B5EF4-FFF2-40B4-BE49-F238E27FC236}">
                <a16:creationId xmlns:a16="http://schemas.microsoft.com/office/drawing/2014/main" id="{D2493809-4A1D-6E29-E27A-06124560CE97}"/>
              </a:ext>
            </a:extLst>
          </p:cNvPr>
          <p:cNvPicPr>
            <a:picLocks noChangeAspect="1"/>
          </p:cNvPicPr>
          <p:nvPr/>
        </p:nvPicPr>
        <p:blipFill>
          <a:blip r:embed="rId5"/>
          <a:stretch>
            <a:fillRect/>
          </a:stretch>
        </p:blipFill>
        <p:spPr>
          <a:xfrm>
            <a:off x="0" y="0"/>
            <a:ext cx="889000" cy="889000"/>
          </a:xfrm>
          <a:prstGeom prst="rect">
            <a:avLst/>
          </a:prstGeom>
        </p:spPr>
      </p:pic>
      <p:sp>
        <p:nvSpPr>
          <p:cNvPr id="5" name="TextBox 4">
            <a:extLst>
              <a:ext uri="{FF2B5EF4-FFF2-40B4-BE49-F238E27FC236}">
                <a16:creationId xmlns:a16="http://schemas.microsoft.com/office/drawing/2014/main" id="{81051D4A-ED41-62FB-403A-5B9CF48049DE}"/>
              </a:ext>
            </a:extLst>
          </p:cNvPr>
          <p:cNvSpPr txBox="1"/>
          <p:nvPr/>
        </p:nvSpPr>
        <p:spPr>
          <a:xfrm>
            <a:off x="400050" y="2236330"/>
            <a:ext cx="10953750" cy="830997"/>
          </a:xfrm>
          <a:prstGeom prst="rect">
            <a:avLst/>
          </a:prstGeom>
          <a:noFill/>
        </p:spPr>
        <p:txBody>
          <a:bodyPr wrap="square" rtlCol="0">
            <a:spAutoFit/>
          </a:bodyPr>
          <a:lstStyle/>
          <a:p>
            <a:r>
              <a:rPr lang="en-US" sz="4800" b="1" i="1" u="sng" dirty="0" err="1"/>
              <a:t>Nội</a:t>
            </a:r>
            <a:r>
              <a:rPr lang="en-US" sz="4800" b="1" i="1" u="sng" dirty="0"/>
              <a:t> dung </a:t>
            </a:r>
            <a:r>
              <a:rPr lang="en-US" sz="4800" b="1" i="1" u="sng" dirty="0" err="1"/>
              <a:t>của</a:t>
            </a:r>
            <a:r>
              <a:rPr lang="en-US" sz="4800" b="1" i="1" u="sng" dirty="0"/>
              <a:t> </a:t>
            </a:r>
            <a:r>
              <a:rPr lang="en-US" sz="4800" b="1" i="1" u="sng" dirty="0" err="1"/>
              <a:t>chiến</a:t>
            </a:r>
            <a:r>
              <a:rPr lang="en-US" sz="4800" b="1" i="1" u="sng" dirty="0"/>
              <a:t> </a:t>
            </a:r>
            <a:r>
              <a:rPr lang="en-US" sz="4800" b="1" i="1" u="sng" dirty="0" err="1"/>
              <a:t>thuật</a:t>
            </a:r>
            <a:r>
              <a:rPr lang="en-US" sz="4800" b="1" i="1" u="sng" dirty="0"/>
              <a:t> </a:t>
            </a:r>
            <a:r>
              <a:rPr lang="en-US" sz="4800" b="1" i="1" u="sng" dirty="0" err="1"/>
              <a:t>được</a:t>
            </a:r>
            <a:r>
              <a:rPr lang="en-US" sz="4800" b="1" i="1" u="sng" dirty="0"/>
              <a:t> </a:t>
            </a:r>
            <a:r>
              <a:rPr lang="en-US" sz="4800" b="1" i="1" u="sng" dirty="0" err="1"/>
              <a:t>thể</a:t>
            </a:r>
            <a:r>
              <a:rPr lang="en-US" sz="4800" b="1" i="1" u="sng" dirty="0"/>
              <a:t> </a:t>
            </a:r>
            <a:r>
              <a:rPr lang="en-US" sz="4800" b="1" i="1" u="sng" dirty="0" err="1"/>
              <a:t>hiện</a:t>
            </a:r>
            <a:r>
              <a:rPr lang="en-US" sz="4800" b="1" i="1" u="sng" dirty="0"/>
              <a:t>:</a:t>
            </a:r>
          </a:p>
        </p:txBody>
      </p:sp>
      <p:sp>
        <p:nvSpPr>
          <p:cNvPr id="6" name="TextBox 5">
            <a:extLst>
              <a:ext uri="{FF2B5EF4-FFF2-40B4-BE49-F238E27FC236}">
                <a16:creationId xmlns:a16="http://schemas.microsoft.com/office/drawing/2014/main" id="{620B92E6-0523-2AFC-42FB-1DDDAACC0607}"/>
              </a:ext>
            </a:extLst>
          </p:cNvPr>
          <p:cNvSpPr txBox="1"/>
          <p:nvPr/>
        </p:nvSpPr>
        <p:spPr>
          <a:xfrm>
            <a:off x="838200" y="3264585"/>
            <a:ext cx="9677400" cy="646331"/>
          </a:xfrm>
          <a:prstGeom prst="rect">
            <a:avLst/>
          </a:prstGeom>
          <a:noFill/>
        </p:spPr>
        <p:txBody>
          <a:bodyPr wrap="square" rtlCol="0">
            <a:spAutoFit/>
          </a:bodyPr>
          <a:lstStyle/>
          <a:p>
            <a:r>
              <a:rPr lang="en-US" sz="3600" dirty="0" err="1"/>
              <a:t>Vận</a:t>
            </a:r>
            <a:r>
              <a:rPr lang="en-US" sz="3600" dirty="0"/>
              <a:t> </a:t>
            </a:r>
            <a:r>
              <a:rPr lang="en-US" sz="3600" dirty="0" err="1"/>
              <a:t>dụng</a:t>
            </a:r>
            <a:r>
              <a:rPr lang="en-US" sz="3600" dirty="0"/>
              <a:t> </a:t>
            </a:r>
            <a:r>
              <a:rPr lang="en-US" sz="3600" dirty="0" err="1"/>
              <a:t>các</a:t>
            </a:r>
            <a:r>
              <a:rPr lang="en-US" sz="3600" dirty="0"/>
              <a:t> </a:t>
            </a:r>
            <a:r>
              <a:rPr lang="en-US" sz="3600" dirty="0" err="1"/>
              <a:t>hình</a:t>
            </a:r>
            <a:r>
              <a:rPr lang="en-US" sz="3600" dirty="0"/>
              <a:t> </a:t>
            </a:r>
            <a:r>
              <a:rPr lang="en-US" sz="3600" dirty="0" err="1"/>
              <a:t>thức</a:t>
            </a:r>
            <a:r>
              <a:rPr lang="en-US" sz="3600" dirty="0"/>
              <a:t> </a:t>
            </a:r>
            <a:r>
              <a:rPr lang="en-US" sz="3600" dirty="0" err="1"/>
              <a:t>chiến</a:t>
            </a:r>
            <a:r>
              <a:rPr lang="en-US" sz="3600" dirty="0"/>
              <a:t> </a:t>
            </a:r>
            <a:r>
              <a:rPr lang="en-US" sz="3600" dirty="0" err="1"/>
              <a:t>thuật</a:t>
            </a:r>
            <a:r>
              <a:rPr lang="en-US" sz="3600" dirty="0"/>
              <a:t> </a:t>
            </a:r>
            <a:r>
              <a:rPr lang="en-US" sz="3600" dirty="0" err="1"/>
              <a:t>vào</a:t>
            </a:r>
            <a:r>
              <a:rPr lang="en-US" sz="3600" dirty="0"/>
              <a:t> </a:t>
            </a:r>
            <a:r>
              <a:rPr lang="en-US" sz="3600" dirty="0" err="1"/>
              <a:t>chiến</a:t>
            </a:r>
            <a:r>
              <a:rPr lang="en-US" sz="3600" dirty="0"/>
              <a:t> </a:t>
            </a:r>
            <a:r>
              <a:rPr lang="en-US" sz="3600" dirty="0" err="1"/>
              <a:t>đấu</a:t>
            </a:r>
            <a:endParaRPr lang="en-US" sz="3600" dirty="0"/>
          </a:p>
        </p:txBody>
      </p:sp>
      <p:sp>
        <p:nvSpPr>
          <p:cNvPr id="7" name="TextBox 6">
            <a:extLst>
              <a:ext uri="{FF2B5EF4-FFF2-40B4-BE49-F238E27FC236}">
                <a16:creationId xmlns:a16="http://schemas.microsoft.com/office/drawing/2014/main" id="{FE576BAB-B8EF-EB12-840C-A15524FC1356}"/>
              </a:ext>
            </a:extLst>
          </p:cNvPr>
          <p:cNvSpPr txBox="1"/>
          <p:nvPr/>
        </p:nvSpPr>
        <p:spPr>
          <a:xfrm>
            <a:off x="889000" y="4339502"/>
            <a:ext cx="10953749" cy="646331"/>
          </a:xfrm>
          <a:prstGeom prst="rect">
            <a:avLst/>
          </a:prstGeom>
          <a:noFill/>
        </p:spPr>
        <p:txBody>
          <a:bodyPr wrap="square" rtlCol="0">
            <a:spAutoFit/>
          </a:bodyPr>
          <a:lstStyle/>
          <a:p>
            <a:r>
              <a:rPr lang="en-US" sz="3600" dirty="0"/>
              <a:t>Quy </a:t>
            </a:r>
            <a:r>
              <a:rPr lang="en-US" sz="3600" dirty="0" err="1"/>
              <a:t>mô</a:t>
            </a:r>
            <a:r>
              <a:rPr lang="en-US" sz="3600" dirty="0"/>
              <a:t> </a:t>
            </a:r>
            <a:r>
              <a:rPr lang="en-US" sz="3600" dirty="0" err="1"/>
              <a:t>lực</a:t>
            </a:r>
            <a:r>
              <a:rPr lang="en-US" sz="3600" dirty="0"/>
              <a:t> </a:t>
            </a:r>
            <a:r>
              <a:rPr lang="en-US" sz="3600" dirty="0" err="1"/>
              <a:t>lượng</a:t>
            </a:r>
            <a:r>
              <a:rPr lang="en-US" sz="3600" dirty="0"/>
              <a:t> </a:t>
            </a:r>
            <a:r>
              <a:rPr lang="en-US" sz="3600" dirty="0" err="1"/>
              <a:t>tham</a:t>
            </a:r>
            <a:r>
              <a:rPr lang="en-US" sz="3600" dirty="0"/>
              <a:t> </a:t>
            </a:r>
            <a:r>
              <a:rPr lang="en-US" sz="3600" dirty="0" err="1"/>
              <a:t>gia</a:t>
            </a:r>
            <a:r>
              <a:rPr lang="en-US" sz="3600" dirty="0"/>
              <a:t> </a:t>
            </a:r>
            <a:r>
              <a:rPr lang="en-US" sz="3600" dirty="0" err="1"/>
              <a:t>trong</a:t>
            </a:r>
            <a:r>
              <a:rPr lang="en-US" sz="3600" dirty="0"/>
              <a:t> </a:t>
            </a:r>
            <a:r>
              <a:rPr lang="en-US" sz="3600" dirty="0" err="1"/>
              <a:t>các</a:t>
            </a:r>
            <a:r>
              <a:rPr lang="en-US" sz="3600" dirty="0"/>
              <a:t> </a:t>
            </a:r>
            <a:r>
              <a:rPr lang="en-US" sz="3600" dirty="0" err="1"/>
              <a:t>trận</a:t>
            </a:r>
            <a:r>
              <a:rPr lang="en-US" sz="3600" dirty="0"/>
              <a:t> </a:t>
            </a:r>
            <a:r>
              <a:rPr lang="en-US" sz="3600" dirty="0" err="1"/>
              <a:t>chiến</a:t>
            </a:r>
            <a:r>
              <a:rPr lang="en-US" sz="3600" dirty="0"/>
              <a:t> </a:t>
            </a:r>
            <a:r>
              <a:rPr lang="en-US" sz="3600" dirty="0" err="1"/>
              <a:t>đấu</a:t>
            </a:r>
            <a:endParaRPr lang="en-US" sz="3600" dirty="0"/>
          </a:p>
        </p:txBody>
      </p:sp>
      <p:sp>
        <p:nvSpPr>
          <p:cNvPr id="8" name="TextBox 7">
            <a:extLst>
              <a:ext uri="{FF2B5EF4-FFF2-40B4-BE49-F238E27FC236}">
                <a16:creationId xmlns:a16="http://schemas.microsoft.com/office/drawing/2014/main" id="{68012833-591B-509A-5EE8-75234E5CE0D5}"/>
              </a:ext>
            </a:extLst>
          </p:cNvPr>
          <p:cNvSpPr txBox="1"/>
          <p:nvPr/>
        </p:nvSpPr>
        <p:spPr>
          <a:xfrm>
            <a:off x="889000" y="5546506"/>
            <a:ext cx="3143250" cy="1323439"/>
          </a:xfrm>
          <a:prstGeom prst="rect">
            <a:avLst/>
          </a:prstGeom>
          <a:noFill/>
        </p:spPr>
        <p:txBody>
          <a:bodyPr wrap="square" rtlCol="0">
            <a:spAutoFit/>
          </a:bodyPr>
          <a:lstStyle/>
          <a:p>
            <a:r>
              <a:rPr lang="en-US" sz="4000" dirty="0" err="1"/>
              <a:t>Cách</a:t>
            </a:r>
            <a:r>
              <a:rPr lang="en-US" sz="4000" dirty="0"/>
              <a:t> </a:t>
            </a:r>
            <a:r>
              <a:rPr lang="en-US" sz="4000" dirty="0" err="1"/>
              <a:t>đánh</a:t>
            </a:r>
            <a:endParaRPr lang="en-US" sz="4000" dirty="0"/>
          </a:p>
          <a:p>
            <a:endParaRPr lang="en-US" sz="4000" dirty="0"/>
          </a:p>
        </p:txBody>
      </p:sp>
      <p:cxnSp>
        <p:nvCxnSpPr>
          <p:cNvPr id="9" name="Straight Connector 8">
            <a:extLst>
              <a:ext uri="{FF2B5EF4-FFF2-40B4-BE49-F238E27FC236}">
                <a16:creationId xmlns:a16="http://schemas.microsoft.com/office/drawing/2014/main" id="{2691EFBB-93F9-18A2-1457-7227F251F7BF}"/>
              </a:ext>
            </a:extLst>
          </p:cNvPr>
          <p:cNvCxnSpPr>
            <a:cxnSpLocks/>
          </p:cNvCxnSpPr>
          <p:nvPr/>
        </p:nvCxnSpPr>
        <p:spPr>
          <a:xfrm>
            <a:off x="-4610100" y="5257800"/>
            <a:ext cx="2667000" cy="28384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29F1CED-4CE9-7956-ECED-F7114966D00E}"/>
              </a:ext>
            </a:extLst>
          </p:cNvPr>
          <p:cNvCxnSpPr>
            <a:cxnSpLocks/>
          </p:cNvCxnSpPr>
          <p:nvPr/>
        </p:nvCxnSpPr>
        <p:spPr>
          <a:xfrm flipH="1">
            <a:off x="13430250" y="1230266"/>
            <a:ext cx="1466850" cy="37555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Picture 15">
            <a:extLst>
              <a:ext uri="{FF2B5EF4-FFF2-40B4-BE49-F238E27FC236}">
                <a16:creationId xmlns:a16="http://schemas.microsoft.com/office/drawing/2014/main" id="{B52CF573-86E1-25C9-58DB-43443F9CA1E1}"/>
              </a:ext>
            </a:extLst>
          </p:cNvPr>
          <p:cNvPicPr>
            <a:picLocks noChangeAspect="1"/>
          </p:cNvPicPr>
          <p:nvPr/>
        </p:nvPicPr>
        <p:blipFill>
          <a:blip r:embed="rId4"/>
          <a:stretch>
            <a:fillRect/>
          </a:stretch>
        </p:blipFill>
        <p:spPr>
          <a:xfrm>
            <a:off x="11306113" y="3113"/>
            <a:ext cx="885887" cy="885887"/>
          </a:xfrm>
          <a:prstGeom prst="rect">
            <a:avLst/>
          </a:prstGeom>
        </p:spPr>
      </p:pic>
    </p:spTree>
    <p:extLst>
      <p:ext uri="{BB962C8B-B14F-4D97-AF65-F5344CB8AC3E}">
        <p14:creationId xmlns:p14="http://schemas.microsoft.com/office/powerpoint/2010/main" val="18880406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Bộ đội Hình ảnh PNG | Vector Và Các Tập Tin PSD | Tải Về Miễn Phí Trên  Pngtree">
            <a:extLst>
              <a:ext uri="{FF2B5EF4-FFF2-40B4-BE49-F238E27FC236}">
                <a16:creationId xmlns:a16="http://schemas.microsoft.com/office/drawing/2014/main" id="{2A9F2238-F566-BF2F-E632-C685FA54614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3113" b="97665" l="9694" r="97449">
                        <a14:foregroundMark x1="73469" y1="15564" x2="73469" y2="15564"/>
                        <a14:foregroundMark x1="60714" y1="13230" x2="60714" y2="13230"/>
                        <a14:foregroundMark x1="40306" y1="7393" x2="40306" y2="7393"/>
                        <a14:foregroundMark x1="65816" y1="10895" x2="65816" y2="10895"/>
                        <a14:foregroundMark x1="55612" y1="5058" x2="55612" y2="5058"/>
                        <a14:foregroundMark x1="45408" y1="14786" x2="45408" y2="14786"/>
                        <a14:foregroundMark x1="47449" y1="12451" x2="47449" y2="12451"/>
                        <a14:foregroundMark x1="37245" y1="24903" x2="37245" y2="24903"/>
                        <a14:foregroundMark x1="49490" y1="26459" x2="49490" y2="26459"/>
                        <a14:foregroundMark x1="46429" y1="30350" x2="46429" y2="30350"/>
                        <a14:foregroundMark x1="68367" y1="31907" x2="68367" y2="31907"/>
                        <a14:foregroundMark x1="91837" y1="49416" x2="91837" y2="49416"/>
                        <a14:foregroundMark x1="91837" y1="49416" x2="91837" y2="49416"/>
                        <a14:foregroundMark x1="91837" y1="49416" x2="91837" y2="49416"/>
                        <a14:foregroundMark x1="91837" y1="49416" x2="91837" y2="49416"/>
                        <a14:foregroundMark x1="91837" y1="49416" x2="91837" y2="49416"/>
                        <a14:foregroundMark x1="91837" y1="49416" x2="91837" y2="49416"/>
                        <a14:foregroundMark x1="91837" y1="49416" x2="91837" y2="49416"/>
                        <a14:foregroundMark x1="91327" y1="20233" x2="91327" y2="20233"/>
                        <a14:foregroundMark x1="73469" y1="3113" x2="73469" y2="3113"/>
                        <a14:foregroundMark x1="97959" y1="10506" x2="97959" y2="10506"/>
                        <a14:foregroundMark x1="63776" y1="33074" x2="63776" y2="33074"/>
                        <a14:foregroundMark x1="71939" y1="32685" x2="71939" y2="32685"/>
                        <a14:foregroundMark x1="73980" y1="49027" x2="73980" y2="49027"/>
                        <a14:foregroundMark x1="76020" y1="71595" x2="76020" y2="71595"/>
                        <a14:foregroundMark x1="75000" y1="80934" x2="75000" y2="80934"/>
                        <a14:foregroundMark x1="75000" y1="80934" x2="75000" y2="80934"/>
                        <a14:foregroundMark x1="75000" y1="80934" x2="75000" y2="80934"/>
                        <a14:foregroundMark x1="75000" y1="80934" x2="75000" y2="80934"/>
                        <a14:foregroundMark x1="75000" y1="80934" x2="75000" y2="80934"/>
                        <a14:foregroundMark x1="75000" y1="80934" x2="72449" y2="48638"/>
                        <a14:foregroundMark x1="72449" y1="48638" x2="70408" y2="58755"/>
                        <a14:foregroundMark x1="69898" y1="40467" x2="75510" y2="40078"/>
                        <a14:foregroundMark x1="75510" y1="40078" x2="66837" y2="29961"/>
                        <a14:foregroundMark x1="65306" y1="35409" x2="62245" y2="30350"/>
                        <a14:foregroundMark x1="88265" y1="66537" x2="66837" y2="42802"/>
                        <a14:foregroundMark x1="91327" y1="62257" x2="84694" y2="95720"/>
                        <a14:foregroundMark x1="84694" y1="95720" x2="84694" y2="95720"/>
                        <a14:foregroundMark x1="83163" y1="73930" x2="56633" y2="92607"/>
                        <a14:foregroundMark x1="56633" y1="92607" x2="48469" y2="94942"/>
                        <a14:foregroundMark x1="54592" y1="97665" x2="54592" y2="97665"/>
                      </a14:backgroundRemoval>
                    </a14:imgEffect>
                  </a14:imgLayer>
                </a14:imgProps>
              </a:ext>
              <a:ext uri="{28A0092B-C50C-407E-A947-70E740481C1C}">
                <a14:useLocalDpi xmlns:a14="http://schemas.microsoft.com/office/drawing/2010/main" val="0"/>
              </a:ext>
            </a:extLst>
          </a:blip>
          <a:srcRect/>
          <a:stretch>
            <a:fillRect/>
          </a:stretch>
        </p:blipFill>
        <p:spPr bwMode="auto">
          <a:xfrm>
            <a:off x="11786687" y="3019425"/>
            <a:ext cx="4482013" cy="587692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74DFC67-E4BB-0A87-348C-4812A0067C6B}"/>
              </a:ext>
            </a:extLst>
          </p:cNvPr>
          <p:cNvSpPr txBox="1"/>
          <p:nvPr/>
        </p:nvSpPr>
        <p:spPr>
          <a:xfrm>
            <a:off x="990600" y="510540"/>
            <a:ext cx="4210050" cy="369332"/>
          </a:xfrm>
          <a:prstGeom prst="rect">
            <a:avLst/>
          </a:prstGeom>
          <a:noFill/>
        </p:spPr>
        <p:txBody>
          <a:bodyPr wrap="square" rtlCol="0">
            <a:spAutoFit/>
          </a:bodyPr>
          <a:lstStyle/>
          <a:p>
            <a:r>
              <a:rPr lang="en-US" sz="1800" dirty="0" err="1"/>
              <a:t>Nội</a:t>
            </a:r>
            <a:r>
              <a:rPr lang="en-US" sz="1800" dirty="0"/>
              <a:t> dung </a:t>
            </a:r>
            <a:r>
              <a:rPr lang="en-US" sz="1800" dirty="0" err="1"/>
              <a:t>của</a:t>
            </a:r>
            <a:r>
              <a:rPr lang="en-US" sz="1800" dirty="0"/>
              <a:t> </a:t>
            </a:r>
            <a:r>
              <a:rPr lang="en-US" sz="1800" dirty="0" err="1"/>
              <a:t>chiến</a:t>
            </a:r>
            <a:r>
              <a:rPr lang="en-US" sz="1800" dirty="0"/>
              <a:t> </a:t>
            </a:r>
            <a:r>
              <a:rPr lang="en-US" sz="1800" dirty="0" err="1"/>
              <a:t>thuật</a:t>
            </a:r>
            <a:r>
              <a:rPr lang="en-US" sz="1800" dirty="0"/>
              <a:t> </a:t>
            </a:r>
            <a:r>
              <a:rPr lang="en-US" sz="1800" dirty="0" err="1"/>
              <a:t>được</a:t>
            </a:r>
            <a:r>
              <a:rPr lang="en-US" sz="1800" dirty="0"/>
              <a:t> </a:t>
            </a:r>
            <a:r>
              <a:rPr lang="en-US" sz="1800" dirty="0" err="1"/>
              <a:t>thể</a:t>
            </a:r>
            <a:r>
              <a:rPr lang="en-US" sz="1800" dirty="0"/>
              <a:t> </a:t>
            </a:r>
            <a:r>
              <a:rPr lang="en-US" sz="1800" dirty="0" err="1"/>
              <a:t>hiện</a:t>
            </a:r>
            <a:r>
              <a:rPr lang="en-US" sz="1800" dirty="0"/>
              <a:t>:</a:t>
            </a:r>
          </a:p>
        </p:txBody>
      </p:sp>
      <p:sp>
        <p:nvSpPr>
          <p:cNvPr id="4" name="TextBox 3">
            <a:extLst>
              <a:ext uri="{FF2B5EF4-FFF2-40B4-BE49-F238E27FC236}">
                <a16:creationId xmlns:a16="http://schemas.microsoft.com/office/drawing/2014/main" id="{F9FFBBCC-7047-C68E-9F1D-74AC3A282824}"/>
              </a:ext>
            </a:extLst>
          </p:cNvPr>
          <p:cNvSpPr txBox="1"/>
          <p:nvPr/>
        </p:nvSpPr>
        <p:spPr>
          <a:xfrm>
            <a:off x="838200" y="1009650"/>
            <a:ext cx="2667000" cy="646331"/>
          </a:xfrm>
          <a:prstGeom prst="rect">
            <a:avLst/>
          </a:prstGeom>
          <a:noFill/>
        </p:spPr>
        <p:txBody>
          <a:bodyPr wrap="square" rtlCol="0">
            <a:spAutoFit/>
          </a:bodyPr>
          <a:lstStyle/>
          <a:p>
            <a:r>
              <a:rPr lang="en-US" sz="1800"/>
              <a:t>Vận dụng các hình thức chiến thuật vào chiến đấu</a:t>
            </a:r>
            <a:endParaRPr lang="en-US" sz="1800" dirty="0"/>
          </a:p>
        </p:txBody>
      </p:sp>
      <p:sp>
        <p:nvSpPr>
          <p:cNvPr id="5" name="TextBox 4">
            <a:extLst>
              <a:ext uri="{FF2B5EF4-FFF2-40B4-BE49-F238E27FC236}">
                <a16:creationId xmlns:a16="http://schemas.microsoft.com/office/drawing/2014/main" id="{8EBDCA16-A48B-047D-E189-123D351D8556}"/>
              </a:ext>
            </a:extLst>
          </p:cNvPr>
          <p:cNvSpPr txBox="1"/>
          <p:nvPr/>
        </p:nvSpPr>
        <p:spPr>
          <a:xfrm>
            <a:off x="4853940" y="1009649"/>
            <a:ext cx="3143250" cy="646331"/>
          </a:xfrm>
          <a:prstGeom prst="rect">
            <a:avLst/>
          </a:prstGeom>
          <a:noFill/>
        </p:spPr>
        <p:txBody>
          <a:bodyPr wrap="square" rtlCol="0">
            <a:spAutoFit/>
          </a:bodyPr>
          <a:lstStyle/>
          <a:p>
            <a:r>
              <a:rPr lang="en-US" sz="1800" dirty="0"/>
              <a:t>Quy </a:t>
            </a:r>
            <a:r>
              <a:rPr lang="en-US" sz="1800" dirty="0" err="1"/>
              <a:t>mô</a:t>
            </a:r>
            <a:r>
              <a:rPr lang="en-US" sz="1800" dirty="0"/>
              <a:t> </a:t>
            </a:r>
            <a:r>
              <a:rPr lang="en-US" sz="1800" dirty="0" err="1"/>
              <a:t>lực</a:t>
            </a:r>
            <a:r>
              <a:rPr lang="en-US" sz="1800" dirty="0"/>
              <a:t> </a:t>
            </a:r>
            <a:r>
              <a:rPr lang="en-US" sz="1800" dirty="0" err="1"/>
              <a:t>lượng</a:t>
            </a:r>
            <a:r>
              <a:rPr lang="en-US" sz="1800" dirty="0"/>
              <a:t> </a:t>
            </a:r>
            <a:r>
              <a:rPr lang="en-US" sz="1800" dirty="0" err="1"/>
              <a:t>tham</a:t>
            </a:r>
            <a:r>
              <a:rPr lang="en-US" sz="1800" dirty="0"/>
              <a:t> </a:t>
            </a:r>
            <a:r>
              <a:rPr lang="en-US" sz="1800" dirty="0" err="1"/>
              <a:t>gia</a:t>
            </a:r>
            <a:r>
              <a:rPr lang="en-US" sz="1800" dirty="0"/>
              <a:t> </a:t>
            </a:r>
            <a:r>
              <a:rPr lang="en-US" sz="1800" dirty="0" err="1"/>
              <a:t>trong</a:t>
            </a:r>
            <a:r>
              <a:rPr lang="en-US" sz="1800" dirty="0"/>
              <a:t> </a:t>
            </a:r>
            <a:r>
              <a:rPr lang="en-US" sz="1800" dirty="0" err="1"/>
              <a:t>các</a:t>
            </a:r>
            <a:r>
              <a:rPr lang="en-US" sz="1800" dirty="0"/>
              <a:t> </a:t>
            </a:r>
            <a:r>
              <a:rPr lang="en-US" sz="1800" dirty="0" err="1"/>
              <a:t>trận</a:t>
            </a:r>
            <a:r>
              <a:rPr lang="en-US" sz="1800" dirty="0"/>
              <a:t> </a:t>
            </a:r>
            <a:r>
              <a:rPr lang="en-US" sz="1800" dirty="0" err="1"/>
              <a:t>chiến</a:t>
            </a:r>
            <a:r>
              <a:rPr lang="en-US" sz="1800" dirty="0"/>
              <a:t> </a:t>
            </a:r>
            <a:r>
              <a:rPr lang="en-US" sz="1800" dirty="0" err="1"/>
              <a:t>đấu</a:t>
            </a:r>
            <a:endParaRPr lang="en-US" sz="1800" dirty="0"/>
          </a:p>
        </p:txBody>
      </p:sp>
      <p:sp>
        <p:nvSpPr>
          <p:cNvPr id="6" name="TextBox 5">
            <a:extLst>
              <a:ext uri="{FF2B5EF4-FFF2-40B4-BE49-F238E27FC236}">
                <a16:creationId xmlns:a16="http://schemas.microsoft.com/office/drawing/2014/main" id="{385B61D0-10CE-8253-E9B5-7784A9F348B2}"/>
              </a:ext>
            </a:extLst>
          </p:cNvPr>
          <p:cNvSpPr txBox="1"/>
          <p:nvPr/>
        </p:nvSpPr>
        <p:spPr>
          <a:xfrm>
            <a:off x="9345931" y="1028700"/>
            <a:ext cx="1817369" cy="646331"/>
          </a:xfrm>
          <a:prstGeom prst="rect">
            <a:avLst/>
          </a:prstGeom>
          <a:noFill/>
        </p:spPr>
        <p:txBody>
          <a:bodyPr wrap="square" rtlCol="0">
            <a:spAutoFit/>
          </a:bodyPr>
          <a:lstStyle/>
          <a:p>
            <a:r>
              <a:rPr lang="en-US" sz="1800" dirty="0" err="1"/>
              <a:t>Cách</a:t>
            </a:r>
            <a:r>
              <a:rPr lang="en-US" sz="1800" dirty="0"/>
              <a:t> </a:t>
            </a:r>
            <a:r>
              <a:rPr lang="en-US" sz="1800" dirty="0" err="1"/>
              <a:t>đánh</a:t>
            </a:r>
            <a:endParaRPr lang="en-US" sz="1800" dirty="0"/>
          </a:p>
          <a:p>
            <a:endParaRPr lang="en-US" dirty="0"/>
          </a:p>
        </p:txBody>
      </p:sp>
      <p:cxnSp>
        <p:nvCxnSpPr>
          <p:cNvPr id="10" name="Straight Connector 9">
            <a:extLst>
              <a:ext uri="{FF2B5EF4-FFF2-40B4-BE49-F238E27FC236}">
                <a16:creationId xmlns:a16="http://schemas.microsoft.com/office/drawing/2014/main" id="{7945724B-60D4-D768-2977-47A5F07565C1}"/>
              </a:ext>
            </a:extLst>
          </p:cNvPr>
          <p:cNvCxnSpPr/>
          <p:nvPr/>
        </p:nvCxnSpPr>
        <p:spPr>
          <a:xfrm>
            <a:off x="4019550" y="1009649"/>
            <a:ext cx="0" cy="5543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D16E0A4-486C-8D32-1487-C5B9D612923C}"/>
              </a:ext>
            </a:extLst>
          </p:cNvPr>
          <p:cNvCxnSpPr/>
          <p:nvPr/>
        </p:nvCxnSpPr>
        <p:spPr>
          <a:xfrm>
            <a:off x="8515350" y="1009649"/>
            <a:ext cx="0" cy="554355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8AF9351B-0994-A419-6B7C-716CCB968054}"/>
              </a:ext>
            </a:extLst>
          </p:cNvPr>
          <p:cNvSpPr txBox="1"/>
          <p:nvPr/>
        </p:nvSpPr>
        <p:spPr>
          <a:xfrm flipH="1">
            <a:off x="0" y="1839099"/>
            <a:ext cx="4019548" cy="95410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Giai </a:t>
            </a:r>
            <a:r>
              <a:rPr lang="en-US" sz="1400" dirty="0" err="1">
                <a:latin typeface="Times New Roman" panose="02020603050405020304" pitchFamily="18" charset="0"/>
                <a:cs typeface="Times New Roman" panose="02020603050405020304" pitchFamily="18" charset="0"/>
              </a:rPr>
              <a:t>đoạn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đầu</a:t>
            </a:r>
            <a:r>
              <a:rPr lang="en-US" sz="1400" dirty="0">
                <a:latin typeface="Times New Roman" panose="02020603050405020304" pitchFamily="18" charset="0"/>
                <a:cs typeface="Times New Roman" panose="02020603050405020304" pitchFamily="18" charset="0"/>
              </a:rPr>
              <a:t> ta </a:t>
            </a:r>
            <a:r>
              <a:rPr lang="en-US" sz="1400" dirty="0" err="1">
                <a:latin typeface="Times New Roman" panose="02020603050405020304" pitchFamily="18" charset="0"/>
                <a:cs typeface="Times New Roman" panose="02020603050405020304" pitchFamily="18" charset="0"/>
              </a:rPr>
              <a:t>thiếu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lực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lượng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vũ</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khí</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trang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bị</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đánh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Pháp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Mỹ</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phải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triệt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tư</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tưởng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triệt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dung du </a:t>
            </a:r>
            <a:r>
              <a:rPr lang="en-US" sz="1400" dirty="0" err="1">
                <a:latin typeface="Times New Roman" panose="02020603050405020304" pitchFamily="18" charset="0"/>
                <a:cs typeface="Times New Roman" panose="02020603050405020304" pitchFamily="18" charset="0"/>
              </a:rPr>
              <a:t>kích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động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tiêu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diệt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địch</a:t>
            </a:r>
            <a:endParaRPr lang="en-US" sz="1400"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9F58D0FB-6453-0997-52E1-AD33EFB7340B}"/>
              </a:ext>
            </a:extLst>
          </p:cNvPr>
          <p:cNvSpPr txBox="1"/>
          <p:nvPr/>
        </p:nvSpPr>
        <p:spPr>
          <a:xfrm flipH="1">
            <a:off x="-3" y="2793206"/>
            <a:ext cx="4019545"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Giai </a:t>
            </a:r>
            <a:r>
              <a:rPr lang="en-US" sz="1400" dirty="0" err="1">
                <a:latin typeface="Times New Roman" panose="02020603050405020304" pitchFamily="18" charset="0"/>
                <a:cs typeface="Times New Roman" panose="02020603050405020304" pitchFamily="18" charset="0"/>
              </a:rPr>
              <a:t>đoạn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đội</a:t>
            </a:r>
            <a:r>
              <a:rPr lang="en-US" sz="1400" dirty="0">
                <a:latin typeface="Times New Roman" panose="02020603050405020304" pitchFamily="18" charset="0"/>
                <a:cs typeface="Times New Roman" panose="02020603050405020304" pitchFamily="18" charset="0"/>
              </a:rPr>
              <a:t> ta </a:t>
            </a:r>
            <a:r>
              <a:rPr lang="en-US" sz="1400" dirty="0" err="1">
                <a:latin typeface="Times New Roman" panose="02020603050405020304" pitchFamily="18" charset="0"/>
                <a:cs typeface="Times New Roman" panose="02020603050405020304" pitchFamily="18" charset="0"/>
              </a:rPr>
              <a:t>đã</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trưởng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chỉ</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đánh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giỏi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động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còn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dụng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kiên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chiến</a:t>
            </a:r>
            <a:endParaRPr lang="en-US" sz="1400"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88F1164A-3227-8D3F-8E64-812CE2B4B0A7}"/>
              </a:ext>
            </a:extLst>
          </p:cNvPr>
          <p:cNvSpPr txBox="1"/>
          <p:nvPr/>
        </p:nvSpPr>
        <p:spPr>
          <a:xfrm flipH="1">
            <a:off x="0" y="3531870"/>
            <a:ext cx="4019545"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Giai </a:t>
            </a:r>
            <a:r>
              <a:rPr lang="en-US" sz="1400" dirty="0" err="1">
                <a:latin typeface="Times New Roman" panose="02020603050405020304" pitchFamily="18" charset="0"/>
                <a:cs typeface="Times New Roman" panose="02020603050405020304" pitchFamily="18" charset="0"/>
              </a:rPr>
              <a:t>đoạn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cuối</a:t>
            </a:r>
            <a:r>
              <a:rPr lang="en-US" sz="1400" dirty="0">
                <a:latin typeface="Times New Roman" panose="02020603050405020304" pitchFamily="18" charset="0"/>
                <a:cs typeface="Times New Roman" panose="02020603050405020304" pitchFamily="18" charset="0"/>
              </a:rPr>
              <a:t> do </a:t>
            </a:r>
            <a:r>
              <a:rPr lang="en-US" sz="1400" dirty="0" err="1">
                <a:latin typeface="Times New Roman" panose="02020603050405020304" pitchFamily="18" charset="0"/>
                <a:cs typeface="Times New Roman" panose="02020603050405020304" pitchFamily="18" charset="0"/>
              </a:rPr>
              <a:t>yêu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cầu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về</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thuật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dịch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buộc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phải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quân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lấn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chiếm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thuật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phòng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ngự</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xuất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hiện</a:t>
            </a:r>
            <a:endParaRPr lang="en-US" sz="1400"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13A5745C-1761-C2E2-F535-C4B21BF2826B}"/>
              </a:ext>
            </a:extLst>
          </p:cNvPr>
          <p:cNvSpPr txBox="1"/>
          <p:nvPr/>
        </p:nvSpPr>
        <p:spPr>
          <a:xfrm flipH="1">
            <a:off x="4086226" y="1839099"/>
            <a:ext cx="4019548" cy="738664"/>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Giai </a:t>
            </a:r>
            <a:r>
              <a:rPr lang="en-US" sz="1400" dirty="0" err="1">
                <a:latin typeface="Times New Roman" panose="02020603050405020304" pitchFamily="18" charset="0"/>
                <a:cs typeface="Times New Roman" panose="02020603050405020304" pitchFamily="18" charset="0"/>
              </a:rPr>
              <a:t>đoạn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đầu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hai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cuộc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kháng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lực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lượng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chủ</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yếu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trong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chế</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được</a:t>
            </a:r>
            <a:r>
              <a:rPr lang="en-US" sz="1400" dirty="0">
                <a:latin typeface="Times New Roman" panose="02020603050405020304" pitchFamily="18" charset="0"/>
                <a:cs typeface="Times New Roman" panose="02020603050405020304" pitchFamily="18" charset="0"/>
              </a:rPr>
              <a:t> tang </a:t>
            </a:r>
            <a:r>
              <a:rPr lang="en-US" sz="1400" dirty="0" err="1">
                <a:latin typeface="Times New Roman" panose="02020603050405020304" pitchFamily="18" charset="0"/>
                <a:cs typeface="Times New Roman" panose="02020603050405020304" pitchFamily="18" charset="0"/>
              </a:rPr>
              <a:t>cường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hỏa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lực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như</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súng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cối</a:t>
            </a:r>
            <a:r>
              <a:rPr lang="en-US" sz="1400" dirty="0">
                <a:latin typeface="Times New Roman" panose="02020603050405020304" pitchFamily="18" charset="0"/>
                <a:cs typeface="Times New Roman" panose="02020603050405020304" pitchFamily="18" charset="0"/>
              </a:rPr>
              <a:t> 82, DKZ,…</a:t>
            </a:r>
          </a:p>
        </p:txBody>
      </p:sp>
      <p:sp>
        <p:nvSpPr>
          <p:cNvPr id="19" name="TextBox 18">
            <a:extLst>
              <a:ext uri="{FF2B5EF4-FFF2-40B4-BE49-F238E27FC236}">
                <a16:creationId xmlns:a16="http://schemas.microsoft.com/office/drawing/2014/main" id="{3CE3A763-E2C0-3CEA-9F84-E169B0406721}"/>
              </a:ext>
            </a:extLst>
          </p:cNvPr>
          <p:cNvSpPr txBox="1"/>
          <p:nvPr/>
        </p:nvSpPr>
        <p:spPr>
          <a:xfrm flipH="1">
            <a:off x="4086226" y="2650093"/>
            <a:ext cx="4019548" cy="95410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Giai </a:t>
            </a:r>
            <a:r>
              <a:rPr lang="en-US" sz="1400" dirty="0" err="1">
                <a:latin typeface="Times New Roman" panose="02020603050405020304" pitchFamily="18" charset="0"/>
                <a:cs typeface="Times New Roman" panose="02020603050405020304" pitchFamily="18" charset="0"/>
              </a:rPr>
              <a:t>đoạn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sau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mô</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lớn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nên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đã</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nhiều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hiệp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đồng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chủng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đấu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giữa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lực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lượng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đội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chủ</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lực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đội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địa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phương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dân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quân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tự</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vệ</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ngày</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càng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nhiều</a:t>
            </a:r>
            <a:endParaRPr lang="en-US" sz="1400" dirty="0">
              <a:latin typeface="Times New Roman" panose="02020603050405020304" pitchFamily="18" charset="0"/>
              <a:cs typeface="Times New Roman" panose="02020603050405020304" pitchFamily="18" charset="0"/>
            </a:endParaRPr>
          </a:p>
        </p:txBody>
      </p:sp>
      <p:sp>
        <p:nvSpPr>
          <p:cNvPr id="21" name="TextBox 20">
            <a:extLst>
              <a:ext uri="{FF2B5EF4-FFF2-40B4-BE49-F238E27FC236}">
                <a16:creationId xmlns:a16="http://schemas.microsoft.com/office/drawing/2014/main" id="{D2E2FF5C-0764-9429-E895-219BA2F86053}"/>
              </a:ext>
            </a:extLst>
          </p:cNvPr>
          <p:cNvSpPr txBox="1"/>
          <p:nvPr/>
        </p:nvSpPr>
        <p:spPr>
          <a:xfrm flipH="1">
            <a:off x="8623934" y="1839099"/>
            <a:ext cx="3568065" cy="738664"/>
          </a:xfrm>
          <a:prstGeom prst="rect">
            <a:avLst/>
          </a:prstGeom>
          <a:noFill/>
        </p:spPr>
        <p:txBody>
          <a:bodyPr wrap="square" rtlCol="0">
            <a:spAutoFit/>
          </a:bodyPr>
          <a:lstStyle/>
          <a:p>
            <a:r>
              <a:rPr lang="en-US" sz="1400" dirty="0" err="1">
                <a:latin typeface="Times New Roman" panose="02020603050405020304" pitchFamily="18" charset="0"/>
                <a:cs typeface="Times New Roman" panose="02020603050405020304" pitchFamily="18" charset="0"/>
              </a:rPr>
              <a:t>Là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nội</a:t>
            </a:r>
            <a:r>
              <a:rPr lang="en-US" sz="1400" dirty="0">
                <a:latin typeface="Times New Roman" panose="02020603050405020304" pitchFamily="18" charset="0"/>
                <a:cs typeface="Times New Roman" panose="02020603050405020304" pitchFamily="18" charset="0"/>
              </a:rPr>
              <a:t> dung </a:t>
            </a:r>
            <a:r>
              <a:rPr lang="en-US" sz="1400" dirty="0" err="1">
                <a:latin typeface="Times New Roman" panose="02020603050405020304" pitchFamily="18" charset="0"/>
                <a:cs typeface="Times New Roman" panose="02020603050405020304" pitchFamily="18" charset="0"/>
              </a:rPr>
              <a:t>quan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trọng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nhất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của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lý</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luận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thuật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mỗi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chủng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đều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có</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những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đánh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phù</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hợp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điều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kiện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khác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nhau</a:t>
            </a:r>
            <a:endParaRPr lang="en-US" sz="1400" dirty="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622F2448-F316-3C25-713D-E3173D3659A7}"/>
              </a:ext>
            </a:extLst>
          </p:cNvPr>
          <p:cNvSpPr txBox="1"/>
          <p:nvPr/>
        </p:nvSpPr>
        <p:spPr>
          <a:xfrm flipH="1">
            <a:off x="8623933" y="2742605"/>
            <a:ext cx="3568065" cy="1384995"/>
          </a:xfrm>
          <a:prstGeom prst="rect">
            <a:avLst/>
          </a:prstGeom>
          <a:noFill/>
        </p:spPr>
        <p:txBody>
          <a:bodyPr wrap="square" rtlCol="0">
            <a:spAutoFit/>
          </a:bodyPr>
          <a:lstStyle/>
          <a:p>
            <a:r>
              <a:rPr lang="en-US" sz="1400" dirty="0" err="1">
                <a:latin typeface="Times New Roman" panose="02020603050405020304" pitchFamily="18" charset="0"/>
                <a:cs typeface="Times New Roman" panose="02020603050405020304" pitchFamily="18" charset="0"/>
              </a:rPr>
              <a:t>Với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lực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lượng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bộ</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chủ</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yếu</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đánh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hiệp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đồng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binh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chủng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hiện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lối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đánh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tích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cực</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chủ</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động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bắm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thắt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lưng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địch</a:t>
            </a:r>
            <a:r>
              <a:rPr lang="en-US" sz="1400" dirty="0">
                <a:latin typeface="Times New Roman" panose="02020603050405020304" pitchFamily="18" charset="0"/>
                <a:cs typeface="Times New Roman" panose="02020603050405020304" pitchFamily="18" charset="0"/>
              </a:rPr>
              <a:t>, chia </a:t>
            </a:r>
            <a:r>
              <a:rPr lang="en-US" sz="1400" dirty="0" err="1">
                <a:latin typeface="Times New Roman" panose="02020603050405020304" pitchFamily="18" charset="0"/>
                <a:cs typeface="Times New Roman" panose="02020603050405020304" pitchFamily="18" charset="0"/>
              </a:rPr>
              <a:t>địch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đánh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trói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địch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lại</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mà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diệt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Kết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hợp</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chặt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chẽ</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giữa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động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tiến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công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và</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phòng</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ngự</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của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ba</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thứ</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quân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để</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hoàn</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thành</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nhiệm</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vụ</a:t>
            </a:r>
            <a:endParaRPr lang="en-US" sz="1400" dirty="0">
              <a:latin typeface="Times New Roman" panose="02020603050405020304" pitchFamily="18" charset="0"/>
              <a:cs typeface="Times New Roman" panose="02020603050405020304" pitchFamily="18" charset="0"/>
            </a:endParaRPr>
          </a:p>
        </p:txBody>
      </p:sp>
      <p:sp>
        <p:nvSpPr>
          <p:cNvPr id="23" name="Freeform: Shape 22">
            <a:extLst>
              <a:ext uri="{FF2B5EF4-FFF2-40B4-BE49-F238E27FC236}">
                <a16:creationId xmlns:a16="http://schemas.microsoft.com/office/drawing/2014/main" id="{8E5A7ABC-8E5E-38B5-D424-533EFDDC8748}"/>
              </a:ext>
            </a:extLst>
          </p:cNvPr>
          <p:cNvSpPr/>
          <p:nvPr/>
        </p:nvSpPr>
        <p:spPr>
          <a:xfrm>
            <a:off x="-13521419" y="-4791075"/>
            <a:ext cx="10783483" cy="9582150"/>
          </a:xfrm>
          <a:custGeom>
            <a:avLst/>
            <a:gdLst>
              <a:gd name="connsiteX0" fmla="*/ 10764156 w 10783483"/>
              <a:gd name="connsiteY0" fmla="*/ 990600 h 9582150"/>
              <a:gd name="connsiteX1" fmla="*/ 10040256 w 10783483"/>
              <a:gd name="connsiteY1" fmla="*/ 1314450 h 9582150"/>
              <a:gd name="connsiteX2" fmla="*/ 9945006 w 10783483"/>
              <a:gd name="connsiteY2" fmla="*/ 1352550 h 9582150"/>
              <a:gd name="connsiteX3" fmla="*/ 9754506 w 10783483"/>
              <a:gd name="connsiteY3" fmla="*/ 1943100 h 9582150"/>
              <a:gd name="connsiteX4" fmla="*/ 9678306 w 10783483"/>
              <a:gd name="connsiteY4" fmla="*/ 2381250 h 9582150"/>
              <a:gd name="connsiteX5" fmla="*/ 9773556 w 10783483"/>
              <a:gd name="connsiteY5" fmla="*/ 2857500 h 9582150"/>
              <a:gd name="connsiteX6" fmla="*/ 9887856 w 10783483"/>
              <a:gd name="connsiteY6" fmla="*/ 3181350 h 9582150"/>
              <a:gd name="connsiteX7" fmla="*/ 9868806 w 10783483"/>
              <a:gd name="connsiteY7" fmla="*/ 3524250 h 9582150"/>
              <a:gd name="connsiteX8" fmla="*/ 9697356 w 10783483"/>
              <a:gd name="connsiteY8" fmla="*/ 3790950 h 9582150"/>
              <a:gd name="connsiteX9" fmla="*/ 9525906 w 10783483"/>
              <a:gd name="connsiteY9" fmla="*/ 4057650 h 9582150"/>
              <a:gd name="connsiteX10" fmla="*/ 9468756 w 10783483"/>
              <a:gd name="connsiteY10" fmla="*/ 4838700 h 9582150"/>
              <a:gd name="connsiteX11" fmla="*/ 9430656 w 10783483"/>
              <a:gd name="connsiteY11" fmla="*/ 4895850 h 9582150"/>
              <a:gd name="connsiteX12" fmla="*/ 9411606 w 10783483"/>
              <a:gd name="connsiteY12" fmla="*/ 4991100 h 9582150"/>
              <a:gd name="connsiteX13" fmla="*/ 9335406 w 10783483"/>
              <a:gd name="connsiteY13" fmla="*/ 5010150 h 9582150"/>
              <a:gd name="connsiteX14" fmla="*/ 9125856 w 10783483"/>
              <a:gd name="connsiteY14" fmla="*/ 5105400 h 9582150"/>
              <a:gd name="connsiteX15" fmla="*/ 8706756 w 10783483"/>
              <a:gd name="connsiteY15" fmla="*/ 5181600 h 9582150"/>
              <a:gd name="connsiteX16" fmla="*/ 8497206 w 10783483"/>
              <a:gd name="connsiteY16" fmla="*/ 5238750 h 9582150"/>
              <a:gd name="connsiteX17" fmla="*/ 8344806 w 10783483"/>
              <a:gd name="connsiteY17" fmla="*/ 5353050 h 9582150"/>
              <a:gd name="connsiteX18" fmla="*/ 8078106 w 10783483"/>
              <a:gd name="connsiteY18" fmla="*/ 5600700 h 9582150"/>
              <a:gd name="connsiteX19" fmla="*/ 7811406 w 10783483"/>
              <a:gd name="connsiteY19" fmla="*/ 7124700 h 9582150"/>
              <a:gd name="connsiteX20" fmla="*/ 7773306 w 10783483"/>
              <a:gd name="connsiteY20" fmla="*/ 7334250 h 9582150"/>
              <a:gd name="connsiteX21" fmla="*/ 7754256 w 10783483"/>
              <a:gd name="connsiteY21" fmla="*/ 7391400 h 9582150"/>
              <a:gd name="connsiteX22" fmla="*/ 7373256 w 10783483"/>
              <a:gd name="connsiteY22" fmla="*/ 7486650 h 9582150"/>
              <a:gd name="connsiteX23" fmla="*/ 7049406 w 10783483"/>
              <a:gd name="connsiteY23" fmla="*/ 7639050 h 9582150"/>
              <a:gd name="connsiteX24" fmla="*/ 6401706 w 10783483"/>
              <a:gd name="connsiteY24" fmla="*/ 7943850 h 9582150"/>
              <a:gd name="connsiteX25" fmla="*/ 6115956 w 10783483"/>
              <a:gd name="connsiteY25" fmla="*/ 8058150 h 9582150"/>
              <a:gd name="connsiteX26" fmla="*/ 5030106 w 10783483"/>
              <a:gd name="connsiteY26" fmla="*/ 8743950 h 9582150"/>
              <a:gd name="connsiteX27" fmla="*/ 4782456 w 10783483"/>
              <a:gd name="connsiteY27" fmla="*/ 8858250 h 9582150"/>
              <a:gd name="connsiteX28" fmla="*/ 4725306 w 10783483"/>
              <a:gd name="connsiteY28" fmla="*/ 8896350 h 9582150"/>
              <a:gd name="connsiteX29" fmla="*/ 4668156 w 10783483"/>
              <a:gd name="connsiteY29" fmla="*/ 8915400 h 9582150"/>
              <a:gd name="connsiteX30" fmla="*/ 4096656 w 10783483"/>
              <a:gd name="connsiteY30" fmla="*/ 9201150 h 9582150"/>
              <a:gd name="connsiteX31" fmla="*/ 3410856 w 10783483"/>
              <a:gd name="connsiteY31" fmla="*/ 9429750 h 9582150"/>
              <a:gd name="connsiteX32" fmla="*/ 2534556 w 10783483"/>
              <a:gd name="connsiteY32" fmla="*/ 9582150 h 9582150"/>
              <a:gd name="connsiteX33" fmla="*/ 1753506 w 10783483"/>
              <a:gd name="connsiteY33" fmla="*/ 9372600 h 9582150"/>
              <a:gd name="connsiteX34" fmla="*/ 458106 w 10783483"/>
              <a:gd name="connsiteY34" fmla="*/ 7924800 h 9582150"/>
              <a:gd name="connsiteX35" fmla="*/ 324756 w 10783483"/>
              <a:gd name="connsiteY35" fmla="*/ 7581900 h 9582150"/>
              <a:gd name="connsiteX36" fmla="*/ 153306 w 10783483"/>
              <a:gd name="connsiteY36" fmla="*/ 6324600 h 9582150"/>
              <a:gd name="connsiteX37" fmla="*/ 906 w 10783483"/>
              <a:gd name="connsiteY37" fmla="*/ 5905500 h 9582150"/>
              <a:gd name="connsiteX38" fmla="*/ 324756 w 10783483"/>
              <a:gd name="connsiteY38" fmla="*/ 4419600 h 9582150"/>
              <a:gd name="connsiteX39" fmla="*/ 648606 w 10783483"/>
              <a:gd name="connsiteY39" fmla="*/ 2628900 h 9582150"/>
              <a:gd name="connsiteX40" fmla="*/ 591456 w 10783483"/>
              <a:gd name="connsiteY40" fmla="*/ 2171700 h 9582150"/>
              <a:gd name="connsiteX41" fmla="*/ 515256 w 10783483"/>
              <a:gd name="connsiteY41" fmla="*/ 2095500 h 9582150"/>
              <a:gd name="connsiteX42" fmla="*/ 877206 w 10783483"/>
              <a:gd name="connsiteY42" fmla="*/ 857250 h 9582150"/>
              <a:gd name="connsiteX43" fmla="*/ 1296306 w 10783483"/>
              <a:gd name="connsiteY43" fmla="*/ 762000 h 9582150"/>
              <a:gd name="connsiteX44" fmla="*/ 2363106 w 10783483"/>
              <a:gd name="connsiteY44" fmla="*/ 533400 h 9582150"/>
              <a:gd name="connsiteX45" fmla="*/ 3029856 w 10783483"/>
              <a:gd name="connsiteY45" fmla="*/ 95250 h 9582150"/>
              <a:gd name="connsiteX46" fmla="*/ 3220356 w 10783483"/>
              <a:gd name="connsiteY46" fmla="*/ 19050 h 9582150"/>
              <a:gd name="connsiteX47" fmla="*/ 3563256 w 10783483"/>
              <a:gd name="connsiteY47" fmla="*/ 0 h 9582150"/>
              <a:gd name="connsiteX48" fmla="*/ 3887106 w 10783483"/>
              <a:gd name="connsiteY48" fmla="*/ 19050 h 9582150"/>
              <a:gd name="connsiteX49" fmla="*/ 4877706 w 10783483"/>
              <a:gd name="connsiteY49" fmla="*/ 38100 h 9582150"/>
              <a:gd name="connsiteX50" fmla="*/ 5925456 w 10783483"/>
              <a:gd name="connsiteY50" fmla="*/ 285750 h 9582150"/>
              <a:gd name="connsiteX51" fmla="*/ 6687456 w 10783483"/>
              <a:gd name="connsiteY51" fmla="*/ 419100 h 9582150"/>
              <a:gd name="connsiteX52" fmla="*/ 7906656 w 10783483"/>
              <a:gd name="connsiteY52" fmla="*/ 266700 h 9582150"/>
              <a:gd name="connsiteX53" fmla="*/ 8249556 w 10783483"/>
              <a:gd name="connsiteY53" fmla="*/ 209550 h 9582150"/>
              <a:gd name="connsiteX54" fmla="*/ 9506856 w 10783483"/>
              <a:gd name="connsiteY54" fmla="*/ 133350 h 9582150"/>
              <a:gd name="connsiteX55" fmla="*/ 10364106 w 10783483"/>
              <a:gd name="connsiteY55" fmla="*/ 457200 h 9582150"/>
              <a:gd name="connsiteX56" fmla="*/ 10497456 w 10783483"/>
              <a:gd name="connsiteY56" fmla="*/ 533400 h 9582150"/>
              <a:gd name="connsiteX57" fmla="*/ 10649856 w 10783483"/>
              <a:gd name="connsiteY57" fmla="*/ 762000 h 9582150"/>
              <a:gd name="connsiteX58" fmla="*/ 10745106 w 10783483"/>
              <a:gd name="connsiteY58" fmla="*/ 895350 h 9582150"/>
              <a:gd name="connsiteX59" fmla="*/ 10783206 w 10783483"/>
              <a:gd name="connsiteY59" fmla="*/ 1066800 h 9582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10783483" h="9582150">
                <a:moveTo>
                  <a:pt x="10764156" y="990600"/>
                </a:moveTo>
                <a:cubicBezTo>
                  <a:pt x="10440336" y="1120128"/>
                  <a:pt x="10800003" y="974563"/>
                  <a:pt x="10040256" y="1314450"/>
                </a:cubicBezTo>
                <a:cubicBezTo>
                  <a:pt x="10009041" y="1328414"/>
                  <a:pt x="9976756" y="1339850"/>
                  <a:pt x="9945006" y="1352550"/>
                </a:cubicBezTo>
                <a:cubicBezTo>
                  <a:pt x="9870918" y="1556291"/>
                  <a:pt x="9805560" y="1723569"/>
                  <a:pt x="9754506" y="1943100"/>
                </a:cubicBezTo>
                <a:cubicBezTo>
                  <a:pt x="9720927" y="2087489"/>
                  <a:pt x="9703706" y="2235200"/>
                  <a:pt x="9678306" y="2381250"/>
                </a:cubicBezTo>
                <a:cubicBezTo>
                  <a:pt x="9710056" y="2540000"/>
                  <a:pt x="9726606" y="2702564"/>
                  <a:pt x="9773556" y="2857500"/>
                </a:cubicBezTo>
                <a:cubicBezTo>
                  <a:pt x="9936779" y="3396136"/>
                  <a:pt x="9826198" y="2626429"/>
                  <a:pt x="9887856" y="3181350"/>
                </a:cubicBezTo>
                <a:cubicBezTo>
                  <a:pt x="9881506" y="3295650"/>
                  <a:pt x="9895667" y="3412970"/>
                  <a:pt x="9868806" y="3524250"/>
                </a:cubicBezTo>
                <a:cubicBezTo>
                  <a:pt x="9798173" y="3816873"/>
                  <a:pt x="9791613" y="3657419"/>
                  <a:pt x="9697356" y="3790950"/>
                </a:cubicBezTo>
                <a:cubicBezTo>
                  <a:pt x="9636409" y="3877291"/>
                  <a:pt x="9583056" y="3968750"/>
                  <a:pt x="9525906" y="4057650"/>
                </a:cubicBezTo>
                <a:cubicBezTo>
                  <a:pt x="9519484" y="4256732"/>
                  <a:pt x="9540643" y="4605067"/>
                  <a:pt x="9468756" y="4838700"/>
                </a:cubicBezTo>
                <a:cubicBezTo>
                  <a:pt x="9462023" y="4860583"/>
                  <a:pt x="9443356" y="4876800"/>
                  <a:pt x="9430656" y="4895850"/>
                </a:cubicBezTo>
                <a:cubicBezTo>
                  <a:pt x="9424306" y="4927600"/>
                  <a:pt x="9432334" y="4966226"/>
                  <a:pt x="9411606" y="4991100"/>
                </a:cubicBezTo>
                <a:cubicBezTo>
                  <a:pt x="9394845" y="5011213"/>
                  <a:pt x="9359715" y="5000426"/>
                  <a:pt x="9335406" y="5010150"/>
                </a:cubicBezTo>
                <a:cubicBezTo>
                  <a:pt x="9264166" y="5038646"/>
                  <a:pt x="9199880" y="5085212"/>
                  <a:pt x="9125856" y="5105400"/>
                </a:cubicBezTo>
                <a:cubicBezTo>
                  <a:pt x="8988869" y="5142760"/>
                  <a:pt x="8845656" y="5152136"/>
                  <a:pt x="8706756" y="5181600"/>
                </a:cubicBezTo>
                <a:cubicBezTo>
                  <a:pt x="8635931" y="5196624"/>
                  <a:pt x="8567056" y="5219700"/>
                  <a:pt x="8497206" y="5238750"/>
                </a:cubicBezTo>
                <a:cubicBezTo>
                  <a:pt x="8446406" y="5276850"/>
                  <a:pt x="8393824" y="5312683"/>
                  <a:pt x="8344806" y="5353050"/>
                </a:cubicBezTo>
                <a:cubicBezTo>
                  <a:pt x="8215726" y="5459351"/>
                  <a:pt x="8182837" y="5495969"/>
                  <a:pt x="8078106" y="5600700"/>
                </a:cubicBezTo>
                <a:cubicBezTo>
                  <a:pt x="7837953" y="6621350"/>
                  <a:pt x="7981332" y="5913974"/>
                  <a:pt x="7811406" y="7124700"/>
                </a:cubicBezTo>
                <a:cubicBezTo>
                  <a:pt x="7801538" y="7195006"/>
                  <a:pt x="7788182" y="7264831"/>
                  <a:pt x="7773306" y="7334250"/>
                </a:cubicBezTo>
                <a:cubicBezTo>
                  <a:pt x="7769099" y="7353885"/>
                  <a:pt x="7773021" y="7384251"/>
                  <a:pt x="7754256" y="7391400"/>
                </a:cubicBezTo>
                <a:cubicBezTo>
                  <a:pt x="7631924" y="7438003"/>
                  <a:pt x="7500256" y="7454900"/>
                  <a:pt x="7373256" y="7486650"/>
                </a:cubicBezTo>
                <a:cubicBezTo>
                  <a:pt x="7174480" y="7605916"/>
                  <a:pt x="7385178" y="7485763"/>
                  <a:pt x="7049406" y="7639050"/>
                </a:cubicBezTo>
                <a:cubicBezTo>
                  <a:pt x="6832344" y="7738143"/>
                  <a:pt x="6619384" y="7846117"/>
                  <a:pt x="6401706" y="7943850"/>
                </a:cubicBezTo>
                <a:cubicBezTo>
                  <a:pt x="6308119" y="7985869"/>
                  <a:pt x="6204569" y="8006459"/>
                  <a:pt x="6115956" y="8058150"/>
                </a:cubicBezTo>
                <a:cubicBezTo>
                  <a:pt x="5746176" y="8273855"/>
                  <a:pt x="5418799" y="8564553"/>
                  <a:pt x="5030106" y="8743950"/>
                </a:cubicBezTo>
                <a:cubicBezTo>
                  <a:pt x="4947556" y="8782050"/>
                  <a:pt x="4863776" y="8817590"/>
                  <a:pt x="4782456" y="8858250"/>
                </a:cubicBezTo>
                <a:cubicBezTo>
                  <a:pt x="4761978" y="8868489"/>
                  <a:pt x="4745784" y="8886111"/>
                  <a:pt x="4725306" y="8896350"/>
                </a:cubicBezTo>
                <a:cubicBezTo>
                  <a:pt x="4707345" y="8905330"/>
                  <a:pt x="4686225" y="8906639"/>
                  <a:pt x="4668156" y="8915400"/>
                </a:cubicBezTo>
                <a:cubicBezTo>
                  <a:pt x="4476509" y="9008320"/>
                  <a:pt x="4298712" y="9133798"/>
                  <a:pt x="4096656" y="9201150"/>
                </a:cubicBezTo>
                <a:cubicBezTo>
                  <a:pt x="3868056" y="9277350"/>
                  <a:pt x="3644959" y="9372652"/>
                  <a:pt x="3410856" y="9429750"/>
                </a:cubicBezTo>
                <a:cubicBezTo>
                  <a:pt x="3122815" y="9500004"/>
                  <a:pt x="2826656" y="9531350"/>
                  <a:pt x="2534556" y="9582150"/>
                </a:cubicBezTo>
                <a:cubicBezTo>
                  <a:pt x="2274206" y="9512300"/>
                  <a:pt x="1981122" y="9517002"/>
                  <a:pt x="1753506" y="9372600"/>
                </a:cubicBezTo>
                <a:cubicBezTo>
                  <a:pt x="1065654" y="8936221"/>
                  <a:pt x="779321" y="8567230"/>
                  <a:pt x="458106" y="7924800"/>
                </a:cubicBezTo>
                <a:cubicBezTo>
                  <a:pt x="403260" y="7815108"/>
                  <a:pt x="369206" y="7696200"/>
                  <a:pt x="324756" y="7581900"/>
                </a:cubicBezTo>
                <a:cubicBezTo>
                  <a:pt x="267606" y="7162800"/>
                  <a:pt x="233534" y="6739900"/>
                  <a:pt x="153306" y="6324600"/>
                </a:cubicBezTo>
                <a:cubicBezTo>
                  <a:pt x="125111" y="6178649"/>
                  <a:pt x="-12419" y="6053551"/>
                  <a:pt x="906" y="5905500"/>
                </a:cubicBezTo>
                <a:cubicBezTo>
                  <a:pt x="46346" y="5400613"/>
                  <a:pt x="226452" y="4916904"/>
                  <a:pt x="324756" y="4419600"/>
                </a:cubicBezTo>
                <a:cubicBezTo>
                  <a:pt x="442386" y="3824532"/>
                  <a:pt x="540656" y="3225800"/>
                  <a:pt x="648606" y="2628900"/>
                </a:cubicBezTo>
                <a:cubicBezTo>
                  <a:pt x="629556" y="2476500"/>
                  <a:pt x="628706" y="2320700"/>
                  <a:pt x="591456" y="2171700"/>
                </a:cubicBezTo>
                <a:cubicBezTo>
                  <a:pt x="582744" y="2136851"/>
                  <a:pt x="507625" y="2130601"/>
                  <a:pt x="515256" y="2095500"/>
                </a:cubicBezTo>
                <a:cubicBezTo>
                  <a:pt x="606605" y="1675293"/>
                  <a:pt x="659872" y="1228309"/>
                  <a:pt x="877206" y="857250"/>
                </a:cubicBezTo>
                <a:cubicBezTo>
                  <a:pt x="949611" y="733631"/>
                  <a:pt x="1157321" y="796746"/>
                  <a:pt x="1296306" y="762000"/>
                </a:cubicBezTo>
                <a:cubicBezTo>
                  <a:pt x="2181763" y="540636"/>
                  <a:pt x="1658667" y="629460"/>
                  <a:pt x="2363106" y="533400"/>
                </a:cubicBezTo>
                <a:cubicBezTo>
                  <a:pt x="2585356" y="387350"/>
                  <a:pt x="2801812" y="232077"/>
                  <a:pt x="3029856" y="95250"/>
                </a:cubicBezTo>
                <a:cubicBezTo>
                  <a:pt x="3088501" y="60063"/>
                  <a:pt x="3153029" y="31073"/>
                  <a:pt x="3220356" y="19050"/>
                </a:cubicBezTo>
                <a:cubicBezTo>
                  <a:pt x="3333050" y="-1074"/>
                  <a:pt x="3448956" y="6350"/>
                  <a:pt x="3563256" y="0"/>
                </a:cubicBezTo>
                <a:cubicBezTo>
                  <a:pt x="3671206" y="6350"/>
                  <a:pt x="3779015" y="15917"/>
                  <a:pt x="3887106" y="19050"/>
                </a:cubicBezTo>
                <a:cubicBezTo>
                  <a:pt x="4217228" y="28619"/>
                  <a:pt x="4550236" y="-4747"/>
                  <a:pt x="4877706" y="38100"/>
                </a:cubicBezTo>
                <a:cubicBezTo>
                  <a:pt x="5233546" y="84659"/>
                  <a:pt x="5575773" y="205054"/>
                  <a:pt x="5925456" y="285750"/>
                </a:cubicBezTo>
                <a:cubicBezTo>
                  <a:pt x="6405443" y="396516"/>
                  <a:pt x="6261986" y="369045"/>
                  <a:pt x="6687456" y="419100"/>
                </a:cubicBezTo>
                <a:lnTo>
                  <a:pt x="7906656" y="266700"/>
                </a:lnTo>
                <a:cubicBezTo>
                  <a:pt x="8021504" y="251294"/>
                  <a:pt x="8134080" y="219173"/>
                  <a:pt x="8249556" y="209550"/>
                </a:cubicBezTo>
                <a:cubicBezTo>
                  <a:pt x="8667975" y="174682"/>
                  <a:pt x="9506856" y="133350"/>
                  <a:pt x="9506856" y="133350"/>
                </a:cubicBezTo>
                <a:cubicBezTo>
                  <a:pt x="10025335" y="194348"/>
                  <a:pt x="9745464" y="121366"/>
                  <a:pt x="10364106" y="457200"/>
                </a:cubicBezTo>
                <a:cubicBezTo>
                  <a:pt x="10409099" y="481625"/>
                  <a:pt x="10497456" y="533400"/>
                  <a:pt x="10497456" y="533400"/>
                </a:cubicBezTo>
                <a:cubicBezTo>
                  <a:pt x="10626190" y="705045"/>
                  <a:pt x="10470532" y="493014"/>
                  <a:pt x="10649856" y="762000"/>
                </a:cubicBezTo>
                <a:cubicBezTo>
                  <a:pt x="10680156" y="807451"/>
                  <a:pt x="10713356" y="850900"/>
                  <a:pt x="10745106" y="895350"/>
                </a:cubicBezTo>
                <a:cubicBezTo>
                  <a:pt x="10789230" y="1027722"/>
                  <a:pt x="10783206" y="969489"/>
                  <a:pt x="10783206" y="1066800"/>
                </a:cubicBezTo>
              </a:path>
            </a:pathLst>
          </a:cu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lowchart: Preparation 23">
            <a:extLst>
              <a:ext uri="{FF2B5EF4-FFF2-40B4-BE49-F238E27FC236}">
                <a16:creationId xmlns:a16="http://schemas.microsoft.com/office/drawing/2014/main" id="{520A9D00-5442-22F6-D33F-4EE2826656F5}"/>
              </a:ext>
            </a:extLst>
          </p:cNvPr>
          <p:cNvSpPr/>
          <p:nvPr/>
        </p:nvSpPr>
        <p:spPr>
          <a:xfrm rot="3541951">
            <a:off x="-10191100" y="7142079"/>
            <a:ext cx="6097361" cy="5891163"/>
          </a:xfrm>
          <a:prstGeom prst="flowChartPreparation">
            <a:avLst/>
          </a:prstGeom>
          <a:noFill/>
          <a:ln w="1968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5" name="Picture 24">
            <a:extLst>
              <a:ext uri="{FF2B5EF4-FFF2-40B4-BE49-F238E27FC236}">
                <a16:creationId xmlns:a16="http://schemas.microsoft.com/office/drawing/2014/main" id="{781A3441-E381-F971-3453-5D435DE420EB}"/>
              </a:ext>
            </a:extLst>
          </p:cNvPr>
          <p:cNvPicPr>
            <a:picLocks noChangeAspect="1"/>
          </p:cNvPicPr>
          <p:nvPr/>
        </p:nvPicPr>
        <p:blipFill>
          <a:blip r:embed="rId4"/>
          <a:stretch>
            <a:fillRect/>
          </a:stretch>
        </p:blipFill>
        <p:spPr>
          <a:xfrm>
            <a:off x="0" y="0"/>
            <a:ext cx="889000" cy="889000"/>
          </a:xfrm>
          <a:prstGeom prst="rect">
            <a:avLst/>
          </a:prstGeom>
        </p:spPr>
      </p:pic>
      <p:pic>
        <p:nvPicPr>
          <p:cNvPr id="26" name="Picture 25">
            <a:extLst>
              <a:ext uri="{FF2B5EF4-FFF2-40B4-BE49-F238E27FC236}">
                <a16:creationId xmlns:a16="http://schemas.microsoft.com/office/drawing/2014/main" id="{7FA620A6-1C71-B6EB-52F3-3F270EA23D7F}"/>
              </a:ext>
            </a:extLst>
          </p:cNvPr>
          <p:cNvPicPr>
            <a:picLocks noChangeAspect="1"/>
          </p:cNvPicPr>
          <p:nvPr/>
        </p:nvPicPr>
        <p:blipFill>
          <a:blip r:embed="rId5"/>
          <a:stretch>
            <a:fillRect/>
          </a:stretch>
        </p:blipFill>
        <p:spPr>
          <a:xfrm>
            <a:off x="11306113" y="3113"/>
            <a:ext cx="885887" cy="885887"/>
          </a:xfrm>
          <a:prstGeom prst="rect">
            <a:avLst/>
          </a:prstGeom>
        </p:spPr>
      </p:pic>
    </p:spTree>
    <p:extLst>
      <p:ext uri="{BB962C8B-B14F-4D97-AF65-F5344CB8AC3E}">
        <p14:creationId xmlns:p14="http://schemas.microsoft.com/office/powerpoint/2010/main" val="40061667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animEffect transition="in" filter="fade">
                                      <p:cBhvr>
                                        <p:cTn id="13" dur="500"/>
                                        <p:tgtEl>
                                          <p:spTgt spid="15"/>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1000"/>
                                        <p:tgtEl>
                                          <p:spTgt spid="18"/>
                                        </p:tgtEl>
                                      </p:cBhvr>
                                    </p:animEffect>
                                    <p:anim calcmode="lin" valueType="num">
                                      <p:cBhvr>
                                        <p:cTn id="19" dur="1000" fill="hold"/>
                                        <p:tgtEl>
                                          <p:spTgt spid="18"/>
                                        </p:tgtEl>
                                        <p:attrNameLst>
                                          <p:attrName>ppt_x</p:attrName>
                                        </p:attrNameLst>
                                      </p:cBhvr>
                                      <p:tavLst>
                                        <p:tav tm="0">
                                          <p:val>
                                            <p:strVal val="#ppt_x"/>
                                          </p:val>
                                        </p:tav>
                                        <p:tav tm="100000">
                                          <p:val>
                                            <p:strVal val="#ppt_x"/>
                                          </p:val>
                                        </p:tav>
                                      </p:tavLst>
                                    </p:anim>
                                    <p:anim calcmode="lin" valueType="num">
                                      <p:cBhvr>
                                        <p:cTn id="20" dur="1000" fill="hold"/>
                                        <p:tgtEl>
                                          <p:spTgt spid="18"/>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fade">
                                      <p:cBhvr>
                                        <p:cTn id="23" dur="1000"/>
                                        <p:tgtEl>
                                          <p:spTgt spid="19"/>
                                        </p:tgtEl>
                                      </p:cBhvr>
                                    </p:animEffect>
                                    <p:anim calcmode="lin" valueType="num">
                                      <p:cBhvr>
                                        <p:cTn id="24" dur="1000" fill="hold"/>
                                        <p:tgtEl>
                                          <p:spTgt spid="19"/>
                                        </p:tgtEl>
                                        <p:attrNameLst>
                                          <p:attrName>ppt_x</p:attrName>
                                        </p:attrNameLst>
                                      </p:cBhvr>
                                      <p:tavLst>
                                        <p:tav tm="0">
                                          <p:val>
                                            <p:strVal val="#ppt_x"/>
                                          </p:val>
                                        </p:tav>
                                        <p:tav tm="100000">
                                          <p:val>
                                            <p:strVal val="#ppt_x"/>
                                          </p:val>
                                        </p:tav>
                                      </p:tavLst>
                                    </p:anim>
                                    <p:anim calcmode="lin" valueType="num">
                                      <p:cBhvr>
                                        <p:cTn id="25"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down)">
                                      <p:cBhvr>
                                        <p:cTn id="30" dur="500"/>
                                        <p:tgtEl>
                                          <p:spTgt spid="21"/>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down)">
                                      <p:cBhvr>
                                        <p:cTn id="3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8" grpId="0"/>
      <p:bldP spid="19" grpId="0"/>
      <p:bldP spid="21" grpId="0"/>
      <p:bldP spid="2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311</TotalTime>
  <Words>1980</Words>
  <Application>Microsoft Office PowerPoint</Application>
  <PresentationFormat>Widescreen</PresentationFormat>
  <Paragraphs>111</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Nguyễn Ngọc</dc:creator>
  <cp:lastModifiedBy>Nguyễn Ngọc</cp:lastModifiedBy>
  <cp:revision>9</cp:revision>
  <dcterms:created xsi:type="dcterms:W3CDTF">2023-10-03T04:55:02Z</dcterms:created>
  <dcterms:modified xsi:type="dcterms:W3CDTF">2023-10-04T16:12:20Z</dcterms:modified>
</cp:coreProperties>
</file>