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61" r:id="rId24"/>
    <p:sldId id="308" r:id="rId25"/>
    <p:sldId id="309" r:id="rId26"/>
    <p:sldId id="310" r:id="rId27"/>
    <p:sldId id="311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0A0"/>
    <a:srgbClr val="422C16"/>
    <a:srgbClr val="0C788E"/>
    <a:srgbClr val="006666"/>
    <a:srgbClr val="0099CC"/>
    <a:srgbClr val="660066"/>
    <a:srgbClr val="660033"/>
    <a:srgbClr val="5F5F5F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23" autoAdjust="0"/>
    <p:restoredTop sz="94652" autoAdjust="0"/>
  </p:normalViewPr>
  <p:slideViewPr>
    <p:cSldViewPr>
      <p:cViewPr>
        <p:scale>
          <a:sx n="70" d="100"/>
          <a:sy n="70" d="100"/>
        </p:scale>
        <p:origin x="-4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2A846-AAD3-48DF-B0D7-D69D058751F6}" type="doc">
      <dgm:prSet loTypeId="urn:microsoft.com/office/officeart/2005/8/layout/cycle6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82D9F802-1955-42FF-9AA5-761C37B40C2C}">
      <dgm:prSet phldrT="[Text]"/>
      <dgm:spPr/>
      <dgm:t>
        <a:bodyPr/>
        <a:lstStyle/>
        <a:p>
          <a:r>
            <a:rPr lang="vi-VN" b="1" dirty="0" smtClean="0"/>
            <a:t>Website thương mại điện tử</a:t>
          </a:r>
          <a:endParaRPr lang="vi-VN" dirty="0"/>
        </a:p>
      </dgm:t>
    </dgm:pt>
    <dgm:pt modelId="{17FD337A-63DE-4452-9CBF-6754EC74830E}" type="parTrans" cxnId="{A95B01B1-4555-4930-9C39-5621FE9FE641}">
      <dgm:prSet/>
      <dgm:spPr/>
      <dgm:t>
        <a:bodyPr/>
        <a:lstStyle/>
        <a:p>
          <a:endParaRPr lang="vi-VN"/>
        </a:p>
      </dgm:t>
    </dgm:pt>
    <dgm:pt modelId="{B9DCD3E4-6EE5-44F1-B9FB-61D7536C115F}" type="sibTrans" cxnId="{A95B01B1-4555-4930-9C39-5621FE9FE641}">
      <dgm:prSet/>
      <dgm:spPr/>
      <dgm:t>
        <a:bodyPr/>
        <a:lstStyle/>
        <a:p>
          <a:endParaRPr lang="vi-VN"/>
        </a:p>
      </dgm:t>
    </dgm:pt>
    <dgm:pt modelId="{CED848BF-DAE5-4604-9E2E-CBDDB1DB550C}">
      <dgm:prSet phldrT="[Text]"/>
      <dgm:spPr/>
      <dgm:t>
        <a:bodyPr/>
        <a:lstStyle/>
        <a:p>
          <a:r>
            <a:rPr lang="en-US" b="1" dirty="0" err="1" smtClean="0"/>
            <a:t>Sàn</a:t>
          </a:r>
          <a:r>
            <a:rPr lang="en-US" b="1" dirty="0" smtClean="0"/>
            <a:t> </a:t>
          </a:r>
          <a:r>
            <a:rPr lang="en-US" b="1" dirty="0" err="1" smtClean="0"/>
            <a:t>giao</a:t>
          </a:r>
          <a:r>
            <a:rPr lang="en-US" b="1" dirty="0" smtClean="0"/>
            <a:t> </a:t>
          </a:r>
          <a:r>
            <a:rPr lang="en-US" b="1" dirty="0" err="1" smtClean="0"/>
            <a:t>dịch</a:t>
          </a:r>
          <a:r>
            <a:rPr lang="en-US" b="1" dirty="0" smtClean="0"/>
            <a:t> </a:t>
          </a:r>
          <a:r>
            <a:rPr lang="en-US" b="1" dirty="0" err="1" smtClean="0"/>
            <a:t>thương</a:t>
          </a:r>
          <a:r>
            <a:rPr lang="en-US" b="1" dirty="0" smtClean="0"/>
            <a:t> </a:t>
          </a:r>
          <a:r>
            <a:rPr lang="en-US" b="1" dirty="0" err="1" smtClean="0"/>
            <a:t>mại</a:t>
          </a:r>
          <a:r>
            <a:rPr lang="en-US" b="1" dirty="0" smtClean="0"/>
            <a:t> </a:t>
          </a:r>
          <a:r>
            <a:rPr lang="en-US" b="1" dirty="0" err="1" smtClean="0"/>
            <a:t>điện</a:t>
          </a:r>
          <a:r>
            <a:rPr lang="en-US" b="1" dirty="0" smtClean="0"/>
            <a:t> </a:t>
          </a:r>
          <a:r>
            <a:rPr lang="en-US" b="1" dirty="0" err="1" smtClean="0"/>
            <a:t>tử</a:t>
          </a:r>
          <a:endParaRPr lang="vi-VN" dirty="0"/>
        </a:p>
      </dgm:t>
    </dgm:pt>
    <dgm:pt modelId="{C9C96275-7D9C-48E5-9849-C0E3ECA36682}" type="parTrans" cxnId="{20B8F7B0-105B-49D6-992C-7F080097FD40}">
      <dgm:prSet/>
      <dgm:spPr/>
      <dgm:t>
        <a:bodyPr/>
        <a:lstStyle/>
        <a:p>
          <a:endParaRPr lang="vi-VN"/>
        </a:p>
      </dgm:t>
    </dgm:pt>
    <dgm:pt modelId="{8E190457-D012-46CA-A114-C7B7CBB7AEAB}" type="sibTrans" cxnId="{20B8F7B0-105B-49D6-992C-7F080097FD40}">
      <dgm:prSet/>
      <dgm:spPr/>
      <dgm:t>
        <a:bodyPr/>
        <a:lstStyle/>
        <a:p>
          <a:endParaRPr lang="vi-VN"/>
        </a:p>
      </dgm:t>
    </dgm:pt>
    <dgm:pt modelId="{BBBBB3A6-0CAC-4C03-86A0-2FD2342148F9}">
      <dgm:prSet phldrT="[Text]"/>
      <dgm:spPr/>
      <dgm:t>
        <a:bodyPr/>
        <a:lstStyle/>
        <a:p>
          <a:r>
            <a:rPr lang="vi-VN" b="1" dirty="0" smtClean="0"/>
            <a:t>Maketing trực tuyến</a:t>
          </a:r>
          <a:endParaRPr lang="vi-VN" b="1" dirty="0"/>
        </a:p>
      </dgm:t>
    </dgm:pt>
    <dgm:pt modelId="{18E59B0A-CCE1-4374-A467-2D50EC5836FA}" type="parTrans" cxnId="{3A1E0864-6FEB-4B22-A108-D8DECD603C4E}">
      <dgm:prSet/>
      <dgm:spPr/>
      <dgm:t>
        <a:bodyPr/>
        <a:lstStyle/>
        <a:p>
          <a:endParaRPr lang="vi-VN"/>
        </a:p>
      </dgm:t>
    </dgm:pt>
    <dgm:pt modelId="{ACEBEE7D-4B08-4210-A520-FFF57AD8AE7F}" type="sibTrans" cxnId="{3A1E0864-6FEB-4B22-A108-D8DECD603C4E}">
      <dgm:prSet/>
      <dgm:spPr/>
      <dgm:t>
        <a:bodyPr/>
        <a:lstStyle/>
        <a:p>
          <a:endParaRPr lang="vi-VN"/>
        </a:p>
      </dgm:t>
    </dgm:pt>
    <dgm:pt modelId="{7441F273-99D0-4A9F-8E9B-260B7D7104B3}">
      <dgm:prSet phldrT="[Text]"/>
      <dgm:spPr/>
      <dgm:t>
        <a:bodyPr/>
        <a:lstStyle/>
        <a:p>
          <a:r>
            <a:rPr lang="en-US" b="1" dirty="0" err="1" smtClean="0"/>
            <a:t>Đặt</a:t>
          </a:r>
          <a:r>
            <a:rPr lang="en-US" b="1" dirty="0" smtClean="0"/>
            <a:t> </a:t>
          </a:r>
          <a:r>
            <a:rPr lang="en-US" b="1" dirty="0" err="1" smtClean="0"/>
            <a:t>hàng</a:t>
          </a:r>
          <a:r>
            <a:rPr lang="en-US" b="1" dirty="0" smtClean="0"/>
            <a:t> </a:t>
          </a:r>
          <a:r>
            <a:rPr lang="en-US" b="1" dirty="0" err="1" smtClean="0"/>
            <a:t>trực</a:t>
          </a:r>
          <a:r>
            <a:rPr lang="en-US" b="1" dirty="0" smtClean="0"/>
            <a:t> </a:t>
          </a:r>
          <a:r>
            <a:rPr lang="en-US" b="1" dirty="0" err="1" smtClean="0"/>
            <a:t>tuyến</a:t>
          </a:r>
          <a:endParaRPr lang="vi-VN" dirty="0"/>
        </a:p>
      </dgm:t>
    </dgm:pt>
    <dgm:pt modelId="{A18CDBB2-1763-4467-8193-7C6A392131B6}" type="parTrans" cxnId="{87300E66-DC32-4A22-900F-D533B8BD645F}">
      <dgm:prSet/>
      <dgm:spPr/>
      <dgm:t>
        <a:bodyPr/>
        <a:lstStyle/>
        <a:p>
          <a:endParaRPr lang="vi-VN"/>
        </a:p>
      </dgm:t>
    </dgm:pt>
    <dgm:pt modelId="{DA94BAB0-5A33-4E9A-8383-81BA4875111F}" type="sibTrans" cxnId="{87300E66-DC32-4A22-900F-D533B8BD645F}">
      <dgm:prSet/>
      <dgm:spPr/>
      <dgm:t>
        <a:bodyPr/>
        <a:lstStyle/>
        <a:p>
          <a:endParaRPr lang="vi-VN"/>
        </a:p>
      </dgm:t>
    </dgm:pt>
    <dgm:pt modelId="{3F390AF4-D93B-40E6-8C16-899F2C8FF1A9}">
      <dgm:prSet phldrT="[Text]"/>
      <dgm:spPr/>
      <dgm:t>
        <a:bodyPr/>
        <a:lstStyle/>
        <a:p>
          <a:r>
            <a:rPr lang="en-US" b="1" dirty="0" err="1" smtClean="0"/>
            <a:t>Phần</a:t>
          </a:r>
          <a:r>
            <a:rPr lang="en-US" b="1" dirty="0" smtClean="0"/>
            <a:t> </a:t>
          </a:r>
          <a:r>
            <a:rPr lang="en-US" b="1" dirty="0" err="1" smtClean="0"/>
            <a:t>mềm</a:t>
          </a:r>
          <a:endParaRPr lang="vi-VN" dirty="0"/>
        </a:p>
      </dgm:t>
    </dgm:pt>
    <dgm:pt modelId="{76D1A4AB-BB0A-49B1-BB32-5A95DCB3386F}" type="parTrans" cxnId="{5B28A146-A148-4D03-AB5A-86C7E53CC46D}">
      <dgm:prSet/>
      <dgm:spPr/>
      <dgm:t>
        <a:bodyPr/>
        <a:lstStyle/>
        <a:p>
          <a:endParaRPr lang="vi-VN"/>
        </a:p>
      </dgm:t>
    </dgm:pt>
    <dgm:pt modelId="{9E471929-6718-4A52-8F35-3275B0DCC606}" type="sibTrans" cxnId="{5B28A146-A148-4D03-AB5A-86C7E53CC46D}">
      <dgm:prSet/>
      <dgm:spPr/>
      <dgm:t>
        <a:bodyPr/>
        <a:lstStyle/>
        <a:p>
          <a:endParaRPr lang="vi-VN"/>
        </a:p>
      </dgm:t>
    </dgm:pt>
    <dgm:pt modelId="{2B47BFEE-8CDB-4C34-B295-278336588AEE}" type="pres">
      <dgm:prSet presAssocID="{2572A846-AAD3-48DF-B0D7-D69D058751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7F988B-59A1-4CE6-92E9-B9ED5EA198F7}" type="pres">
      <dgm:prSet presAssocID="{82D9F802-1955-42FF-9AA5-761C37B40C2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D519797-23C2-4E68-B156-CC5937A96A61}" type="pres">
      <dgm:prSet presAssocID="{82D9F802-1955-42FF-9AA5-761C37B40C2C}" presName="spNode" presStyleCnt="0"/>
      <dgm:spPr/>
    </dgm:pt>
    <dgm:pt modelId="{B00D2A1A-CAFB-4AAF-95B2-47932F266348}" type="pres">
      <dgm:prSet presAssocID="{B9DCD3E4-6EE5-44F1-B9FB-61D7536C115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4FDDCE9-B351-44A8-ADAA-0946A44417E0}" type="pres">
      <dgm:prSet presAssocID="{CED848BF-DAE5-4604-9E2E-CBDDB1DB550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155BD5C-6426-4DB8-B96B-A6FABC8E0028}" type="pres">
      <dgm:prSet presAssocID="{CED848BF-DAE5-4604-9E2E-CBDDB1DB550C}" presName="spNode" presStyleCnt="0"/>
      <dgm:spPr/>
    </dgm:pt>
    <dgm:pt modelId="{FDC09279-6AD5-40C3-98A1-15B1BEDA4401}" type="pres">
      <dgm:prSet presAssocID="{8E190457-D012-46CA-A114-C7B7CBB7AEA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CD70DBE-4A14-4F7A-B737-1E6C472DC6F4}" type="pres">
      <dgm:prSet presAssocID="{BBBBB3A6-0CAC-4C03-86A0-2FD2342148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ECC4C6C-C934-49DD-8CB8-BA428A496E10}" type="pres">
      <dgm:prSet presAssocID="{BBBBB3A6-0CAC-4C03-86A0-2FD2342148F9}" presName="spNode" presStyleCnt="0"/>
      <dgm:spPr/>
    </dgm:pt>
    <dgm:pt modelId="{BF63853E-32DA-4277-9E55-EE2536B86D71}" type="pres">
      <dgm:prSet presAssocID="{ACEBEE7D-4B08-4210-A520-FFF57AD8AE7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50FA45C-CEC3-4020-A064-D9C8FA0EFB18}" type="pres">
      <dgm:prSet presAssocID="{7441F273-99D0-4A9F-8E9B-260B7D7104B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CE133FF-DD37-41D7-B8E7-D3E7CE94CCE6}" type="pres">
      <dgm:prSet presAssocID="{7441F273-99D0-4A9F-8E9B-260B7D7104B3}" presName="spNode" presStyleCnt="0"/>
      <dgm:spPr/>
    </dgm:pt>
    <dgm:pt modelId="{E8FAC35E-5893-4482-B884-9FA74B7A99AE}" type="pres">
      <dgm:prSet presAssocID="{DA94BAB0-5A33-4E9A-8383-81BA4875111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B64A9C52-E11D-449E-86BF-44B428B8371B}" type="pres">
      <dgm:prSet presAssocID="{3F390AF4-D93B-40E6-8C16-899F2C8FF1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06E3C28-FF00-4D21-A47F-4F77DEB25BA9}" type="pres">
      <dgm:prSet presAssocID="{3F390AF4-D93B-40E6-8C16-899F2C8FF1A9}" presName="spNode" presStyleCnt="0"/>
      <dgm:spPr/>
    </dgm:pt>
    <dgm:pt modelId="{A1904883-FD7A-4DBE-8D7E-47829C337914}" type="pres">
      <dgm:prSet presAssocID="{9E471929-6718-4A52-8F35-3275B0DCC606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A336B940-F52D-4520-AC95-D692E3C534B5}" type="presOf" srcId="{CED848BF-DAE5-4604-9E2E-CBDDB1DB550C}" destId="{94FDDCE9-B351-44A8-ADAA-0946A44417E0}" srcOrd="0" destOrd="0" presId="urn:microsoft.com/office/officeart/2005/8/layout/cycle6"/>
    <dgm:cxn modelId="{AA4E6CFA-3B90-4272-9202-916A116C0FAD}" type="presOf" srcId="{ACEBEE7D-4B08-4210-A520-FFF57AD8AE7F}" destId="{BF63853E-32DA-4277-9E55-EE2536B86D71}" srcOrd="0" destOrd="0" presId="urn:microsoft.com/office/officeart/2005/8/layout/cycle6"/>
    <dgm:cxn modelId="{5B28A146-A148-4D03-AB5A-86C7E53CC46D}" srcId="{2572A846-AAD3-48DF-B0D7-D69D058751F6}" destId="{3F390AF4-D93B-40E6-8C16-899F2C8FF1A9}" srcOrd="4" destOrd="0" parTransId="{76D1A4AB-BB0A-49B1-BB32-5A95DCB3386F}" sibTransId="{9E471929-6718-4A52-8F35-3275B0DCC606}"/>
    <dgm:cxn modelId="{3A1E0864-6FEB-4B22-A108-D8DECD603C4E}" srcId="{2572A846-AAD3-48DF-B0D7-D69D058751F6}" destId="{BBBBB3A6-0CAC-4C03-86A0-2FD2342148F9}" srcOrd="2" destOrd="0" parTransId="{18E59B0A-CCE1-4374-A467-2D50EC5836FA}" sibTransId="{ACEBEE7D-4B08-4210-A520-FFF57AD8AE7F}"/>
    <dgm:cxn modelId="{564EECA0-66A5-4892-A5BA-91CE645F086E}" type="presOf" srcId="{82D9F802-1955-42FF-9AA5-761C37B40C2C}" destId="{717F988B-59A1-4CE6-92E9-B9ED5EA198F7}" srcOrd="0" destOrd="0" presId="urn:microsoft.com/office/officeart/2005/8/layout/cycle6"/>
    <dgm:cxn modelId="{36C6E634-0B2F-4013-946A-0678C6F2C529}" type="presOf" srcId="{2572A846-AAD3-48DF-B0D7-D69D058751F6}" destId="{2B47BFEE-8CDB-4C34-B295-278336588AEE}" srcOrd="0" destOrd="0" presId="urn:microsoft.com/office/officeart/2005/8/layout/cycle6"/>
    <dgm:cxn modelId="{2E41D6E9-BD25-48C1-86FA-D1A8DDE8F384}" type="presOf" srcId="{3F390AF4-D93B-40E6-8C16-899F2C8FF1A9}" destId="{B64A9C52-E11D-449E-86BF-44B428B8371B}" srcOrd="0" destOrd="0" presId="urn:microsoft.com/office/officeart/2005/8/layout/cycle6"/>
    <dgm:cxn modelId="{5F5FF3DD-2CFA-49B2-A53B-733437DB9DB2}" type="presOf" srcId="{7441F273-99D0-4A9F-8E9B-260B7D7104B3}" destId="{150FA45C-CEC3-4020-A064-D9C8FA0EFB18}" srcOrd="0" destOrd="0" presId="urn:microsoft.com/office/officeart/2005/8/layout/cycle6"/>
    <dgm:cxn modelId="{A95B01B1-4555-4930-9C39-5621FE9FE641}" srcId="{2572A846-AAD3-48DF-B0D7-D69D058751F6}" destId="{82D9F802-1955-42FF-9AA5-761C37B40C2C}" srcOrd="0" destOrd="0" parTransId="{17FD337A-63DE-4452-9CBF-6754EC74830E}" sibTransId="{B9DCD3E4-6EE5-44F1-B9FB-61D7536C115F}"/>
    <dgm:cxn modelId="{87300E66-DC32-4A22-900F-D533B8BD645F}" srcId="{2572A846-AAD3-48DF-B0D7-D69D058751F6}" destId="{7441F273-99D0-4A9F-8E9B-260B7D7104B3}" srcOrd="3" destOrd="0" parTransId="{A18CDBB2-1763-4467-8193-7C6A392131B6}" sibTransId="{DA94BAB0-5A33-4E9A-8383-81BA4875111F}"/>
    <dgm:cxn modelId="{20B8F7B0-105B-49D6-992C-7F080097FD40}" srcId="{2572A846-AAD3-48DF-B0D7-D69D058751F6}" destId="{CED848BF-DAE5-4604-9E2E-CBDDB1DB550C}" srcOrd="1" destOrd="0" parTransId="{C9C96275-7D9C-48E5-9849-C0E3ECA36682}" sibTransId="{8E190457-D012-46CA-A114-C7B7CBB7AEAB}"/>
    <dgm:cxn modelId="{D11112DD-34CF-408B-9A47-6733DC96D8AA}" type="presOf" srcId="{B9DCD3E4-6EE5-44F1-B9FB-61D7536C115F}" destId="{B00D2A1A-CAFB-4AAF-95B2-47932F266348}" srcOrd="0" destOrd="0" presId="urn:microsoft.com/office/officeart/2005/8/layout/cycle6"/>
    <dgm:cxn modelId="{54E6B5F3-A239-4EFB-9D03-23A0C885F4CA}" type="presOf" srcId="{9E471929-6718-4A52-8F35-3275B0DCC606}" destId="{A1904883-FD7A-4DBE-8D7E-47829C337914}" srcOrd="0" destOrd="0" presId="urn:microsoft.com/office/officeart/2005/8/layout/cycle6"/>
    <dgm:cxn modelId="{792AC95A-B8A8-496E-AA79-DE6E9C217C09}" type="presOf" srcId="{BBBBB3A6-0CAC-4C03-86A0-2FD2342148F9}" destId="{3CD70DBE-4A14-4F7A-B737-1E6C472DC6F4}" srcOrd="0" destOrd="0" presId="urn:microsoft.com/office/officeart/2005/8/layout/cycle6"/>
    <dgm:cxn modelId="{00497E07-D0A4-4D23-98D7-77EBFD43D047}" type="presOf" srcId="{DA94BAB0-5A33-4E9A-8383-81BA4875111F}" destId="{E8FAC35E-5893-4482-B884-9FA74B7A99AE}" srcOrd="0" destOrd="0" presId="urn:microsoft.com/office/officeart/2005/8/layout/cycle6"/>
    <dgm:cxn modelId="{145EF6F1-D9D8-4370-8AA4-BFD7CA368563}" type="presOf" srcId="{8E190457-D012-46CA-A114-C7B7CBB7AEAB}" destId="{FDC09279-6AD5-40C3-98A1-15B1BEDA4401}" srcOrd="0" destOrd="0" presId="urn:microsoft.com/office/officeart/2005/8/layout/cycle6"/>
    <dgm:cxn modelId="{32EE213C-709E-4246-BB2C-724CAEA8E40D}" type="presParOf" srcId="{2B47BFEE-8CDB-4C34-B295-278336588AEE}" destId="{717F988B-59A1-4CE6-92E9-B9ED5EA198F7}" srcOrd="0" destOrd="0" presId="urn:microsoft.com/office/officeart/2005/8/layout/cycle6"/>
    <dgm:cxn modelId="{5FF1DF9B-AA1E-43E6-925B-3C2333F79AF8}" type="presParOf" srcId="{2B47BFEE-8CDB-4C34-B295-278336588AEE}" destId="{CD519797-23C2-4E68-B156-CC5937A96A61}" srcOrd="1" destOrd="0" presId="urn:microsoft.com/office/officeart/2005/8/layout/cycle6"/>
    <dgm:cxn modelId="{1F6615A5-C751-42DD-955F-7C2013BB1FD6}" type="presParOf" srcId="{2B47BFEE-8CDB-4C34-B295-278336588AEE}" destId="{B00D2A1A-CAFB-4AAF-95B2-47932F266348}" srcOrd="2" destOrd="0" presId="urn:microsoft.com/office/officeart/2005/8/layout/cycle6"/>
    <dgm:cxn modelId="{BEECAFA1-ABAF-4021-B213-7D2A08AE1319}" type="presParOf" srcId="{2B47BFEE-8CDB-4C34-B295-278336588AEE}" destId="{94FDDCE9-B351-44A8-ADAA-0946A44417E0}" srcOrd="3" destOrd="0" presId="urn:microsoft.com/office/officeart/2005/8/layout/cycle6"/>
    <dgm:cxn modelId="{F864E8ED-875C-4947-A7D7-65F4B77FFD2A}" type="presParOf" srcId="{2B47BFEE-8CDB-4C34-B295-278336588AEE}" destId="{5155BD5C-6426-4DB8-B96B-A6FABC8E0028}" srcOrd="4" destOrd="0" presId="urn:microsoft.com/office/officeart/2005/8/layout/cycle6"/>
    <dgm:cxn modelId="{CC2ADFB3-97BA-41B3-AA4E-8D8059EA9CC0}" type="presParOf" srcId="{2B47BFEE-8CDB-4C34-B295-278336588AEE}" destId="{FDC09279-6AD5-40C3-98A1-15B1BEDA4401}" srcOrd="5" destOrd="0" presId="urn:microsoft.com/office/officeart/2005/8/layout/cycle6"/>
    <dgm:cxn modelId="{636EFB4F-397D-4CDF-9686-1FE47545077C}" type="presParOf" srcId="{2B47BFEE-8CDB-4C34-B295-278336588AEE}" destId="{3CD70DBE-4A14-4F7A-B737-1E6C472DC6F4}" srcOrd="6" destOrd="0" presId="urn:microsoft.com/office/officeart/2005/8/layout/cycle6"/>
    <dgm:cxn modelId="{28B225CD-4E1F-43B6-8E4D-7495D328D365}" type="presParOf" srcId="{2B47BFEE-8CDB-4C34-B295-278336588AEE}" destId="{FECC4C6C-C934-49DD-8CB8-BA428A496E10}" srcOrd="7" destOrd="0" presId="urn:microsoft.com/office/officeart/2005/8/layout/cycle6"/>
    <dgm:cxn modelId="{BE9F59B2-B27E-4D68-898B-10F9BF2F1DB9}" type="presParOf" srcId="{2B47BFEE-8CDB-4C34-B295-278336588AEE}" destId="{BF63853E-32DA-4277-9E55-EE2536B86D71}" srcOrd="8" destOrd="0" presId="urn:microsoft.com/office/officeart/2005/8/layout/cycle6"/>
    <dgm:cxn modelId="{D75D7C50-E97B-4023-9C96-96472C6B6AF6}" type="presParOf" srcId="{2B47BFEE-8CDB-4C34-B295-278336588AEE}" destId="{150FA45C-CEC3-4020-A064-D9C8FA0EFB18}" srcOrd="9" destOrd="0" presId="urn:microsoft.com/office/officeart/2005/8/layout/cycle6"/>
    <dgm:cxn modelId="{31F1FBD6-C051-49B5-9FF2-3EFE5F24171E}" type="presParOf" srcId="{2B47BFEE-8CDB-4C34-B295-278336588AEE}" destId="{9CE133FF-DD37-41D7-B8E7-D3E7CE94CCE6}" srcOrd="10" destOrd="0" presId="urn:microsoft.com/office/officeart/2005/8/layout/cycle6"/>
    <dgm:cxn modelId="{FB297438-2101-483B-973D-CDBA855863AB}" type="presParOf" srcId="{2B47BFEE-8CDB-4C34-B295-278336588AEE}" destId="{E8FAC35E-5893-4482-B884-9FA74B7A99AE}" srcOrd="11" destOrd="0" presId="urn:microsoft.com/office/officeart/2005/8/layout/cycle6"/>
    <dgm:cxn modelId="{42B7EA6F-1AAD-4E4E-B6A0-AD66CE00ADA6}" type="presParOf" srcId="{2B47BFEE-8CDB-4C34-B295-278336588AEE}" destId="{B64A9C52-E11D-449E-86BF-44B428B8371B}" srcOrd="12" destOrd="0" presId="urn:microsoft.com/office/officeart/2005/8/layout/cycle6"/>
    <dgm:cxn modelId="{CB086443-2E1F-481A-9D45-55DE19647F31}" type="presParOf" srcId="{2B47BFEE-8CDB-4C34-B295-278336588AEE}" destId="{E06E3C28-FF00-4D21-A47F-4F77DEB25BA9}" srcOrd="13" destOrd="0" presId="urn:microsoft.com/office/officeart/2005/8/layout/cycle6"/>
    <dgm:cxn modelId="{A070285C-9BDC-4485-B003-91743C70EAFA}" type="presParOf" srcId="{2B47BFEE-8CDB-4C34-B295-278336588AEE}" destId="{A1904883-FD7A-4DBE-8D7E-47829C337914}" srcOrd="14" destOrd="0" presId="urn:microsoft.com/office/officeart/2005/8/layout/cycle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D9C8CE-44D7-48E8-8FF9-C90E5B07A7F9}" type="doc">
      <dgm:prSet loTypeId="urn:microsoft.com/office/officeart/2005/8/layout/cycle7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vi-VN"/>
        </a:p>
      </dgm:t>
    </dgm:pt>
    <dgm:pt modelId="{0A9B972F-A746-4C90-8B1B-B9D5CDD915E9}">
      <dgm:prSet phldrT="[Text]"/>
      <dgm:spPr/>
      <dgm:t>
        <a:bodyPr/>
        <a:lstStyle/>
        <a:p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trạng</a:t>
          </a:r>
          <a:endParaRPr lang="vi-VN" dirty="0"/>
        </a:p>
      </dgm:t>
    </dgm:pt>
    <dgm:pt modelId="{3E882223-52D6-4229-8958-D7F617769D09}" type="parTrans" cxnId="{52290D65-3EAD-475B-96F5-BED7B5EB7500}">
      <dgm:prSet/>
      <dgm:spPr/>
      <dgm:t>
        <a:bodyPr/>
        <a:lstStyle/>
        <a:p>
          <a:endParaRPr lang="vi-VN"/>
        </a:p>
      </dgm:t>
    </dgm:pt>
    <dgm:pt modelId="{311354D6-787A-47AD-9D45-DE123AB0BCB2}" type="sibTrans" cxnId="{52290D65-3EAD-475B-96F5-BED7B5EB7500}">
      <dgm:prSet/>
      <dgm:spPr/>
      <dgm:t>
        <a:bodyPr/>
        <a:lstStyle/>
        <a:p>
          <a:endParaRPr lang="vi-VN"/>
        </a:p>
      </dgm:t>
    </dgm:pt>
    <dgm:pt modelId="{36FCA256-903D-4B35-8655-1F6D4CC5ABDB}">
      <dgm:prSet phldrT="[Text]"/>
      <dgm:spPr/>
      <dgm:t>
        <a:bodyPr/>
        <a:lstStyle/>
        <a:p>
          <a:r>
            <a:rPr lang="en-US" dirty="0" err="1" smtClean="0"/>
            <a:t>Áp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endParaRPr lang="vi-VN" dirty="0"/>
        </a:p>
      </dgm:t>
    </dgm:pt>
    <dgm:pt modelId="{68ECCA6D-CC90-4D11-8585-99D745109033}" type="parTrans" cxnId="{BDFFEAD6-B4C0-4996-864F-5A0655A448E0}">
      <dgm:prSet/>
      <dgm:spPr/>
      <dgm:t>
        <a:bodyPr/>
        <a:lstStyle/>
        <a:p>
          <a:endParaRPr lang="vi-VN"/>
        </a:p>
      </dgm:t>
    </dgm:pt>
    <dgm:pt modelId="{8F6663F8-27C9-45C0-8A17-23C31FB9F285}" type="sibTrans" cxnId="{BDFFEAD6-B4C0-4996-864F-5A0655A448E0}">
      <dgm:prSet/>
      <dgm:spPr/>
      <dgm:t>
        <a:bodyPr/>
        <a:lstStyle/>
        <a:p>
          <a:endParaRPr lang="vi-VN"/>
        </a:p>
      </dgm:t>
    </dgm:pt>
    <dgm:pt modelId="{A9B55E27-DD87-45FE-96D3-9672A15F9557}">
      <dgm:prSet phldrT="[Text]"/>
      <dgm:spPr/>
      <dgm:t>
        <a:bodyPr/>
        <a:lstStyle/>
        <a:p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pháp</a:t>
          </a:r>
          <a:endParaRPr lang="vi-VN" dirty="0"/>
        </a:p>
      </dgm:t>
    </dgm:pt>
    <dgm:pt modelId="{EC5B6BFD-2640-42B9-A610-E75A2C34664D}" type="parTrans" cxnId="{EE8C04F4-DA3B-484B-A366-7D04EDF25AE5}">
      <dgm:prSet/>
      <dgm:spPr/>
      <dgm:t>
        <a:bodyPr/>
        <a:lstStyle/>
        <a:p>
          <a:endParaRPr lang="vi-VN"/>
        </a:p>
      </dgm:t>
    </dgm:pt>
    <dgm:pt modelId="{3093888B-231A-4F94-BC5B-ED24A1828DE0}" type="sibTrans" cxnId="{EE8C04F4-DA3B-484B-A366-7D04EDF25AE5}">
      <dgm:prSet/>
      <dgm:spPr/>
      <dgm:t>
        <a:bodyPr/>
        <a:lstStyle/>
        <a:p>
          <a:endParaRPr lang="vi-VN"/>
        </a:p>
      </dgm:t>
    </dgm:pt>
    <dgm:pt modelId="{38DCBD06-1D98-4DE5-8BEE-7741AC1F9058}" type="pres">
      <dgm:prSet presAssocID="{99D9C8CE-44D7-48E8-8FF9-C90E5B07A7F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1E54E7-7AFF-42F9-847E-B55B2DA77714}" type="pres">
      <dgm:prSet presAssocID="{0A9B972F-A746-4C90-8B1B-B9D5CDD915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11E93F3-E11D-47B1-B8A7-32168C7A5744}" type="pres">
      <dgm:prSet presAssocID="{311354D6-787A-47AD-9D45-DE123AB0BCB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A247FDE-8A06-4F29-9361-419F7A64011C}" type="pres">
      <dgm:prSet presAssocID="{311354D6-787A-47AD-9D45-DE123AB0BCB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F9B6300-DC53-4BCB-A465-6ED9BA197D4B}" type="pres">
      <dgm:prSet presAssocID="{36FCA256-903D-4B35-8655-1F6D4CC5AB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6402C13-DEB3-4F53-A74E-8C33A087085E}" type="pres">
      <dgm:prSet presAssocID="{8F6663F8-27C9-45C0-8A17-23C31FB9F28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215CF1D-3A0B-4223-B842-65C2F9357DF4}" type="pres">
      <dgm:prSet presAssocID="{8F6663F8-27C9-45C0-8A17-23C31FB9F28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002159A-C18D-4168-B120-0ED0E72FD6F8}" type="pres">
      <dgm:prSet presAssocID="{A9B55E27-DD87-45FE-96D3-9672A15F95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A0ED0D3-232F-4FF9-9520-21591134EC73}" type="pres">
      <dgm:prSet presAssocID="{3093888B-231A-4F94-BC5B-ED24A18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C3709A41-C97C-4D4F-90CA-F0205B24A157}" type="pres">
      <dgm:prSet presAssocID="{3093888B-231A-4F94-BC5B-ED24A18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D551412-1D9F-4FC5-9AAD-C771F0BA972C}" type="presOf" srcId="{99D9C8CE-44D7-48E8-8FF9-C90E5B07A7F9}" destId="{38DCBD06-1D98-4DE5-8BEE-7741AC1F9058}" srcOrd="0" destOrd="0" presId="urn:microsoft.com/office/officeart/2005/8/layout/cycle7"/>
    <dgm:cxn modelId="{4F4D72EF-4FF0-46D4-A114-0193552FEEF9}" type="presOf" srcId="{8F6663F8-27C9-45C0-8A17-23C31FB9F285}" destId="{46402C13-DEB3-4F53-A74E-8C33A087085E}" srcOrd="0" destOrd="0" presId="urn:microsoft.com/office/officeart/2005/8/layout/cycle7"/>
    <dgm:cxn modelId="{8F6202B3-1DFE-4AE2-A3F9-3B8B9B473704}" type="presOf" srcId="{3093888B-231A-4F94-BC5B-ED24A1828DE0}" destId="{CA0ED0D3-232F-4FF9-9520-21591134EC73}" srcOrd="0" destOrd="0" presId="urn:microsoft.com/office/officeart/2005/8/layout/cycle7"/>
    <dgm:cxn modelId="{B80A9AD5-2D21-4E05-978C-C196F19EF1C8}" type="presOf" srcId="{36FCA256-903D-4B35-8655-1F6D4CC5ABDB}" destId="{CF9B6300-DC53-4BCB-A465-6ED9BA197D4B}" srcOrd="0" destOrd="0" presId="urn:microsoft.com/office/officeart/2005/8/layout/cycle7"/>
    <dgm:cxn modelId="{4AD7261F-0CE0-4024-BE0A-A71B54A781E4}" type="presOf" srcId="{A9B55E27-DD87-45FE-96D3-9672A15F9557}" destId="{6002159A-C18D-4168-B120-0ED0E72FD6F8}" srcOrd="0" destOrd="0" presId="urn:microsoft.com/office/officeart/2005/8/layout/cycle7"/>
    <dgm:cxn modelId="{EE8C04F4-DA3B-484B-A366-7D04EDF25AE5}" srcId="{99D9C8CE-44D7-48E8-8FF9-C90E5B07A7F9}" destId="{A9B55E27-DD87-45FE-96D3-9672A15F9557}" srcOrd="2" destOrd="0" parTransId="{EC5B6BFD-2640-42B9-A610-E75A2C34664D}" sibTransId="{3093888B-231A-4F94-BC5B-ED24A1828DE0}"/>
    <dgm:cxn modelId="{9EA963CA-6207-48C1-9BA7-E295DBF1BF88}" type="presOf" srcId="{0A9B972F-A746-4C90-8B1B-B9D5CDD915E9}" destId="{761E54E7-7AFF-42F9-847E-B55B2DA77714}" srcOrd="0" destOrd="0" presId="urn:microsoft.com/office/officeart/2005/8/layout/cycle7"/>
    <dgm:cxn modelId="{52290D65-3EAD-475B-96F5-BED7B5EB7500}" srcId="{99D9C8CE-44D7-48E8-8FF9-C90E5B07A7F9}" destId="{0A9B972F-A746-4C90-8B1B-B9D5CDD915E9}" srcOrd="0" destOrd="0" parTransId="{3E882223-52D6-4229-8958-D7F617769D09}" sibTransId="{311354D6-787A-47AD-9D45-DE123AB0BCB2}"/>
    <dgm:cxn modelId="{BCF95252-DB1C-417B-B46D-11085D0DD28C}" type="presOf" srcId="{311354D6-787A-47AD-9D45-DE123AB0BCB2}" destId="{9A247FDE-8A06-4F29-9361-419F7A64011C}" srcOrd="1" destOrd="0" presId="urn:microsoft.com/office/officeart/2005/8/layout/cycle7"/>
    <dgm:cxn modelId="{BDFFEAD6-B4C0-4996-864F-5A0655A448E0}" srcId="{99D9C8CE-44D7-48E8-8FF9-C90E5B07A7F9}" destId="{36FCA256-903D-4B35-8655-1F6D4CC5ABDB}" srcOrd="1" destOrd="0" parTransId="{68ECCA6D-CC90-4D11-8585-99D745109033}" sibTransId="{8F6663F8-27C9-45C0-8A17-23C31FB9F285}"/>
    <dgm:cxn modelId="{9EFB09B2-FA00-4578-9E46-27724775915D}" type="presOf" srcId="{8F6663F8-27C9-45C0-8A17-23C31FB9F285}" destId="{0215CF1D-3A0B-4223-B842-65C2F9357DF4}" srcOrd="1" destOrd="0" presId="urn:microsoft.com/office/officeart/2005/8/layout/cycle7"/>
    <dgm:cxn modelId="{B81347BC-C7E2-46F6-BAE8-8A4DA67DD45F}" type="presOf" srcId="{3093888B-231A-4F94-BC5B-ED24A1828DE0}" destId="{C3709A41-C97C-4D4F-90CA-F0205B24A157}" srcOrd="1" destOrd="0" presId="urn:microsoft.com/office/officeart/2005/8/layout/cycle7"/>
    <dgm:cxn modelId="{E0777BA9-230C-4AAD-A7AF-8E9893D2A8F2}" type="presOf" srcId="{311354D6-787A-47AD-9D45-DE123AB0BCB2}" destId="{011E93F3-E11D-47B1-B8A7-32168C7A5744}" srcOrd="0" destOrd="0" presId="urn:microsoft.com/office/officeart/2005/8/layout/cycle7"/>
    <dgm:cxn modelId="{F252C342-50AB-46F4-8A7F-8454B8A04E5F}" type="presParOf" srcId="{38DCBD06-1D98-4DE5-8BEE-7741AC1F9058}" destId="{761E54E7-7AFF-42F9-847E-B55B2DA77714}" srcOrd="0" destOrd="0" presId="urn:microsoft.com/office/officeart/2005/8/layout/cycle7"/>
    <dgm:cxn modelId="{AA521540-93AF-4590-85B1-02635ABB725B}" type="presParOf" srcId="{38DCBD06-1D98-4DE5-8BEE-7741AC1F9058}" destId="{011E93F3-E11D-47B1-B8A7-32168C7A5744}" srcOrd="1" destOrd="0" presId="urn:microsoft.com/office/officeart/2005/8/layout/cycle7"/>
    <dgm:cxn modelId="{A203F5E9-219B-440A-84C3-7201ABD340B2}" type="presParOf" srcId="{011E93F3-E11D-47B1-B8A7-32168C7A5744}" destId="{9A247FDE-8A06-4F29-9361-419F7A64011C}" srcOrd="0" destOrd="0" presId="urn:microsoft.com/office/officeart/2005/8/layout/cycle7"/>
    <dgm:cxn modelId="{B530199C-BE92-4CA3-AF68-EF888AFEFF6C}" type="presParOf" srcId="{38DCBD06-1D98-4DE5-8BEE-7741AC1F9058}" destId="{CF9B6300-DC53-4BCB-A465-6ED9BA197D4B}" srcOrd="2" destOrd="0" presId="urn:microsoft.com/office/officeart/2005/8/layout/cycle7"/>
    <dgm:cxn modelId="{8FC1D18D-2BCD-4830-9C1C-201027365155}" type="presParOf" srcId="{38DCBD06-1D98-4DE5-8BEE-7741AC1F9058}" destId="{46402C13-DEB3-4F53-A74E-8C33A087085E}" srcOrd="3" destOrd="0" presId="urn:microsoft.com/office/officeart/2005/8/layout/cycle7"/>
    <dgm:cxn modelId="{18160E3C-4519-438A-879E-A9C03BA96C75}" type="presParOf" srcId="{46402C13-DEB3-4F53-A74E-8C33A087085E}" destId="{0215CF1D-3A0B-4223-B842-65C2F9357DF4}" srcOrd="0" destOrd="0" presId="urn:microsoft.com/office/officeart/2005/8/layout/cycle7"/>
    <dgm:cxn modelId="{523D2210-B1BA-4EBA-9ECA-63F988820EBD}" type="presParOf" srcId="{38DCBD06-1D98-4DE5-8BEE-7741AC1F9058}" destId="{6002159A-C18D-4168-B120-0ED0E72FD6F8}" srcOrd="4" destOrd="0" presId="urn:microsoft.com/office/officeart/2005/8/layout/cycle7"/>
    <dgm:cxn modelId="{21008E2D-7C19-4ADE-B7B8-AB5D7850ADBA}" type="presParOf" srcId="{38DCBD06-1D98-4DE5-8BEE-7741AC1F9058}" destId="{CA0ED0D3-232F-4FF9-9520-21591134EC73}" srcOrd="5" destOrd="0" presId="urn:microsoft.com/office/officeart/2005/8/layout/cycle7"/>
    <dgm:cxn modelId="{65B5A297-29DC-4E23-AD7D-DB3F74F41409}" type="presParOf" srcId="{CA0ED0D3-232F-4FF9-9520-21591134EC73}" destId="{C3709A41-C97C-4D4F-90CA-F0205B24A157}" srcOrd="0" destOrd="0" presId="urn:microsoft.com/office/officeart/2005/8/layout/cycle7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5F2B70-C231-49DF-8A37-C7132FC648A8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30DAFD96-F624-4F6F-A441-7F4A311BC7A8}">
      <dgm:prSet phldrT="[Text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TMĐT</a:t>
          </a:r>
          <a:endParaRPr lang="vi-VN" b="1" cap="none" spc="50" dirty="0" smtClean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8062F495-B54F-4C2C-93BE-908839E8BD4E}" type="parTrans" cxnId="{B40799BD-376E-4775-B50E-F5B0603BAD56}">
      <dgm:prSet/>
      <dgm:spPr/>
      <dgm:t>
        <a:bodyPr/>
        <a:lstStyle/>
        <a:p>
          <a:endParaRPr lang="vi-VN"/>
        </a:p>
      </dgm:t>
    </dgm:pt>
    <dgm:pt modelId="{8693DCC6-CD87-4BC9-A11F-5E75A7210244}" type="sibTrans" cxnId="{B40799BD-376E-4775-B50E-F5B0603BAD56}">
      <dgm:prSet/>
      <dgm:spPr/>
      <dgm:t>
        <a:bodyPr/>
        <a:lstStyle/>
        <a:p>
          <a:endParaRPr lang="vi-VN"/>
        </a:p>
      </dgm:t>
    </dgm:pt>
    <dgm:pt modelId="{A76651AA-5694-4BF9-819A-A9ABA5BEE0FC}">
      <dgm:prSet phldrT="[Text]"/>
      <dgm:spPr/>
      <dgm:t>
        <a:bodyPr/>
        <a:lstStyle/>
        <a:p>
          <a:r>
            <a:rPr lang="vi-VN" b="0" dirty="0" smtClean="0"/>
            <a:t>Cơ sở hạ tầng phát triễn</a:t>
          </a:r>
          <a:endParaRPr lang="vi-VN" dirty="0"/>
        </a:p>
      </dgm:t>
    </dgm:pt>
    <dgm:pt modelId="{2D44821C-04C7-4EAA-BFF8-3B7611F50D14}" type="parTrans" cxnId="{39380E35-5292-4E88-A616-1745A8867265}">
      <dgm:prSet/>
      <dgm:spPr/>
      <dgm:t>
        <a:bodyPr/>
        <a:lstStyle/>
        <a:p>
          <a:endParaRPr lang="vi-VN"/>
        </a:p>
      </dgm:t>
    </dgm:pt>
    <dgm:pt modelId="{5A124D99-CD0F-4E54-AF76-722294C6E939}" type="sibTrans" cxnId="{39380E35-5292-4E88-A616-1745A8867265}">
      <dgm:prSet/>
      <dgm:spPr/>
      <dgm:t>
        <a:bodyPr/>
        <a:lstStyle/>
        <a:p>
          <a:endParaRPr lang="vi-VN"/>
        </a:p>
      </dgm:t>
    </dgm:pt>
    <dgm:pt modelId="{347FF309-950E-4B16-A2BD-4411F4189E79}">
      <dgm:prSet phldrT="[Text]"/>
      <dgm:spPr/>
      <dgm:t>
        <a:bodyPr/>
        <a:lstStyle/>
        <a:p>
          <a:r>
            <a:rPr lang="vi-VN" b="0" dirty="0" smtClean="0"/>
            <a:t>Lựa chọn nền tảng</a:t>
          </a:r>
          <a:endParaRPr lang="vi-VN" dirty="0"/>
        </a:p>
      </dgm:t>
    </dgm:pt>
    <dgm:pt modelId="{673F703A-EAEF-4CE7-A32B-74BD3A7C5434}" type="parTrans" cxnId="{09DFFFBE-5F9C-4C93-BBFC-036F857B6B42}">
      <dgm:prSet/>
      <dgm:spPr/>
      <dgm:t>
        <a:bodyPr/>
        <a:lstStyle/>
        <a:p>
          <a:endParaRPr lang="vi-VN"/>
        </a:p>
      </dgm:t>
    </dgm:pt>
    <dgm:pt modelId="{564C9A2D-3542-4E87-B094-332A4A134D52}" type="sibTrans" cxnId="{09DFFFBE-5F9C-4C93-BBFC-036F857B6B42}">
      <dgm:prSet/>
      <dgm:spPr/>
      <dgm:t>
        <a:bodyPr/>
        <a:lstStyle/>
        <a:p>
          <a:endParaRPr lang="vi-VN"/>
        </a:p>
      </dgm:t>
    </dgm:pt>
    <dgm:pt modelId="{5A33ECB2-DC1B-4A0A-BFEA-B19989512CEE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vi-VN" dirty="0" smtClean="0"/>
            <a:t>Lựa chọn hình thức thanh toán trực tuyến </a:t>
          </a:r>
          <a:endParaRPr lang="vi-VN" dirty="0"/>
        </a:p>
      </dgm:t>
    </dgm:pt>
    <dgm:pt modelId="{18DAA115-7AA7-47ED-8803-665C3E6EB18D}" type="parTrans" cxnId="{4465A742-2672-4EF6-B7BA-DC2386E7E178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vi-VN"/>
        </a:p>
      </dgm:t>
    </dgm:pt>
    <dgm:pt modelId="{BD22867B-9C99-4D2A-9B5A-2789E247A886}" type="sibTrans" cxnId="{4465A742-2672-4EF6-B7BA-DC2386E7E178}">
      <dgm:prSet/>
      <dgm:spPr/>
      <dgm:t>
        <a:bodyPr/>
        <a:lstStyle/>
        <a:p>
          <a:endParaRPr lang="vi-VN"/>
        </a:p>
      </dgm:t>
    </dgm:pt>
    <dgm:pt modelId="{53D08C65-A17D-41AB-B758-B8132C5B5DD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vi-VN" b="0" dirty="0" smtClean="0"/>
            <a:t>Đẩy mạnh việc phát triển TMĐT</a:t>
          </a:r>
          <a:endParaRPr lang="vi-VN" dirty="0"/>
        </a:p>
      </dgm:t>
    </dgm:pt>
    <dgm:pt modelId="{DAC54B3D-E712-49B3-B0B0-C8B24CADDCB9}" type="parTrans" cxnId="{2B36AA31-5ABA-48B7-8A31-58B130EDC81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vi-VN"/>
        </a:p>
      </dgm:t>
    </dgm:pt>
    <dgm:pt modelId="{8904A07C-CCBB-4A34-9FD8-D1AAC7239E57}" type="sibTrans" cxnId="{2B36AA31-5ABA-48B7-8A31-58B130EDC810}">
      <dgm:prSet/>
      <dgm:spPr/>
      <dgm:t>
        <a:bodyPr/>
        <a:lstStyle/>
        <a:p>
          <a:endParaRPr lang="vi-VN"/>
        </a:p>
      </dgm:t>
    </dgm:pt>
    <dgm:pt modelId="{0BD2F7CD-38E7-4548-9A19-CA96C6C0CFF5}" type="pres">
      <dgm:prSet presAssocID="{2B5F2B70-C231-49DF-8A37-C7132FC648A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AA9C45-DE9E-4D3C-976A-566F8B68F901}" type="pres">
      <dgm:prSet presAssocID="{30DAFD96-F624-4F6F-A441-7F4A311BC7A8}" presName="centerShape" presStyleLbl="node0" presStyleIdx="0" presStyleCnt="1"/>
      <dgm:spPr/>
      <dgm:t>
        <a:bodyPr/>
        <a:lstStyle/>
        <a:p>
          <a:endParaRPr lang="vi-VN"/>
        </a:p>
      </dgm:t>
    </dgm:pt>
    <dgm:pt modelId="{A78470EB-0B95-4AEC-AC21-CFF5D1476C23}" type="pres">
      <dgm:prSet presAssocID="{2D44821C-04C7-4EAA-BFF8-3B7611F50D14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DAD88AF0-3018-4372-882E-147C864EEAF0}" type="pres">
      <dgm:prSet presAssocID="{A76651AA-5694-4BF9-819A-A9ABA5BEE0F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61D450-923F-493A-849E-47B4058702F9}" type="pres">
      <dgm:prSet presAssocID="{673F703A-EAEF-4CE7-A32B-74BD3A7C5434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CAAE4D44-17D6-4C6A-80C9-A4B23A131346}" type="pres">
      <dgm:prSet presAssocID="{347FF309-950E-4B16-A2BD-4411F4189E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102253C-EC95-481B-BCA7-2C5E81001805}" type="pres">
      <dgm:prSet presAssocID="{18DAA115-7AA7-47ED-8803-665C3E6EB18D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71A6514F-3AA7-461D-A381-88B0C6A7C4F8}" type="pres">
      <dgm:prSet presAssocID="{5A33ECB2-DC1B-4A0A-BFEA-B19989512C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C41EB1E-77AB-4F8E-ABB1-2BBBE7819E87}" type="pres">
      <dgm:prSet presAssocID="{DAC54B3D-E712-49B3-B0B0-C8B24CADDCB9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C039604F-6F3F-4E03-9473-F89E176E84E8}" type="pres">
      <dgm:prSet presAssocID="{53D08C65-A17D-41AB-B758-B8132C5B5DD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65A742-2672-4EF6-B7BA-DC2386E7E178}" srcId="{30DAFD96-F624-4F6F-A441-7F4A311BC7A8}" destId="{5A33ECB2-DC1B-4A0A-BFEA-B19989512CEE}" srcOrd="2" destOrd="0" parTransId="{18DAA115-7AA7-47ED-8803-665C3E6EB18D}" sibTransId="{BD22867B-9C99-4D2A-9B5A-2789E247A886}"/>
    <dgm:cxn modelId="{B40799BD-376E-4775-B50E-F5B0603BAD56}" srcId="{2B5F2B70-C231-49DF-8A37-C7132FC648A8}" destId="{30DAFD96-F624-4F6F-A441-7F4A311BC7A8}" srcOrd="0" destOrd="0" parTransId="{8062F495-B54F-4C2C-93BE-908839E8BD4E}" sibTransId="{8693DCC6-CD87-4BC9-A11F-5E75A7210244}"/>
    <dgm:cxn modelId="{799F5A06-DAC6-4400-8981-6683B2EB2929}" type="presOf" srcId="{DAC54B3D-E712-49B3-B0B0-C8B24CADDCB9}" destId="{6C41EB1E-77AB-4F8E-ABB1-2BBBE7819E87}" srcOrd="0" destOrd="0" presId="urn:microsoft.com/office/officeart/2005/8/layout/radial4"/>
    <dgm:cxn modelId="{F0254432-EB3A-445A-A24F-CE21EE118973}" type="presOf" srcId="{347FF309-950E-4B16-A2BD-4411F4189E79}" destId="{CAAE4D44-17D6-4C6A-80C9-A4B23A131346}" srcOrd="0" destOrd="0" presId="urn:microsoft.com/office/officeart/2005/8/layout/radial4"/>
    <dgm:cxn modelId="{09DFFFBE-5F9C-4C93-BBFC-036F857B6B42}" srcId="{30DAFD96-F624-4F6F-A441-7F4A311BC7A8}" destId="{347FF309-950E-4B16-A2BD-4411F4189E79}" srcOrd="1" destOrd="0" parTransId="{673F703A-EAEF-4CE7-A32B-74BD3A7C5434}" sibTransId="{564C9A2D-3542-4E87-B094-332A4A134D52}"/>
    <dgm:cxn modelId="{C47A61E6-606D-461D-954A-159105F114CD}" type="presOf" srcId="{18DAA115-7AA7-47ED-8803-665C3E6EB18D}" destId="{0102253C-EC95-481B-BCA7-2C5E81001805}" srcOrd="0" destOrd="0" presId="urn:microsoft.com/office/officeart/2005/8/layout/radial4"/>
    <dgm:cxn modelId="{80BD0861-8180-4A33-9CEE-422BC3723469}" type="presOf" srcId="{5A33ECB2-DC1B-4A0A-BFEA-B19989512CEE}" destId="{71A6514F-3AA7-461D-A381-88B0C6A7C4F8}" srcOrd="0" destOrd="0" presId="urn:microsoft.com/office/officeart/2005/8/layout/radial4"/>
    <dgm:cxn modelId="{D47425AD-3378-4B54-B9B8-0C213CED6E20}" type="presOf" srcId="{673F703A-EAEF-4CE7-A32B-74BD3A7C5434}" destId="{4261D450-923F-493A-849E-47B4058702F9}" srcOrd="0" destOrd="0" presId="urn:microsoft.com/office/officeart/2005/8/layout/radial4"/>
    <dgm:cxn modelId="{7F15727E-D572-4B46-A417-0E286F593D51}" type="presOf" srcId="{A76651AA-5694-4BF9-819A-A9ABA5BEE0FC}" destId="{DAD88AF0-3018-4372-882E-147C864EEAF0}" srcOrd="0" destOrd="0" presId="urn:microsoft.com/office/officeart/2005/8/layout/radial4"/>
    <dgm:cxn modelId="{F11256AE-B9B9-4FA2-81D7-54FE1C290375}" type="presOf" srcId="{2B5F2B70-C231-49DF-8A37-C7132FC648A8}" destId="{0BD2F7CD-38E7-4548-9A19-CA96C6C0CFF5}" srcOrd="0" destOrd="0" presId="urn:microsoft.com/office/officeart/2005/8/layout/radial4"/>
    <dgm:cxn modelId="{41A57176-E91B-4B95-AC25-ADA7113DA7EE}" type="presOf" srcId="{2D44821C-04C7-4EAA-BFF8-3B7611F50D14}" destId="{A78470EB-0B95-4AEC-AC21-CFF5D1476C23}" srcOrd="0" destOrd="0" presId="urn:microsoft.com/office/officeart/2005/8/layout/radial4"/>
    <dgm:cxn modelId="{879C2F1C-42EA-4092-86E2-1B110288AB8E}" type="presOf" srcId="{30DAFD96-F624-4F6F-A441-7F4A311BC7A8}" destId="{98AA9C45-DE9E-4D3C-976A-566F8B68F901}" srcOrd="0" destOrd="0" presId="urn:microsoft.com/office/officeart/2005/8/layout/radial4"/>
    <dgm:cxn modelId="{2B36AA31-5ABA-48B7-8A31-58B130EDC810}" srcId="{30DAFD96-F624-4F6F-A441-7F4A311BC7A8}" destId="{53D08C65-A17D-41AB-B758-B8132C5B5DD4}" srcOrd="3" destOrd="0" parTransId="{DAC54B3D-E712-49B3-B0B0-C8B24CADDCB9}" sibTransId="{8904A07C-CCBB-4A34-9FD8-D1AAC7239E57}"/>
    <dgm:cxn modelId="{2ABC2EA3-A4AA-4347-9133-1C8E3C100427}" type="presOf" srcId="{53D08C65-A17D-41AB-B758-B8132C5B5DD4}" destId="{C039604F-6F3F-4E03-9473-F89E176E84E8}" srcOrd="0" destOrd="0" presId="urn:microsoft.com/office/officeart/2005/8/layout/radial4"/>
    <dgm:cxn modelId="{39380E35-5292-4E88-A616-1745A8867265}" srcId="{30DAFD96-F624-4F6F-A441-7F4A311BC7A8}" destId="{A76651AA-5694-4BF9-819A-A9ABA5BEE0FC}" srcOrd="0" destOrd="0" parTransId="{2D44821C-04C7-4EAA-BFF8-3B7611F50D14}" sibTransId="{5A124D99-CD0F-4E54-AF76-722294C6E939}"/>
    <dgm:cxn modelId="{75DB2CB1-6E26-444D-9166-C0507D7DCE0B}" type="presParOf" srcId="{0BD2F7CD-38E7-4548-9A19-CA96C6C0CFF5}" destId="{98AA9C45-DE9E-4D3C-976A-566F8B68F901}" srcOrd="0" destOrd="0" presId="urn:microsoft.com/office/officeart/2005/8/layout/radial4"/>
    <dgm:cxn modelId="{1139945D-739E-4A82-BC75-595561E46585}" type="presParOf" srcId="{0BD2F7CD-38E7-4548-9A19-CA96C6C0CFF5}" destId="{A78470EB-0B95-4AEC-AC21-CFF5D1476C23}" srcOrd="1" destOrd="0" presId="urn:microsoft.com/office/officeart/2005/8/layout/radial4"/>
    <dgm:cxn modelId="{33BFEE7A-AEC8-4E60-94ED-408542844891}" type="presParOf" srcId="{0BD2F7CD-38E7-4548-9A19-CA96C6C0CFF5}" destId="{DAD88AF0-3018-4372-882E-147C864EEAF0}" srcOrd="2" destOrd="0" presId="urn:microsoft.com/office/officeart/2005/8/layout/radial4"/>
    <dgm:cxn modelId="{227AFB02-0FEB-447A-9C5C-252B47EF8E64}" type="presParOf" srcId="{0BD2F7CD-38E7-4548-9A19-CA96C6C0CFF5}" destId="{4261D450-923F-493A-849E-47B4058702F9}" srcOrd="3" destOrd="0" presId="urn:microsoft.com/office/officeart/2005/8/layout/radial4"/>
    <dgm:cxn modelId="{B3BC0CAA-9863-4E8C-B244-93688A1BA69D}" type="presParOf" srcId="{0BD2F7CD-38E7-4548-9A19-CA96C6C0CFF5}" destId="{CAAE4D44-17D6-4C6A-80C9-A4B23A131346}" srcOrd="4" destOrd="0" presId="urn:microsoft.com/office/officeart/2005/8/layout/radial4"/>
    <dgm:cxn modelId="{D2888CF2-F75D-49BF-A650-5C79EF85014B}" type="presParOf" srcId="{0BD2F7CD-38E7-4548-9A19-CA96C6C0CFF5}" destId="{0102253C-EC95-481B-BCA7-2C5E81001805}" srcOrd="5" destOrd="0" presId="urn:microsoft.com/office/officeart/2005/8/layout/radial4"/>
    <dgm:cxn modelId="{917D8BB9-19D2-40C5-A99E-A49FB7C68357}" type="presParOf" srcId="{0BD2F7CD-38E7-4548-9A19-CA96C6C0CFF5}" destId="{71A6514F-3AA7-461D-A381-88B0C6A7C4F8}" srcOrd="6" destOrd="0" presId="urn:microsoft.com/office/officeart/2005/8/layout/radial4"/>
    <dgm:cxn modelId="{B178DFE3-2BB6-4975-96C0-9292A379E064}" type="presParOf" srcId="{0BD2F7CD-38E7-4548-9A19-CA96C6C0CFF5}" destId="{6C41EB1E-77AB-4F8E-ABB1-2BBBE7819E87}" srcOrd="7" destOrd="0" presId="urn:microsoft.com/office/officeart/2005/8/layout/radial4"/>
    <dgm:cxn modelId="{F593AE7E-EFF3-48A7-B2D1-B1B2423CA077}" type="presParOf" srcId="{0BD2F7CD-38E7-4548-9A19-CA96C6C0CFF5}" destId="{C039604F-6F3F-4E03-9473-F89E176E84E8}" srcOrd="8" destOrd="0" presId="urn:microsoft.com/office/officeart/2005/8/layout/radial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4740B1-24DD-4D80-A689-076914E48C2F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2" csCatId="colorful" phldr="1"/>
      <dgm:spPr/>
    </dgm:pt>
    <dgm:pt modelId="{C33F7611-3BAC-49D6-863F-8E36C1586A7D}">
      <dgm:prSet phldrT="[Text]"/>
      <dgm:spPr/>
      <dgm:t>
        <a:bodyPr/>
        <a:lstStyle/>
        <a:p>
          <a:r>
            <a:rPr lang="en-US" b="1" dirty="0" smtClean="0"/>
            <a:t>Google App Engine</a:t>
          </a:r>
          <a:endParaRPr lang="vi-VN" dirty="0"/>
        </a:p>
      </dgm:t>
    </dgm:pt>
    <dgm:pt modelId="{5D5BE73C-1E86-4FC6-9989-84D35268166A}" type="parTrans" cxnId="{765833E5-6505-440F-9253-701F7E65FFE8}">
      <dgm:prSet/>
      <dgm:spPr/>
      <dgm:t>
        <a:bodyPr/>
        <a:lstStyle/>
        <a:p>
          <a:endParaRPr lang="vi-VN"/>
        </a:p>
      </dgm:t>
    </dgm:pt>
    <dgm:pt modelId="{9CCB9EA3-8682-40C6-9E5F-57D78550A4CF}" type="sibTrans" cxnId="{765833E5-6505-440F-9253-701F7E65FFE8}">
      <dgm:prSet/>
      <dgm:spPr/>
      <dgm:t>
        <a:bodyPr/>
        <a:lstStyle/>
        <a:p>
          <a:endParaRPr lang="vi-VN"/>
        </a:p>
      </dgm:t>
    </dgm:pt>
    <dgm:pt modelId="{27C312E1-CD54-430A-BCDD-15C30528D01C}">
      <dgm:prSet phldrT="[Text]"/>
      <dgm:spPr/>
      <dgm:t>
        <a:bodyPr/>
        <a:lstStyle/>
        <a:p>
          <a:r>
            <a:rPr lang="vi-VN" dirty="0" smtClean="0"/>
            <a:t>Android</a:t>
          </a:r>
          <a:endParaRPr lang="vi-VN" dirty="0"/>
        </a:p>
      </dgm:t>
    </dgm:pt>
    <dgm:pt modelId="{13374925-A54A-48B4-B805-4D58F6023A7B}" type="parTrans" cxnId="{E06106DB-9B35-4370-ADDE-EAFE3D9FEAB6}">
      <dgm:prSet/>
      <dgm:spPr/>
      <dgm:t>
        <a:bodyPr/>
        <a:lstStyle/>
        <a:p>
          <a:endParaRPr lang="vi-VN"/>
        </a:p>
      </dgm:t>
    </dgm:pt>
    <dgm:pt modelId="{4722BEA5-C2A0-4280-AD4E-75E341104AD5}" type="sibTrans" cxnId="{E06106DB-9B35-4370-ADDE-EAFE3D9FEAB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vi-VN"/>
        </a:p>
      </dgm:t>
    </dgm:pt>
    <dgm:pt modelId="{9922DB33-82F1-4742-863D-809B7F0B446C}">
      <dgm:prSet phldrT="[Text]" phldr="1"/>
      <dgm:spPr>
        <a:noFill/>
        <a:ln>
          <a:noFill/>
        </a:ln>
      </dgm:spPr>
      <dgm:t>
        <a:bodyPr/>
        <a:lstStyle/>
        <a:p>
          <a:endParaRPr lang="vi-VN" dirty="0"/>
        </a:p>
      </dgm:t>
    </dgm:pt>
    <dgm:pt modelId="{11B976D1-27C0-4612-9E3A-F4C0469298BD}" type="sibTrans" cxnId="{C2485991-A9DD-4DD4-AF4E-9D74927BDF13}">
      <dgm:prSet/>
      <dgm:spPr/>
      <dgm:t>
        <a:bodyPr/>
        <a:lstStyle/>
        <a:p>
          <a:endParaRPr lang="vi-VN"/>
        </a:p>
      </dgm:t>
    </dgm:pt>
    <dgm:pt modelId="{9A652647-1268-4238-AC50-FB50FE120941}" type="parTrans" cxnId="{C2485991-A9DD-4DD4-AF4E-9D74927BDF13}">
      <dgm:prSet/>
      <dgm:spPr/>
      <dgm:t>
        <a:bodyPr/>
        <a:lstStyle/>
        <a:p>
          <a:endParaRPr lang="vi-VN"/>
        </a:p>
      </dgm:t>
    </dgm:pt>
    <dgm:pt modelId="{5086FDCB-61B9-45E9-AD32-7872F3594C9C}" type="pres">
      <dgm:prSet presAssocID="{E04740B1-24DD-4D80-A689-076914E48C2F}" presName="Name0" presStyleCnt="0">
        <dgm:presLayoutVars>
          <dgm:dir/>
          <dgm:resizeHandles val="exact"/>
        </dgm:presLayoutVars>
      </dgm:prSet>
      <dgm:spPr/>
    </dgm:pt>
    <dgm:pt modelId="{FE9888BF-2AF8-45FE-962F-D0EBA4A60E05}" type="pres">
      <dgm:prSet presAssocID="{E04740B1-24DD-4D80-A689-076914E48C2F}" presName="vNodes" presStyleCnt="0"/>
      <dgm:spPr/>
    </dgm:pt>
    <dgm:pt modelId="{36646654-1725-411A-9273-2FFC978C485D}" type="pres">
      <dgm:prSet presAssocID="{C33F7611-3BAC-49D6-863F-8E36C1586A7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B60C67E-2EFA-455F-A5FA-D0FB2C1CD201}" type="pres">
      <dgm:prSet presAssocID="{9CCB9EA3-8682-40C6-9E5F-57D78550A4CF}" presName="spacerT" presStyleCnt="0"/>
      <dgm:spPr/>
    </dgm:pt>
    <dgm:pt modelId="{B05E943A-7D39-4291-9112-7936A2E57F48}" type="pres">
      <dgm:prSet presAssocID="{9CCB9EA3-8682-40C6-9E5F-57D78550A4C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1EB0FF9-400A-405F-85C4-AAAB775BE7BD}" type="pres">
      <dgm:prSet presAssocID="{9CCB9EA3-8682-40C6-9E5F-57D78550A4CF}" presName="spacerB" presStyleCnt="0"/>
      <dgm:spPr/>
    </dgm:pt>
    <dgm:pt modelId="{3E253ED8-E112-4A4B-AFB6-35785955B64C}" type="pres">
      <dgm:prSet presAssocID="{27C312E1-CD54-430A-BCDD-15C30528D0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1DB92-6BA9-46A0-82BC-FC9DF30ED135}" type="pres">
      <dgm:prSet presAssocID="{E04740B1-24DD-4D80-A689-076914E48C2F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6C2459A0-E17E-444B-A29F-E9F58B81FE81}" type="pres">
      <dgm:prSet presAssocID="{E04740B1-24DD-4D80-A689-076914E48C2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14F4B04-DD1A-4781-92E8-53082ACC7B92}" type="pres">
      <dgm:prSet presAssocID="{E04740B1-24DD-4D80-A689-076914E48C2F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0B62B89B-22CB-43CE-813F-83821D66D4E8}" type="presOf" srcId="{4722BEA5-C2A0-4280-AD4E-75E341104AD5}" destId="{6C2459A0-E17E-444B-A29F-E9F58B81FE81}" srcOrd="1" destOrd="0" presId="urn:microsoft.com/office/officeart/2005/8/layout/equation2"/>
    <dgm:cxn modelId="{E06106DB-9B35-4370-ADDE-EAFE3D9FEAB6}" srcId="{E04740B1-24DD-4D80-A689-076914E48C2F}" destId="{27C312E1-CD54-430A-BCDD-15C30528D01C}" srcOrd="1" destOrd="0" parTransId="{13374925-A54A-48B4-B805-4D58F6023A7B}" sibTransId="{4722BEA5-C2A0-4280-AD4E-75E341104AD5}"/>
    <dgm:cxn modelId="{04030D3E-D5E7-4980-B5FB-EE1ABE4312DA}" type="presOf" srcId="{27C312E1-CD54-430A-BCDD-15C30528D01C}" destId="{3E253ED8-E112-4A4B-AFB6-35785955B64C}" srcOrd="0" destOrd="0" presId="urn:microsoft.com/office/officeart/2005/8/layout/equation2"/>
    <dgm:cxn modelId="{09673429-441E-418B-8223-3912FE821F65}" type="presOf" srcId="{C33F7611-3BAC-49D6-863F-8E36C1586A7D}" destId="{36646654-1725-411A-9273-2FFC978C485D}" srcOrd="0" destOrd="0" presId="urn:microsoft.com/office/officeart/2005/8/layout/equation2"/>
    <dgm:cxn modelId="{765833E5-6505-440F-9253-701F7E65FFE8}" srcId="{E04740B1-24DD-4D80-A689-076914E48C2F}" destId="{C33F7611-3BAC-49D6-863F-8E36C1586A7D}" srcOrd="0" destOrd="0" parTransId="{5D5BE73C-1E86-4FC6-9989-84D35268166A}" sibTransId="{9CCB9EA3-8682-40C6-9E5F-57D78550A4CF}"/>
    <dgm:cxn modelId="{DDF539FA-CB26-427F-9667-AF5E3EE28F93}" type="presOf" srcId="{9922DB33-82F1-4742-863D-809B7F0B446C}" destId="{F14F4B04-DD1A-4781-92E8-53082ACC7B92}" srcOrd="0" destOrd="0" presId="urn:microsoft.com/office/officeart/2005/8/layout/equation2"/>
    <dgm:cxn modelId="{0671CFAB-023D-4DE2-AEE0-33CC90D52235}" type="presOf" srcId="{E04740B1-24DD-4D80-A689-076914E48C2F}" destId="{5086FDCB-61B9-45E9-AD32-7872F3594C9C}" srcOrd="0" destOrd="0" presId="urn:microsoft.com/office/officeart/2005/8/layout/equation2"/>
    <dgm:cxn modelId="{48BDBA5D-1847-4AB6-9EBC-DF63EF7A3053}" type="presOf" srcId="{4722BEA5-C2A0-4280-AD4E-75E341104AD5}" destId="{B8B1DB92-6BA9-46A0-82BC-FC9DF30ED135}" srcOrd="0" destOrd="0" presId="urn:microsoft.com/office/officeart/2005/8/layout/equation2"/>
    <dgm:cxn modelId="{553DAE7E-4824-460E-A185-D670A40C79EC}" type="presOf" srcId="{9CCB9EA3-8682-40C6-9E5F-57D78550A4CF}" destId="{B05E943A-7D39-4291-9112-7936A2E57F48}" srcOrd="0" destOrd="0" presId="urn:microsoft.com/office/officeart/2005/8/layout/equation2"/>
    <dgm:cxn modelId="{C2485991-A9DD-4DD4-AF4E-9D74927BDF13}" srcId="{E04740B1-24DD-4D80-A689-076914E48C2F}" destId="{9922DB33-82F1-4742-863D-809B7F0B446C}" srcOrd="2" destOrd="0" parTransId="{9A652647-1268-4238-AC50-FB50FE120941}" sibTransId="{11B976D1-27C0-4612-9E3A-F4C0469298BD}"/>
    <dgm:cxn modelId="{6A9CDDD5-0D45-4DA0-98FA-88E267B77CF5}" type="presParOf" srcId="{5086FDCB-61B9-45E9-AD32-7872F3594C9C}" destId="{FE9888BF-2AF8-45FE-962F-D0EBA4A60E05}" srcOrd="0" destOrd="0" presId="urn:microsoft.com/office/officeart/2005/8/layout/equation2"/>
    <dgm:cxn modelId="{EC71EE4F-8171-4B13-9AF5-D5348C4DF1ED}" type="presParOf" srcId="{FE9888BF-2AF8-45FE-962F-D0EBA4A60E05}" destId="{36646654-1725-411A-9273-2FFC978C485D}" srcOrd="0" destOrd="0" presId="urn:microsoft.com/office/officeart/2005/8/layout/equation2"/>
    <dgm:cxn modelId="{4D44C3B2-4914-4B22-949A-3B75C186861E}" type="presParOf" srcId="{FE9888BF-2AF8-45FE-962F-D0EBA4A60E05}" destId="{0B60C67E-2EFA-455F-A5FA-D0FB2C1CD201}" srcOrd="1" destOrd="0" presId="urn:microsoft.com/office/officeart/2005/8/layout/equation2"/>
    <dgm:cxn modelId="{20AACDAC-4B1E-4F49-936F-75C238988B65}" type="presParOf" srcId="{FE9888BF-2AF8-45FE-962F-D0EBA4A60E05}" destId="{B05E943A-7D39-4291-9112-7936A2E57F48}" srcOrd="2" destOrd="0" presId="urn:microsoft.com/office/officeart/2005/8/layout/equation2"/>
    <dgm:cxn modelId="{9B5A25FE-7F96-48D2-AA69-944020B88BF3}" type="presParOf" srcId="{FE9888BF-2AF8-45FE-962F-D0EBA4A60E05}" destId="{E1EB0FF9-400A-405F-85C4-AAAB775BE7BD}" srcOrd="3" destOrd="0" presId="urn:microsoft.com/office/officeart/2005/8/layout/equation2"/>
    <dgm:cxn modelId="{89517CA7-5F02-4A0A-9BBD-72F042D7D860}" type="presParOf" srcId="{FE9888BF-2AF8-45FE-962F-D0EBA4A60E05}" destId="{3E253ED8-E112-4A4B-AFB6-35785955B64C}" srcOrd="4" destOrd="0" presId="urn:microsoft.com/office/officeart/2005/8/layout/equation2"/>
    <dgm:cxn modelId="{48EF6181-FCCB-4806-B3F6-472CB9931F83}" type="presParOf" srcId="{5086FDCB-61B9-45E9-AD32-7872F3594C9C}" destId="{B8B1DB92-6BA9-46A0-82BC-FC9DF30ED135}" srcOrd="1" destOrd="0" presId="urn:microsoft.com/office/officeart/2005/8/layout/equation2"/>
    <dgm:cxn modelId="{B89EA272-277A-4D93-A0DA-6F24B15B8151}" type="presParOf" srcId="{B8B1DB92-6BA9-46A0-82BC-FC9DF30ED135}" destId="{6C2459A0-E17E-444B-A29F-E9F58B81FE81}" srcOrd="0" destOrd="0" presId="urn:microsoft.com/office/officeart/2005/8/layout/equation2"/>
    <dgm:cxn modelId="{2C659093-5085-45C1-82CC-D610AABD21E8}" type="presParOf" srcId="{5086FDCB-61B9-45E9-AD32-7872F3594C9C}" destId="{F14F4B04-DD1A-4781-92E8-53082ACC7B92}" srcOrd="2" destOrd="0" presId="urn:microsoft.com/office/officeart/2005/8/layout/equation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80D81A-40F1-4949-A9D1-779E532F8ED9}" type="doc">
      <dgm:prSet loTypeId="urn:microsoft.com/office/officeart/2005/8/layout/venn1" loCatId="relationship" qsTypeId="urn:microsoft.com/office/officeart/2005/8/quickstyle/simple1" qsCatId="simple" csTypeId="urn:microsoft.com/office/officeart/2005/8/colors/accent1_5" csCatId="accent1" phldr="1"/>
      <dgm:spPr/>
    </dgm:pt>
    <dgm:pt modelId="{3C05E426-322D-43EC-9767-56D952823ED2}">
      <dgm:prSet phldrT="[Text]"/>
      <dgm:spPr/>
      <dgm:t>
        <a:bodyPr/>
        <a:lstStyle/>
        <a:p>
          <a:r>
            <a:rPr lang="vi-VN" b="1" cap="none" spc="0" dirty="0" smtClean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Di động</a:t>
          </a:r>
          <a:endParaRPr lang="vi-VN" b="1" cap="none" spc="0" dirty="0">
            <a:ln w="1905"/>
            <a:solidFill>
              <a:schemeClr val="accent2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C1F8747-DA51-4988-A10E-BD70D46767EA}" type="parTrans" cxnId="{E34F1F62-6B71-4A16-A889-0296AA237AA6}">
      <dgm:prSet/>
      <dgm:spPr/>
      <dgm:t>
        <a:bodyPr/>
        <a:lstStyle/>
        <a:p>
          <a:endParaRPr lang="vi-VN"/>
        </a:p>
      </dgm:t>
    </dgm:pt>
    <dgm:pt modelId="{BCB38453-784F-4DC0-9D1F-B302F7E199F6}" type="sibTrans" cxnId="{E34F1F62-6B71-4A16-A889-0296AA237AA6}">
      <dgm:prSet/>
      <dgm:spPr/>
      <dgm:t>
        <a:bodyPr/>
        <a:lstStyle/>
        <a:p>
          <a:endParaRPr lang="vi-VN"/>
        </a:p>
      </dgm:t>
    </dgm:pt>
    <dgm:pt modelId="{AC557D84-0A44-4138-9F5A-594A100E9F86}">
      <dgm:prSet phldrT="[Text]"/>
      <dgm:spPr/>
      <dgm:t>
        <a:bodyPr/>
        <a:lstStyle/>
        <a:p>
          <a:r>
            <a:rPr lang="vi-VN" b="1" cap="none" spc="0" dirty="0" smtClean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Ngân Lượng</a:t>
          </a:r>
          <a:endParaRPr lang="vi-VN" b="1" cap="none" spc="0" dirty="0">
            <a:ln w="1905"/>
            <a:solidFill>
              <a:schemeClr val="accent2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72819A2-DF24-491E-90BA-10EAB0492121}" type="parTrans" cxnId="{0F557B4F-A555-4855-92E0-CD985D28DE35}">
      <dgm:prSet/>
      <dgm:spPr/>
      <dgm:t>
        <a:bodyPr/>
        <a:lstStyle/>
        <a:p>
          <a:endParaRPr lang="vi-VN"/>
        </a:p>
      </dgm:t>
    </dgm:pt>
    <dgm:pt modelId="{5748809E-AE11-4184-A449-7669AB54375D}" type="sibTrans" cxnId="{0F557B4F-A555-4855-92E0-CD985D28DE35}">
      <dgm:prSet/>
      <dgm:spPr/>
      <dgm:t>
        <a:bodyPr/>
        <a:lstStyle/>
        <a:p>
          <a:endParaRPr lang="vi-VN"/>
        </a:p>
      </dgm:t>
    </dgm:pt>
    <dgm:pt modelId="{317867A6-7291-4F5D-B7E3-AB6A731F3253}">
      <dgm:prSet phldrT="[Text]"/>
      <dgm:spPr/>
      <dgm:t>
        <a:bodyPr/>
        <a:lstStyle/>
        <a:p>
          <a:r>
            <a:rPr lang="vi-VN" b="1" cap="none" spc="0" dirty="0" smtClean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Website</a:t>
          </a:r>
          <a:endParaRPr lang="vi-VN" b="1" cap="none" spc="0" dirty="0">
            <a:ln w="1905"/>
            <a:solidFill>
              <a:schemeClr val="accent2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16E90A69-F057-4318-9C9F-C201D8C511CE}" type="parTrans" cxnId="{473B4589-BA87-48D9-A95C-7E9B618A3A73}">
      <dgm:prSet/>
      <dgm:spPr/>
      <dgm:t>
        <a:bodyPr/>
        <a:lstStyle/>
        <a:p>
          <a:endParaRPr lang="vi-VN"/>
        </a:p>
      </dgm:t>
    </dgm:pt>
    <dgm:pt modelId="{B31B17C3-C8FD-42AB-B1B4-1AA31BD0B915}" type="sibTrans" cxnId="{473B4589-BA87-48D9-A95C-7E9B618A3A73}">
      <dgm:prSet/>
      <dgm:spPr/>
      <dgm:t>
        <a:bodyPr/>
        <a:lstStyle/>
        <a:p>
          <a:endParaRPr lang="vi-VN"/>
        </a:p>
      </dgm:t>
    </dgm:pt>
    <dgm:pt modelId="{2911ABDA-44C9-429D-8FF7-9DE01621E72F}" type="pres">
      <dgm:prSet presAssocID="{0280D81A-40F1-4949-A9D1-779E532F8ED9}" presName="compositeShape" presStyleCnt="0">
        <dgm:presLayoutVars>
          <dgm:chMax val="7"/>
          <dgm:dir/>
          <dgm:resizeHandles val="exact"/>
        </dgm:presLayoutVars>
      </dgm:prSet>
      <dgm:spPr/>
    </dgm:pt>
    <dgm:pt modelId="{B62522AD-F12A-4FD1-9EEF-EB4BD0B032C9}" type="pres">
      <dgm:prSet presAssocID="{3C05E426-322D-43EC-9767-56D952823ED2}" presName="circ1" presStyleLbl="vennNode1" presStyleIdx="0" presStyleCnt="3" custLinFactNeighborY="-3136"/>
      <dgm:spPr/>
      <dgm:t>
        <a:bodyPr/>
        <a:lstStyle/>
        <a:p>
          <a:endParaRPr lang="vi-VN"/>
        </a:p>
      </dgm:t>
    </dgm:pt>
    <dgm:pt modelId="{FE4665CD-4C8A-428A-A6A8-22C3E03A42DD}" type="pres">
      <dgm:prSet presAssocID="{3C05E426-322D-43EC-9767-56D952823ED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A59C7AB-F313-423C-8BCC-ED4FFF32E72F}" type="pres">
      <dgm:prSet presAssocID="{AC557D84-0A44-4138-9F5A-594A100E9F86}" presName="circ2" presStyleLbl="vennNode1" presStyleIdx="1" presStyleCnt="3" custLinFactNeighborX="3394" custLinFactNeighborY="2727"/>
      <dgm:spPr/>
      <dgm:t>
        <a:bodyPr/>
        <a:lstStyle/>
        <a:p>
          <a:endParaRPr lang="vi-VN"/>
        </a:p>
      </dgm:t>
    </dgm:pt>
    <dgm:pt modelId="{32CA42B5-821A-4CDA-884E-8D6F9626F71F}" type="pres">
      <dgm:prSet presAssocID="{AC557D84-0A44-4138-9F5A-594A100E9F8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C1E9AE9-BCBC-46C5-A861-0692A3D2522A}" type="pres">
      <dgm:prSet presAssocID="{317867A6-7291-4F5D-B7E3-AB6A731F3253}" presName="circ3" presStyleLbl="vennNode1" presStyleIdx="2" presStyleCnt="3" custLinFactNeighborX="-763" custLinFactNeighborY="2727"/>
      <dgm:spPr/>
      <dgm:t>
        <a:bodyPr/>
        <a:lstStyle/>
        <a:p>
          <a:endParaRPr lang="en-US"/>
        </a:p>
      </dgm:t>
    </dgm:pt>
    <dgm:pt modelId="{14F1516B-E676-49DD-A697-03728A2EF942}" type="pres">
      <dgm:prSet presAssocID="{317867A6-7291-4F5D-B7E3-AB6A731F325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EA524-BC31-4D7C-B653-60B88E1F5CBF}" type="presOf" srcId="{317867A6-7291-4F5D-B7E3-AB6A731F3253}" destId="{14F1516B-E676-49DD-A697-03728A2EF942}" srcOrd="1" destOrd="0" presId="urn:microsoft.com/office/officeart/2005/8/layout/venn1"/>
    <dgm:cxn modelId="{E5A93C09-22FF-4016-911E-50E68F1E01F6}" type="presOf" srcId="{0280D81A-40F1-4949-A9D1-779E532F8ED9}" destId="{2911ABDA-44C9-429D-8FF7-9DE01621E72F}" srcOrd="0" destOrd="0" presId="urn:microsoft.com/office/officeart/2005/8/layout/venn1"/>
    <dgm:cxn modelId="{76B96BD9-25B0-4D52-A391-F770C47028F0}" type="presOf" srcId="{317867A6-7291-4F5D-B7E3-AB6A731F3253}" destId="{2C1E9AE9-BCBC-46C5-A861-0692A3D2522A}" srcOrd="0" destOrd="0" presId="urn:microsoft.com/office/officeart/2005/8/layout/venn1"/>
    <dgm:cxn modelId="{0F557B4F-A555-4855-92E0-CD985D28DE35}" srcId="{0280D81A-40F1-4949-A9D1-779E532F8ED9}" destId="{AC557D84-0A44-4138-9F5A-594A100E9F86}" srcOrd="1" destOrd="0" parTransId="{072819A2-DF24-491E-90BA-10EAB0492121}" sibTransId="{5748809E-AE11-4184-A449-7669AB54375D}"/>
    <dgm:cxn modelId="{473B4589-BA87-48D9-A95C-7E9B618A3A73}" srcId="{0280D81A-40F1-4949-A9D1-779E532F8ED9}" destId="{317867A6-7291-4F5D-B7E3-AB6A731F3253}" srcOrd="2" destOrd="0" parTransId="{16E90A69-F057-4318-9C9F-C201D8C511CE}" sibTransId="{B31B17C3-C8FD-42AB-B1B4-1AA31BD0B915}"/>
    <dgm:cxn modelId="{E922C545-8693-4007-A295-485030F3D635}" type="presOf" srcId="{3C05E426-322D-43EC-9767-56D952823ED2}" destId="{FE4665CD-4C8A-428A-A6A8-22C3E03A42DD}" srcOrd="1" destOrd="0" presId="urn:microsoft.com/office/officeart/2005/8/layout/venn1"/>
    <dgm:cxn modelId="{E34F1F62-6B71-4A16-A889-0296AA237AA6}" srcId="{0280D81A-40F1-4949-A9D1-779E532F8ED9}" destId="{3C05E426-322D-43EC-9767-56D952823ED2}" srcOrd="0" destOrd="0" parTransId="{EC1F8747-DA51-4988-A10E-BD70D46767EA}" sibTransId="{BCB38453-784F-4DC0-9D1F-B302F7E199F6}"/>
    <dgm:cxn modelId="{7520F685-32A4-49FE-B9C5-2C31CA33DD6A}" type="presOf" srcId="{3C05E426-322D-43EC-9767-56D952823ED2}" destId="{B62522AD-F12A-4FD1-9EEF-EB4BD0B032C9}" srcOrd="0" destOrd="0" presId="urn:microsoft.com/office/officeart/2005/8/layout/venn1"/>
    <dgm:cxn modelId="{2CDCCD62-0090-4098-938C-3CAA7D391A97}" type="presOf" srcId="{AC557D84-0A44-4138-9F5A-594A100E9F86}" destId="{6A59C7AB-F313-423C-8BCC-ED4FFF32E72F}" srcOrd="0" destOrd="0" presId="urn:microsoft.com/office/officeart/2005/8/layout/venn1"/>
    <dgm:cxn modelId="{3EC903FD-4DBC-4A26-831A-075823002918}" type="presOf" srcId="{AC557D84-0A44-4138-9F5A-594A100E9F86}" destId="{32CA42B5-821A-4CDA-884E-8D6F9626F71F}" srcOrd="1" destOrd="0" presId="urn:microsoft.com/office/officeart/2005/8/layout/venn1"/>
    <dgm:cxn modelId="{170E867A-A04D-41AC-89A7-8BF743D97A32}" type="presParOf" srcId="{2911ABDA-44C9-429D-8FF7-9DE01621E72F}" destId="{B62522AD-F12A-4FD1-9EEF-EB4BD0B032C9}" srcOrd="0" destOrd="0" presId="urn:microsoft.com/office/officeart/2005/8/layout/venn1"/>
    <dgm:cxn modelId="{3C0AA58A-AB5B-42A7-9715-85ADA0B9127E}" type="presParOf" srcId="{2911ABDA-44C9-429D-8FF7-9DE01621E72F}" destId="{FE4665CD-4C8A-428A-A6A8-22C3E03A42DD}" srcOrd="1" destOrd="0" presId="urn:microsoft.com/office/officeart/2005/8/layout/venn1"/>
    <dgm:cxn modelId="{A1D88959-86E2-4152-B27D-D1D5740B61DA}" type="presParOf" srcId="{2911ABDA-44C9-429D-8FF7-9DE01621E72F}" destId="{6A59C7AB-F313-423C-8BCC-ED4FFF32E72F}" srcOrd="2" destOrd="0" presId="urn:microsoft.com/office/officeart/2005/8/layout/venn1"/>
    <dgm:cxn modelId="{7949E541-784C-467E-99F2-88320F2A1A07}" type="presParOf" srcId="{2911ABDA-44C9-429D-8FF7-9DE01621E72F}" destId="{32CA42B5-821A-4CDA-884E-8D6F9626F71F}" srcOrd="3" destOrd="0" presId="urn:microsoft.com/office/officeart/2005/8/layout/venn1"/>
    <dgm:cxn modelId="{DAD0435D-A422-40AB-A1CF-4D47DA401616}" type="presParOf" srcId="{2911ABDA-44C9-429D-8FF7-9DE01621E72F}" destId="{2C1E9AE9-BCBC-46C5-A861-0692A3D2522A}" srcOrd="4" destOrd="0" presId="urn:microsoft.com/office/officeart/2005/8/layout/venn1"/>
    <dgm:cxn modelId="{AB2F4D59-17E0-4E25-912C-D9D476A86286}" type="presParOf" srcId="{2911ABDA-44C9-429D-8FF7-9DE01621E72F}" destId="{14F1516B-E676-49DD-A697-03728A2EF942}" srcOrd="5" destOrd="0" presId="urn:microsoft.com/office/officeart/2005/8/layout/venn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4817A5-8B54-4053-9F60-1AC081DC88C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6614F37-4370-408B-9016-6052D6C697A2}">
      <dgm:prSet phldrT="[Text]" custT="1"/>
      <dgm:spPr/>
      <dgm:t>
        <a:bodyPr/>
        <a:lstStyle/>
        <a:p>
          <a:r>
            <a:rPr lang="vi-VN" sz="3200" b="1" cap="none" spc="0" dirty="0" smtClean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Đối với cơ quan quản lý nhà nước</a:t>
          </a:r>
          <a:endParaRPr lang="vi-VN" sz="3400" dirty="0">
            <a:solidFill>
              <a:schemeClr val="accent2"/>
            </a:solidFill>
            <a:latin typeface="Times New Roman" pitchFamily="18" charset="0"/>
            <a:cs typeface="Times New Roman" pitchFamily="18" charset="0"/>
          </a:endParaRPr>
        </a:p>
      </dgm:t>
    </dgm:pt>
    <dgm:pt modelId="{9BBD8DF9-98D3-4F7A-A5C5-6FBD21A8D9D3}" type="parTrans" cxnId="{3C0EE4E0-1024-4254-AAE0-929A0619FAFA}">
      <dgm:prSet/>
      <dgm:spPr/>
      <dgm:t>
        <a:bodyPr/>
        <a:lstStyle/>
        <a:p>
          <a:endParaRPr lang="vi-VN"/>
        </a:p>
      </dgm:t>
    </dgm:pt>
    <dgm:pt modelId="{CC452290-32FD-4A55-BA91-8CC2BD28C914}" type="sibTrans" cxnId="{3C0EE4E0-1024-4254-AAE0-929A0619FAFA}">
      <dgm:prSet/>
      <dgm:spPr/>
      <dgm:t>
        <a:bodyPr/>
        <a:lstStyle/>
        <a:p>
          <a:endParaRPr lang="vi-VN"/>
        </a:p>
      </dgm:t>
    </dgm:pt>
    <dgm:pt modelId="{B9A7CED6-19B9-43E0-9B00-48DB718DFB73}">
      <dgm:prSet phldrT="[Text]" phldr="1"/>
      <dgm:spPr/>
      <dgm:t>
        <a:bodyPr/>
        <a:lstStyle/>
        <a:p>
          <a:endParaRPr lang="vi-VN"/>
        </a:p>
      </dgm:t>
    </dgm:pt>
    <dgm:pt modelId="{A5CD2DF1-EAD9-483B-BE3A-90E21545D6FE}" type="parTrans" cxnId="{F45EA211-661B-434B-B7B2-6AF267FB312C}">
      <dgm:prSet/>
      <dgm:spPr/>
      <dgm:t>
        <a:bodyPr/>
        <a:lstStyle/>
        <a:p>
          <a:endParaRPr lang="vi-VN"/>
        </a:p>
      </dgm:t>
    </dgm:pt>
    <dgm:pt modelId="{ED279D27-D018-4DF0-852A-56B75CE6FDF2}" type="sibTrans" cxnId="{F45EA211-661B-434B-B7B2-6AF267FB312C}">
      <dgm:prSet/>
      <dgm:spPr/>
      <dgm:t>
        <a:bodyPr/>
        <a:lstStyle/>
        <a:p>
          <a:endParaRPr lang="vi-VN"/>
        </a:p>
      </dgm:t>
    </dgm:pt>
    <dgm:pt modelId="{A208B29A-08D6-4259-8E40-5FEF4A4EF3DC}">
      <dgm:prSet phldrT="[Text]" custT="1"/>
      <dgm:spPr/>
      <dgm:t>
        <a:bodyPr/>
        <a:lstStyle/>
        <a:p>
          <a:r>
            <a:rPr lang="vi-VN" sz="3200" b="1" cap="none" spc="0" dirty="0" smtClean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Đối với các doanh nghiệp</a:t>
          </a:r>
          <a:endParaRPr lang="vi-VN" sz="3200" b="1" cap="none" spc="0" dirty="0">
            <a:ln w="1905"/>
            <a:solidFill>
              <a:schemeClr val="accent2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594C64A7-8694-4B87-B1EB-60884B57B91F}" type="parTrans" cxnId="{EA2DFFFE-5B25-4D29-8788-1E8B9A54D800}">
      <dgm:prSet/>
      <dgm:spPr/>
      <dgm:t>
        <a:bodyPr/>
        <a:lstStyle/>
        <a:p>
          <a:endParaRPr lang="vi-VN"/>
        </a:p>
      </dgm:t>
    </dgm:pt>
    <dgm:pt modelId="{EC09FA7E-4D64-46D9-9478-18552C49522D}" type="sibTrans" cxnId="{EA2DFFFE-5B25-4D29-8788-1E8B9A54D800}">
      <dgm:prSet/>
      <dgm:spPr/>
      <dgm:t>
        <a:bodyPr/>
        <a:lstStyle/>
        <a:p>
          <a:endParaRPr lang="vi-VN"/>
        </a:p>
      </dgm:t>
    </dgm:pt>
    <dgm:pt modelId="{BFC08413-8410-4625-ACED-068E23253050}">
      <dgm:prSet phldrT="[Text]" phldr="1"/>
      <dgm:spPr/>
      <dgm:t>
        <a:bodyPr/>
        <a:lstStyle/>
        <a:p>
          <a:endParaRPr lang="vi-VN"/>
        </a:p>
      </dgm:t>
    </dgm:pt>
    <dgm:pt modelId="{6386974A-B230-453F-96B2-CF5018A062BB}" type="parTrans" cxnId="{147CEF63-7812-4335-B14C-43A833B0D20B}">
      <dgm:prSet/>
      <dgm:spPr/>
      <dgm:t>
        <a:bodyPr/>
        <a:lstStyle/>
        <a:p>
          <a:endParaRPr lang="vi-VN"/>
        </a:p>
      </dgm:t>
    </dgm:pt>
    <dgm:pt modelId="{8103EF62-D8CD-4DB3-91F7-9A00F9D546F8}" type="sibTrans" cxnId="{147CEF63-7812-4335-B14C-43A833B0D20B}">
      <dgm:prSet/>
      <dgm:spPr/>
      <dgm:t>
        <a:bodyPr/>
        <a:lstStyle/>
        <a:p>
          <a:endParaRPr lang="vi-VN"/>
        </a:p>
      </dgm:t>
    </dgm:pt>
    <dgm:pt modelId="{7A22DA76-291E-42FB-A173-B08B37F2514D}">
      <dgm:prSet phldrT="[Text]" custT="1"/>
      <dgm:spPr/>
      <dgm:t>
        <a:bodyPr/>
        <a:lstStyle/>
        <a:p>
          <a:r>
            <a:rPr lang="vi-VN" sz="3200" b="1" cap="none" spc="0" dirty="0" smtClean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rPr>
            <a:t>Đối với người tiêu dùng</a:t>
          </a:r>
          <a:endParaRPr lang="vi-VN" sz="3200" b="1" cap="none" spc="0" dirty="0">
            <a:ln w="1905"/>
            <a:solidFill>
              <a:schemeClr val="accent2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759EB5A-1337-4463-8D1A-583178091C1A}" type="parTrans" cxnId="{1644550C-09AE-4836-90F3-EBD24576DA8A}">
      <dgm:prSet/>
      <dgm:spPr/>
      <dgm:t>
        <a:bodyPr/>
        <a:lstStyle/>
        <a:p>
          <a:endParaRPr lang="vi-VN"/>
        </a:p>
      </dgm:t>
    </dgm:pt>
    <dgm:pt modelId="{13BC58B5-CD7E-4B8F-8A0C-7B9F05366093}" type="sibTrans" cxnId="{1644550C-09AE-4836-90F3-EBD24576DA8A}">
      <dgm:prSet/>
      <dgm:spPr/>
      <dgm:t>
        <a:bodyPr/>
        <a:lstStyle/>
        <a:p>
          <a:endParaRPr lang="vi-VN"/>
        </a:p>
      </dgm:t>
    </dgm:pt>
    <dgm:pt modelId="{E118BB00-A665-4444-93B5-650EBA0C63B6}">
      <dgm:prSet phldrT="[Text]" phldr="1"/>
      <dgm:spPr/>
      <dgm:t>
        <a:bodyPr/>
        <a:lstStyle/>
        <a:p>
          <a:endParaRPr lang="vi-VN" dirty="0"/>
        </a:p>
      </dgm:t>
    </dgm:pt>
    <dgm:pt modelId="{2A84D9FE-9160-4DEC-9AD6-E50719A9D9AB}" type="sibTrans" cxnId="{56A4060A-058D-4463-99AC-698F3EA85E70}">
      <dgm:prSet/>
      <dgm:spPr/>
      <dgm:t>
        <a:bodyPr/>
        <a:lstStyle/>
        <a:p>
          <a:endParaRPr lang="vi-VN"/>
        </a:p>
      </dgm:t>
    </dgm:pt>
    <dgm:pt modelId="{D9E65BBE-2655-474C-BF66-8E1438329706}" type="parTrans" cxnId="{56A4060A-058D-4463-99AC-698F3EA85E70}">
      <dgm:prSet/>
      <dgm:spPr/>
      <dgm:t>
        <a:bodyPr/>
        <a:lstStyle/>
        <a:p>
          <a:endParaRPr lang="vi-VN"/>
        </a:p>
      </dgm:t>
    </dgm:pt>
    <dgm:pt modelId="{5810C026-7A75-4A82-9087-3E69CAF52F05}" type="pres">
      <dgm:prSet presAssocID="{8A4817A5-8B54-4053-9F60-1AC081DC88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0A17C5-1560-4B40-88DD-183ED8364BAA}" type="pres">
      <dgm:prSet presAssocID="{E118BB00-A665-4444-93B5-650EBA0C63B6}" presName="composite" presStyleCnt="0"/>
      <dgm:spPr/>
    </dgm:pt>
    <dgm:pt modelId="{B608E9A3-4861-4971-9BD9-349BF26DA036}" type="pres">
      <dgm:prSet presAssocID="{E118BB00-A665-4444-93B5-650EBA0C63B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28F3662-C0CD-4D46-B647-FE050A630611}" type="pres">
      <dgm:prSet presAssocID="{E118BB00-A665-4444-93B5-650EBA0C63B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6A5B862-E7C4-46D5-ADD5-492E839E195A}" type="pres">
      <dgm:prSet presAssocID="{2A84D9FE-9160-4DEC-9AD6-E50719A9D9AB}" presName="sp" presStyleCnt="0"/>
      <dgm:spPr/>
    </dgm:pt>
    <dgm:pt modelId="{3F9F36B7-1FFD-4B85-AEA4-842776008A21}" type="pres">
      <dgm:prSet presAssocID="{B9A7CED6-19B9-43E0-9B00-48DB718DFB73}" presName="composite" presStyleCnt="0"/>
      <dgm:spPr/>
    </dgm:pt>
    <dgm:pt modelId="{ADE5BCF0-56BC-44D1-9461-719C57C7A602}" type="pres">
      <dgm:prSet presAssocID="{B9A7CED6-19B9-43E0-9B00-48DB718DFB7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A25C-28BA-40D9-ABA1-FCF278ECF9F3}" type="pres">
      <dgm:prSet presAssocID="{B9A7CED6-19B9-43E0-9B00-48DB718DFB7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07EE0E9-D915-4851-9C21-EC3A6E1B8863}" type="pres">
      <dgm:prSet presAssocID="{ED279D27-D018-4DF0-852A-56B75CE6FDF2}" presName="sp" presStyleCnt="0"/>
      <dgm:spPr/>
    </dgm:pt>
    <dgm:pt modelId="{A00919F6-A37A-4739-9C6B-72C111795508}" type="pres">
      <dgm:prSet presAssocID="{BFC08413-8410-4625-ACED-068E23253050}" presName="composite" presStyleCnt="0"/>
      <dgm:spPr/>
    </dgm:pt>
    <dgm:pt modelId="{72B01353-8A15-4A18-8C94-E84D37A12002}" type="pres">
      <dgm:prSet presAssocID="{BFC08413-8410-4625-ACED-068E2325305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07915-6968-455D-9B9B-02E1571F324B}" type="pres">
      <dgm:prSet presAssocID="{BFC08413-8410-4625-ACED-068E2325305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644550C-09AE-4836-90F3-EBD24576DA8A}" srcId="{BFC08413-8410-4625-ACED-068E23253050}" destId="{7A22DA76-291E-42FB-A173-B08B37F2514D}" srcOrd="0" destOrd="0" parTransId="{F759EB5A-1337-4463-8D1A-583178091C1A}" sibTransId="{13BC58B5-CD7E-4B8F-8A0C-7B9F05366093}"/>
    <dgm:cxn modelId="{F45EA211-661B-434B-B7B2-6AF267FB312C}" srcId="{8A4817A5-8B54-4053-9F60-1AC081DC88C4}" destId="{B9A7CED6-19B9-43E0-9B00-48DB718DFB73}" srcOrd="1" destOrd="0" parTransId="{A5CD2DF1-EAD9-483B-BE3A-90E21545D6FE}" sibTransId="{ED279D27-D018-4DF0-852A-56B75CE6FDF2}"/>
    <dgm:cxn modelId="{BEFBDE73-0875-4023-98F2-686CEFCE119B}" type="presOf" srcId="{A208B29A-08D6-4259-8E40-5FEF4A4EF3DC}" destId="{366BA25C-28BA-40D9-ABA1-FCF278ECF9F3}" srcOrd="0" destOrd="0" presId="urn:microsoft.com/office/officeart/2005/8/layout/chevron2"/>
    <dgm:cxn modelId="{56A4060A-058D-4463-99AC-698F3EA85E70}" srcId="{8A4817A5-8B54-4053-9F60-1AC081DC88C4}" destId="{E118BB00-A665-4444-93B5-650EBA0C63B6}" srcOrd="0" destOrd="0" parTransId="{D9E65BBE-2655-474C-BF66-8E1438329706}" sibTransId="{2A84D9FE-9160-4DEC-9AD6-E50719A9D9AB}"/>
    <dgm:cxn modelId="{3C0EE4E0-1024-4254-AAE0-929A0619FAFA}" srcId="{E118BB00-A665-4444-93B5-650EBA0C63B6}" destId="{46614F37-4370-408B-9016-6052D6C697A2}" srcOrd="0" destOrd="0" parTransId="{9BBD8DF9-98D3-4F7A-A5C5-6FBD21A8D9D3}" sibTransId="{CC452290-32FD-4A55-BA91-8CC2BD28C914}"/>
    <dgm:cxn modelId="{E7820414-C1AB-414F-91B4-386DE63CE28D}" type="presOf" srcId="{46614F37-4370-408B-9016-6052D6C697A2}" destId="{328F3662-C0CD-4D46-B647-FE050A630611}" srcOrd="0" destOrd="0" presId="urn:microsoft.com/office/officeart/2005/8/layout/chevron2"/>
    <dgm:cxn modelId="{382D6B1A-A253-41FC-9A23-D312B13EFFF5}" type="presOf" srcId="{B9A7CED6-19B9-43E0-9B00-48DB718DFB73}" destId="{ADE5BCF0-56BC-44D1-9461-719C57C7A602}" srcOrd="0" destOrd="0" presId="urn:microsoft.com/office/officeart/2005/8/layout/chevron2"/>
    <dgm:cxn modelId="{147CEF63-7812-4335-B14C-43A833B0D20B}" srcId="{8A4817A5-8B54-4053-9F60-1AC081DC88C4}" destId="{BFC08413-8410-4625-ACED-068E23253050}" srcOrd="2" destOrd="0" parTransId="{6386974A-B230-453F-96B2-CF5018A062BB}" sibTransId="{8103EF62-D8CD-4DB3-91F7-9A00F9D546F8}"/>
    <dgm:cxn modelId="{EA2DFFFE-5B25-4D29-8788-1E8B9A54D800}" srcId="{B9A7CED6-19B9-43E0-9B00-48DB718DFB73}" destId="{A208B29A-08D6-4259-8E40-5FEF4A4EF3DC}" srcOrd="0" destOrd="0" parTransId="{594C64A7-8694-4B87-B1EB-60884B57B91F}" sibTransId="{EC09FA7E-4D64-46D9-9478-18552C49522D}"/>
    <dgm:cxn modelId="{7CC41BD0-E3C5-4EC4-8597-7C43765740A7}" type="presOf" srcId="{BFC08413-8410-4625-ACED-068E23253050}" destId="{72B01353-8A15-4A18-8C94-E84D37A12002}" srcOrd="0" destOrd="0" presId="urn:microsoft.com/office/officeart/2005/8/layout/chevron2"/>
    <dgm:cxn modelId="{CE2A5386-B802-4A93-8999-2835A6A49A02}" type="presOf" srcId="{8A4817A5-8B54-4053-9F60-1AC081DC88C4}" destId="{5810C026-7A75-4A82-9087-3E69CAF52F05}" srcOrd="0" destOrd="0" presId="urn:microsoft.com/office/officeart/2005/8/layout/chevron2"/>
    <dgm:cxn modelId="{7B2C1946-C2B5-46CC-83B6-61F05ADEEAE4}" type="presOf" srcId="{E118BB00-A665-4444-93B5-650EBA0C63B6}" destId="{B608E9A3-4861-4971-9BD9-349BF26DA036}" srcOrd="0" destOrd="0" presId="urn:microsoft.com/office/officeart/2005/8/layout/chevron2"/>
    <dgm:cxn modelId="{17E83140-0A1C-413D-B291-1995F2B0D697}" type="presOf" srcId="{7A22DA76-291E-42FB-A173-B08B37F2514D}" destId="{65007915-6968-455D-9B9B-02E1571F324B}" srcOrd="0" destOrd="0" presId="urn:microsoft.com/office/officeart/2005/8/layout/chevron2"/>
    <dgm:cxn modelId="{A4FF959D-EA6B-459B-A2D7-0246B0CF626B}" type="presParOf" srcId="{5810C026-7A75-4A82-9087-3E69CAF52F05}" destId="{A20A17C5-1560-4B40-88DD-183ED8364BAA}" srcOrd="0" destOrd="0" presId="urn:microsoft.com/office/officeart/2005/8/layout/chevron2"/>
    <dgm:cxn modelId="{08D78ECD-AF3B-4907-AA35-DCB56041901E}" type="presParOf" srcId="{A20A17C5-1560-4B40-88DD-183ED8364BAA}" destId="{B608E9A3-4861-4971-9BD9-349BF26DA036}" srcOrd="0" destOrd="0" presId="urn:microsoft.com/office/officeart/2005/8/layout/chevron2"/>
    <dgm:cxn modelId="{DC6E979F-9CC9-4E70-95FC-22844FA5992D}" type="presParOf" srcId="{A20A17C5-1560-4B40-88DD-183ED8364BAA}" destId="{328F3662-C0CD-4D46-B647-FE050A630611}" srcOrd="1" destOrd="0" presId="urn:microsoft.com/office/officeart/2005/8/layout/chevron2"/>
    <dgm:cxn modelId="{E900D29E-470C-41A3-9A7F-9CE360FFF9ED}" type="presParOf" srcId="{5810C026-7A75-4A82-9087-3E69CAF52F05}" destId="{F6A5B862-E7C4-46D5-ADD5-492E839E195A}" srcOrd="1" destOrd="0" presId="urn:microsoft.com/office/officeart/2005/8/layout/chevron2"/>
    <dgm:cxn modelId="{3940B706-CE40-4D50-B5AC-C012138CE60D}" type="presParOf" srcId="{5810C026-7A75-4A82-9087-3E69CAF52F05}" destId="{3F9F36B7-1FFD-4B85-AEA4-842776008A21}" srcOrd="2" destOrd="0" presId="urn:microsoft.com/office/officeart/2005/8/layout/chevron2"/>
    <dgm:cxn modelId="{2797DBE1-390C-4591-AEC2-A1792468E459}" type="presParOf" srcId="{3F9F36B7-1FFD-4B85-AEA4-842776008A21}" destId="{ADE5BCF0-56BC-44D1-9461-719C57C7A602}" srcOrd="0" destOrd="0" presId="urn:microsoft.com/office/officeart/2005/8/layout/chevron2"/>
    <dgm:cxn modelId="{6AD1407C-9E21-4B3E-8B72-966E3E8CA8E2}" type="presParOf" srcId="{3F9F36B7-1FFD-4B85-AEA4-842776008A21}" destId="{366BA25C-28BA-40D9-ABA1-FCF278ECF9F3}" srcOrd="1" destOrd="0" presId="urn:microsoft.com/office/officeart/2005/8/layout/chevron2"/>
    <dgm:cxn modelId="{DC7FEF5E-99F7-4E9B-8AD2-3C06D2A6DB03}" type="presParOf" srcId="{5810C026-7A75-4A82-9087-3E69CAF52F05}" destId="{807EE0E9-D915-4851-9C21-EC3A6E1B8863}" srcOrd="3" destOrd="0" presId="urn:microsoft.com/office/officeart/2005/8/layout/chevron2"/>
    <dgm:cxn modelId="{8E9A1F3F-43D2-4514-A832-3AD4ABE7E656}" type="presParOf" srcId="{5810C026-7A75-4A82-9087-3E69CAF52F05}" destId="{A00919F6-A37A-4739-9C6B-72C111795508}" srcOrd="4" destOrd="0" presId="urn:microsoft.com/office/officeart/2005/8/layout/chevron2"/>
    <dgm:cxn modelId="{D5FA5C6C-A7B1-4D37-867C-6D9DEDA03644}" type="presParOf" srcId="{A00919F6-A37A-4739-9C6B-72C111795508}" destId="{72B01353-8A15-4A18-8C94-E84D37A12002}" srcOrd="0" destOrd="0" presId="urn:microsoft.com/office/officeart/2005/8/layout/chevron2"/>
    <dgm:cxn modelId="{8E886551-12D8-4E1B-833B-436B771B4F5B}" type="presParOf" srcId="{A00919F6-A37A-4739-9C6B-72C111795508}" destId="{65007915-6968-455D-9B9B-02E1571F324B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AFF68-1BA8-42DA-9489-FB02E20AFEC1}" type="datetimeFigureOut">
              <a:rPr lang="vi-VN" smtClean="0"/>
              <a:pPr/>
              <a:t>26/02/2012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14FD5-F7E4-4C6D-B093-BAE1C5180903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4985A-F5D1-4DC9-BB9B-39E6A7B9BA1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295B1-3A49-4F15-8FB9-78F2C1502E2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8150A-AC31-463B-824C-CD1F6CB311E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C7475-7AE3-45B3-9643-3EDE666C665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DF72E-7AB4-42FA-A88C-BD082D50DD6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C4AEB-FE64-4C27-B297-E4F92F05959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E46FE-462D-49F7-ABA5-3F7A74BAE55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C8B9E-5EF7-4EAA-B56E-43B86343FD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10178-6660-427F-9965-B674EDF1E5E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C3918-41D3-40A3-941B-E10F8675995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8BB-2424-4596-9B10-0069FFFAE0F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B446229-B71C-4284-921F-61258F9313D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appengine/docs/java/gettingstarte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468313" y="1125538"/>
            <a:ext cx="7747025" cy="647700"/>
          </a:xfrm>
        </p:spPr>
        <p:txBody>
          <a:bodyPr/>
          <a:lstStyle/>
          <a:p>
            <a:pPr algn="l" eaLnBrk="1" hangingPunct="1"/>
            <a:r>
              <a:rPr lang="es-UY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s-UY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mại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s-UY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Android</a:t>
            </a:r>
            <a:endParaRPr lang="es-ES" sz="4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165"/>
          <p:cNvSpPr>
            <a:spLocks noChangeArrowheads="1"/>
          </p:cNvSpPr>
          <p:nvPr/>
        </p:nvSpPr>
        <p:spPr bwMode="auto">
          <a:xfrm>
            <a:off x="357158" y="4567250"/>
            <a:ext cx="4000528" cy="100489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GVHD: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Ths.Phạm Thi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Vương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Ths.Lê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Ngọc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Thạch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165"/>
          <p:cNvSpPr>
            <a:spLocks noChangeArrowheads="1"/>
          </p:cNvSpPr>
          <p:nvPr/>
        </p:nvSpPr>
        <p:spPr bwMode="auto">
          <a:xfrm>
            <a:off x="357158" y="5567382"/>
            <a:ext cx="4000528" cy="100489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SVTH: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Nguyễn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Thanh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Phong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07520440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Nguyễn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Thị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Thúy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07520349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TMĐT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00240"/>
          <a:ext cx="8258204" cy="412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186766" cy="419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vi-V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 sở hạ tầng phát tri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ển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4" descr="29-05-10_pic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3115"/>
            <a:ext cx="5643602" cy="367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vi-V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Lựa chọn nền tảng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043890" cy="419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logo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48" y="2500306"/>
            <a:ext cx="3143272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vi-V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Lựa chọn hình thức TTTT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vi-V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Đẩy mạnh việc phát triển TMĐ</a:t>
            </a:r>
            <a:r>
              <a:rPr lang="vi-V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010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4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6148" name="Picture 6" descr="cloud ti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2143116"/>
            <a:ext cx="8001027" cy="392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trúc</a:t>
            </a:r>
            <a:endParaRPr lang="en-US" sz="4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7" name="Content Placeholder 5" descr="untitled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85852" y="2338678"/>
            <a:ext cx="6507938" cy="30191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Google Application Engine</a:t>
            </a:r>
            <a:endParaRPr lang="en-US" sz="4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ứng dụng Web.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vi-VN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dung lượng lưu trữ 500MB 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đủ CPU và băng thông cho khoảng 5 triệu lượt xem trang mỗi tháng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Scale -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co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giãn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Phục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vụ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đồng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thời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nhiều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người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dùng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mà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không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làm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giảm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hiệu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suất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Tiết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kiệm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tài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nguyên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Dựa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đặc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tính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này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để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tính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chi </a:t>
            </a:r>
            <a:r>
              <a:rPr lang="en-US" sz="2200" i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phí</a:t>
            </a:r>
            <a:r>
              <a:rPr lang="en-US" sz="2200" i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(“pay for what you see”).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trúc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Content Placeholder 5" descr="GAE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62138" y="1928813"/>
            <a:ext cx="5995987" cy="4000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2000240"/>
            <a:ext cx="292895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endParaRPr lang="vi-V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753021"/>
            <a:ext cx="292895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endParaRPr lang="vi-V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500438"/>
            <a:ext cx="292895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endParaRPr lang="vi-V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4214818"/>
            <a:ext cx="292895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endParaRPr lang="vi-V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2910" y="4929198"/>
            <a:ext cx="292895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Demo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vi-V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2910" y="5643578"/>
            <a:ext cx="292895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endParaRPr lang="vi-VN" sz="2400" dirty="0"/>
          </a:p>
        </p:txBody>
      </p:sp>
      <p:pic>
        <p:nvPicPr>
          <p:cNvPr id="14" name="Picture 13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214554"/>
            <a:ext cx="3771926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/>
          <a:lstStyle/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Tác động đến database thông qua các API mà GAE cung cấp : JDO, JPA, Low- API.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Thao tác dữ liệu hướng đối tượng.</a:t>
            </a:r>
          </a:p>
        </p:txBody>
      </p:sp>
      <p:pic>
        <p:nvPicPr>
          <p:cNvPr id="9220" name="Picture 3" descr="jd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3500438"/>
            <a:ext cx="6429375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GAE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Mail :Ứng dụng gởi nhận mail thông qua dịch vụ mail của GAE, điểm khác biệt là không cần phải cung cấp SMTP server.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Memcache : lưu trữ dữ liệu tạm thời.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Blobstore : Là dịch vụ lưu trữ ( có thể lên đến 2 gigabyte)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Task queue: thực thi một số chức năng chạy bất đồng bộ ( gởi mail, update hệ thống…).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GAE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Schedual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Task :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Backends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GAE :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deadline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request,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CPU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6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GAE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GAE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Python,Java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Go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Java.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: eclipse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link </a:t>
            </a:r>
            <a:r>
              <a:rPr lang="en-US" sz="2000" i="1" dirty="0" smtClean="0">
                <a:solidFill>
                  <a:srgbClr val="FF0000"/>
                </a:solidFill>
                <a:hlinkClick r:id="rId2"/>
              </a:rPr>
              <a:t>http://code.google.com/appengine/docs/java/gettingstarted/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eaLnBrk="1" hangingPunct="1"/>
            <a:endParaRPr lang="en-US" i="1" dirty="0" smtClean="0">
              <a:solidFill>
                <a:srgbClr val="FF0000"/>
              </a:solidFill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Tổng quan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Web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Module Android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upload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tận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2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Trả</a:t>
            </a:r>
            <a:r>
              <a:rPr lang="en-US" sz="22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tiền</a:t>
            </a:r>
            <a:r>
              <a:rPr lang="en-US" sz="22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trực</a:t>
            </a:r>
            <a:r>
              <a:rPr lang="en-US" sz="22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tiếp</a:t>
            </a:r>
            <a:r>
              <a:rPr lang="en-US" sz="22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tại</a:t>
            </a:r>
            <a:r>
              <a:rPr lang="en-US" sz="22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nhà</a:t>
            </a:r>
            <a:r>
              <a:rPr lang="en-US" sz="22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2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22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qua </a:t>
            </a:r>
            <a:r>
              <a:rPr lang="en-US" sz="22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Ngân</a:t>
            </a:r>
            <a:r>
              <a:rPr lang="en-US" sz="22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2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lượng</a:t>
            </a:r>
            <a:r>
              <a:rPr lang="en-US" sz="22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2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Thông qua tài khoản Xu.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module Android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60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Web</a:t>
            </a:r>
            <a:endParaRPr lang="en-US" dirty="0" smtClean="0"/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2143116"/>
            <a:ext cx="7639050" cy="38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Web</a:t>
            </a:r>
            <a:endParaRPr lang="en-US" dirty="0" smtClean="0"/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2143116"/>
            <a:ext cx="7639050" cy="360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Web</a:t>
            </a:r>
            <a:endParaRPr lang="en-US" dirty="0" smtClean="0"/>
          </a:p>
        </p:txBody>
      </p:sp>
      <p:sp>
        <p:nvSpPr>
          <p:cNvPr id="174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</a:p>
        </p:txBody>
      </p:sp>
      <p:sp>
        <p:nvSpPr>
          <p:cNvPr id="9" name="Rectangle 8"/>
          <p:cNvSpPr/>
          <p:nvPr/>
        </p:nvSpPr>
        <p:spPr>
          <a:xfrm>
            <a:off x="928688" y="3286125"/>
            <a:ext cx="1643062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Website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43625" y="3286125"/>
            <a:ext cx="1785938" cy="785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00B050"/>
                </a:solidFill>
              </a:rPr>
              <a:t>Người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dùng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2571750" y="3429000"/>
            <a:ext cx="3571875" cy="214313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571750" y="3786188"/>
            <a:ext cx="3571875" cy="21431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6" name="TextBox 13"/>
          <p:cNvSpPr txBox="1">
            <a:spLocks noChangeArrowheads="1"/>
          </p:cNvSpPr>
          <p:nvPr/>
        </p:nvSpPr>
        <p:spPr bwMode="auto">
          <a:xfrm>
            <a:off x="3571875" y="4000500"/>
            <a:ext cx="192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E-mail</a:t>
            </a:r>
          </a:p>
        </p:txBody>
      </p:sp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3571875" y="3000375"/>
            <a:ext cx="1500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Tin </a:t>
            </a:r>
            <a:r>
              <a:rPr lang="en-US" dirty="0" err="1"/>
              <a:t>nhắn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endParaRPr lang="en-US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Giới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thiệu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đề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tài</a:t>
            </a:r>
            <a:endParaRPr lang="vi-VN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Mục tiêu đề tài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Đối tượng, phạm vi nghiên cứu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Ý nghĩa thực tiễn của đề tài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Các giai đoạn thực hiện đề tài</a:t>
            </a:r>
          </a:p>
          <a:p>
            <a:endParaRPr lang="vi-V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vi-V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GAE.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android.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– server(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nhắn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coding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convention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SMS.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2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tận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GAE.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GAE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: SQL Server, My SQL, Oracle.</a:t>
            </a:r>
          </a:p>
          <a:p>
            <a:pPr>
              <a:buFont typeface="Arial" pitchFamily="34" charset="0"/>
              <a:buChar char="•"/>
            </a:pPr>
            <a:r>
              <a:rPr lang="vi-VN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Phát triển hệ thống thanh toán qua mã vạch trên module Android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Demo</a:t>
            </a:r>
            <a:endParaRPr 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khảo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FontTx/>
              <a:buNone/>
            </a:pP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Q&amp;A</a:t>
            </a:r>
            <a:endParaRPr lang="en-US" sz="5500" b="1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algn="ctr">
              <a:buFontTx/>
              <a:buNone/>
            </a:pPr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785918" y="3071810"/>
            <a:ext cx="417774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Xin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cảm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ơn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vi-V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Mục tiêu đề tài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0597"/>
            <a:ext cx="8229600" cy="4125923"/>
          </a:xfrm>
        </p:spPr>
        <p:txBody>
          <a:bodyPr/>
          <a:lstStyle/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Xây dựng ứng dụng thương mại điện tử cho doanh nghiệp.</a:t>
            </a:r>
          </a:p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Nghiên cứu và triển khai ứng dụng web trên nền tảng App Engine của Google.</a:t>
            </a:r>
          </a:p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Nền tảng di động Android</a:t>
            </a:r>
            <a:endParaRPr lang="vi-VN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vi-V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 tượng, phạm vi đề tài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/>
          <a:lstStyle/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Giải pháp thương mại điện tử trong xu thế phát triển mới. </a:t>
            </a:r>
          </a:p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Cách thức hoạt động thương mại điện tử tại Việt Nam.</a:t>
            </a:r>
            <a:endParaRPr lang="vi-VN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vi-V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 giai đoạn thực hiện đề tài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/>
          <a:lstStyle/>
          <a:p>
            <a:r>
              <a:rPr lang="vi-VN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Initiation</a:t>
            </a:r>
          </a:p>
          <a:p>
            <a:r>
              <a:rPr lang="vi-VN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r>
              <a:rPr lang="vi-VN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r>
              <a:rPr lang="vi-VN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Construction</a:t>
            </a:r>
          </a:p>
          <a:p>
            <a:r>
              <a:rPr lang="vi-VN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Transition</a:t>
            </a:r>
          </a:p>
          <a:p>
            <a:r>
              <a:rPr lang="vi-VN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Termination</a:t>
            </a:r>
            <a:endParaRPr lang="vi-VN" b="1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43998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Mại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401080" cy="4054485"/>
          </a:xfrm>
        </p:spPr>
        <p:txBody>
          <a:bodyPr/>
          <a:lstStyle/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Ứng dụng thương mại điện tử tại Việt Nam</a:t>
            </a:r>
            <a:r>
              <a:rPr lang="en-US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Lợi ích của ứng dụng TMĐT</a:t>
            </a:r>
            <a:r>
              <a:rPr lang="en-US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TMĐT.</a:t>
            </a:r>
          </a:p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Giải pháp xây dựng website thương mại điện tử tại Việt Nam</a:t>
            </a:r>
            <a:endParaRPr lang="vi-VN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vi-V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Ứng dụng thương mại điện tử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85926"/>
          <a:ext cx="8043890" cy="4340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vi-V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 ích của ứng dụng TMĐT</a:t>
            </a:r>
            <a:endParaRPr lang="vi-V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/>
          <a:lstStyle/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Dịch vụ tốt hơn cho khách hàng.</a:t>
            </a:r>
          </a:p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Tăng doanh thu.</a:t>
            </a:r>
          </a:p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Giảm chi phí hoạt động.</a:t>
            </a:r>
          </a:p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Lợi thế cạnh tranh.</a:t>
            </a:r>
          </a:p>
          <a:p>
            <a:r>
              <a:rPr lang="vi-VN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Quảng bá thông tin và tiếp thị.</a:t>
            </a:r>
            <a:endParaRPr lang="vi-VN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</TotalTime>
  <Words>1007</Words>
  <Application>Microsoft Office PowerPoint</Application>
  <PresentationFormat>On-screen Show (4:3)</PresentationFormat>
  <Paragraphs>153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Diseño predeterminado</vt:lpstr>
      <vt:lpstr> Xây dựng ứng dụng thương mại điện tử trên nền tảng điện toán đám mây và Android</vt:lpstr>
      <vt:lpstr>Slide 2</vt:lpstr>
      <vt:lpstr>Giới thiệu đề tài</vt:lpstr>
      <vt:lpstr>Mục tiêu đề tài</vt:lpstr>
      <vt:lpstr>Đối tượng, phạm vi đề tài</vt:lpstr>
      <vt:lpstr>Các giai đoạn thực hiện đề tài</vt:lpstr>
      <vt:lpstr>Thương Mại Điện Tử Tại Việt Nam</vt:lpstr>
      <vt:lpstr>Ứng dụng thương mại điện tử</vt:lpstr>
      <vt:lpstr>Lợi ích của ứng dụng TMĐT</vt:lpstr>
      <vt:lpstr>An toàn thông tin trong TMĐT</vt:lpstr>
      <vt:lpstr>Giải pháp xây dựng ứng dụng</vt:lpstr>
      <vt:lpstr>Cơ sở hạ tầng phát triển</vt:lpstr>
      <vt:lpstr>Lựa chọn nền tảng</vt:lpstr>
      <vt:lpstr>Lựa chọn hình thức TTTT</vt:lpstr>
      <vt:lpstr>Đẩy mạnh việc phát triển TMĐT</vt:lpstr>
      <vt:lpstr>Điện toán đám mây – xu hướng mới</vt:lpstr>
      <vt:lpstr>Kiến trúc</vt:lpstr>
      <vt:lpstr>PaaS – Google Application Engine</vt:lpstr>
      <vt:lpstr>Kiến trúc</vt:lpstr>
      <vt:lpstr>Database</vt:lpstr>
      <vt:lpstr>Dịch vụ trên GAE</vt:lpstr>
      <vt:lpstr>Dịch vụ trên GAE</vt:lpstr>
      <vt:lpstr>Xây dựng ứng dụng trên GAE</vt:lpstr>
      <vt:lpstr>Hiện thực</vt:lpstr>
      <vt:lpstr>Tổng quan</vt:lpstr>
      <vt:lpstr>Chức năng trên Web</vt:lpstr>
      <vt:lpstr>Chức năng trên Web</vt:lpstr>
      <vt:lpstr>Chức năng trên Web</vt:lpstr>
      <vt:lpstr>Kết luận</vt:lpstr>
      <vt:lpstr>Kết quả đạt được</vt:lpstr>
      <vt:lpstr>Hạn chế</vt:lpstr>
      <vt:lpstr>Hướng phát triển</vt:lpstr>
      <vt:lpstr>Demo</vt:lpstr>
      <vt:lpstr>Tài liệu tham khảo</vt:lpstr>
      <vt:lpstr>Slide 35</vt:lpstr>
      <vt:lpstr>Slide 36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thuy</cp:lastModifiedBy>
  <cp:revision>816</cp:revision>
  <dcterms:created xsi:type="dcterms:W3CDTF">2010-05-23T14:28:12Z</dcterms:created>
  <dcterms:modified xsi:type="dcterms:W3CDTF">2012-02-27T02:35:03Z</dcterms:modified>
</cp:coreProperties>
</file>