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6"/>
  </p:notesMasterIdLst>
  <p:sldIdLst>
    <p:sldId id="256" r:id="rId2"/>
    <p:sldId id="257" r:id="rId3"/>
    <p:sldId id="295" r:id="rId4"/>
    <p:sldId id="296" r:id="rId5"/>
    <p:sldId id="297" r:id="rId6"/>
    <p:sldId id="258" r:id="rId7"/>
    <p:sldId id="298" r:id="rId8"/>
    <p:sldId id="299" r:id="rId9"/>
    <p:sldId id="300" r:id="rId10"/>
    <p:sldId id="301" r:id="rId11"/>
    <p:sldId id="302" r:id="rId12"/>
    <p:sldId id="303" r:id="rId13"/>
    <p:sldId id="304" r:id="rId14"/>
    <p:sldId id="305" r:id="rId15"/>
    <p:sldId id="327" r:id="rId16"/>
    <p:sldId id="328" r:id="rId17"/>
    <p:sldId id="306" r:id="rId18"/>
    <p:sldId id="307" r:id="rId19"/>
    <p:sldId id="308" r:id="rId20"/>
    <p:sldId id="309" r:id="rId21"/>
    <p:sldId id="312" r:id="rId22"/>
    <p:sldId id="314" r:id="rId23"/>
    <p:sldId id="315" r:id="rId24"/>
    <p:sldId id="316" r:id="rId25"/>
    <p:sldId id="317" r:id="rId26"/>
    <p:sldId id="319" r:id="rId27"/>
    <p:sldId id="320" r:id="rId28"/>
    <p:sldId id="321" r:id="rId29"/>
    <p:sldId id="322" r:id="rId30"/>
    <p:sldId id="323" r:id="rId31"/>
    <p:sldId id="324" r:id="rId32"/>
    <p:sldId id="325" r:id="rId33"/>
    <p:sldId id="326" r:id="rId34"/>
    <p:sldId id="278" r:id="rId35"/>
  </p:sldIdLst>
  <p:sldSz cx="9144000" cy="5143500" type="screen16x9"/>
  <p:notesSz cx="6858000" cy="9144000"/>
  <p:embeddedFontLst>
    <p:embeddedFont>
      <p:font typeface="Barlow Light" panose="020B0604020202020204" charset="0"/>
      <p:regular r:id="rId37"/>
      <p:bold r:id="rId38"/>
      <p:italic r:id="rId39"/>
      <p:boldItalic r:id="rId40"/>
    </p:embeddedFont>
    <p:embeddedFont>
      <p:font typeface="Barlow SemiBold" panose="020B060402020202020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60CA2F-AD4F-43A7-B7A6-27E5CA5AA7E8}">
  <a:tblStyle styleId="{E960CA2F-AD4F-43A7-B7A6-27E5CA5AA7E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31679FC-7606-471D-BB11-6C18445E7FCF}"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562"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6243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45942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25" y="0"/>
            <a:ext cx="9144224" cy="5143512"/>
            <a:chOff x="-225" y="0"/>
            <a:chExt cx="9144224" cy="5143512"/>
          </a:xfrm>
        </p:grpSpPr>
        <p:sp>
          <p:nvSpPr>
            <p:cNvPr id="11" name="Google Shape;11;p2"/>
            <p:cNvSpPr/>
            <p:nvPr/>
          </p:nvSpPr>
          <p:spPr>
            <a:xfrm>
              <a:off x="0" y="0"/>
              <a:ext cx="610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5" y="1541675"/>
              <a:ext cx="6870000" cy="206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8477595" y="4477088"/>
              <a:ext cx="666403" cy="666424"/>
              <a:chOff x="7996345" y="980275"/>
              <a:chExt cx="666403" cy="666424"/>
            </a:xfrm>
          </p:grpSpPr>
          <p:sp>
            <p:nvSpPr>
              <p:cNvPr id="14" name="Google Shape;14;p2"/>
              <p:cNvSpPr/>
              <p:nvPr/>
            </p:nvSpPr>
            <p:spPr>
              <a:xfrm>
                <a:off x="7996345"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198672"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00998"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996345"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198672"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400998"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996345"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198672"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400998"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996345"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98672"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400998"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603324"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603324"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603324"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03349"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7042555" y="1541664"/>
              <a:ext cx="730045" cy="2060087"/>
              <a:chOff x="7022220" y="1541675"/>
              <a:chExt cx="666403" cy="1880499"/>
            </a:xfrm>
          </p:grpSpPr>
          <p:sp>
            <p:nvSpPr>
              <p:cNvPr id="31" name="Google Shape;31;p2"/>
              <p:cNvSpPr/>
              <p:nvPr/>
            </p:nvSpPr>
            <p:spPr>
              <a:xfrm>
                <a:off x="7022220"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24547"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426873"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22220"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224547"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426873"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22220"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224547"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426873"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022220"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224547"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426873"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629199"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629199"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629199"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629224"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22220"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224547"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426873"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022220"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224547"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426873"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022220"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224547"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426873"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022220"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224547"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426873"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629199"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629199"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629199"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629224"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022220"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224547"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426873"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022220"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224547"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426873"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629199"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629224"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2"/>
            <p:cNvGrpSpPr/>
            <p:nvPr/>
          </p:nvGrpSpPr>
          <p:grpSpPr>
            <a:xfrm>
              <a:off x="-225" y="2008293"/>
              <a:ext cx="301775" cy="1126923"/>
              <a:chOff x="-225" y="1987280"/>
              <a:chExt cx="318900" cy="1190873"/>
            </a:xfrm>
          </p:grpSpPr>
          <p:sp>
            <p:nvSpPr>
              <p:cNvPr id="72" name="Google Shape;72;p2"/>
              <p:cNvSpPr/>
              <p:nvPr/>
            </p:nvSpPr>
            <p:spPr>
              <a:xfrm>
                <a:off x="-175" y="1987280"/>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75" y="2255817"/>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75" y="2524353"/>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2"/>
            <p:cNvGrpSpPr/>
            <p:nvPr/>
          </p:nvGrpSpPr>
          <p:grpSpPr>
            <a:xfrm>
              <a:off x="8842175" y="668859"/>
              <a:ext cx="301822" cy="872807"/>
              <a:chOff x="-225" y="2255817"/>
              <a:chExt cx="318950" cy="922336"/>
            </a:xfrm>
          </p:grpSpPr>
          <p:sp>
            <p:nvSpPr>
              <p:cNvPr id="78" name="Google Shape;78;p2"/>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a:off x="5798375" y="4270684"/>
              <a:ext cx="301822" cy="872807"/>
              <a:chOff x="1611209" y="2255817"/>
              <a:chExt cx="318950" cy="922336"/>
            </a:xfrm>
          </p:grpSpPr>
          <p:sp>
            <p:nvSpPr>
              <p:cNvPr id="83" name="Google Shape;83;p2"/>
              <p:cNvSpPr/>
              <p:nvPr/>
            </p:nvSpPr>
            <p:spPr>
              <a:xfrm>
                <a:off x="1611259"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611259"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611209"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611209" y="30614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2"/>
            <p:cNvGrpSpPr/>
            <p:nvPr/>
          </p:nvGrpSpPr>
          <p:grpSpPr>
            <a:xfrm>
              <a:off x="685795" y="0"/>
              <a:ext cx="666403" cy="666424"/>
              <a:chOff x="7996345" y="980275"/>
              <a:chExt cx="666403" cy="666424"/>
            </a:xfrm>
          </p:grpSpPr>
          <p:sp>
            <p:nvSpPr>
              <p:cNvPr id="88" name="Google Shape;88;p2"/>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 name="Google Shape;104;p2"/>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05"/>
        <p:cNvGrpSpPr/>
        <p:nvPr/>
      </p:nvGrpSpPr>
      <p:grpSpPr>
        <a:xfrm>
          <a:off x="0" y="0"/>
          <a:ext cx="0" cy="0"/>
          <a:chOff x="0" y="0"/>
          <a:chExt cx="0" cy="0"/>
        </a:xfrm>
      </p:grpSpPr>
      <p:sp>
        <p:nvSpPr>
          <p:cNvPr id="106" name="Google Shape;106;p3"/>
          <p:cNvSpPr/>
          <p:nvPr/>
        </p:nvSpPr>
        <p:spPr>
          <a:xfrm>
            <a:off x="6100358" y="13"/>
            <a:ext cx="3050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175" y="1541675"/>
            <a:ext cx="6870000" cy="206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3"/>
          <p:cNvGrpSpPr/>
          <p:nvPr/>
        </p:nvGrpSpPr>
        <p:grpSpPr>
          <a:xfrm>
            <a:off x="8477595" y="4477088"/>
            <a:ext cx="666403" cy="666424"/>
            <a:chOff x="7996345" y="980275"/>
            <a:chExt cx="666403" cy="666424"/>
          </a:xfrm>
        </p:grpSpPr>
        <p:sp>
          <p:nvSpPr>
            <p:cNvPr id="109" name="Google Shape;109;p3"/>
            <p:cNvSpPr/>
            <p:nvPr/>
          </p:nvSpPr>
          <p:spPr>
            <a:xfrm>
              <a:off x="7996345"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8198672"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8400998"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7996345"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8198672"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8400998"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7996345"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8198672"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8400998"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7996345"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8198672"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8400998"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603324"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8603324"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8603324"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8603349"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3"/>
          <p:cNvGrpSpPr/>
          <p:nvPr/>
        </p:nvGrpSpPr>
        <p:grpSpPr>
          <a:xfrm>
            <a:off x="7042555" y="1541664"/>
            <a:ext cx="508369" cy="2060087"/>
            <a:chOff x="7022220" y="1541675"/>
            <a:chExt cx="464052" cy="1880499"/>
          </a:xfrm>
        </p:grpSpPr>
        <p:sp>
          <p:nvSpPr>
            <p:cNvPr id="126" name="Google Shape;126;p3"/>
            <p:cNvSpPr/>
            <p:nvPr/>
          </p:nvSpPr>
          <p:spPr>
            <a:xfrm>
              <a:off x="7022220"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7224547"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7426873"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7022220"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7224547"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7426873"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7022220"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7224547"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7426873"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7022220"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7224547"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7426873"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7022220"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7224547"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7426873"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7022220"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7224547"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7426873"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7022220"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7224547"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426873"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7022220"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7224547"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7426873"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7022220"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7224547"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7426873"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7022220"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7224547"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7426873"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3"/>
          <p:cNvGrpSpPr/>
          <p:nvPr/>
        </p:nvGrpSpPr>
        <p:grpSpPr>
          <a:xfrm>
            <a:off x="-225" y="2135380"/>
            <a:ext cx="301822" cy="872770"/>
            <a:chOff x="-225" y="1987280"/>
            <a:chExt cx="318950" cy="922298"/>
          </a:xfrm>
        </p:grpSpPr>
        <p:sp>
          <p:nvSpPr>
            <p:cNvPr id="157" name="Google Shape;157;p3"/>
            <p:cNvSpPr/>
            <p:nvPr/>
          </p:nvSpPr>
          <p:spPr>
            <a:xfrm>
              <a:off x="-175" y="1987280"/>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175"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175"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225"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3"/>
          <p:cNvGrpSpPr/>
          <p:nvPr/>
        </p:nvGrpSpPr>
        <p:grpSpPr>
          <a:xfrm>
            <a:off x="8842175" y="668859"/>
            <a:ext cx="301822" cy="872807"/>
            <a:chOff x="-225" y="2255817"/>
            <a:chExt cx="318950" cy="922336"/>
          </a:xfrm>
        </p:grpSpPr>
        <p:sp>
          <p:nvSpPr>
            <p:cNvPr id="162" name="Google Shape;162;p3"/>
            <p:cNvSpPr/>
            <p:nvPr/>
          </p:nvSpPr>
          <p:spPr>
            <a:xfrm>
              <a:off x="-175" y="2255817"/>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75" y="25243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3"/>
          <p:cNvGrpSpPr/>
          <p:nvPr/>
        </p:nvGrpSpPr>
        <p:grpSpPr>
          <a:xfrm>
            <a:off x="6100350" y="4270684"/>
            <a:ext cx="301822" cy="872807"/>
            <a:chOff x="-225" y="2255817"/>
            <a:chExt cx="318950" cy="922336"/>
          </a:xfrm>
        </p:grpSpPr>
        <p:sp>
          <p:nvSpPr>
            <p:cNvPr id="167" name="Google Shape;167;p3"/>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3"/>
          <p:cNvGrpSpPr/>
          <p:nvPr/>
        </p:nvGrpSpPr>
        <p:grpSpPr>
          <a:xfrm>
            <a:off x="685795" y="0"/>
            <a:ext cx="666403" cy="666424"/>
            <a:chOff x="7996345" y="980275"/>
            <a:chExt cx="666403" cy="666424"/>
          </a:xfrm>
        </p:grpSpPr>
        <p:sp>
          <p:nvSpPr>
            <p:cNvPr id="172" name="Google Shape;172;p3"/>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3"/>
          <p:cNvSpPr txBox="1">
            <a:spLocks noGrp="1"/>
          </p:cNvSpPr>
          <p:nvPr>
            <p:ph type="ctrTitle"/>
          </p:nvPr>
        </p:nvSpPr>
        <p:spPr>
          <a:xfrm>
            <a:off x="603425" y="1794125"/>
            <a:ext cx="5497200" cy="872700"/>
          </a:xfrm>
          <a:prstGeom prst="rect">
            <a:avLst/>
          </a:prstGeom>
        </p:spPr>
        <p:txBody>
          <a:bodyPr spcFirstLastPara="1" wrap="square" lIns="0" tIns="0" rIns="0" bIns="0" anchor="b" anchorCtr="0">
            <a:noAutofit/>
          </a:bodyPr>
          <a:lstStyle>
            <a:lvl1pPr lvl="0" rtl="0">
              <a:spcBef>
                <a:spcPts val="0"/>
              </a:spcBef>
              <a:spcAft>
                <a:spcPts val="0"/>
              </a:spcAft>
              <a:buClr>
                <a:schemeClr val="dk1"/>
              </a:buClr>
              <a:buSzPts val="3600"/>
              <a:buNone/>
              <a:defRPr sz="3600">
                <a:solidFill>
                  <a:schemeClr val="dk1"/>
                </a:solidFill>
              </a:defRPr>
            </a:lvl1pPr>
            <a:lvl2pPr lvl="1" rtl="0">
              <a:spcBef>
                <a:spcPts val="0"/>
              </a:spcBef>
              <a:spcAft>
                <a:spcPts val="0"/>
              </a:spcAft>
              <a:buClr>
                <a:schemeClr val="dk1"/>
              </a:buClr>
              <a:buSzPts val="3600"/>
              <a:buNone/>
              <a:defRPr sz="3600">
                <a:solidFill>
                  <a:schemeClr val="dk1"/>
                </a:solidFill>
              </a:defRPr>
            </a:lvl2pPr>
            <a:lvl3pPr lvl="2" rtl="0">
              <a:spcBef>
                <a:spcPts val="0"/>
              </a:spcBef>
              <a:spcAft>
                <a:spcPts val="0"/>
              </a:spcAft>
              <a:buClr>
                <a:schemeClr val="dk1"/>
              </a:buClr>
              <a:buSzPts val="3600"/>
              <a:buNone/>
              <a:defRPr sz="3600">
                <a:solidFill>
                  <a:schemeClr val="dk1"/>
                </a:solidFill>
              </a:defRPr>
            </a:lvl3pPr>
            <a:lvl4pPr lvl="3" rtl="0">
              <a:spcBef>
                <a:spcPts val="0"/>
              </a:spcBef>
              <a:spcAft>
                <a:spcPts val="0"/>
              </a:spcAft>
              <a:buClr>
                <a:schemeClr val="dk1"/>
              </a:buClr>
              <a:buSzPts val="3600"/>
              <a:buNone/>
              <a:defRPr sz="3600">
                <a:solidFill>
                  <a:schemeClr val="dk1"/>
                </a:solidFill>
              </a:defRPr>
            </a:lvl4pPr>
            <a:lvl5pPr lvl="4" rtl="0">
              <a:spcBef>
                <a:spcPts val="0"/>
              </a:spcBef>
              <a:spcAft>
                <a:spcPts val="0"/>
              </a:spcAft>
              <a:buClr>
                <a:schemeClr val="dk1"/>
              </a:buClr>
              <a:buSzPts val="3600"/>
              <a:buNone/>
              <a:defRPr sz="3600">
                <a:solidFill>
                  <a:schemeClr val="dk1"/>
                </a:solidFill>
              </a:defRPr>
            </a:lvl5pPr>
            <a:lvl6pPr lvl="5" rtl="0">
              <a:spcBef>
                <a:spcPts val="0"/>
              </a:spcBef>
              <a:spcAft>
                <a:spcPts val="0"/>
              </a:spcAft>
              <a:buClr>
                <a:schemeClr val="dk1"/>
              </a:buClr>
              <a:buSzPts val="3600"/>
              <a:buNone/>
              <a:defRPr sz="3600">
                <a:solidFill>
                  <a:schemeClr val="dk1"/>
                </a:solidFill>
              </a:defRPr>
            </a:lvl6pPr>
            <a:lvl7pPr lvl="6" rtl="0">
              <a:spcBef>
                <a:spcPts val="0"/>
              </a:spcBef>
              <a:spcAft>
                <a:spcPts val="0"/>
              </a:spcAft>
              <a:buClr>
                <a:schemeClr val="dk1"/>
              </a:buClr>
              <a:buSzPts val="3600"/>
              <a:buNone/>
              <a:defRPr sz="3600">
                <a:solidFill>
                  <a:schemeClr val="dk1"/>
                </a:solidFill>
              </a:defRPr>
            </a:lvl7pPr>
            <a:lvl8pPr lvl="7" rtl="0">
              <a:spcBef>
                <a:spcPts val="0"/>
              </a:spcBef>
              <a:spcAft>
                <a:spcPts val="0"/>
              </a:spcAft>
              <a:buClr>
                <a:schemeClr val="dk1"/>
              </a:buClr>
              <a:buSzPts val="3600"/>
              <a:buNone/>
              <a:defRPr sz="3600">
                <a:solidFill>
                  <a:schemeClr val="dk1"/>
                </a:solidFill>
              </a:defRPr>
            </a:lvl8pPr>
            <a:lvl9pPr lvl="8" rtl="0">
              <a:spcBef>
                <a:spcPts val="0"/>
              </a:spcBef>
              <a:spcAft>
                <a:spcPts val="0"/>
              </a:spcAft>
              <a:buClr>
                <a:schemeClr val="dk1"/>
              </a:buClr>
              <a:buSzPts val="3600"/>
              <a:buNone/>
              <a:defRPr sz="3600">
                <a:solidFill>
                  <a:schemeClr val="dk1"/>
                </a:solidFill>
              </a:defRPr>
            </a:lvl9pPr>
          </a:lstStyle>
          <a:p>
            <a:endParaRPr/>
          </a:p>
        </p:txBody>
      </p:sp>
      <p:sp>
        <p:nvSpPr>
          <p:cNvPr id="189" name="Google Shape;189;p3"/>
          <p:cNvSpPr txBox="1">
            <a:spLocks noGrp="1"/>
          </p:cNvSpPr>
          <p:nvPr>
            <p:ph type="subTitle" idx="1"/>
          </p:nvPr>
        </p:nvSpPr>
        <p:spPr>
          <a:xfrm>
            <a:off x="603425" y="2604674"/>
            <a:ext cx="5497200" cy="379800"/>
          </a:xfrm>
          <a:prstGeom prst="rect">
            <a:avLst/>
          </a:prstGeom>
        </p:spPr>
        <p:txBody>
          <a:bodyPr spcFirstLastPara="1" wrap="square" lIns="0" tIns="0" rIns="0" bIns="0" anchor="t" anchorCtr="0">
            <a:noAutofit/>
          </a:bodyPr>
          <a:lstStyle>
            <a:lvl1pPr lvl="0" rtl="0">
              <a:spcBef>
                <a:spcPts val="0"/>
              </a:spcBef>
              <a:spcAft>
                <a:spcPts val="0"/>
              </a:spcAft>
              <a:buClr>
                <a:schemeClr val="lt1"/>
              </a:buClr>
              <a:buSzPts val="24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6"/>
        <p:cNvGrpSpPr/>
        <p:nvPr/>
      </p:nvGrpSpPr>
      <p:grpSpPr>
        <a:xfrm>
          <a:off x="0" y="0"/>
          <a:ext cx="0" cy="0"/>
          <a:chOff x="0" y="0"/>
          <a:chExt cx="0" cy="0"/>
        </a:xfrm>
      </p:grpSpPr>
      <p:grpSp>
        <p:nvGrpSpPr>
          <p:cNvPr id="257" name="Google Shape;257;p5"/>
          <p:cNvGrpSpPr/>
          <p:nvPr/>
        </p:nvGrpSpPr>
        <p:grpSpPr>
          <a:xfrm>
            <a:off x="-207" y="0"/>
            <a:ext cx="9158157" cy="5149835"/>
            <a:chOff x="-207" y="0"/>
            <a:chExt cx="9158157" cy="5149835"/>
          </a:xfrm>
        </p:grpSpPr>
        <p:sp>
          <p:nvSpPr>
            <p:cNvPr id="258" name="Google Shape;258;p5"/>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5"/>
            <p:cNvGrpSpPr/>
            <p:nvPr/>
          </p:nvGrpSpPr>
          <p:grpSpPr>
            <a:xfrm>
              <a:off x="-207" y="664293"/>
              <a:ext cx="155867" cy="653721"/>
              <a:chOff x="5385375" y="498300"/>
              <a:chExt cx="802200" cy="556500"/>
            </a:xfrm>
          </p:grpSpPr>
          <p:sp>
            <p:nvSpPr>
              <p:cNvPr id="262" name="Google Shape;262;p5"/>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5"/>
            <p:cNvGrpSpPr/>
            <p:nvPr/>
          </p:nvGrpSpPr>
          <p:grpSpPr>
            <a:xfrm>
              <a:off x="322384" y="4483463"/>
              <a:ext cx="666347" cy="666373"/>
              <a:chOff x="7134700" y="414375"/>
              <a:chExt cx="501919" cy="501900"/>
            </a:xfrm>
          </p:grpSpPr>
          <p:sp>
            <p:nvSpPr>
              <p:cNvPr id="266" name="Google Shape;266;p5"/>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5"/>
            <p:cNvGrpSpPr/>
            <p:nvPr/>
          </p:nvGrpSpPr>
          <p:grpSpPr>
            <a:xfrm>
              <a:off x="8832384" y="670955"/>
              <a:ext cx="311815" cy="653721"/>
              <a:chOff x="5385375" y="498300"/>
              <a:chExt cx="802200" cy="556500"/>
            </a:xfrm>
          </p:grpSpPr>
          <p:sp>
            <p:nvSpPr>
              <p:cNvPr id="283" name="Google Shape;283;p5"/>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6" name="Google Shape;286;p5"/>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287" name="Google Shape;287;p5"/>
          <p:cNvSpPr txBox="1">
            <a:spLocks noGrp="1"/>
          </p:cNvSpPr>
          <p:nvPr>
            <p:ph type="body" idx="1"/>
          </p:nvPr>
        </p:nvSpPr>
        <p:spPr>
          <a:xfrm>
            <a:off x="1199775" y="1599700"/>
            <a:ext cx="6650700" cy="28860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88" name="Google Shape;288;p5"/>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1"/>
        <p:cNvGrpSpPr/>
        <p:nvPr/>
      </p:nvGrpSpPr>
      <p:grpSpPr>
        <a:xfrm>
          <a:off x="0" y="0"/>
          <a:ext cx="0" cy="0"/>
          <a:chOff x="0" y="0"/>
          <a:chExt cx="0" cy="0"/>
        </a:xfrm>
      </p:grpSpPr>
      <p:grpSp>
        <p:nvGrpSpPr>
          <p:cNvPr id="322" name="Google Shape;322;p7"/>
          <p:cNvGrpSpPr/>
          <p:nvPr/>
        </p:nvGrpSpPr>
        <p:grpSpPr>
          <a:xfrm>
            <a:off x="-207" y="0"/>
            <a:ext cx="9158157" cy="5149835"/>
            <a:chOff x="-207" y="0"/>
            <a:chExt cx="9158157" cy="5149835"/>
          </a:xfrm>
        </p:grpSpPr>
        <p:sp>
          <p:nvSpPr>
            <p:cNvPr id="323" name="Google Shape;323;p7"/>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7"/>
            <p:cNvGrpSpPr/>
            <p:nvPr/>
          </p:nvGrpSpPr>
          <p:grpSpPr>
            <a:xfrm>
              <a:off x="-207" y="664293"/>
              <a:ext cx="155867" cy="653721"/>
              <a:chOff x="5385375" y="498300"/>
              <a:chExt cx="802200" cy="556500"/>
            </a:xfrm>
          </p:grpSpPr>
          <p:sp>
            <p:nvSpPr>
              <p:cNvPr id="327" name="Google Shape;327;p7"/>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7"/>
            <p:cNvGrpSpPr/>
            <p:nvPr/>
          </p:nvGrpSpPr>
          <p:grpSpPr>
            <a:xfrm>
              <a:off x="322384" y="4483463"/>
              <a:ext cx="666347" cy="666373"/>
              <a:chOff x="7134700" y="414375"/>
              <a:chExt cx="501919" cy="501900"/>
            </a:xfrm>
          </p:grpSpPr>
          <p:sp>
            <p:nvSpPr>
              <p:cNvPr id="331" name="Google Shape;331;p7"/>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7"/>
            <p:cNvGrpSpPr/>
            <p:nvPr/>
          </p:nvGrpSpPr>
          <p:grpSpPr>
            <a:xfrm>
              <a:off x="8832384" y="670955"/>
              <a:ext cx="311815" cy="653721"/>
              <a:chOff x="5385375" y="498300"/>
              <a:chExt cx="802200" cy="556500"/>
            </a:xfrm>
          </p:grpSpPr>
          <p:sp>
            <p:nvSpPr>
              <p:cNvPr id="348" name="Google Shape;348;p7"/>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1" name="Google Shape;351;p7"/>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52" name="Google Shape;352;p7"/>
          <p:cNvSpPr txBox="1">
            <a:spLocks noGrp="1"/>
          </p:cNvSpPr>
          <p:nvPr>
            <p:ph type="body" idx="1"/>
          </p:nvPr>
        </p:nvSpPr>
        <p:spPr>
          <a:xfrm>
            <a:off x="1172650"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3" name="Google Shape;353;p7"/>
          <p:cNvSpPr txBox="1">
            <a:spLocks noGrp="1"/>
          </p:cNvSpPr>
          <p:nvPr>
            <p:ph type="body" idx="2"/>
          </p:nvPr>
        </p:nvSpPr>
        <p:spPr>
          <a:xfrm>
            <a:off x="5056888"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4" name="Google Shape;354;p7"/>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variant 2">
  <p:cSld name="BLANK_1">
    <p:spTree>
      <p:nvGrpSpPr>
        <p:cNvPr id="1" name="Shape 483"/>
        <p:cNvGrpSpPr/>
        <p:nvPr/>
      </p:nvGrpSpPr>
      <p:grpSpPr>
        <a:xfrm>
          <a:off x="0" y="0"/>
          <a:ext cx="0" cy="0"/>
          <a:chOff x="0" y="0"/>
          <a:chExt cx="0" cy="0"/>
        </a:xfrm>
      </p:grpSpPr>
      <p:sp>
        <p:nvSpPr>
          <p:cNvPr id="484" name="Google Shape;484;p12"/>
          <p:cNvSpPr/>
          <p:nvPr/>
        </p:nvSpPr>
        <p:spPr>
          <a:xfrm>
            <a:off x="8490504" y="4489800"/>
            <a:ext cx="653700" cy="6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2"/>
          <p:cNvSpPr/>
          <p:nvPr/>
        </p:nvSpPr>
        <p:spPr>
          <a:xfrm>
            <a:off x="0" y="0"/>
            <a:ext cx="6537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12"/>
          <p:cNvGrpSpPr/>
          <p:nvPr/>
        </p:nvGrpSpPr>
        <p:grpSpPr>
          <a:xfrm>
            <a:off x="-207" y="664293"/>
            <a:ext cx="155867" cy="653721"/>
            <a:chOff x="5385375" y="498300"/>
            <a:chExt cx="802200" cy="556500"/>
          </a:xfrm>
        </p:grpSpPr>
        <p:sp>
          <p:nvSpPr>
            <p:cNvPr id="487" name="Google Shape;487;p12"/>
            <p:cNvSpPr/>
            <p:nvPr/>
          </p:nvSpPr>
          <p:spPr>
            <a:xfrm>
              <a:off x="5385375" y="4983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2"/>
            <p:cNvSpPr/>
            <p:nvPr/>
          </p:nvSpPr>
          <p:spPr>
            <a:xfrm>
              <a:off x="5385375" y="7269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2"/>
            <p:cNvSpPr/>
            <p:nvPr/>
          </p:nvSpPr>
          <p:spPr>
            <a:xfrm>
              <a:off x="5385375" y="9555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12"/>
          <p:cNvGrpSpPr/>
          <p:nvPr/>
        </p:nvGrpSpPr>
        <p:grpSpPr>
          <a:xfrm>
            <a:off x="322384" y="657975"/>
            <a:ext cx="666347" cy="666373"/>
            <a:chOff x="7134700" y="414375"/>
            <a:chExt cx="501919" cy="501900"/>
          </a:xfrm>
        </p:grpSpPr>
        <p:sp>
          <p:nvSpPr>
            <p:cNvPr id="491" name="Google Shape;491;p12"/>
            <p:cNvSpPr/>
            <p:nvPr/>
          </p:nvSpPr>
          <p:spPr>
            <a:xfrm>
              <a:off x="71347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2"/>
            <p:cNvSpPr/>
            <p:nvPr/>
          </p:nvSpPr>
          <p:spPr>
            <a:xfrm>
              <a:off x="72871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2"/>
            <p:cNvSpPr/>
            <p:nvPr/>
          </p:nvSpPr>
          <p:spPr>
            <a:xfrm>
              <a:off x="74395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2"/>
            <p:cNvSpPr/>
            <p:nvPr/>
          </p:nvSpPr>
          <p:spPr>
            <a:xfrm>
              <a:off x="71347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2"/>
            <p:cNvSpPr/>
            <p:nvPr/>
          </p:nvSpPr>
          <p:spPr>
            <a:xfrm>
              <a:off x="72871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2"/>
            <p:cNvSpPr/>
            <p:nvPr/>
          </p:nvSpPr>
          <p:spPr>
            <a:xfrm>
              <a:off x="74395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2"/>
            <p:cNvSpPr/>
            <p:nvPr/>
          </p:nvSpPr>
          <p:spPr>
            <a:xfrm>
              <a:off x="71347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2"/>
            <p:cNvSpPr/>
            <p:nvPr/>
          </p:nvSpPr>
          <p:spPr>
            <a:xfrm>
              <a:off x="72871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2"/>
            <p:cNvSpPr/>
            <p:nvPr/>
          </p:nvSpPr>
          <p:spPr>
            <a:xfrm>
              <a:off x="74395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2"/>
            <p:cNvSpPr/>
            <p:nvPr/>
          </p:nvSpPr>
          <p:spPr>
            <a:xfrm>
              <a:off x="71347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2"/>
            <p:cNvSpPr/>
            <p:nvPr/>
          </p:nvSpPr>
          <p:spPr>
            <a:xfrm>
              <a:off x="72871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2"/>
            <p:cNvSpPr/>
            <p:nvPr/>
          </p:nvSpPr>
          <p:spPr>
            <a:xfrm>
              <a:off x="74395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2"/>
            <p:cNvSpPr/>
            <p:nvPr/>
          </p:nvSpPr>
          <p:spPr>
            <a:xfrm>
              <a:off x="75919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2"/>
            <p:cNvSpPr/>
            <p:nvPr/>
          </p:nvSpPr>
          <p:spPr>
            <a:xfrm>
              <a:off x="75919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2"/>
            <p:cNvSpPr/>
            <p:nvPr/>
          </p:nvSpPr>
          <p:spPr>
            <a:xfrm>
              <a:off x="75919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2"/>
            <p:cNvSpPr/>
            <p:nvPr/>
          </p:nvSpPr>
          <p:spPr>
            <a:xfrm>
              <a:off x="7591919"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12"/>
          <p:cNvGrpSpPr/>
          <p:nvPr/>
        </p:nvGrpSpPr>
        <p:grpSpPr>
          <a:xfrm>
            <a:off x="8832384" y="670955"/>
            <a:ext cx="311815" cy="653721"/>
            <a:chOff x="5385375" y="498300"/>
            <a:chExt cx="802200" cy="556500"/>
          </a:xfrm>
        </p:grpSpPr>
        <p:sp>
          <p:nvSpPr>
            <p:cNvPr id="508" name="Google Shape;508;p12"/>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2"/>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2"/>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12"/>
          <p:cNvSpPr txBox="1">
            <a:spLocks noGrp="1"/>
          </p:cNvSpPr>
          <p:nvPr>
            <p:ph type="sldNum" idx="12"/>
          </p:nvPr>
        </p:nvSpPr>
        <p:spPr>
          <a:xfrm>
            <a:off x="8490504" y="4489800"/>
            <a:ext cx="653700" cy="653700"/>
          </a:xfrm>
          <a:prstGeom prst="rect">
            <a:avLst/>
          </a:prstGeom>
        </p:spPr>
        <p:txBody>
          <a:bodyPr spcFirstLastPara="1" wrap="square" lIns="0" tIns="0" rIns="0" bIns="0"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61100" y="664300"/>
            <a:ext cx="7843200" cy="6537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1314800" y="1599700"/>
            <a:ext cx="7189500" cy="2886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504254" y="4489800"/>
            <a:ext cx="653700" cy="653700"/>
          </a:xfrm>
          <a:prstGeom prst="rect">
            <a:avLst/>
          </a:prstGeom>
          <a:noFill/>
          <a:ln>
            <a:noFill/>
          </a:ln>
        </p:spPr>
        <p:txBody>
          <a:bodyPr spcFirstLastPara="1" wrap="square" lIns="0" tIns="0" rIns="0" bIns="0" anchor="ctr" anchorCtr="0">
            <a:noAutofit/>
          </a:bodyPr>
          <a:lstStyle>
            <a:lvl1pPr lvl="0" algn="ctr" rtl="0">
              <a:buNone/>
              <a:defRPr sz="1300">
                <a:solidFill>
                  <a:schemeClr val="accent1"/>
                </a:solidFill>
                <a:latin typeface="Barlow Light"/>
                <a:ea typeface="Barlow Light"/>
                <a:cs typeface="Barlow Light"/>
                <a:sym typeface="Barlow Light"/>
              </a:defRPr>
            </a:lvl1pPr>
            <a:lvl2pPr lvl="1" algn="ctr" rtl="0">
              <a:buNone/>
              <a:defRPr sz="1300">
                <a:solidFill>
                  <a:schemeClr val="accent1"/>
                </a:solidFill>
                <a:latin typeface="Barlow Light"/>
                <a:ea typeface="Barlow Light"/>
                <a:cs typeface="Barlow Light"/>
                <a:sym typeface="Barlow Light"/>
              </a:defRPr>
            </a:lvl2pPr>
            <a:lvl3pPr lvl="2" algn="ctr" rtl="0">
              <a:buNone/>
              <a:defRPr sz="1300">
                <a:solidFill>
                  <a:schemeClr val="accent1"/>
                </a:solidFill>
                <a:latin typeface="Barlow Light"/>
                <a:ea typeface="Barlow Light"/>
                <a:cs typeface="Barlow Light"/>
                <a:sym typeface="Barlow Light"/>
              </a:defRPr>
            </a:lvl3pPr>
            <a:lvl4pPr lvl="3" algn="ctr" rtl="0">
              <a:buNone/>
              <a:defRPr sz="1300">
                <a:solidFill>
                  <a:schemeClr val="accent1"/>
                </a:solidFill>
                <a:latin typeface="Barlow Light"/>
                <a:ea typeface="Barlow Light"/>
                <a:cs typeface="Barlow Light"/>
                <a:sym typeface="Barlow Light"/>
              </a:defRPr>
            </a:lvl4pPr>
            <a:lvl5pPr lvl="4" algn="ctr" rtl="0">
              <a:buNone/>
              <a:defRPr sz="1300">
                <a:solidFill>
                  <a:schemeClr val="accent1"/>
                </a:solidFill>
                <a:latin typeface="Barlow Light"/>
                <a:ea typeface="Barlow Light"/>
                <a:cs typeface="Barlow Light"/>
                <a:sym typeface="Barlow Light"/>
              </a:defRPr>
            </a:lvl5pPr>
            <a:lvl6pPr lvl="5" algn="ctr" rtl="0">
              <a:buNone/>
              <a:defRPr sz="1300">
                <a:solidFill>
                  <a:schemeClr val="accent1"/>
                </a:solidFill>
                <a:latin typeface="Barlow Light"/>
                <a:ea typeface="Barlow Light"/>
                <a:cs typeface="Barlow Light"/>
                <a:sym typeface="Barlow Light"/>
              </a:defRPr>
            </a:lvl6pPr>
            <a:lvl7pPr lvl="6" algn="ctr" rtl="0">
              <a:buNone/>
              <a:defRPr sz="1300">
                <a:solidFill>
                  <a:schemeClr val="accent1"/>
                </a:solidFill>
                <a:latin typeface="Barlow Light"/>
                <a:ea typeface="Barlow Light"/>
                <a:cs typeface="Barlow Light"/>
                <a:sym typeface="Barlow Light"/>
              </a:defRPr>
            </a:lvl7pPr>
            <a:lvl8pPr lvl="7" algn="ctr" rtl="0">
              <a:buNone/>
              <a:defRPr sz="1300">
                <a:solidFill>
                  <a:schemeClr val="accent1"/>
                </a:solidFill>
                <a:latin typeface="Barlow Light"/>
                <a:ea typeface="Barlow Light"/>
                <a:cs typeface="Barlow Light"/>
                <a:sym typeface="Barlow Light"/>
              </a:defRPr>
            </a:lvl8pPr>
            <a:lvl9pPr lvl="8" algn="ctr" rtl="0">
              <a:buNone/>
              <a:defRPr sz="1300">
                <a:solidFill>
                  <a:schemeClr val="accent1"/>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13"/>
          <p:cNvSpPr txBox="1">
            <a:spLocks noGrp="1"/>
          </p:cNvSpPr>
          <p:nvPr>
            <p:ph type="ctrTitle"/>
          </p:nvPr>
        </p:nvSpPr>
        <p:spPr>
          <a:xfrm>
            <a:off x="4027394" y="1"/>
            <a:ext cx="1754841" cy="349623"/>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vi-VN" sz="1600">
                <a:solidFill>
                  <a:schemeClr val="tx1"/>
                </a:solidFill>
              </a:rPr>
              <a:t>  ĐẠI HỌC ĐÀ NẴNG</a:t>
            </a:r>
            <a:endParaRPr sz="1600">
              <a:solidFill>
                <a:schemeClr val="tx1"/>
              </a:solidFill>
            </a:endParaRPr>
          </a:p>
        </p:txBody>
      </p:sp>
      <p:sp>
        <p:nvSpPr>
          <p:cNvPr id="3" name="Rectangle 2">
            <a:extLst>
              <a:ext uri="{FF2B5EF4-FFF2-40B4-BE49-F238E27FC236}">
                <a16:creationId xmlns:a16="http://schemas.microsoft.com/office/drawing/2014/main" id="{1ACCFB7A-EC5F-4BBC-A4EB-646CEE187E3E}"/>
              </a:ext>
            </a:extLst>
          </p:cNvPr>
          <p:cNvSpPr/>
          <p:nvPr/>
        </p:nvSpPr>
        <p:spPr>
          <a:xfrm>
            <a:off x="3012141" y="275665"/>
            <a:ext cx="4229100" cy="307777"/>
          </a:xfrm>
          <a:prstGeom prst="rect">
            <a:avLst/>
          </a:prstGeom>
        </p:spPr>
        <p:txBody>
          <a:bodyPr wrap="square">
            <a:spAutoFit/>
          </a:bodyPr>
          <a:lstStyle/>
          <a:p>
            <a:pPr algn="ctr"/>
            <a:r>
              <a:rPr lang="vi-VN"/>
              <a:t>PHẠM TRƯỜNG ĐẠI HỌC SƯ KHOA TIN HỌC</a:t>
            </a:r>
          </a:p>
        </p:txBody>
      </p:sp>
      <p:sp>
        <p:nvSpPr>
          <p:cNvPr id="4" name="Rectangle 3">
            <a:extLst>
              <a:ext uri="{FF2B5EF4-FFF2-40B4-BE49-F238E27FC236}">
                <a16:creationId xmlns:a16="http://schemas.microsoft.com/office/drawing/2014/main" id="{CE8CE4F9-B521-42A2-AB7A-17101550AB7B}"/>
              </a:ext>
            </a:extLst>
          </p:cNvPr>
          <p:cNvSpPr/>
          <p:nvPr/>
        </p:nvSpPr>
        <p:spPr>
          <a:xfrm>
            <a:off x="2749923" y="637229"/>
            <a:ext cx="4572000" cy="456535"/>
          </a:xfrm>
          <a:prstGeom prst="rect">
            <a:avLst/>
          </a:prstGeom>
        </p:spPr>
        <p:txBody>
          <a:bodyPr>
            <a:spAutoFit/>
          </a:bodyPr>
          <a:lstStyle/>
          <a:p>
            <a:pPr algn="ctr">
              <a:lnSpc>
                <a:spcPct val="150000"/>
              </a:lnSpc>
              <a:spcBef>
                <a:spcPts val="600"/>
              </a:spcBef>
              <a:spcAft>
                <a:spcPts val="600"/>
              </a:spcAft>
            </a:pPr>
            <a:r>
              <a:rPr lang="vi-VN" sz="1800" b="1">
                <a:solidFill>
                  <a:schemeClr val="tx1"/>
                </a:solidFill>
              </a:rPr>
              <a:t>ĐỒ ÁN MÔN HỌC</a:t>
            </a:r>
            <a:endParaRPr lang="en-US" sz="1800">
              <a:solidFill>
                <a:schemeClr val="tx1"/>
              </a:solidFill>
            </a:endParaRPr>
          </a:p>
        </p:txBody>
      </p:sp>
      <p:sp>
        <p:nvSpPr>
          <p:cNvPr id="6" name="Rectangle 5">
            <a:extLst>
              <a:ext uri="{FF2B5EF4-FFF2-40B4-BE49-F238E27FC236}">
                <a16:creationId xmlns:a16="http://schemas.microsoft.com/office/drawing/2014/main" id="{32A09C96-8499-46FA-A748-C5B5AEEDC7A9}"/>
              </a:ext>
            </a:extLst>
          </p:cNvPr>
          <p:cNvSpPr/>
          <p:nvPr/>
        </p:nvSpPr>
        <p:spPr>
          <a:xfrm>
            <a:off x="4261512" y="1145378"/>
            <a:ext cx="1548822" cy="307777"/>
          </a:xfrm>
          <a:prstGeom prst="rect">
            <a:avLst/>
          </a:prstGeom>
        </p:spPr>
        <p:txBody>
          <a:bodyPr wrap="none">
            <a:spAutoFit/>
          </a:bodyPr>
          <a:lstStyle/>
          <a:p>
            <a:r>
              <a:rPr lang="vi-VN">
                <a:solidFill>
                  <a:schemeClr val="tx1"/>
                </a:solidFill>
                <a:latin typeface="Times New Roman" panose="02020603050405020304" pitchFamily="18" charset="0"/>
                <a:ea typeface="Meiryo" panose="020B0604030504040204" pitchFamily="34" charset="-128"/>
              </a:rPr>
              <a:t>MÃ NGUỒN MỞ </a:t>
            </a:r>
            <a:endParaRPr lang="en-US">
              <a:solidFill>
                <a:schemeClr val="tx1"/>
              </a:solidFill>
            </a:endParaRPr>
          </a:p>
        </p:txBody>
      </p:sp>
      <p:sp>
        <p:nvSpPr>
          <p:cNvPr id="7" name="Rectangle 6">
            <a:extLst>
              <a:ext uri="{FF2B5EF4-FFF2-40B4-BE49-F238E27FC236}">
                <a16:creationId xmlns:a16="http://schemas.microsoft.com/office/drawing/2014/main" id="{D2A7D528-256C-4ACC-AB39-BCF05F843108}"/>
              </a:ext>
            </a:extLst>
          </p:cNvPr>
          <p:cNvSpPr/>
          <p:nvPr/>
        </p:nvSpPr>
        <p:spPr>
          <a:xfrm>
            <a:off x="4536764" y="1590867"/>
            <a:ext cx="973343" cy="369332"/>
          </a:xfrm>
          <a:prstGeom prst="rect">
            <a:avLst/>
          </a:prstGeom>
        </p:spPr>
        <p:txBody>
          <a:bodyPr wrap="none">
            <a:spAutoFit/>
          </a:bodyPr>
          <a:lstStyle/>
          <a:p>
            <a:r>
              <a:rPr lang="vi-VN" sz="1800" i="1" u="sng">
                <a:solidFill>
                  <a:schemeClr val="bg1"/>
                </a:solidFill>
                <a:latin typeface="Times New Roman" panose="02020603050405020304" pitchFamily="18" charset="0"/>
                <a:ea typeface="Meiryo" panose="020B0604030504040204" pitchFamily="34" charset="-128"/>
              </a:rPr>
              <a:t>ĐỀ TÀI:</a:t>
            </a:r>
            <a:endParaRPr lang="en-US" sz="1800">
              <a:solidFill>
                <a:schemeClr val="bg1"/>
              </a:solidFill>
            </a:endParaRPr>
          </a:p>
        </p:txBody>
      </p:sp>
      <p:sp>
        <p:nvSpPr>
          <p:cNvPr id="8" name="Rectangle 7">
            <a:extLst>
              <a:ext uri="{FF2B5EF4-FFF2-40B4-BE49-F238E27FC236}">
                <a16:creationId xmlns:a16="http://schemas.microsoft.com/office/drawing/2014/main" id="{D23DF78D-8898-4E41-BEC3-2A751E9F9A97}"/>
              </a:ext>
            </a:extLst>
          </p:cNvPr>
          <p:cNvSpPr/>
          <p:nvPr/>
        </p:nvSpPr>
        <p:spPr>
          <a:xfrm>
            <a:off x="3521123" y="2111528"/>
            <a:ext cx="3211135" cy="369332"/>
          </a:xfrm>
          <a:prstGeom prst="rect">
            <a:avLst/>
          </a:prstGeom>
        </p:spPr>
        <p:txBody>
          <a:bodyPr wrap="none">
            <a:spAutoFit/>
          </a:bodyPr>
          <a:lstStyle/>
          <a:p>
            <a:r>
              <a:rPr lang="vi-VN" sz="1800">
                <a:solidFill>
                  <a:schemeClr val="bg1"/>
                </a:solidFill>
                <a:latin typeface="Times New Roman" panose="02020603050405020304" pitchFamily="18" charset="0"/>
                <a:ea typeface="Meiryo" panose="020B0604030504040204" pitchFamily="34" charset="-128"/>
              </a:rPr>
              <a:t>WEBSITE QUẢN LÝ BẦU CỬ</a:t>
            </a:r>
            <a:endParaRPr lang="en-US" sz="1800">
              <a:solidFill>
                <a:schemeClr val="bg1"/>
              </a:solidFill>
            </a:endParaRPr>
          </a:p>
        </p:txBody>
      </p:sp>
      <p:sp>
        <p:nvSpPr>
          <p:cNvPr id="9" name="Rectangle 8">
            <a:extLst>
              <a:ext uri="{FF2B5EF4-FFF2-40B4-BE49-F238E27FC236}">
                <a16:creationId xmlns:a16="http://schemas.microsoft.com/office/drawing/2014/main" id="{09D53ABE-6ED3-418D-8C67-8BDA89F7C2A2}"/>
              </a:ext>
            </a:extLst>
          </p:cNvPr>
          <p:cNvSpPr/>
          <p:nvPr/>
        </p:nvSpPr>
        <p:spPr>
          <a:xfrm>
            <a:off x="232912" y="3731318"/>
            <a:ext cx="4572000" cy="1412181"/>
          </a:xfrm>
          <a:prstGeom prst="rect">
            <a:avLst/>
          </a:prstGeom>
        </p:spPr>
        <p:txBody>
          <a:bodyPr>
            <a:spAutoFit/>
          </a:bodyPr>
          <a:lstStyle/>
          <a:p>
            <a:pPr marL="914400">
              <a:lnSpc>
                <a:spcPct val="150000"/>
              </a:lnSpc>
              <a:spcBef>
                <a:spcPts val="600"/>
              </a:spcBef>
              <a:spcAft>
                <a:spcPts val="600"/>
              </a:spcAft>
            </a:pPr>
            <a:r>
              <a:rPr lang="vi-VN" b="1" i="1">
                <a:latin typeface="Times New Roman" panose="02020603050405020304" pitchFamily="18" charset="0"/>
                <a:ea typeface="Meiryo" panose="020B0604030504040204" pitchFamily="34" charset="-128"/>
                <a:cs typeface="Times New Roman" panose="02020603050405020304" pitchFamily="18" charset="0"/>
              </a:rPr>
              <a:t>Sinh viên thực hiện:  </a:t>
            </a:r>
            <a:r>
              <a:rPr lang="en-US">
                <a:latin typeface="Times New Roman" panose="02020603050405020304" pitchFamily="18" charset="0"/>
                <a:ea typeface="Meiryo" panose="020B0604030504040204" pitchFamily="34" charset="-128"/>
                <a:cs typeface="Times New Roman" panose="02020603050405020304" pitchFamily="18" charset="0"/>
              </a:rPr>
              <a:t>ĐOÀN</a:t>
            </a:r>
            <a:r>
              <a:rPr lang="vi-VN">
                <a:latin typeface="Times New Roman" panose="02020603050405020304" pitchFamily="18" charset="0"/>
                <a:ea typeface="Meiryo" panose="020B0604030504040204" pitchFamily="34" charset="-128"/>
                <a:cs typeface="Times New Roman" panose="02020603050405020304" pitchFamily="18" charset="0"/>
              </a:rPr>
              <a:t> NGỌC HỘI</a:t>
            </a:r>
            <a:endParaRPr lang="en-US" sz="1600">
              <a:latin typeface="Times New Roman" panose="02020603050405020304" pitchFamily="18" charset="0"/>
              <a:ea typeface="Meiryo" panose="020B0604030504040204" pitchFamily="34" charset="-128"/>
              <a:cs typeface="Times New Roman" panose="02020603050405020304" pitchFamily="18" charset="0"/>
            </a:endParaRPr>
          </a:p>
          <a:p>
            <a:pPr>
              <a:lnSpc>
                <a:spcPct val="150000"/>
              </a:lnSpc>
              <a:spcBef>
                <a:spcPts val="600"/>
              </a:spcBef>
              <a:spcAft>
                <a:spcPts val="600"/>
              </a:spcAft>
            </a:pPr>
            <a:r>
              <a:rPr lang="vi-VN" b="1" i="1">
                <a:latin typeface="Times New Roman" panose="02020603050405020304" pitchFamily="18" charset="0"/>
                <a:ea typeface="Meiryo" panose="020B0604030504040204" pitchFamily="34" charset="-128"/>
                <a:cs typeface="Times New Roman" panose="02020603050405020304" pitchFamily="18" charset="0"/>
              </a:rPr>
              <a:t>                                                                 Lớp:</a:t>
            </a:r>
            <a:r>
              <a:rPr lang="vi-VN">
                <a:latin typeface="Times New Roman" panose="02020603050405020304" pitchFamily="18" charset="0"/>
                <a:ea typeface="Meiryo" panose="020B0604030504040204" pitchFamily="34" charset="-128"/>
                <a:cs typeface="Times New Roman" panose="02020603050405020304" pitchFamily="18" charset="0"/>
              </a:rPr>
              <a:t> 19CNTT2</a:t>
            </a:r>
            <a:endParaRPr lang="en-US" sz="1600">
              <a:latin typeface="Times New Roman" panose="02020603050405020304" pitchFamily="18" charset="0"/>
              <a:ea typeface="Meiryo" panose="020B0604030504040204" pitchFamily="34" charset="-128"/>
              <a:cs typeface="Times New Roman" panose="02020603050405020304" pitchFamily="18" charset="0"/>
            </a:endParaRPr>
          </a:p>
          <a:p>
            <a:pPr>
              <a:lnSpc>
                <a:spcPct val="150000"/>
              </a:lnSpc>
              <a:spcBef>
                <a:spcPts val="600"/>
              </a:spcBef>
              <a:spcAft>
                <a:spcPts val="600"/>
              </a:spcAft>
            </a:pPr>
            <a:r>
              <a:rPr lang="vi-VN" b="1" i="1">
                <a:latin typeface="Times New Roman" panose="02020603050405020304" pitchFamily="18" charset="0"/>
                <a:ea typeface="Meiryo" panose="020B0604030504040204" pitchFamily="34" charset="-128"/>
                <a:cs typeface="Times New Roman" panose="02020603050405020304" pitchFamily="18" charset="0"/>
              </a:rPr>
              <a:t>          Giảng viên hướng dẫn</a:t>
            </a:r>
            <a:r>
              <a:rPr lang="vi-VN" sz="1800">
                <a:latin typeface="Times New Roman" panose="02020603050405020304" pitchFamily="18" charset="0"/>
                <a:ea typeface="Meiryo" panose="020B0604030504040204" pitchFamily="34" charset="-128"/>
                <a:cs typeface="Times New Roman" panose="02020603050405020304" pitchFamily="18" charset="0"/>
              </a:rPr>
              <a:t>: </a:t>
            </a:r>
            <a:r>
              <a:rPr lang="vi-VN">
                <a:latin typeface="Times New Roman" panose="02020603050405020304" pitchFamily="18" charset="0"/>
                <a:ea typeface="Meiryo" panose="020B0604030504040204" pitchFamily="34" charset="-128"/>
                <a:cs typeface="Times New Roman" panose="02020603050405020304" pitchFamily="18" charset="0"/>
              </a:rPr>
              <a:t>Thạc sĩ ĐOÀN DUY BÌNH</a:t>
            </a:r>
            <a:endParaRPr lang="en-US" sz="1600">
              <a:effectLst/>
              <a:latin typeface="Times New Roman" panose="02020603050405020304" pitchFamily="18" charset="0"/>
              <a:ea typeface="Meiryo" panose="020B0604030504040204" pitchFamily="34" charset="-128"/>
              <a:cs typeface="Times New Roman" panose="02020603050405020304" pitchFamily="18" charset="0"/>
            </a:endParaRPr>
          </a:p>
        </p:txBody>
      </p:sp>
      <p:pic>
        <p:nvPicPr>
          <p:cNvPr id="11" name="Picture 10">
            <a:extLst>
              <a:ext uri="{FF2B5EF4-FFF2-40B4-BE49-F238E27FC236}">
                <a16:creationId xmlns:a16="http://schemas.microsoft.com/office/drawing/2014/main" id="{14ACAB51-7A4E-4019-ACCF-693DDC02B687}"/>
              </a:ext>
            </a:extLst>
          </p:cNvPr>
          <p:cNvPicPr/>
          <p:nvPr/>
        </p:nvPicPr>
        <p:blipFill>
          <a:blip r:embed="rId3">
            <a:extLst>
              <a:ext uri="{28A0092B-C50C-407E-A947-70E740481C1C}">
                <a14:useLocalDpi xmlns:a14="http://schemas.microsoft.com/office/drawing/2010/main" val="0"/>
              </a:ext>
            </a:extLst>
          </a:blip>
          <a:stretch>
            <a:fillRect/>
          </a:stretch>
        </p:blipFill>
        <p:spPr>
          <a:xfrm>
            <a:off x="6289861" y="3868355"/>
            <a:ext cx="2064123" cy="113810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62DAE-C8DF-418C-A2CE-68D2E2FD0BBF}"/>
              </a:ext>
            </a:extLst>
          </p:cNvPr>
          <p:cNvSpPr>
            <a:spLocks noGrp="1"/>
          </p:cNvSpPr>
          <p:nvPr>
            <p:ph type="title"/>
          </p:nvPr>
        </p:nvSpPr>
        <p:spPr/>
        <p:txBody>
          <a:bodyPr/>
          <a:lstStyle/>
          <a:p>
            <a:pPr marL="457200" indent="-457200">
              <a:buFont typeface="Wingdings" panose="05000000000000000000" pitchFamily="2" charset="2"/>
              <a:buChar char="v"/>
            </a:pPr>
            <a:r>
              <a:rPr lang="vi-VN"/>
              <a:t>Một số thư viện hỗ trợ </a:t>
            </a:r>
            <a:endParaRPr lang="en-US"/>
          </a:p>
        </p:txBody>
      </p:sp>
      <p:sp>
        <p:nvSpPr>
          <p:cNvPr id="4" name="Slide Number Placeholder 3">
            <a:extLst>
              <a:ext uri="{FF2B5EF4-FFF2-40B4-BE49-F238E27FC236}">
                <a16:creationId xmlns:a16="http://schemas.microsoft.com/office/drawing/2014/main" id="{4034358B-440F-443C-BA11-9FCF2674E9F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
        <p:nvSpPr>
          <p:cNvPr id="5" name="Hexagon 4">
            <a:extLst>
              <a:ext uri="{FF2B5EF4-FFF2-40B4-BE49-F238E27FC236}">
                <a16:creationId xmlns:a16="http://schemas.microsoft.com/office/drawing/2014/main" id="{D8C7029C-FD37-4E27-BDD4-B2DDD676A36B}"/>
              </a:ext>
            </a:extLst>
          </p:cNvPr>
          <p:cNvSpPr/>
          <p:nvPr/>
        </p:nvSpPr>
        <p:spPr>
          <a:xfrm>
            <a:off x="3960158" y="1384382"/>
            <a:ext cx="1667435" cy="9144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200"/>
              <a:t>BOOTSTRAP</a:t>
            </a:r>
            <a:endParaRPr lang="en-US" sz="1200"/>
          </a:p>
        </p:txBody>
      </p:sp>
      <p:sp>
        <p:nvSpPr>
          <p:cNvPr id="7" name="Hexagon 6">
            <a:extLst>
              <a:ext uri="{FF2B5EF4-FFF2-40B4-BE49-F238E27FC236}">
                <a16:creationId xmlns:a16="http://schemas.microsoft.com/office/drawing/2014/main" id="{8DA3FF17-30CA-438E-8E20-CAEC8D3FCEFE}"/>
              </a:ext>
            </a:extLst>
          </p:cNvPr>
          <p:cNvSpPr/>
          <p:nvPr/>
        </p:nvSpPr>
        <p:spPr>
          <a:xfrm>
            <a:off x="5416207" y="2114550"/>
            <a:ext cx="1581640" cy="9144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JQUERY</a:t>
            </a:r>
            <a:endParaRPr lang="en-US"/>
          </a:p>
        </p:txBody>
      </p:sp>
      <p:sp>
        <p:nvSpPr>
          <p:cNvPr id="8" name="Hexagon 7">
            <a:extLst>
              <a:ext uri="{FF2B5EF4-FFF2-40B4-BE49-F238E27FC236}">
                <a16:creationId xmlns:a16="http://schemas.microsoft.com/office/drawing/2014/main" id="{851BE54D-38B1-41D8-9FDA-5C1527C73C9F}"/>
              </a:ext>
            </a:extLst>
          </p:cNvPr>
          <p:cNvSpPr/>
          <p:nvPr/>
        </p:nvSpPr>
        <p:spPr>
          <a:xfrm>
            <a:off x="2577267" y="2114550"/>
            <a:ext cx="1581640" cy="9144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JavaScript</a:t>
            </a:r>
            <a:endParaRPr lang="en-US"/>
          </a:p>
        </p:txBody>
      </p:sp>
      <p:sp>
        <p:nvSpPr>
          <p:cNvPr id="9" name="Hexagon 8">
            <a:extLst>
              <a:ext uri="{FF2B5EF4-FFF2-40B4-BE49-F238E27FC236}">
                <a16:creationId xmlns:a16="http://schemas.microsoft.com/office/drawing/2014/main" id="{D0A0041A-E09F-4968-A86D-30D0DE6FAFCE}"/>
              </a:ext>
            </a:extLst>
          </p:cNvPr>
          <p:cNvSpPr/>
          <p:nvPr/>
        </p:nvSpPr>
        <p:spPr>
          <a:xfrm>
            <a:off x="2577267" y="3234018"/>
            <a:ext cx="1651833" cy="9144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ChartJS</a:t>
            </a:r>
            <a:endParaRPr lang="en-US"/>
          </a:p>
        </p:txBody>
      </p:sp>
      <p:sp>
        <p:nvSpPr>
          <p:cNvPr id="10" name="Hexagon 9">
            <a:extLst>
              <a:ext uri="{FF2B5EF4-FFF2-40B4-BE49-F238E27FC236}">
                <a16:creationId xmlns:a16="http://schemas.microsoft.com/office/drawing/2014/main" id="{A903EEC5-EF52-4139-80A6-5DA82355A96C}"/>
              </a:ext>
            </a:extLst>
          </p:cNvPr>
          <p:cNvSpPr/>
          <p:nvPr/>
        </p:nvSpPr>
        <p:spPr>
          <a:xfrm>
            <a:off x="4055634" y="3865365"/>
            <a:ext cx="1571959" cy="9144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TCPDF</a:t>
            </a:r>
            <a:endParaRPr lang="en-US"/>
          </a:p>
        </p:txBody>
      </p:sp>
      <p:sp>
        <p:nvSpPr>
          <p:cNvPr id="11" name="Hexagon 10">
            <a:extLst>
              <a:ext uri="{FF2B5EF4-FFF2-40B4-BE49-F238E27FC236}">
                <a16:creationId xmlns:a16="http://schemas.microsoft.com/office/drawing/2014/main" id="{608FA405-CE44-4F6E-9C75-29B73B8C9AA3}"/>
              </a:ext>
            </a:extLst>
          </p:cNvPr>
          <p:cNvSpPr/>
          <p:nvPr/>
        </p:nvSpPr>
        <p:spPr>
          <a:xfrm>
            <a:off x="5416207" y="3247465"/>
            <a:ext cx="1581640" cy="9144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AdminLTE</a:t>
            </a:r>
            <a:endParaRPr lang="en-US"/>
          </a:p>
        </p:txBody>
      </p:sp>
      <p:sp>
        <p:nvSpPr>
          <p:cNvPr id="13" name="Rectangle: Rounded Corners 12">
            <a:extLst>
              <a:ext uri="{FF2B5EF4-FFF2-40B4-BE49-F238E27FC236}">
                <a16:creationId xmlns:a16="http://schemas.microsoft.com/office/drawing/2014/main" id="{D6E965F2-19C9-4ED1-BBF4-8A030A2B6210}"/>
              </a:ext>
            </a:extLst>
          </p:cNvPr>
          <p:cNvSpPr/>
          <p:nvPr/>
        </p:nvSpPr>
        <p:spPr>
          <a:xfrm>
            <a:off x="4363469" y="2642015"/>
            <a:ext cx="914400" cy="914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vi-VN"/>
              <a:t>website</a:t>
            </a:r>
            <a:endParaRPr lang="en-US"/>
          </a:p>
        </p:txBody>
      </p:sp>
    </p:spTree>
    <p:extLst>
      <p:ext uri="{BB962C8B-B14F-4D97-AF65-F5344CB8AC3E}">
        <p14:creationId xmlns:p14="http://schemas.microsoft.com/office/powerpoint/2010/main" val="2261250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DAD86-B0BD-47B3-9229-88F7AA8A3424}"/>
              </a:ext>
            </a:extLst>
          </p:cNvPr>
          <p:cNvSpPr>
            <a:spLocks noGrp="1"/>
          </p:cNvSpPr>
          <p:nvPr>
            <p:ph type="ctrTitle"/>
          </p:nvPr>
        </p:nvSpPr>
        <p:spPr>
          <a:xfrm>
            <a:off x="576531" y="2135400"/>
            <a:ext cx="5497200" cy="872700"/>
          </a:xfrm>
        </p:spPr>
        <p:txBody>
          <a:bodyPr/>
          <a:lstStyle/>
          <a:p>
            <a:r>
              <a:rPr lang="vi-VN"/>
              <a:t>3.PHÂN TÍCH THIẾT KẾ HỆ THỐNG</a:t>
            </a:r>
            <a:endParaRPr lang="en-US"/>
          </a:p>
        </p:txBody>
      </p:sp>
    </p:spTree>
    <p:extLst>
      <p:ext uri="{BB962C8B-B14F-4D97-AF65-F5344CB8AC3E}">
        <p14:creationId xmlns:p14="http://schemas.microsoft.com/office/powerpoint/2010/main" val="2138076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829AC-D959-40E2-B1C3-15E0FF013E29}"/>
              </a:ext>
            </a:extLst>
          </p:cNvPr>
          <p:cNvSpPr>
            <a:spLocks noGrp="1"/>
          </p:cNvSpPr>
          <p:nvPr>
            <p:ph type="title"/>
          </p:nvPr>
        </p:nvSpPr>
        <p:spPr/>
        <p:txBody>
          <a:bodyPr/>
          <a:lstStyle/>
          <a:p>
            <a:r>
              <a:rPr lang="vi-VN"/>
              <a:t>3.Phân tích thiết kế hệ thống</a:t>
            </a:r>
            <a:endParaRPr lang="en-US"/>
          </a:p>
        </p:txBody>
      </p:sp>
      <p:sp>
        <p:nvSpPr>
          <p:cNvPr id="3" name="Text Placeholder 2">
            <a:extLst>
              <a:ext uri="{FF2B5EF4-FFF2-40B4-BE49-F238E27FC236}">
                <a16:creationId xmlns:a16="http://schemas.microsoft.com/office/drawing/2014/main" id="{F4D8FB81-7111-41E5-B3C7-40A01906DB33}"/>
              </a:ext>
            </a:extLst>
          </p:cNvPr>
          <p:cNvSpPr>
            <a:spLocks noGrp="1"/>
          </p:cNvSpPr>
          <p:nvPr>
            <p:ph type="body" idx="1"/>
          </p:nvPr>
        </p:nvSpPr>
        <p:spPr>
          <a:xfrm>
            <a:off x="1199775" y="1599700"/>
            <a:ext cx="6650700" cy="3543800"/>
          </a:xfrm>
        </p:spPr>
        <p:txBody>
          <a:bodyPr/>
          <a:lstStyle/>
          <a:p>
            <a:pPr>
              <a:buFont typeface="Wingdings" panose="05000000000000000000" pitchFamily="2" charset="2"/>
              <a:buChar char="v"/>
            </a:pPr>
            <a:r>
              <a:rPr lang="vi-VN" sz="1400" b="1"/>
              <a:t>Khảo sát yêu cầu về chức năng</a:t>
            </a:r>
          </a:p>
          <a:p>
            <a:pPr>
              <a:buFont typeface="Arial" panose="020B0604020202020204" pitchFamily="34" charset="0"/>
              <a:buChar char="•"/>
            </a:pPr>
            <a:r>
              <a:rPr lang="vi-VN" sz="1400" b="1"/>
              <a:t>Người bỏ phiếu</a:t>
            </a:r>
            <a:r>
              <a:rPr lang="vi-VN" sz="1400"/>
              <a:t>:Đăng nhập, xem thông tin cử tri, bình chọn phiếu, xem trước lá phiếu,bỏ phiếu, xem lá phiếu đã bỏ</a:t>
            </a:r>
          </a:p>
          <a:p>
            <a:pPr marL="76200" indent="0">
              <a:buNone/>
            </a:pPr>
            <a:r>
              <a:rPr lang="vi-VN" sz="1400" b="1"/>
              <a:t>Admin- Người quản trị:</a:t>
            </a:r>
          </a:p>
          <a:p>
            <a:pPr>
              <a:buFont typeface="Arial" panose="020B0604020202020204" pitchFamily="34" charset="0"/>
              <a:buChar char="•"/>
            </a:pPr>
            <a:r>
              <a:rPr lang="vi-VN" sz="1400" b="1"/>
              <a:t>Menu báo cáo</a:t>
            </a:r>
            <a:r>
              <a:rPr lang="vi-VN" sz="1400"/>
              <a:t>:</a:t>
            </a:r>
          </a:p>
          <a:p>
            <a:pPr marL="76200" indent="0">
              <a:buNone/>
            </a:pPr>
            <a:r>
              <a:rPr lang="vi-VN" sz="1400"/>
              <a:t>Thông tin &amp; Kết quả, In kết quả hòm phiếu , Hòm phiéu</a:t>
            </a:r>
          </a:p>
          <a:p>
            <a:pPr>
              <a:buFont typeface="Arial" panose="020B0604020202020204" pitchFamily="34" charset="0"/>
              <a:buChar char="•"/>
            </a:pPr>
            <a:r>
              <a:rPr lang="vi-VN" sz="1400" b="1"/>
              <a:t>Menu quản lý:</a:t>
            </a:r>
          </a:p>
          <a:p>
            <a:pPr marL="76200" indent="0">
              <a:buNone/>
            </a:pPr>
            <a:r>
              <a:rPr lang="vi-VN" sz="1400"/>
              <a:t>Quản lý cử tri, chức vụ, ứng cử viên</a:t>
            </a:r>
          </a:p>
          <a:p>
            <a:pPr>
              <a:buFont typeface="Arial" panose="020B0604020202020204" pitchFamily="34" charset="0"/>
              <a:buChar char="•"/>
            </a:pPr>
            <a:r>
              <a:rPr lang="vi-VN" sz="1400" b="1"/>
              <a:t>Menu cài đặt:</a:t>
            </a:r>
          </a:p>
          <a:p>
            <a:pPr marL="76200" indent="0">
              <a:buNone/>
            </a:pPr>
            <a:r>
              <a:rPr lang="vi-VN" sz="1400"/>
              <a:t>Vị trí lá phiếu, Nội dung Khẩu hiệu &amp; Tiêu đề</a:t>
            </a:r>
            <a:endParaRPr lang="en-US" sz="1400"/>
          </a:p>
        </p:txBody>
      </p:sp>
      <p:sp>
        <p:nvSpPr>
          <p:cNvPr id="4" name="Slide Number Placeholder 3">
            <a:extLst>
              <a:ext uri="{FF2B5EF4-FFF2-40B4-BE49-F238E27FC236}">
                <a16:creationId xmlns:a16="http://schemas.microsoft.com/office/drawing/2014/main" id="{EA4010F9-7DCB-46C1-BCD1-CEDF2D7DBB9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3618219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C14FC-AAA9-4F38-84DC-F92710B6E19D}"/>
              </a:ext>
            </a:extLst>
          </p:cNvPr>
          <p:cNvSpPr>
            <a:spLocks noGrp="1"/>
          </p:cNvSpPr>
          <p:nvPr>
            <p:ph type="title"/>
          </p:nvPr>
        </p:nvSpPr>
        <p:spPr/>
        <p:txBody>
          <a:bodyPr/>
          <a:lstStyle/>
          <a:p>
            <a:r>
              <a:rPr lang="vi-VN"/>
              <a:t>3.Phân tích thiết kế hệ thống</a:t>
            </a:r>
            <a:endParaRPr lang="en-US"/>
          </a:p>
        </p:txBody>
      </p:sp>
      <p:sp>
        <p:nvSpPr>
          <p:cNvPr id="3" name="Text Placeholder 2">
            <a:extLst>
              <a:ext uri="{FF2B5EF4-FFF2-40B4-BE49-F238E27FC236}">
                <a16:creationId xmlns:a16="http://schemas.microsoft.com/office/drawing/2014/main" id="{474123B2-180D-40B1-B52D-D50538D8627A}"/>
              </a:ext>
            </a:extLst>
          </p:cNvPr>
          <p:cNvSpPr>
            <a:spLocks noGrp="1"/>
          </p:cNvSpPr>
          <p:nvPr>
            <p:ph type="body" idx="1"/>
          </p:nvPr>
        </p:nvSpPr>
        <p:spPr/>
        <p:txBody>
          <a:bodyPr/>
          <a:lstStyle/>
          <a:p>
            <a:pPr>
              <a:buFont typeface="Wingdings" panose="05000000000000000000" pitchFamily="2" charset="2"/>
              <a:buChar char="v"/>
            </a:pPr>
            <a:r>
              <a:rPr lang="en-US" sz="1400" b="1"/>
              <a:t>Khảo sát yêu cầu về chức năng</a:t>
            </a:r>
            <a:endParaRPr lang="vi-VN" sz="1400" b="1"/>
          </a:p>
          <a:p>
            <a:pPr>
              <a:buFont typeface="Arial" panose="020B0604020202020204" pitchFamily="34" charset="0"/>
              <a:buChar char="•"/>
            </a:pPr>
            <a:r>
              <a:rPr lang="vi-VN" sz="1400"/>
              <a:t>Website không nên quá phức tạp</a:t>
            </a:r>
          </a:p>
          <a:p>
            <a:pPr>
              <a:buFont typeface="Arial" panose="020B0604020202020204" pitchFamily="34" charset="0"/>
              <a:buChar char="•"/>
            </a:pPr>
            <a:r>
              <a:rPr lang="vi-VN" sz="1400"/>
              <a:t>Font chữ đơn giản dễ nhìn. Màu sắc hài hòa</a:t>
            </a:r>
          </a:p>
          <a:p>
            <a:pPr>
              <a:buFont typeface="Arial" panose="020B0604020202020204" pitchFamily="34" charset="0"/>
              <a:buChar char="•"/>
            </a:pPr>
            <a:r>
              <a:rPr lang="vi-VN" sz="1400"/>
              <a:t>Dung lượng file không quá lớn</a:t>
            </a:r>
          </a:p>
          <a:p>
            <a:pPr>
              <a:buFont typeface="Arial" panose="020B0604020202020204" pitchFamily="34" charset="0"/>
              <a:buChar char="•"/>
            </a:pPr>
            <a:r>
              <a:rPr lang="vi-VN" sz="1400"/>
              <a:t>Đảm bảo độ bảo mật thông tin cho website</a:t>
            </a:r>
            <a:endParaRPr lang="en-US" sz="1400"/>
          </a:p>
          <a:p>
            <a:pPr marL="76200" indent="0">
              <a:buNone/>
            </a:pPr>
            <a:endParaRPr lang="en-US" sz="1400"/>
          </a:p>
        </p:txBody>
      </p:sp>
      <p:sp>
        <p:nvSpPr>
          <p:cNvPr id="4" name="Slide Number Placeholder 3">
            <a:extLst>
              <a:ext uri="{FF2B5EF4-FFF2-40B4-BE49-F238E27FC236}">
                <a16:creationId xmlns:a16="http://schemas.microsoft.com/office/drawing/2014/main" id="{D2FB8EE0-41BE-486B-919B-B8CAF781B68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3792771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9B2F3-3E2C-4955-948D-CEC91BB1C485}"/>
              </a:ext>
            </a:extLst>
          </p:cNvPr>
          <p:cNvSpPr>
            <a:spLocks noGrp="1"/>
          </p:cNvSpPr>
          <p:nvPr>
            <p:ph type="title"/>
          </p:nvPr>
        </p:nvSpPr>
        <p:spPr/>
        <p:txBody>
          <a:bodyPr/>
          <a:lstStyle/>
          <a:p>
            <a:r>
              <a:rPr lang="vi-VN"/>
              <a:t>Sơ đồ các thực thể trong cơ sở dữ liệu</a:t>
            </a:r>
            <a:endParaRPr lang="en-US"/>
          </a:p>
        </p:txBody>
      </p:sp>
      <p:sp>
        <p:nvSpPr>
          <p:cNvPr id="4" name="Slide Number Placeholder 3">
            <a:extLst>
              <a:ext uri="{FF2B5EF4-FFF2-40B4-BE49-F238E27FC236}">
                <a16:creationId xmlns:a16="http://schemas.microsoft.com/office/drawing/2014/main" id="{AD841F1D-48C8-488E-926B-5D631A1C5B6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pic>
        <p:nvPicPr>
          <p:cNvPr id="9" name="Picture 8" descr="Graphical user interface, diagram&#10;&#10;Description automatically generated">
            <a:extLst>
              <a:ext uri="{FF2B5EF4-FFF2-40B4-BE49-F238E27FC236}">
                <a16:creationId xmlns:a16="http://schemas.microsoft.com/office/drawing/2014/main" id="{A87A1C0B-59F8-416C-BDA7-EBCB6D9CFD26}"/>
              </a:ext>
            </a:extLst>
          </p:cNvPr>
          <p:cNvPicPr>
            <a:picLocks noChangeAspect="1"/>
          </p:cNvPicPr>
          <p:nvPr/>
        </p:nvPicPr>
        <p:blipFill>
          <a:blip r:embed="rId2"/>
          <a:stretch>
            <a:fillRect/>
          </a:stretch>
        </p:blipFill>
        <p:spPr>
          <a:xfrm>
            <a:off x="1028700" y="1707776"/>
            <a:ext cx="7395882" cy="3372599"/>
          </a:xfrm>
          <a:prstGeom prst="rect">
            <a:avLst/>
          </a:prstGeom>
        </p:spPr>
      </p:pic>
    </p:spTree>
    <p:extLst>
      <p:ext uri="{BB962C8B-B14F-4D97-AF65-F5344CB8AC3E}">
        <p14:creationId xmlns:p14="http://schemas.microsoft.com/office/powerpoint/2010/main" val="2616360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BB8CF-3ED6-461F-BDF5-8192F1947F7B}"/>
              </a:ext>
            </a:extLst>
          </p:cNvPr>
          <p:cNvSpPr>
            <a:spLocks noGrp="1"/>
          </p:cNvSpPr>
          <p:nvPr>
            <p:ph type="title"/>
          </p:nvPr>
        </p:nvSpPr>
        <p:spPr/>
        <p:txBody>
          <a:bodyPr/>
          <a:lstStyle/>
          <a:p>
            <a:r>
              <a:rPr lang="vi-VN"/>
              <a:t>Biểu đồ mô tả chức năng hệ thống</a:t>
            </a:r>
            <a:endParaRPr lang="en-US"/>
          </a:p>
        </p:txBody>
      </p:sp>
      <p:sp>
        <p:nvSpPr>
          <p:cNvPr id="4" name="Slide Number Placeholder 3">
            <a:extLst>
              <a:ext uri="{FF2B5EF4-FFF2-40B4-BE49-F238E27FC236}">
                <a16:creationId xmlns:a16="http://schemas.microsoft.com/office/drawing/2014/main" id="{76603435-5A48-473F-9F4D-AC1631CB5DD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pic>
        <p:nvPicPr>
          <p:cNvPr id="6" name="Picture 5" descr="Diagram&#10;&#10;Description automatically generated">
            <a:extLst>
              <a:ext uri="{FF2B5EF4-FFF2-40B4-BE49-F238E27FC236}">
                <a16:creationId xmlns:a16="http://schemas.microsoft.com/office/drawing/2014/main" id="{45F3AE1A-A30F-43F1-A531-E13E4FFF4640}"/>
              </a:ext>
            </a:extLst>
          </p:cNvPr>
          <p:cNvPicPr>
            <a:picLocks noChangeAspect="1"/>
          </p:cNvPicPr>
          <p:nvPr/>
        </p:nvPicPr>
        <p:blipFill>
          <a:blip r:embed="rId2"/>
          <a:stretch>
            <a:fillRect/>
          </a:stretch>
        </p:blipFill>
        <p:spPr>
          <a:xfrm>
            <a:off x="1156447" y="1465729"/>
            <a:ext cx="7227794" cy="3587283"/>
          </a:xfrm>
          <a:prstGeom prst="rect">
            <a:avLst/>
          </a:prstGeom>
        </p:spPr>
      </p:pic>
    </p:spTree>
    <p:extLst>
      <p:ext uri="{BB962C8B-B14F-4D97-AF65-F5344CB8AC3E}">
        <p14:creationId xmlns:p14="http://schemas.microsoft.com/office/powerpoint/2010/main" val="657908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9A492-9015-48FF-BCDC-0B2540DEF1BA}"/>
              </a:ext>
            </a:extLst>
          </p:cNvPr>
          <p:cNvSpPr>
            <a:spLocks noGrp="1"/>
          </p:cNvSpPr>
          <p:nvPr>
            <p:ph type="title"/>
          </p:nvPr>
        </p:nvSpPr>
        <p:spPr/>
        <p:txBody>
          <a:bodyPr/>
          <a:lstStyle/>
          <a:p>
            <a:r>
              <a:rPr lang="vi-VN"/>
              <a:t>Biểu đồ mô tả chức năng hệ thống</a:t>
            </a:r>
            <a:endParaRPr lang="en-US"/>
          </a:p>
        </p:txBody>
      </p:sp>
      <p:sp>
        <p:nvSpPr>
          <p:cNvPr id="4" name="Slide Number Placeholder 3">
            <a:extLst>
              <a:ext uri="{FF2B5EF4-FFF2-40B4-BE49-F238E27FC236}">
                <a16:creationId xmlns:a16="http://schemas.microsoft.com/office/drawing/2014/main" id="{90919D0B-E811-47D9-B0FB-96E9BD26BC9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pic>
        <p:nvPicPr>
          <p:cNvPr id="5" name="Picture 4" descr="Diagram&#10;&#10;Description automatically generated">
            <a:extLst>
              <a:ext uri="{FF2B5EF4-FFF2-40B4-BE49-F238E27FC236}">
                <a16:creationId xmlns:a16="http://schemas.microsoft.com/office/drawing/2014/main" id="{D3807F91-46EC-4F43-93F5-7D272B3496AF}"/>
              </a:ext>
            </a:extLst>
          </p:cNvPr>
          <p:cNvPicPr>
            <a:picLocks noChangeAspect="1"/>
          </p:cNvPicPr>
          <p:nvPr/>
        </p:nvPicPr>
        <p:blipFill>
          <a:blip r:embed="rId2"/>
          <a:stretch>
            <a:fillRect/>
          </a:stretch>
        </p:blipFill>
        <p:spPr>
          <a:xfrm>
            <a:off x="1089212" y="1405218"/>
            <a:ext cx="7153835" cy="3738282"/>
          </a:xfrm>
          <a:prstGeom prst="rect">
            <a:avLst/>
          </a:prstGeom>
        </p:spPr>
      </p:pic>
    </p:spTree>
    <p:extLst>
      <p:ext uri="{BB962C8B-B14F-4D97-AF65-F5344CB8AC3E}">
        <p14:creationId xmlns:p14="http://schemas.microsoft.com/office/powerpoint/2010/main" val="2850898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62F6-A6FE-4CD3-AA97-BF2B1F5347F8}"/>
              </a:ext>
            </a:extLst>
          </p:cNvPr>
          <p:cNvSpPr>
            <a:spLocks noGrp="1"/>
          </p:cNvSpPr>
          <p:nvPr>
            <p:ph type="ctrTitle"/>
          </p:nvPr>
        </p:nvSpPr>
        <p:spPr>
          <a:xfrm>
            <a:off x="610149" y="2135400"/>
            <a:ext cx="5497200" cy="872700"/>
          </a:xfrm>
        </p:spPr>
        <p:txBody>
          <a:bodyPr/>
          <a:lstStyle/>
          <a:p>
            <a:r>
              <a:rPr lang="vi-VN"/>
              <a:t>4.Xây dựng và demo chương trình</a:t>
            </a:r>
            <a:endParaRPr lang="en-US"/>
          </a:p>
        </p:txBody>
      </p:sp>
    </p:spTree>
    <p:extLst>
      <p:ext uri="{BB962C8B-B14F-4D97-AF65-F5344CB8AC3E}">
        <p14:creationId xmlns:p14="http://schemas.microsoft.com/office/powerpoint/2010/main" val="1542874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1717C-7925-446C-90D2-4608E96FDA07}"/>
              </a:ext>
            </a:extLst>
          </p:cNvPr>
          <p:cNvSpPr>
            <a:spLocks noGrp="1"/>
          </p:cNvSpPr>
          <p:nvPr>
            <p:ph type="title"/>
          </p:nvPr>
        </p:nvSpPr>
        <p:spPr>
          <a:xfrm>
            <a:off x="459394" y="657800"/>
            <a:ext cx="7843200" cy="653700"/>
          </a:xfrm>
        </p:spPr>
        <p:txBody>
          <a:bodyPr/>
          <a:lstStyle/>
          <a:p>
            <a:r>
              <a:rPr lang="vi-VN"/>
              <a:t>Giao diện Website bỏ phiếu bầu cử</a:t>
            </a:r>
            <a:endParaRPr lang="en-US"/>
          </a:p>
        </p:txBody>
      </p:sp>
      <p:sp>
        <p:nvSpPr>
          <p:cNvPr id="4" name="Slide Number Placeholder 3">
            <a:extLst>
              <a:ext uri="{FF2B5EF4-FFF2-40B4-BE49-F238E27FC236}">
                <a16:creationId xmlns:a16="http://schemas.microsoft.com/office/drawing/2014/main" id="{35B10052-40B7-4115-8AF0-35196F81DD1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pic>
        <p:nvPicPr>
          <p:cNvPr id="5" name="Picture 4" descr="Graphical user interface, application&#10;&#10;Description automatically generated">
            <a:extLst>
              <a:ext uri="{FF2B5EF4-FFF2-40B4-BE49-F238E27FC236}">
                <a16:creationId xmlns:a16="http://schemas.microsoft.com/office/drawing/2014/main" id="{406DFDE6-B182-4955-A968-E3E4230FC0D9}"/>
              </a:ext>
            </a:extLst>
          </p:cNvPr>
          <p:cNvPicPr/>
          <p:nvPr/>
        </p:nvPicPr>
        <p:blipFill rotWithShape="1">
          <a:blip r:embed="rId2" cstate="print">
            <a:extLst>
              <a:ext uri="{28A0092B-C50C-407E-A947-70E740481C1C}">
                <a14:useLocalDpi xmlns:a14="http://schemas.microsoft.com/office/drawing/2010/main" val="0"/>
              </a:ext>
            </a:extLst>
          </a:blip>
          <a:srcRect t="8210" r="1134"/>
          <a:stretch/>
        </p:blipFill>
        <p:spPr bwMode="auto">
          <a:xfrm>
            <a:off x="1176020" y="1440628"/>
            <a:ext cx="6791960" cy="35128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10883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D1DBC-D940-4767-8AF7-C0F94199D8B4}"/>
              </a:ext>
            </a:extLst>
          </p:cNvPr>
          <p:cNvSpPr>
            <a:spLocks noGrp="1"/>
          </p:cNvSpPr>
          <p:nvPr>
            <p:ph type="title"/>
          </p:nvPr>
        </p:nvSpPr>
        <p:spPr/>
        <p:txBody>
          <a:bodyPr/>
          <a:lstStyle/>
          <a:p>
            <a:r>
              <a:rPr lang="vi-VN"/>
              <a:t>Giao diện trang bỏ phiếu bầu cử</a:t>
            </a:r>
            <a:endParaRPr lang="en-US"/>
          </a:p>
        </p:txBody>
      </p:sp>
      <p:sp>
        <p:nvSpPr>
          <p:cNvPr id="4" name="Slide Number Placeholder 3">
            <a:extLst>
              <a:ext uri="{FF2B5EF4-FFF2-40B4-BE49-F238E27FC236}">
                <a16:creationId xmlns:a16="http://schemas.microsoft.com/office/drawing/2014/main" id="{367126BF-DBF0-405A-B224-C32B1D3D035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19</a:t>
            </a:fld>
            <a:endParaRPr lang="en"/>
          </a:p>
        </p:txBody>
      </p:sp>
      <p:pic>
        <p:nvPicPr>
          <p:cNvPr id="5" name="Picture 4" descr="Graphical user interface, text, application&#10;&#10;Description automatically generated">
            <a:extLst>
              <a:ext uri="{FF2B5EF4-FFF2-40B4-BE49-F238E27FC236}">
                <a16:creationId xmlns:a16="http://schemas.microsoft.com/office/drawing/2014/main" id="{03C9B190-0B31-4D2A-A992-0BA07460E88C}"/>
              </a:ext>
            </a:extLst>
          </p:cNvPr>
          <p:cNvPicPr/>
          <p:nvPr/>
        </p:nvPicPr>
        <p:blipFill rotWithShape="1">
          <a:blip r:embed="rId2" cstate="print">
            <a:extLst>
              <a:ext uri="{28A0092B-C50C-407E-A947-70E740481C1C}">
                <a14:useLocalDpi xmlns:a14="http://schemas.microsoft.com/office/drawing/2010/main" val="0"/>
              </a:ext>
            </a:extLst>
          </a:blip>
          <a:srcRect t="9410"/>
          <a:stretch/>
        </p:blipFill>
        <p:spPr bwMode="auto">
          <a:xfrm>
            <a:off x="1062317" y="1371600"/>
            <a:ext cx="7321923" cy="357019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24340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14"/>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457200" lvl="0" indent="-457200" algn="l" rtl="0">
              <a:spcBef>
                <a:spcPts val="0"/>
              </a:spcBef>
              <a:spcAft>
                <a:spcPts val="0"/>
              </a:spcAft>
              <a:buFont typeface="Wingdings" panose="05000000000000000000" pitchFamily="2" charset="2"/>
              <a:buChar char="v"/>
            </a:pPr>
            <a:r>
              <a:rPr lang="vi-VN"/>
              <a:t>Nội dung bài báo cáo</a:t>
            </a:r>
            <a:endParaRPr/>
          </a:p>
        </p:txBody>
      </p:sp>
      <p:sp>
        <p:nvSpPr>
          <p:cNvPr id="525" name="Google Shape;525;p14"/>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8" name="Rectangle 7">
            <a:extLst>
              <a:ext uri="{FF2B5EF4-FFF2-40B4-BE49-F238E27FC236}">
                <a16:creationId xmlns:a16="http://schemas.microsoft.com/office/drawing/2014/main" id="{488F5DBA-A43C-4EF0-97D0-B8623E2E8DEF}"/>
              </a:ext>
            </a:extLst>
          </p:cNvPr>
          <p:cNvSpPr/>
          <p:nvPr/>
        </p:nvSpPr>
        <p:spPr>
          <a:xfrm>
            <a:off x="1108365" y="1611039"/>
            <a:ext cx="795411" cy="307777"/>
          </a:xfrm>
          <a:prstGeom prst="rect">
            <a:avLst/>
          </a:prstGeom>
        </p:spPr>
        <p:txBody>
          <a:bodyPr wrap="none">
            <a:spAutoFit/>
          </a:bodyPr>
          <a:lstStyle/>
          <a:p>
            <a:r>
              <a:rPr lang="vi-VN" i="1" u="sng">
                <a:solidFill>
                  <a:schemeClr val="bg1"/>
                </a:solidFill>
                <a:latin typeface="Times New Roman" panose="02020603050405020304" pitchFamily="18" charset="0"/>
                <a:ea typeface="Meiryo" panose="020B0604030504040204" pitchFamily="34" charset="-128"/>
              </a:rPr>
              <a:t>ĐỀ TÀI:</a:t>
            </a:r>
            <a:endParaRPr lang="en-US">
              <a:solidFill>
                <a:schemeClr val="bg1"/>
              </a:solidFill>
            </a:endParaRPr>
          </a:p>
        </p:txBody>
      </p:sp>
      <p:sp>
        <p:nvSpPr>
          <p:cNvPr id="9" name="Flowchart: Preparation 8">
            <a:extLst>
              <a:ext uri="{FF2B5EF4-FFF2-40B4-BE49-F238E27FC236}">
                <a16:creationId xmlns:a16="http://schemas.microsoft.com/office/drawing/2014/main" id="{715ACC1E-DC1A-461D-B5BD-D4206D5DB4E6}"/>
              </a:ext>
            </a:extLst>
          </p:cNvPr>
          <p:cNvSpPr/>
          <p:nvPr/>
        </p:nvSpPr>
        <p:spPr>
          <a:xfrm>
            <a:off x="1209219" y="1506072"/>
            <a:ext cx="512006" cy="340992"/>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1</a:t>
            </a:r>
            <a:endParaRPr lang="en-US"/>
          </a:p>
        </p:txBody>
      </p:sp>
      <p:sp>
        <p:nvSpPr>
          <p:cNvPr id="16" name="Flowchart: Preparation 15">
            <a:extLst>
              <a:ext uri="{FF2B5EF4-FFF2-40B4-BE49-F238E27FC236}">
                <a16:creationId xmlns:a16="http://schemas.microsoft.com/office/drawing/2014/main" id="{0D79AB76-D6A7-4548-9AAE-49C9278998D1}"/>
              </a:ext>
            </a:extLst>
          </p:cNvPr>
          <p:cNvSpPr/>
          <p:nvPr/>
        </p:nvSpPr>
        <p:spPr>
          <a:xfrm>
            <a:off x="1209219" y="2119047"/>
            <a:ext cx="512006" cy="340992"/>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2</a:t>
            </a:r>
            <a:endParaRPr lang="en-US"/>
          </a:p>
        </p:txBody>
      </p:sp>
      <p:sp>
        <p:nvSpPr>
          <p:cNvPr id="17" name="Flowchart: Preparation 16">
            <a:extLst>
              <a:ext uri="{FF2B5EF4-FFF2-40B4-BE49-F238E27FC236}">
                <a16:creationId xmlns:a16="http://schemas.microsoft.com/office/drawing/2014/main" id="{3556E6A6-1BC9-4B18-AE85-BA35D3C39777}"/>
              </a:ext>
            </a:extLst>
          </p:cNvPr>
          <p:cNvSpPr/>
          <p:nvPr/>
        </p:nvSpPr>
        <p:spPr>
          <a:xfrm>
            <a:off x="1209219" y="2731289"/>
            <a:ext cx="512006" cy="340992"/>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3</a:t>
            </a:r>
            <a:endParaRPr lang="en-US"/>
          </a:p>
        </p:txBody>
      </p:sp>
      <p:sp>
        <p:nvSpPr>
          <p:cNvPr id="18" name="Flowchart: Preparation 17">
            <a:extLst>
              <a:ext uri="{FF2B5EF4-FFF2-40B4-BE49-F238E27FC236}">
                <a16:creationId xmlns:a16="http://schemas.microsoft.com/office/drawing/2014/main" id="{D6DDB37B-AE78-4285-93F1-D6A38459B3B8}"/>
              </a:ext>
            </a:extLst>
          </p:cNvPr>
          <p:cNvSpPr/>
          <p:nvPr/>
        </p:nvSpPr>
        <p:spPr>
          <a:xfrm>
            <a:off x="1209219" y="3402316"/>
            <a:ext cx="512006" cy="340992"/>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4</a:t>
            </a:r>
            <a:endParaRPr lang="en-US"/>
          </a:p>
        </p:txBody>
      </p:sp>
      <p:sp>
        <p:nvSpPr>
          <p:cNvPr id="19" name="Flowchart: Preparation 18">
            <a:extLst>
              <a:ext uri="{FF2B5EF4-FFF2-40B4-BE49-F238E27FC236}">
                <a16:creationId xmlns:a16="http://schemas.microsoft.com/office/drawing/2014/main" id="{CAD2507B-1F23-4A90-B9DE-8A8CCEEE8166}"/>
              </a:ext>
            </a:extLst>
          </p:cNvPr>
          <p:cNvSpPr/>
          <p:nvPr/>
        </p:nvSpPr>
        <p:spPr>
          <a:xfrm>
            <a:off x="1209219" y="4062386"/>
            <a:ext cx="512006" cy="340992"/>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5</a:t>
            </a:r>
            <a:endParaRPr lang="en-US"/>
          </a:p>
        </p:txBody>
      </p:sp>
      <p:sp>
        <p:nvSpPr>
          <p:cNvPr id="10" name="Rectangle 9">
            <a:extLst>
              <a:ext uri="{FF2B5EF4-FFF2-40B4-BE49-F238E27FC236}">
                <a16:creationId xmlns:a16="http://schemas.microsoft.com/office/drawing/2014/main" id="{6D28B8D6-CD75-4874-AE0F-CF56571F5141}"/>
              </a:ext>
            </a:extLst>
          </p:cNvPr>
          <p:cNvSpPr/>
          <p:nvPr/>
        </p:nvSpPr>
        <p:spPr>
          <a:xfrm>
            <a:off x="1808268" y="2148218"/>
            <a:ext cx="3655168" cy="307777"/>
          </a:xfrm>
          <a:prstGeom prst="rect">
            <a:avLst/>
          </a:prstGeom>
        </p:spPr>
        <p:txBody>
          <a:bodyPr wrap="none">
            <a:spAutoFit/>
          </a:bodyPr>
          <a:lstStyle/>
          <a:p>
            <a:pPr marL="285750" indent="-285750" algn="ctr">
              <a:buFont typeface="Wingdings" panose="05000000000000000000" pitchFamily="2" charset="2"/>
              <a:buChar char="v"/>
            </a:pPr>
            <a:r>
              <a:rPr lang="vi-VN"/>
              <a:t>Giới thiệu về công nghệ thiết kế website</a:t>
            </a:r>
          </a:p>
        </p:txBody>
      </p:sp>
      <p:sp>
        <p:nvSpPr>
          <p:cNvPr id="11" name="Rectangle 10">
            <a:extLst>
              <a:ext uri="{FF2B5EF4-FFF2-40B4-BE49-F238E27FC236}">
                <a16:creationId xmlns:a16="http://schemas.microsoft.com/office/drawing/2014/main" id="{B247F22A-4D6E-48DF-A4BE-A24F6FF4966C}"/>
              </a:ext>
            </a:extLst>
          </p:cNvPr>
          <p:cNvSpPr/>
          <p:nvPr/>
        </p:nvSpPr>
        <p:spPr>
          <a:xfrm>
            <a:off x="1808268" y="2764504"/>
            <a:ext cx="2601995" cy="307777"/>
          </a:xfrm>
          <a:prstGeom prst="rect">
            <a:avLst/>
          </a:prstGeom>
        </p:spPr>
        <p:txBody>
          <a:bodyPr wrap="none">
            <a:spAutoFit/>
          </a:bodyPr>
          <a:lstStyle/>
          <a:p>
            <a:pPr marL="285750" indent="-285750" algn="ctr">
              <a:buFont typeface="Wingdings" panose="05000000000000000000" pitchFamily="2" charset="2"/>
              <a:buChar char="v"/>
            </a:pPr>
            <a:r>
              <a:rPr lang="vi-VN"/>
              <a:t>Phân tích thiết kế hệ thống</a:t>
            </a:r>
          </a:p>
        </p:txBody>
      </p:sp>
      <p:sp>
        <p:nvSpPr>
          <p:cNvPr id="12" name="Rectangle 11">
            <a:extLst>
              <a:ext uri="{FF2B5EF4-FFF2-40B4-BE49-F238E27FC236}">
                <a16:creationId xmlns:a16="http://schemas.microsoft.com/office/drawing/2014/main" id="{A1205F69-62E5-4CD0-9415-7983739A9B04}"/>
              </a:ext>
            </a:extLst>
          </p:cNvPr>
          <p:cNvSpPr/>
          <p:nvPr/>
        </p:nvSpPr>
        <p:spPr>
          <a:xfrm>
            <a:off x="1808267" y="4095601"/>
            <a:ext cx="2749472" cy="307777"/>
          </a:xfrm>
          <a:prstGeom prst="rect">
            <a:avLst/>
          </a:prstGeom>
        </p:spPr>
        <p:txBody>
          <a:bodyPr wrap="none">
            <a:spAutoFit/>
          </a:bodyPr>
          <a:lstStyle/>
          <a:p>
            <a:pPr marL="285750" indent="-285750" algn="ctr">
              <a:buFont typeface="Wingdings" panose="05000000000000000000" pitchFamily="2" charset="2"/>
              <a:buChar char="v"/>
            </a:pPr>
            <a:r>
              <a:rPr lang="vi-VN"/>
              <a:t>Kết luận và hướng phát triển</a:t>
            </a:r>
          </a:p>
        </p:txBody>
      </p:sp>
      <p:sp>
        <p:nvSpPr>
          <p:cNvPr id="14" name="Rectangle 13">
            <a:extLst>
              <a:ext uri="{FF2B5EF4-FFF2-40B4-BE49-F238E27FC236}">
                <a16:creationId xmlns:a16="http://schemas.microsoft.com/office/drawing/2014/main" id="{5E115937-F8A3-4B57-8A7E-BECA11785CB3}"/>
              </a:ext>
            </a:extLst>
          </p:cNvPr>
          <p:cNvSpPr/>
          <p:nvPr/>
        </p:nvSpPr>
        <p:spPr>
          <a:xfrm>
            <a:off x="1803459" y="3402316"/>
            <a:ext cx="3068469" cy="307777"/>
          </a:xfrm>
          <a:prstGeom prst="rect">
            <a:avLst/>
          </a:prstGeom>
        </p:spPr>
        <p:txBody>
          <a:bodyPr wrap="none">
            <a:spAutoFit/>
          </a:bodyPr>
          <a:lstStyle/>
          <a:p>
            <a:pPr marL="285750" indent="-285750" algn="ctr">
              <a:buFont typeface="Wingdings" panose="05000000000000000000" pitchFamily="2" charset="2"/>
              <a:buChar char="v"/>
            </a:pPr>
            <a:r>
              <a:rPr lang="vi-VN"/>
              <a:t>Xây dựng và demo chương trình</a:t>
            </a:r>
          </a:p>
        </p:txBody>
      </p:sp>
      <p:sp>
        <p:nvSpPr>
          <p:cNvPr id="15" name="Rectangle 14">
            <a:extLst>
              <a:ext uri="{FF2B5EF4-FFF2-40B4-BE49-F238E27FC236}">
                <a16:creationId xmlns:a16="http://schemas.microsoft.com/office/drawing/2014/main" id="{70E71CFD-6598-490B-A635-A77D58F0754F}"/>
              </a:ext>
            </a:extLst>
          </p:cNvPr>
          <p:cNvSpPr/>
          <p:nvPr/>
        </p:nvSpPr>
        <p:spPr>
          <a:xfrm>
            <a:off x="1808268" y="1496930"/>
            <a:ext cx="4431021" cy="307777"/>
          </a:xfrm>
          <a:prstGeom prst="rect">
            <a:avLst/>
          </a:prstGeom>
        </p:spPr>
        <p:txBody>
          <a:bodyPr wrap="none">
            <a:spAutoFit/>
          </a:bodyPr>
          <a:lstStyle/>
          <a:p>
            <a:pPr marL="285750" lvl="1" indent="-285750" algn="ctr">
              <a:buFont typeface="Wingdings" panose="05000000000000000000" pitchFamily="2" charset="2"/>
              <a:buChar char="v"/>
            </a:pPr>
            <a:r>
              <a:rPr lang="vi-VN"/>
              <a:t>Tính cấp thiết, mục tiêu, nội dung chính của đề tài</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A5DCC-21B3-4D3C-8C80-404C37EC6F8A}"/>
              </a:ext>
            </a:extLst>
          </p:cNvPr>
          <p:cNvSpPr>
            <a:spLocks noGrp="1"/>
          </p:cNvSpPr>
          <p:nvPr>
            <p:ph type="title"/>
          </p:nvPr>
        </p:nvSpPr>
        <p:spPr/>
        <p:txBody>
          <a:bodyPr/>
          <a:lstStyle/>
          <a:p>
            <a:r>
              <a:rPr lang="vi-VN"/>
              <a:t>Giao diện trang bỏ phiếu bầu cử</a:t>
            </a:r>
            <a:endParaRPr lang="en-US"/>
          </a:p>
        </p:txBody>
      </p:sp>
      <p:sp>
        <p:nvSpPr>
          <p:cNvPr id="4" name="Slide Number Placeholder 3">
            <a:extLst>
              <a:ext uri="{FF2B5EF4-FFF2-40B4-BE49-F238E27FC236}">
                <a16:creationId xmlns:a16="http://schemas.microsoft.com/office/drawing/2014/main" id="{66597CFF-A4C5-43D9-BF84-381E26DF03D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20</a:t>
            </a:fld>
            <a:endParaRPr lang="en"/>
          </a:p>
        </p:txBody>
      </p:sp>
      <p:pic>
        <p:nvPicPr>
          <p:cNvPr id="5" name="Picture 4" descr="Graphical user interface, text, application&#10;&#10;Description automatically generated">
            <a:extLst>
              <a:ext uri="{FF2B5EF4-FFF2-40B4-BE49-F238E27FC236}">
                <a16:creationId xmlns:a16="http://schemas.microsoft.com/office/drawing/2014/main" id="{99731499-DB9C-48A8-860B-2B53997C6A57}"/>
              </a:ext>
            </a:extLst>
          </p:cNvPr>
          <p:cNvPicPr/>
          <p:nvPr/>
        </p:nvPicPr>
        <p:blipFill rotWithShape="1">
          <a:blip r:embed="rId2" cstate="print">
            <a:extLst>
              <a:ext uri="{28A0092B-C50C-407E-A947-70E740481C1C}">
                <a14:useLocalDpi xmlns:a14="http://schemas.microsoft.com/office/drawing/2010/main" val="0"/>
              </a:ext>
            </a:extLst>
          </a:blip>
          <a:srcRect t="7793"/>
          <a:stretch/>
        </p:blipFill>
        <p:spPr bwMode="auto">
          <a:xfrm>
            <a:off x="1116106" y="1516734"/>
            <a:ext cx="7261411" cy="370744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74383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2A975-9E1B-466E-8ACD-9EBF9B85D851}"/>
              </a:ext>
            </a:extLst>
          </p:cNvPr>
          <p:cNvSpPr>
            <a:spLocks noGrp="1"/>
          </p:cNvSpPr>
          <p:nvPr>
            <p:ph type="title"/>
          </p:nvPr>
        </p:nvSpPr>
        <p:spPr/>
        <p:txBody>
          <a:bodyPr/>
          <a:lstStyle/>
          <a:p>
            <a:r>
              <a:rPr lang="vi-VN"/>
              <a:t>Giao diện sau khi cử tri đã bỏ phiếu</a:t>
            </a:r>
            <a:endParaRPr lang="en-US"/>
          </a:p>
        </p:txBody>
      </p:sp>
      <p:sp>
        <p:nvSpPr>
          <p:cNvPr id="4" name="Slide Number Placeholder 3">
            <a:extLst>
              <a:ext uri="{FF2B5EF4-FFF2-40B4-BE49-F238E27FC236}">
                <a16:creationId xmlns:a16="http://schemas.microsoft.com/office/drawing/2014/main" id="{3788094B-5930-442E-9474-F1B60251B7C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21</a:t>
            </a:fld>
            <a:endParaRPr lang="en"/>
          </a:p>
        </p:txBody>
      </p:sp>
      <p:pic>
        <p:nvPicPr>
          <p:cNvPr id="5" name="Picture 4" descr="Graphical user interface, application&#10;&#10;Description automatically generated">
            <a:extLst>
              <a:ext uri="{FF2B5EF4-FFF2-40B4-BE49-F238E27FC236}">
                <a16:creationId xmlns:a16="http://schemas.microsoft.com/office/drawing/2014/main" id="{48EB49E7-D470-4E41-ACF1-27CB3020FA73}"/>
              </a:ext>
            </a:extLst>
          </p:cNvPr>
          <p:cNvPicPr/>
          <p:nvPr/>
        </p:nvPicPr>
        <p:blipFill rotWithShape="1">
          <a:blip r:embed="rId2" cstate="print">
            <a:extLst>
              <a:ext uri="{28A0092B-C50C-407E-A947-70E740481C1C}">
                <a14:useLocalDpi xmlns:a14="http://schemas.microsoft.com/office/drawing/2010/main" val="0"/>
              </a:ext>
            </a:extLst>
          </a:blip>
          <a:srcRect t="8822"/>
          <a:stretch/>
        </p:blipFill>
        <p:spPr bwMode="auto">
          <a:xfrm>
            <a:off x="1280160" y="1484312"/>
            <a:ext cx="7010400" cy="35266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99072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8473-C0C5-45F7-A0AD-6BA80A886212}"/>
              </a:ext>
            </a:extLst>
          </p:cNvPr>
          <p:cNvSpPr>
            <a:spLocks noGrp="1"/>
          </p:cNvSpPr>
          <p:nvPr>
            <p:ph type="title"/>
          </p:nvPr>
        </p:nvSpPr>
        <p:spPr/>
        <p:txBody>
          <a:bodyPr/>
          <a:lstStyle/>
          <a:p>
            <a:r>
              <a:rPr lang="vi-VN"/>
              <a:t>Giao diện Website quản lý bầu cử</a:t>
            </a:r>
            <a:endParaRPr lang="en-US"/>
          </a:p>
        </p:txBody>
      </p:sp>
      <p:sp>
        <p:nvSpPr>
          <p:cNvPr id="4" name="Slide Number Placeholder 3">
            <a:extLst>
              <a:ext uri="{FF2B5EF4-FFF2-40B4-BE49-F238E27FC236}">
                <a16:creationId xmlns:a16="http://schemas.microsoft.com/office/drawing/2014/main" id="{37850C5C-FDA1-4D5A-BDBC-146F36D6321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22</a:t>
            </a:fld>
            <a:endParaRPr lang="en"/>
          </a:p>
        </p:txBody>
      </p:sp>
      <p:pic>
        <p:nvPicPr>
          <p:cNvPr id="5" name="Picture 4" descr="Graphical user interface, application&#10;&#10;Description automatically generated">
            <a:extLst>
              <a:ext uri="{FF2B5EF4-FFF2-40B4-BE49-F238E27FC236}">
                <a16:creationId xmlns:a16="http://schemas.microsoft.com/office/drawing/2014/main" id="{8B6995DF-0028-4D3F-B1BC-AC8CAF6E4184}"/>
              </a:ext>
            </a:extLst>
          </p:cNvPr>
          <p:cNvPicPr/>
          <p:nvPr/>
        </p:nvPicPr>
        <p:blipFill rotWithShape="1">
          <a:blip r:embed="rId2" cstate="print">
            <a:extLst>
              <a:ext uri="{28A0092B-C50C-407E-A947-70E740481C1C}">
                <a14:useLocalDpi xmlns:a14="http://schemas.microsoft.com/office/drawing/2010/main" val="0"/>
              </a:ext>
            </a:extLst>
          </a:blip>
          <a:srcRect t="7793"/>
          <a:stretch/>
        </p:blipFill>
        <p:spPr bwMode="auto">
          <a:xfrm>
            <a:off x="1133856" y="1490916"/>
            <a:ext cx="7229855" cy="350780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82335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D8ECA-6CB2-427A-9F18-DB82C4FF822C}"/>
              </a:ext>
            </a:extLst>
          </p:cNvPr>
          <p:cNvSpPr>
            <a:spLocks noGrp="1"/>
          </p:cNvSpPr>
          <p:nvPr>
            <p:ph type="title"/>
          </p:nvPr>
        </p:nvSpPr>
        <p:spPr/>
        <p:txBody>
          <a:bodyPr/>
          <a:lstStyle/>
          <a:p>
            <a:r>
              <a:rPr lang="vi-VN"/>
              <a:t>Giao diện quản lý Thông tin &amp; Kết quả</a:t>
            </a:r>
            <a:endParaRPr lang="en-US"/>
          </a:p>
        </p:txBody>
      </p:sp>
      <p:sp>
        <p:nvSpPr>
          <p:cNvPr id="4" name="Slide Number Placeholder 3">
            <a:extLst>
              <a:ext uri="{FF2B5EF4-FFF2-40B4-BE49-F238E27FC236}">
                <a16:creationId xmlns:a16="http://schemas.microsoft.com/office/drawing/2014/main" id="{4EE9A925-754B-4C9B-A378-4B9F3BBC0EE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23</a:t>
            </a:fld>
            <a:endParaRPr lang="en"/>
          </a:p>
        </p:txBody>
      </p:sp>
      <p:pic>
        <p:nvPicPr>
          <p:cNvPr id="5" name="Picture 4" descr="Graphical user interface&#10;&#10;Description automatically generated">
            <a:extLst>
              <a:ext uri="{FF2B5EF4-FFF2-40B4-BE49-F238E27FC236}">
                <a16:creationId xmlns:a16="http://schemas.microsoft.com/office/drawing/2014/main" id="{66346C4C-13B4-4C77-826B-C9AAD8EED44B}"/>
              </a:ext>
            </a:extLst>
          </p:cNvPr>
          <p:cNvPicPr/>
          <p:nvPr/>
        </p:nvPicPr>
        <p:blipFill rotWithShape="1">
          <a:blip r:embed="rId2" cstate="print">
            <a:extLst>
              <a:ext uri="{28A0092B-C50C-407E-A947-70E740481C1C}">
                <a14:useLocalDpi xmlns:a14="http://schemas.microsoft.com/office/drawing/2010/main" val="0"/>
              </a:ext>
            </a:extLst>
          </a:blip>
          <a:srcRect t="8234"/>
          <a:stretch/>
        </p:blipFill>
        <p:spPr bwMode="auto">
          <a:xfrm>
            <a:off x="1085088" y="1547304"/>
            <a:ext cx="7315199" cy="341484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0097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DFEC0-7F77-43B5-AEB1-2F8DA006CF4A}"/>
              </a:ext>
            </a:extLst>
          </p:cNvPr>
          <p:cNvSpPr>
            <a:spLocks noGrp="1"/>
          </p:cNvSpPr>
          <p:nvPr>
            <p:ph type="title"/>
          </p:nvPr>
        </p:nvSpPr>
        <p:spPr/>
        <p:txBody>
          <a:bodyPr/>
          <a:lstStyle/>
          <a:p>
            <a:r>
              <a:rPr lang="vi-VN"/>
              <a:t>Mẫu PDF kết quả </a:t>
            </a:r>
            <a:endParaRPr lang="en-US"/>
          </a:p>
        </p:txBody>
      </p:sp>
      <p:sp>
        <p:nvSpPr>
          <p:cNvPr id="4" name="Slide Number Placeholder 3">
            <a:extLst>
              <a:ext uri="{FF2B5EF4-FFF2-40B4-BE49-F238E27FC236}">
                <a16:creationId xmlns:a16="http://schemas.microsoft.com/office/drawing/2014/main" id="{312945A1-546F-40B8-B02D-ACAE5887A02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24</a:t>
            </a:fld>
            <a:endParaRPr lang="en"/>
          </a:p>
        </p:txBody>
      </p:sp>
      <p:pic>
        <p:nvPicPr>
          <p:cNvPr id="5" name="Picture 4" descr="Graphical user interface, table&#10;&#10;Description automatically generated">
            <a:extLst>
              <a:ext uri="{FF2B5EF4-FFF2-40B4-BE49-F238E27FC236}">
                <a16:creationId xmlns:a16="http://schemas.microsoft.com/office/drawing/2014/main" id="{54AC18A1-5575-44F2-92EC-5C810765997C}"/>
              </a:ext>
            </a:extLst>
          </p:cNvPr>
          <p:cNvPicPr/>
          <p:nvPr/>
        </p:nvPicPr>
        <p:blipFill rotWithShape="1">
          <a:blip r:embed="rId3" cstate="print">
            <a:extLst>
              <a:ext uri="{28A0092B-C50C-407E-A947-70E740481C1C}">
                <a14:useLocalDpi xmlns:a14="http://schemas.microsoft.com/office/drawing/2010/main" val="0"/>
              </a:ext>
            </a:extLst>
          </a:blip>
          <a:srcRect l="29987" t="14964" r="30828" b="31053"/>
          <a:stretch/>
        </p:blipFill>
        <p:spPr bwMode="auto">
          <a:xfrm>
            <a:off x="1828705" y="1485900"/>
            <a:ext cx="5392366" cy="34641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68765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9C2FB-3D4A-490C-8691-C073B2762379}"/>
              </a:ext>
            </a:extLst>
          </p:cNvPr>
          <p:cNvSpPr>
            <a:spLocks noGrp="1"/>
          </p:cNvSpPr>
          <p:nvPr>
            <p:ph type="title"/>
          </p:nvPr>
        </p:nvSpPr>
        <p:spPr/>
        <p:txBody>
          <a:bodyPr/>
          <a:lstStyle/>
          <a:p>
            <a:r>
              <a:rPr lang="en-US"/>
              <a:t>Giao </a:t>
            </a:r>
            <a:r>
              <a:rPr lang="vi-VN"/>
              <a:t>diện trang quản lý hòm phiếu</a:t>
            </a:r>
            <a:endParaRPr lang="en-US"/>
          </a:p>
        </p:txBody>
      </p:sp>
      <p:sp>
        <p:nvSpPr>
          <p:cNvPr id="4" name="Slide Number Placeholder 3">
            <a:extLst>
              <a:ext uri="{FF2B5EF4-FFF2-40B4-BE49-F238E27FC236}">
                <a16:creationId xmlns:a16="http://schemas.microsoft.com/office/drawing/2014/main" id="{AFE2A8A0-473A-4A23-9824-D3FA9999374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25</a:t>
            </a:fld>
            <a:endParaRPr lang="en"/>
          </a:p>
        </p:txBody>
      </p:sp>
      <p:pic>
        <p:nvPicPr>
          <p:cNvPr id="5" name="Picture 4">
            <a:extLst>
              <a:ext uri="{FF2B5EF4-FFF2-40B4-BE49-F238E27FC236}">
                <a16:creationId xmlns:a16="http://schemas.microsoft.com/office/drawing/2014/main" id="{F93855DD-E907-4E21-8F83-E0A7069728B7}"/>
              </a:ext>
            </a:extLst>
          </p:cNvPr>
          <p:cNvPicPr/>
          <p:nvPr/>
        </p:nvPicPr>
        <p:blipFill rotWithShape="1">
          <a:blip r:embed="rId2" cstate="print">
            <a:extLst>
              <a:ext uri="{28A0092B-C50C-407E-A947-70E740481C1C}">
                <a14:useLocalDpi xmlns:a14="http://schemas.microsoft.com/office/drawing/2010/main" val="0"/>
              </a:ext>
            </a:extLst>
          </a:blip>
          <a:srcRect t="8087"/>
          <a:stretch/>
        </p:blipFill>
        <p:spPr bwMode="auto">
          <a:xfrm>
            <a:off x="1109472" y="1447228"/>
            <a:ext cx="7168896" cy="350272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57334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B696D-8EED-4791-8632-672FB045FF4D}"/>
              </a:ext>
            </a:extLst>
          </p:cNvPr>
          <p:cNvSpPr>
            <a:spLocks noGrp="1"/>
          </p:cNvSpPr>
          <p:nvPr>
            <p:ph type="title"/>
          </p:nvPr>
        </p:nvSpPr>
        <p:spPr/>
        <p:txBody>
          <a:bodyPr/>
          <a:lstStyle/>
          <a:p>
            <a:r>
              <a:rPr lang="en-US"/>
              <a:t>Giao diện quản lý cử tri</a:t>
            </a:r>
          </a:p>
        </p:txBody>
      </p:sp>
      <p:sp>
        <p:nvSpPr>
          <p:cNvPr id="4" name="Slide Number Placeholder 3">
            <a:extLst>
              <a:ext uri="{FF2B5EF4-FFF2-40B4-BE49-F238E27FC236}">
                <a16:creationId xmlns:a16="http://schemas.microsoft.com/office/drawing/2014/main" id="{52023B1C-E646-4291-AB4F-DD9731AF759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26</a:t>
            </a:fld>
            <a:endParaRPr lang="en"/>
          </a:p>
        </p:txBody>
      </p:sp>
      <p:pic>
        <p:nvPicPr>
          <p:cNvPr id="5" name="Picture 4" descr="Graphical user interface, application, table&#10;&#10;Description automatically generated">
            <a:extLst>
              <a:ext uri="{FF2B5EF4-FFF2-40B4-BE49-F238E27FC236}">
                <a16:creationId xmlns:a16="http://schemas.microsoft.com/office/drawing/2014/main" id="{D2CFB82A-835F-471E-874A-6656E234A33B}"/>
              </a:ext>
            </a:extLst>
          </p:cNvPr>
          <p:cNvPicPr/>
          <p:nvPr/>
        </p:nvPicPr>
        <p:blipFill rotWithShape="1">
          <a:blip r:embed="rId2" cstate="print">
            <a:extLst>
              <a:ext uri="{28A0092B-C50C-407E-A947-70E740481C1C}">
                <a14:useLocalDpi xmlns:a14="http://schemas.microsoft.com/office/drawing/2010/main" val="0"/>
              </a:ext>
            </a:extLst>
          </a:blip>
          <a:srcRect t="8531"/>
          <a:stretch/>
        </p:blipFill>
        <p:spPr bwMode="auto">
          <a:xfrm>
            <a:off x="1133856" y="1524001"/>
            <a:ext cx="7254240" cy="34747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55931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DB7AC-B160-46C3-ACEF-0AF71BE5C42B}"/>
              </a:ext>
            </a:extLst>
          </p:cNvPr>
          <p:cNvSpPr>
            <a:spLocks noGrp="1"/>
          </p:cNvSpPr>
          <p:nvPr>
            <p:ph type="title"/>
          </p:nvPr>
        </p:nvSpPr>
        <p:spPr/>
        <p:txBody>
          <a:bodyPr/>
          <a:lstStyle/>
          <a:p>
            <a:r>
              <a:rPr lang="en-US"/>
              <a:t>Giao diện quản lý chức vụ</a:t>
            </a:r>
          </a:p>
        </p:txBody>
      </p:sp>
      <p:sp>
        <p:nvSpPr>
          <p:cNvPr id="4" name="Slide Number Placeholder 3">
            <a:extLst>
              <a:ext uri="{FF2B5EF4-FFF2-40B4-BE49-F238E27FC236}">
                <a16:creationId xmlns:a16="http://schemas.microsoft.com/office/drawing/2014/main" id="{A3A31D31-30F4-48EC-B0AC-3C8907EA4BC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27</a:t>
            </a:fld>
            <a:endParaRPr lang="en"/>
          </a:p>
        </p:txBody>
      </p:sp>
      <p:pic>
        <p:nvPicPr>
          <p:cNvPr id="5" name="Picture 4" descr="Graphical user interface, application&#10;&#10;Description automatically generated">
            <a:extLst>
              <a:ext uri="{FF2B5EF4-FFF2-40B4-BE49-F238E27FC236}">
                <a16:creationId xmlns:a16="http://schemas.microsoft.com/office/drawing/2014/main" id="{F31F606A-9D9B-443B-AB5B-99D560487DA3}"/>
              </a:ext>
            </a:extLst>
          </p:cNvPr>
          <p:cNvPicPr/>
          <p:nvPr/>
        </p:nvPicPr>
        <p:blipFill rotWithShape="1">
          <a:blip r:embed="rId2" cstate="print">
            <a:extLst>
              <a:ext uri="{28A0092B-C50C-407E-A947-70E740481C1C}">
                <a14:useLocalDpi xmlns:a14="http://schemas.microsoft.com/office/drawing/2010/main" val="0"/>
              </a:ext>
            </a:extLst>
          </a:blip>
          <a:srcRect t="8549"/>
          <a:stretch/>
        </p:blipFill>
        <p:spPr bwMode="auto">
          <a:xfrm>
            <a:off x="1194816" y="1516760"/>
            <a:ext cx="7144512" cy="362673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42623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5776B-F401-4904-A253-C394FC27A6A7}"/>
              </a:ext>
            </a:extLst>
          </p:cNvPr>
          <p:cNvSpPr>
            <a:spLocks noGrp="1"/>
          </p:cNvSpPr>
          <p:nvPr>
            <p:ph type="title"/>
          </p:nvPr>
        </p:nvSpPr>
        <p:spPr/>
        <p:txBody>
          <a:bodyPr/>
          <a:lstStyle/>
          <a:p>
            <a:r>
              <a:rPr lang="en-US"/>
              <a:t>Giao diện quản lý ứng cử viên</a:t>
            </a:r>
          </a:p>
        </p:txBody>
      </p:sp>
      <p:sp>
        <p:nvSpPr>
          <p:cNvPr id="4" name="Slide Number Placeholder 3">
            <a:extLst>
              <a:ext uri="{FF2B5EF4-FFF2-40B4-BE49-F238E27FC236}">
                <a16:creationId xmlns:a16="http://schemas.microsoft.com/office/drawing/2014/main" id="{F8AD4C4A-5750-41E6-A404-41EFE910DFA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28</a:t>
            </a:fld>
            <a:endParaRPr lang="en"/>
          </a:p>
        </p:txBody>
      </p:sp>
      <p:pic>
        <p:nvPicPr>
          <p:cNvPr id="5" name="Picture 4" descr="Graphical user interface, application, table&#10;&#10;Description automatically generated">
            <a:extLst>
              <a:ext uri="{FF2B5EF4-FFF2-40B4-BE49-F238E27FC236}">
                <a16:creationId xmlns:a16="http://schemas.microsoft.com/office/drawing/2014/main" id="{F53D43E6-27A8-486F-8994-DE0B905CDC95}"/>
              </a:ext>
            </a:extLst>
          </p:cNvPr>
          <p:cNvPicPr/>
          <p:nvPr/>
        </p:nvPicPr>
        <p:blipFill rotWithShape="1">
          <a:blip r:embed="rId2" cstate="print">
            <a:extLst>
              <a:ext uri="{28A0092B-C50C-407E-A947-70E740481C1C}">
                <a14:useLocalDpi xmlns:a14="http://schemas.microsoft.com/office/drawing/2010/main" val="0"/>
              </a:ext>
            </a:extLst>
          </a:blip>
          <a:srcRect t="7722"/>
          <a:stretch/>
        </p:blipFill>
        <p:spPr bwMode="auto">
          <a:xfrm>
            <a:off x="1121664" y="1465897"/>
            <a:ext cx="7156704" cy="354501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084729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76DC8-97B9-4212-90DF-CF94CDC7C991}"/>
              </a:ext>
            </a:extLst>
          </p:cNvPr>
          <p:cNvSpPr>
            <a:spLocks noGrp="1"/>
          </p:cNvSpPr>
          <p:nvPr>
            <p:ph type="title"/>
          </p:nvPr>
        </p:nvSpPr>
        <p:spPr/>
        <p:txBody>
          <a:bodyPr/>
          <a:lstStyle/>
          <a:p>
            <a:r>
              <a:rPr lang="vi-VN"/>
              <a:t>Giao diện vị trí lá phiếu</a:t>
            </a:r>
            <a:endParaRPr lang="en-US"/>
          </a:p>
        </p:txBody>
      </p:sp>
      <p:sp>
        <p:nvSpPr>
          <p:cNvPr id="4" name="Slide Number Placeholder 3">
            <a:extLst>
              <a:ext uri="{FF2B5EF4-FFF2-40B4-BE49-F238E27FC236}">
                <a16:creationId xmlns:a16="http://schemas.microsoft.com/office/drawing/2014/main" id="{B0B99887-A5A8-417D-B038-70D0FCB5840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29</a:t>
            </a:fld>
            <a:endParaRPr lang="en"/>
          </a:p>
        </p:txBody>
      </p:sp>
      <p:pic>
        <p:nvPicPr>
          <p:cNvPr id="5" name="Picture 4" descr="Graphical user interface, text, application&#10;&#10;Description automatically generated">
            <a:extLst>
              <a:ext uri="{FF2B5EF4-FFF2-40B4-BE49-F238E27FC236}">
                <a16:creationId xmlns:a16="http://schemas.microsoft.com/office/drawing/2014/main" id="{CDF8750D-5F25-48FD-AF0A-8CD8E393B0B4}"/>
              </a:ext>
            </a:extLst>
          </p:cNvPr>
          <p:cNvPicPr/>
          <p:nvPr/>
        </p:nvPicPr>
        <p:blipFill rotWithShape="1">
          <a:blip r:embed="rId2" cstate="print">
            <a:extLst>
              <a:ext uri="{28A0092B-C50C-407E-A947-70E740481C1C}">
                <a14:useLocalDpi xmlns:a14="http://schemas.microsoft.com/office/drawing/2010/main" val="0"/>
              </a:ext>
            </a:extLst>
          </a:blip>
          <a:srcRect t="8549"/>
          <a:stretch/>
        </p:blipFill>
        <p:spPr bwMode="auto">
          <a:xfrm>
            <a:off x="1207008" y="1528952"/>
            <a:ext cx="7022592" cy="346976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14537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VN"/>
              <a:t>1. Tính cấp thiết , mục tiêu, nội dung chính của đề tài</a:t>
            </a:r>
            <a:endParaRPr/>
          </a:p>
        </p:txBody>
      </p:sp>
      <p:sp>
        <p:nvSpPr>
          <p:cNvPr id="551" name="Google Shape;551;p18"/>
          <p:cNvSpPr txBox="1">
            <a:spLocks noGrp="1"/>
          </p:cNvSpPr>
          <p:nvPr>
            <p:ph type="body" idx="1"/>
          </p:nvPr>
        </p:nvSpPr>
        <p:spPr>
          <a:xfrm>
            <a:off x="1199775" y="1599700"/>
            <a:ext cx="6650700" cy="2886000"/>
          </a:xfrm>
          <a:prstGeom prst="rect">
            <a:avLst/>
          </a:prstGeom>
        </p:spPr>
        <p:txBody>
          <a:bodyPr spcFirstLastPara="1" wrap="square" lIns="0" tIns="0" rIns="0" bIns="0" anchor="t" anchorCtr="0">
            <a:noAutofit/>
          </a:bodyPr>
          <a:lstStyle/>
          <a:p>
            <a:pPr lvl="0" algn="l" rtl="0">
              <a:spcBef>
                <a:spcPts val="600"/>
              </a:spcBef>
              <a:spcAft>
                <a:spcPts val="0"/>
              </a:spcAft>
              <a:buSzPts val="2400"/>
              <a:buFont typeface="Wingdings" panose="05000000000000000000" pitchFamily="2" charset="2"/>
              <a:buChar char="v"/>
            </a:pPr>
            <a:r>
              <a:rPr lang="vi-VN" sz="1400" b="1"/>
              <a:t>Tính cấp thiết.</a:t>
            </a:r>
          </a:p>
          <a:p>
            <a:pPr lvl="0">
              <a:buFont typeface="Arial" panose="020B0604020202020204" pitchFamily="34" charset="0"/>
              <a:buChar char="•"/>
            </a:pPr>
            <a:r>
              <a:rPr lang="vi-VN" sz="1400"/>
              <a:t>Cùng với sự phát triển mạnh mẽ của ngành Công nghệ thông tin (Internet) và   công nghệ web đang có được sự phát triển mạnh mê và phổ biển rất nhanh bởi những lợi ích mang lại cho cộng đồng là rất lớn.</a:t>
            </a:r>
          </a:p>
          <a:p>
            <a:pPr lvl="0">
              <a:buFont typeface="Arial" panose="020B0604020202020204" pitchFamily="34" charset="0"/>
              <a:buChar char="•"/>
            </a:pPr>
            <a:r>
              <a:rPr lang="vi-VN" sz="1400"/>
              <a:t>Website bầu cử xuất phát từ nhu cầu của đơn vị tổ chức bầu cử, nhu cầu an toàn sức  khỏe của người đi bầu trong mùa dịch covic và nhu cầu học hỏi của bản thân em muốn xây dựng sản phẩm có thể học tập và phát triển</a:t>
            </a:r>
          </a:p>
          <a:p>
            <a:pPr lvl="0">
              <a:buFont typeface="Arial" panose="020B0604020202020204" pitchFamily="34" charset="0"/>
              <a:buChar char="•"/>
            </a:pPr>
            <a:r>
              <a:rPr lang="vi-VN" sz="1400"/>
              <a:t>Định hướng tương lai nghề nghiệp </a:t>
            </a:r>
            <a:endParaRPr sz="1400"/>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27579614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3C538-30B7-49A5-87FB-6752D4577777}"/>
              </a:ext>
            </a:extLst>
          </p:cNvPr>
          <p:cNvSpPr>
            <a:spLocks noGrp="1"/>
          </p:cNvSpPr>
          <p:nvPr>
            <p:ph type="title"/>
          </p:nvPr>
        </p:nvSpPr>
        <p:spPr/>
        <p:txBody>
          <a:bodyPr/>
          <a:lstStyle/>
          <a:p>
            <a:r>
              <a:rPr lang="vi-VN"/>
              <a:t>Giao diện khẩu hiệu &amp; Tiêu đề</a:t>
            </a:r>
            <a:endParaRPr lang="en-US"/>
          </a:p>
        </p:txBody>
      </p:sp>
      <p:sp>
        <p:nvSpPr>
          <p:cNvPr id="4" name="Slide Number Placeholder 3">
            <a:extLst>
              <a:ext uri="{FF2B5EF4-FFF2-40B4-BE49-F238E27FC236}">
                <a16:creationId xmlns:a16="http://schemas.microsoft.com/office/drawing/2014/main" id="{199A9553-2D4E-4916-82DD-C625BADC02F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30</a:t>
            </a:fld>
            <a:endParaRPr lang="en"/>
          </a:p>
        </p:txBody>
      </p:sp>
      <p:pic>
        <p:nvPicPr>
          <p:cNvPr id="5" name="Picture 4" descr="Graphical user interface, application&#10;&#10;Description automatically generated">
            <a:extLst>
              <a:ext uri="{FF2B5EF4-FFF2-40B4-BE49-F238E27FC236}">
                <a16:creationId xmlns:a16="http://schemas.microsoft.com/office/drawing/2014/main" id="{CB15C3E4-2675-4394-8E2B-4109833AD279}"/>
              </a:ext>
            </a:extLst>
          </p:cNvPr>
          <p:cNvPicPr/>
          <p:nvPr/>
        </p:nvPicPr>
        <p:blipFill rotWithShape="1">
          <a:blip r:embed="rId2" cstate="print">
            <a:extLst>
              <a:ext uri="{28A0092B-C50C-407E-A947-70E740481C1C}">
                <a14:useLocalDpi xmlns:a14="http://schemas.microsoft.com/office/drawing/2010/main" val="0"/>
              </a:ext>
            </a:extLst>
          </a:blip>
          <a:srcRect t="7860"/>
          <a:stretch/>
        </p:blipFill>
        <p:spPr bwMode="auto">
          <a:xfrm>
            <a:off x="1101884" y="1433240"/>
            <a:ext cx="7152100" cy="35654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065384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6ACD4-0DE5-4C2E-9919-52D16E45B74A}"/>
              </a:ext>
            </a:extLst>
          </p:cNvPr>
          <p:cNvSpPr>
            <a:spLocks noGrp="1"/>
          </p:cNvSpPr>
          <p:nvPr>
            <p:ph type="ctrTitle"/>
          </p:nvPr>
        </p:nvSpPr>
        <p:spPr>
          <a:xfrm>
            <a:off x="615617" y="2135400"/>
            <a:ext cx="5497200" cy="872700"/>
          </a:xfrm>
        </p:spPr>
        <p:txBody>
          <a:bodyPr/>
          <a:lstStyle/>
          <a:p>
            <a:r>
              <a:rPr lang="vi-VN"/>
              <a:t>5.KẾT LUẬN VÀ HƯỚNG PHÁT TRIỂN</a:t>
            </a:r>
            <a:endParaRPr lang="en-US"/>
          </a:p>
        </p:txBody>
      </p:sp>
    </p:spTree>
    <p:extLst>
      <p:ext uri="{BB962C8B-B14F-4D97-AF65-F5344CB8AC3E}">
        <p14:creationId xmlns:p14="http://schemas.microsoft.com/office/powerpoint/2010/main" val="15980913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7E026-92AB-4ADB-87A4-19CCE1FD270A}"/>
              </a:ext>
            </a:extLst>
          </p:cNvPr>
          <p:cNvSpPr>
            <a:spLocks noGrp="1"/>
          </p:cNvSpPr>
          <p:nvPr>
            <p:ph type="title"/>
          </p:nvPr>
        </p:nvSpPr>
        <p:spPr/>
        <p:txBody>
          <a:bodyPr/>
          <a:lstStyle/>
          <a:p>
            <a:r>
              <a:rPr lang="vi-VN"/>
              <a:t>5.Kết luận và hướng phát triển</a:t>
            </a:r>
            <a:endParaRPr lang="en-US"/>
          </a:p>
        </p:txBody>
      </p:sp>
      <p:sp>
        <p:nvSpPr>
          <p:cNvPr id="3" name="Text Placeholder 2">
            <a:extLst>
              <a:ext uri="{FF2B5EF4-FFF2-40B4-BE49-F238E27FC236}">
                <a16:creationId xmlns:a16="http://schemas.microsoft.com/office/drawing/2014/main" id="{77AAB6E6-F0C8-4F4D-A1EC-3E3012DB1BEE}"/>
              </a:ext>
            </a:extLst>
          </p:cNvPr>
          <p:cNvSpPr>
            <a:spLocks noGrp="1"/>
          </p:cNvSpPr>
          <p:nvPr>
            <p:ph type="body" idx="1"/>
          </p:nvPr>
        </p:nvSpPr>
        <p:spPr>
          <a:xfrm>
            <a:off x="1199775" y="1599700"/>
            <a:ext cx="6650700" cy="3142988"/>
          </a:xfrm>
        </p:spPr>
        <p:txBody>
          <a:bodyPr/>
          <a:lstStyle/>
          <a:p>
            <a:pPr>
              <a:buFont typeface="Wingdings" panose="05000000000000000000" pitchFamily="2" charset="2"/>
              <a:buChar char="v"/>
            </a:pPr>
            <a:r>
              <a:rPr lang="vi-VN" sz="1400" b="1"/>
              <a:t>Kết luận:</a:t>
            </a:r>
          </a:p>
          <a:p>
            <a:pPr>
              <a:buFont typeface="Wingdings" panose="05000000000000000000" pitchFamily="2" charset="2"/>
              <a:buChar char="ü"/>
            </a:pPr>
            <a:r>
              <a:rPr lang="vi-VN" sz="1400"/>
              <a:t>Sau một thời gian tập trung triển khai để tài, em đã hoàn thành dược “</a:t>
            </a:r>
            <a:r>
              <a:rPr lang="vi-VN" sz="1400" b="1"/>
              <a:t>Website Quản lý bầu cử</a:t>
            </a:r>
            <a:r>
              <a:rPr lang="vi-VN" sz="1400"/>
              <a:t>”, với giao diện đẹp, các thao tác sử dụng dễ dảng, thân thiện với người dùng.</a:t>
            </a:r>
          </a:p>
          <a:p>
            <a:pPr>
              <a:buFont typeface="Wingdings" panose="05000000000000000000" pitchFamily="2" charset="2"/>
              <a:buChar char="ü"/>
            </a:pPr>
            <a:r>
              <a:rPr lang="vi-VN" sz="1400"/>
              <a:t>Website đã đạt được: </a:t>
            </a:r>
          </a:p>
          <a:p>
            <a:pPr>
              <a:buFont typeface="Arial" panose="020B0604020202020204" pitchFamily="34" charset="0"/>
              <a:buChar char="•"/>
            </a:pPr>
            <a:r>
              <a:rPr lang="vi-VN" sz="1400"/>
              <a:t>Với giao diện đẹp  thân thiện vơi người sử dụng.</a:t>
            </a:r>
          </a:p>
          <a:p>
            <a:pPr>
              <a:buFont typeface="Arial" panose="020B0604020202020204" pitchFamily="34" charset="0"/>
              <a:buChar char="•"/>
            </a:pPr>
            <a:r>
              <a:rPr lang="vi-VN" sz="1400"/>
              <a:t>Đối với website bỏ phiếu cho phép đăng nhập, xem thông tin ứng cử viên,bình chọn, xem lá phiếu, bỏ phiếu</a:t>
            </a:r>
          </a:p>
          <a:p>
            <a:pPr>
              <a:buFont typeface="Arial" panose="020B0604020202020204" pitchFamily="34" charset="0"/>
              <a:buChar char="•"/>
            </a:pPr>
            <a:r>
              <a:rPr lang="vi-VN" sz="1400"/>
              <a:t>Đối với quản lý Cho phép cập nhập thêm mới các cử tri, ứng cử viên, chức vụ</a:t>
            </a:r>
          </a:p>
          <a:p>
            <a:pPr>
              <a:buFont typeface="Arial" panose="020B0604020202020204" pitchFamily="34" charset="0"/>
              <a:buChar char="•"/>
            </a:pPr>
            <a:r>
              <a:rPr lang="vi-VN" sz="1400"/>
              <a:t>Quản lý xác nhận các thông tin bầu cử như số ứng cử viên, số chức vụ, số cử tri, số cử tri đã bỏ phiếu, kết quả bỏ phiếu và in kết quả</a:t>
            </a:r>
          </a:p>
        </p:txBody>
      </p:sp>
      <p:sp>
        <p:nvSpPr>
          <p:cNvPr id="4" name="Slide Number Placeholder 3">
            <a:extLst>
              <a:ext uri="{FF2B5EF4-FFF2-40B4-BE49-F238E27FC236}">
                <a16:creationId xmlns:a16="http://schemas.microsoft.com/office/drawing/2014/main" id="{59BA03FB-CBCD-4BBD-BD7D-BC5482280C1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32</a:t>
            </a:fld>
            <a:endParaRPr lang="en"/>
          </a:p>
        </p:txBody>
      </p:sp>
    </p:spTree>
    <p:extLst>
      <p:ext uri="{BB962C8B-B14F-4D97-AF65-F5344CB8AC3E}">
        <p14:creationId xmlns:p14="http://schemas.microsoft.com/office/powerpoint/2010/main" val="30626553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27B16-A07D-4D8F-9EE8-EC9CE0B7C152}"/>
              </a:ext>
            </a:extLst>
          </p:cNvPr>
          <p:cNvSpPr>
            <a:spLocks noGrp="1"/>
          </p:cNvSpPr>
          <p:nvPr>
            <p:ph type="title"/>
          </p:nvPr>
        </p:nvSpPr>
        <p:spPr/>
        <p:txBody>
          <a:bodyPr/>
          <a:lstStyle/>
          <a:p>
            <a:r>
              <a:rPr lang="vi-VN"/>
              <a:t>Hướng phát triển</a:t>
            </a:r>
            <a:endParaRPr lang="en-US"/>
          </a:p>
        </p:txBody>
      </p:sp>
      <p:sp>
        <p:nvSpPr>
          <p:cNvPr id="3" name="Text Placeholder 2">
            <a:extLst>
              <a:ext uri="{FF2B5EF4-FFF2-40B4-BE49-F238E27FC236}">
                <a16:creationId xmlns:a16="http://schemas.microsoft.com/office/drawing/2014/main" id="{2C383E32-773B-4FAC-BD43-BC1D492403BC}"/>
              </a:ext>
            </a:extLst>
          </p:cNvPr>
          <p:cNvSpPr>
            <a:spLocks noGrp="1"/>
          </p:cNvSpPr>
          <p:nvPr>
            <p:ph type="body" idx="1"/>
          </p:nvPr>
        </p:nvSpPr>
        <p:spPr/>
        <p:txBody>
          <a:bodyPr/>
          <a:lstStyle/>
          <a:p>
            <a:pPr>
              <a:buFont typeface="Wingdings" panose="05000000000000000000" pitchFamily="2" charset="2"/>
              <a:buChar char="v"/>
            </a:pPr>
            <a:r>
              <a:rPr lang="vi-VN" sz="1400"/>
              <a:t>Sau khi hoàn thành đề tài xây dựng được em sẽ tiếp tục nghiên cứu và phát triển website này nhằm tăng các tỉnh năng và tối tru hóa tốc độ xử lý để đem lại hiệu quả cao hơn và đảm bảo an toàn bảo mật tạo sự tin tưởng cho cử tri về hệ thống bầu cử</a:t>
            </a:r>
            <a:endParaRPr lang="en-US" sz="1400"/>
          </a:p>
        </p:txBody>
      </p:sp>
      <p:sp>
        <p:nvSpPr>
          <p:cNvPr id="4" name="Slide Number Placeholder 3">
            <a:extLst>
              <a:ext uri="{FF2B5EF4-FFF2-40B4-BE49-F238E27FC236}">
                <a16:creationId xmlns:a16="http://schemas.microsoft.com/office/drawing/2014/main" id="{9B6E2548-ED4A-4C0B-B66D-BD7204CD6B6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33</a:t>
            </a:fld>
            <a:endParaRPr lang="en"/>
          </a:p>
        </p:txBody>
      </p:sp>
    </p:spTree>
    <p:extLst>
      <p:ext uri="{BB962C8B-B14F-4D97-AF65-F5344CB8AC3E}">
        <p14:creationId xmlns:p14="http://schemas.microsoft.com/office/powerpoint/2010/main" val="19861049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35"/>
          <p:cNvSpPr txBox="1">
            <a:spLocks noGrp="1"/>
          </p:cNvSpPr>
          <p:nvPr>
            <p:ph type="sldNum" idx="12"/>
          </p:nvPr>
        </p:nvSpPr>
        <p:spPr>
          <a:xfrm>
            <a:off x="849050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dk1"/>
                </a:solidFill>
              </a:rPr>
              <a:t>34</a:t>
            </a:fld>
            <a:endParaRPr>
              <a:solidFill>
                <a:schemeClr val="dk1"/>
              </a:solidFill>
            </a:endParaRPr>
          </a:p>
        </p:txBody>
      </p:sp>
      <p:sp>
        <p:nvSpPr>
          <p:cNvPr id="770" name="Google Shape;770;p35"/>
          <p:cNvSpPr txBox="1">
            <a:spLocks noGrp="1"/>
          </p:cNvSpPr>
          <p:nvPr>
            <p:ph type="ctrTitle" idx="4294967295"/>
          </p:nvPr>
        </p:nvSpPr>
        <p:spPr>
          <a:xfrm>
            <a:off x="4201550" y="1202463"/>
            <a:ext cx="4288800" cy="832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6000">
                <a:solidFill>
                  <a:schemeClr val="accent1"/>
                </a:solidFill>
              </a:rPr>
              <a:t>Thanks</a:t>
            </a:r>
            <a:r>
              <a:rPr lang="vi-VN" sz="6000">
                <a:solidFill>
                  <a:schemeClr val="accent1"/>
                </a:solidFill>
              </a:rPr>
              <a:t> You</a:t>
            </a:r>
            <a:endParaRPr sz="6000">
              <a:solidFill>
                <a:schemeClr val="accent1"/>
              </a:solidFill>
            </a:endParaRPr>
          </a:p>
        </p:txBody>
      </p:sp>
      <p:pic>
        <p:nvPicPr>
          <p:cNvPr id="772" name="Google Shape;772;p35"/>
          <p:cNvPicPr preferRelativeResize="0"/>
          <p:nvPr/>
        </p:nvPicPr>
        <p:blipFill rotWithShape="1">
          <a:blip r:embed="rId3">
            <a:alphaModFix/>
          </a:blip>
          <a:srcRect r="62099"/>
          <a:stretch/>
        </p:blipFill>
        <p:spPr>
          <a:xfrm>
            <a:off x="648603" y="0"/>
            <a:ext cx="2920850" cy="5143500"/>
          </a:xfrm>
          <a:prstGeom prst="rect">
            <a:avLst/>
          </a:prstGeom>
          <a:noFill/>
          <a:ln>
            <a:noFill/>
          </a:ln>
        </p:spPr>
      </p:pic>
      <p:sp>
        <p:nvSpPr>
          <p:cNvPr id="2" name="Rectangle 1">
            <a:extLst>
              <a:ext uri="{FF2B5EF4-FFF2-40B4-BE49-F238E27FC236}">
                <a16:creationId xmlns:a16="http://schemas.microsoft.com/office/drawing/2014/main" id="{45B6C114-52BA-4EBF-AD35-38E365A7B44F}"/>
              </a:ext>
            </a:extLst>
          </p:cNvPr>
          <p:cNvSpPr/>
          <p:nvPr/>
        </p:nvSpPr>
        <p:spPr>
          <a:xfrm>
            <a:off x="4144730" y="2175814"/>
            <a:ext cx="4402440" cy="400110"/>
          </a:xfrm>
          <a:prstGeom prst="rect">
            <a:avLst/>
          </a:prstGeom>
        </p:spPr>
        <p:txBody>
          <a:bodyPr wrap="square">
            <a:spAutoFit/>
          </a:bodyPr>
          <a:lstStyle/>
          <a:p>
            <a:pPr algn="ctr"/>
            <a:r>
              <a:rPr lang="vi-VN" sz="2000">
                <a:solidFill>
                  <a:schemeClr val="accent1"/>
                </a:solidFill>
              </a:rPr>
              <a:t>For your whatching</a:t>
            </a: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9029F-B92D-4A66-BD10-025462C900A9}"/>
              </a:ext>
            </a:extLst>
          </p:cNvPr>
          <p:cNvSpPr>
            <a:spLocks noGrp="1"/>
          </p:cNvSpPr>
          <p:nvPr>
            <p:ph type="title"/>
          </p:nvPr>
        </p:nvSpPr>
        <p:spPr/>
        <p:txBody>
          <a:bodyPr/>
          <a:lstStyle/>
          <a:p>
            <a:r>
              <a:rPr lang="vi-VN"/>
              <a:t>1. Tính cấp thiết , mục tiêu, nội dung chính của đề tài</a:t>
            </a:r>
            <a:endParaRPr lang="en-US"/>
          </a:p>
        </p:txBody>
      </p:sp>
      <p:sp>
        <p:nvSpPr>
          <p:cNvPr id="3" name="Text Placeholder 2">
            <a:extLst>
              <a:ext uri="{FF2B5EF4-FFF2-40B4-BE49-F238E27FC236}">
                <a16:creationId xmlns:a16="http://schemas.microsoft.com/office/drawing/2014/main" id="{6E244365-E6F8-4A92-9AFC-96150EC4E058}"/>
              </a:ext>
            </a:extLst>
          </p:cNvPr>
          <p:cNvSpPr>
            <a:spLocks noGrp="1"/>
          </p:cNvSpPr>
          <p:nvPr>
            <p:ph type="body" idx="1"/>
          </p:nvPr>
        </p:nvSpPr>
        <p:spPr/>
        <p:txBody>
          <a:bodyPr/>
          <a:lstStyle/>
          <a:p>
            <a:pPr>
              <a:buFont typeface="Wingdings" panose="05000000000000000000" pitchFamily="2" charset="2"/>
              <a:buChar char="v"/>
            </a:pPr>
            <a:r>
              <a:rPr lang="vi-VN" sz="1400" b="1"/>
              <a:t>Mục tiêu:</a:t>
            </a:r>
          </a:p>
          <a:p>
            <a:pPr>
              <a:buFont typeface="Wingdings" panose="05000000000000000000" pitchFamily="2" charset="2"/>
              <a:buChar char="§"/>
            </a:pPr>
            <a:r>
              <a:rPr lang="vi-VN" sz="1400"/>
              <a:t>Xây dựng thành công website quản lý bầu cử</a:t>
            </a:r>
          </a:p>
          <a:p>
            <a:pPr>
              <a:buFont typeface="Wingdings" panose="05000000000000000000" pitchFamily="2" charset="2"/>
              <a:buChar char="§"/>
            </a:pPr>
            <a:r>
              <a:rPr lang="vi-VN" sz="1400"/>
              <a:t>Tìm hiểu thêm được các công nghệ xây dựng  lên website hoàn chỉnh</a:t>
            </a:r>
          </a:p>
          <a:p>
            <a:pPr>
              <a:buFont typeface="Wingdings" panose="05000000000000000000" pitchFamily="2" charset="2"/>
              <a:buChar char="§"/>
            </a:pPr>
            <a:r>
              <a:rPr lang="vi-VN" sz="1400"/>
              <a:t>Xây dựng đầy các chức  năng và thiết kế hệ thống, CSDL có tầm nhìn dài hạn</a:t>
            </a:r>
          </a:p>
          <a:p>
            <a:pPr>
              <a:buFont typeface="Wingdings" panose="05000000000000000000" pitchFamily="2" charset="2"/>
              <a:buChar char="§"/>
            </a:pPr>
            <a:r>
              <a:rPr lang="vi-VN" sz="1400"/>
              <a:t>Website hiển thị giao diện đơn giản, trực quan cho người sử dụng</a:t>
            </a:r>
          </a:p>
          <a:p>
            <a:pPr>
              <a:buFont typeface="Wingdings" panose="05000000000000000000" pitchFamily="2" charset="2"/>
              <a:buChar char="§"/>
            </a:pPr>
            <a:r>
              <a:rPr lang="vi-VN" sz="1400"/>
              <a:t>Giúp cho các đơn vị tổ chức bầu cử dễ dàng kiểm phiếu tự động, tiết kiệm thời gian và thay thế hoàn toàn thao tác thủ công, quản lý cập thông tin hồ sơ cử tri, ứng cử viên chính xác, giảm giấy tờ và công sức của bộ phận làm công, đảm bảo an toàn gian lận trong việc bỏ phiếu</a:t>
            </a:r>
            <a:endParaRPr lang="en-US"/>
          </a:p>
        </p:txBody>
      </p:sp>
      <p:sp>
        <p:nvSpPr>
          <p:cNvPr id="4" name="Slide Number Placeholder 3">
            <a:extLst>
              <a:ext uri="{FF2B5EF4-FFF2-40B4-BE49-F238E27FC236}">
                <a16:creationId xmlns:a16="http://schemas.microsoft.com/office/drawing/2014/main" id="{6D79809D-6B96-4201-BC25-0D53BEED8BD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445174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8B475-000C-402E-9E26-8E8B85FF11BC}"/>
              </a:ext>
            </a:extLst>
          </p:cNvPr>
          <p:cNvSpPr>
            <a:spLocks noGrp="1"/>
          </p:cNvSpPr>
          <p:nvPr>
            <p:ph type="title"/>
          </p:nvPr>
        </p:nvSpPr>
        <p:spPr/>
        <p:txBody>
          <a:bodyPr/>
          <a:lstStyle/>
          <a:p>
            <a:r>
              <a:rPr lang="vi-VN"/>
              <a:t>1. Tính cấp thiết , mục tiêu, nội dung chính của đề tài</a:t>
            </a:r>
            <a:endParaRPr lang="en-US"/>
          </a:p>
        </p:txBody>
      </p:sp>
      <p:sp>
        <p:nvSpPr>
          <p:cNvPr id="3" name="Text Placeholder 2">
            <a:extLst>
              <a:ext uri="{FF2B5EF4-FFF2-40B4-BE49-F238E27FC236}">
                <a16:creationId xmlns:a16="http://schemas.microsoft.com/office/drawing/2014/main" id="{A837C233-0CEB-4C24-A5FD-5B7642F6701F}"/>
              </a:ext>
            </a:extLst>
          </p:cNvPr>
          <p:cNvSpPr>
            <a:spLocks noGrp="1"/>
          </p:cNvSpPr>
          <p:nvPr>
            <p:ph type="body" idx="1"/>
          </p:nvPr>
        </p:nvSpPr>
        <p:spPr/>
        <p:txBody>
          <a:bodyPr/>
          <a:lstStyle/>
          <a:p>
            <a:pPr>
              <a:buFont typeface="Wingdings" panose="05000000000000000000" pitchFamily="2" charset="2"/>
              <a:buChar char="v"/>
            </a:pPr>
            <a:r>
              <a:rPr lang="vi-VN" sz="1400" b="1"/>
              <a:t>Nội dung chính:</a:t>
            </a:r>
          </a:p>
          <a:p>
            <a:pPr>
              <a:buFont typeface="Arial" panose="020B0604020202020204" pitchFamily="34" charset="0"/>
              <a:buChar char="•"/>
            </a:pPr>
            <a:r>
              <a:rPr lang="vi-VN" sz="1400"/>
              <a:t>Tìm hiểu, ứng dụng các ngôn ngữ lập trình vào thiết kế website (PHP,MySQL)</a:t>
            </a:r>
          </a:p>
          <a:p>
            <a:pPr>
              <a:buFont typeface="Arial" panose="020B0604020202020204" pitchFamily="34" charset="0"/>
              <a:buChar char="•"/>
            </a:pPr>
            <a:r>
              <a:rPr lang="vi-VN" sz="1400"/>
              <a:t>Thiết kế đặc tả hệ thống.</a:t>
            </a:r>
          </a:p>
          <a:p>
            <a:pPr>
              <a:buFont typeface="Arial" panose="020B0604020202020204" pitchFamily="34" charset="0"/>
              <a:buChar char="•"/>
            </a:pPr>
            <a:r>
              <a:rPr lang="vi-VN" sz="1400"/>
              <a:t>Xây dựng cơ sở dữ liệu trên MySQL</a:t>
            </a:r>
          </a:p>
          <a:p>
            <a:pPr>
              <a:buFont typeface="Arial" panose="020B0604020202020204" pitchFamily="34" charset="0"/>
              <a:buChar char="•"/>
            </a:pPr>
            <a:r>
              <a:rPr lang="vi-VN" sz="1400"/>
              <a:t>Xây dựng các module quản lý</a:t>
            </a:r>
          </a:p>
          <a:p>
            <a:pPr>
              <a:buFont typeface="Arial" panose="020B0604020202020204" pitchFamily="34" charset="0"/>
              <a:buChar char="•"/>
            </a:pPr>
            <a:r>
              <a:rPr lang="vi-VN" sz="1400"/>
              <a:t>Tìm hiểu về PHP,MySQL, phục vụ trong quá trình xây dựng trang web</a:t>
            </a:r>
          </a:p>
          <a:p>
            <a:pPr>
              <a:buFont typeface="Arial" panose="020B0604020202020204" pitchFamily="34" charset="0"/>
              <a:buChar char="•"/>
            </a:pPr>
            <a:r>
              <a:rPr lang="vi-VN" sz="1400"/>
              <a:t>Website nhanh và hiệu quả hơn trong việc quản lý ,tổ chức bầu cử</a:t>
            </a:r>
          </a:p>
          <a:p>
            <a:pPr>
              <a:buFont typeface="Arial" panose="020B0604020202020204" pitchFamily="34" charset="0"/>
              <a:buChar char="•"/>
            </a:pPr>
            <a:r>
              <a:rPr lang="vi-VN" sz="1400"/>
              <a:t>Kiểm thử</a:t>
            </a:r>
          </a:p>
          <a:p>
            <a:pPr>
              <a:buFont typeface="Arial" panose="020B0604020202020204" pitchFamily="34" charset="0"/>
              <a:buChar char="•"/>
            </a:pPr>
            <a:r>
              <a:rPr lang="vi-VN" sz="1400"/>
              <a:t>Bảo trì hệ thồng</a:t>
            </a:r>
            <a:endParaRPr lang="en-US" sz="1400"/>
          </a:p>
        </p:txBody>
      </p:sp>
      <p:sp>
        <p:nvSpPr>
          <p:cNvPr id="4" name="Slide Number Placeholder 3">
            <a:extLst>
              <a:ext uri="{FF2B5EF4-FFF2-40B4-BE49-F238E27FC236}">
                <a16:creationId xmlns:a16="http://schemas.microsoft.com/office/drawing/2014/main" id="{4B938289-6F2F-4180-84C1-8C3C6F9DDB9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1152940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15"/>
          <p:cNvSpPr txBox="1">
            <a:spLocks noGrp="1"/>
          </p:cNvSpPr>
          <p:nvPr>
            <p:ph type="ctrTitle"/>
          </p:nvPr>
        </p:nvSpPr>
        <p:spPr>
          <a:xfrm>
            <a:off x="542913" y="1585695"/>
            <a:ext cx="6059593" cy="1460064"/>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a:t>2</a:t>
            </a:r>
            <a:r>
              <a:rPr lang="en"/>
              <a:t>. </a:t>
            </a:r>
            <a:r>
              <a:rPr lang="vi-VN"/>
              <a:t>GIỚI THIỆU VỀ CÔNG NGHỆ THIẾT KẾ WEBSITE</a:t>
            </a:r>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8B475-000C-402E-9E26-8E8B85FF11BC}"/>
              </a:ext>
            </a:extLst>
          </p:cNvPr>
          <p:cNvSpPr>
            <a:spLocks noGrp="1"/>
          </p:cNvSpPr>
          <p:nvPr>
            <p:ph type="title"/>
          </p:nvPr>
        </p:nvSpPr>
        <p:spPr/>
        <p:txBody>
          <a:bodyPr/>
          <a:lstStyle/>
          <a:p>
            <a:r>
              <a:rPr lang="en-US"/>
              <a:t>2. </a:t>
            </a:r>
            <a:r>
              <a:rPr lang="vi-VN"/>
              <a:t>Giới thiệu về công nghệ thiết kế website</a:t>
            </a:r>
            <a:endParaRPr lang="en-US"/>
          </a:p>
        </p:txBody>
      </p:sp>
      <p:sp>
        <p:nvSpPr>
          <p:cNvPr id="4" name="Slide Number Placeholder 3">
            <a:extLst>
              <a:ext uri="{FF2B5EF4-FFF2-40B4-BE49-F238E27FC236}">
                <a16:creationId xmlns:a16="http://schemas.microsoft.com/office/drawing/2014/main" id="{4B938289-6F2F-4180-84C1-8C3C6F9DDB9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
        <p:nvSpPr>
          <p:cNvPr id="6" name="Text Placeholder 5">
            <a:extLst>
              <a:ext uri="{FF2B5EF4-FFF2-40B4-BE49-F238E27FC236}">
                <a16:creationId xmlns:a16="http://schemas.microsoft.com/office/drawing/2014/main" id="{D7DAB5C8-A9BE-4517-BC5B-021AAB1DBE62}"/>
              </a:ext>
            </a:extLst>
          </p:cNvPr>
          <p:cNvSpPr>
            <a:spLocks noGrp="1"/>
          </p:cNvSpPr>
          <p:nvPr>
            <p:ph type="body" idx="1"/>
          </p:nvPr>
        </p:nvSpPr>
        <p:spPr>
          <a:xfrm>
            <a:off x="5056094" y="1398493"/>
            <a:ext cx="3392775" cy="3657601"/>
          </a:xfrm>
        </p:spPr>
        <p:txBody>
          <a:bodyPr/>
          <a:lstStyle/>
          <a:p>
            <a:r>
              <a:rPr lang="vi-VN" sz="1400"/>
              <a:t>HTML: Ngôn ngữ được đánh dấu siêu văn bản được sử dụng để tạo các tài liệu có thể truy cập trên mạng. Tài liệu HTML được tạo nhờ dùng các thẻ và các phần tử cửa HTML</a:t>
            </a:r>
          </a:p>
          <a:p>
            <a:r>
              <a:rPr lang="vi-VN" sz="1400"/>
              <a:t>CSS ( Cascading Style Sheets) là một ngôn ngữ quy định cách trình bày cho các tài liệu viết bằng HTML,XHTML,XML,SVG, hay UML</a:t>
            </a:r>
            <a:endParaRPr lang="en-US" sz="1400"/>
          </a:p>
        </p:txBody>
      </p:sp>
      <p:sp>
        <p:nvSpPr>
          <p:cNvPr id="17" name="Hexagon 16">
            <a:extLst>
              <a:ext uri="{FF2B5EF4-FFF2-40B4-BE49-F238E27FC236}">
                <a16:creationId xmlns:a16="http://schemas.microsoft.com/office/drawing/2014/main" id="{926334D5-F070-4886-8F85-CDA23FAE5D72}"/>
              </a:ext>
            </a:extLst>
          </p:cNvPr>
          <p:cNvSpPr/>
          <p:nvPr/>
        </p:nvSpPr>
        <p:spPr>
          <a:xfrm>
            <a:off x="1097549" y="2043621"/>
            <a:ext cx="1060704" cy="9144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HTML</a:t>
            </a:r>
          </a:p>
          <a:p>
            <a:pPr algn="ctr"/>
            <a:r>
              <a:rPr lang="vi-VN"/>
              <a:t>CSS</a:t>
            </a:r>
            <a:endParaRPr lang="en-US"/>
          </a:p>
        </p:txBody>
      </p:sp>
      <p:cxnSp>
        <p:nvCxnSpPr>
          <p:cNvPr id="21" name="Straight Arrow Connector 20">
            <a:extLst>
              <a:ext uri="{FF2B5EF4-FFF2-40B4-BE49-F238E27FC236}">
                <a16:creationId xmlns:a16="http://schemas.microsoft.com/office/drawing/2014/main" id="{E6B56DBA-4615-4452-BF83-EC5D60024CC2}"/>
              </a:ext>
            </a:extLst>
          </p:cNvPr>
          <p:cNvCxnSpPr>
            <a:stCxn id="17" idx="0"/>
          </p:cNvCxnSpPr>
          <p:nvPr/>
        </p:nvCxnSpPr>
        <p:spPr>
          <a:xfrm>
            <a:off x="2158253" y="2500821"/>
            <a:ext cx="26625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2123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76D7E-64CB-4D1C-9BE8-340680D1CAF8}"/>
              </a:ext>
            </a:extLst>
          </p:cNvPr>
          <p:cNvSpPr>
            <a:spLocks noGrp="1"/>
          </p:cNvSpPr>
          <p:nvPr>
            <p:ph type="title"/>
          </p:nvPr>
        </p:nvSpPr>
        <p:spPr/>
        <p:txBody>
          <a:bodyPr/>
          <a:lstStyle/>
          <a:p>
            <a:r>
              <a:rPr lang="en-US"/>
              <a:t>2. </a:t>
            </a:r>
            <a:r>
              <a:rPr lang="vi-VN"/>
              <a:t>Giới thiệu về công nghệ thiết kế website</a:t>
            </a:r>
            <a:endParaRPr lang="en-US"/>
          </a:p>
        </p:txBody>
      </p:sp>
      <p:sp>
        <p:nvSpPr>
          <p:cNvPr id="3" name="Text Placeholder 2">
            <a:extLst>
              <a:ext uri="{FF2B5EF4-FFF2-40B4-BE49-F238E27FC236}">
                <a16:creationId xmlns:a16="http://schemas.microsoft.com/office/drawing/2014/main" id="{0C1D105B-FBCA-4E70-BA97-C1253D437810}"/>
              </a:ext>
            </a:extLst>
          </p:cNvPr>
          <p:cNvSpPr>
            <a:spLocks noGrp="1"/>
          </p:cNvSpPr>
          <p:nvPr>
            <p:ph type="body" idx="1"/>
          </p:nvPr>
        </p:nvSpPr>
        <p:spPr>
          <a:xfrm>
            <a:off x="6239434" y="1391270"/>
            <a:ext cx="2128751" cy="3752229"/>
          </a:xfrm>
        </p:spPr>
        <p:txBody>
          <a:bodyPr/>
          <a:lstStyle/>
          <a:p>
            <a:r>
              <a:rPr lang="vi-VN" sz="1400"/>
              <a:t>PHP (Hypertext Preprocessor) là một ngôn ngữ lập trình kịch bản hay một loại mã lệnh chủ yếu được dùng để phát triển các ứng dụng viết cho  mày chủ, mã nguồn mở, dùng cho mục đích tổng quát, Mó rất thích hợp với web và có thể dễ dàng nhúng vào trang HTML</a:t>
            </a:r>
          </a:p>
          <a:p>
            <a:endParaRPr lang="en-US"/>
          </a:p>
        </p:txBody>
      </p:sp>
      <p:sp>
        <p:nvSpPr>
          <p:cNvPr id="4" name="Slide Number Placeholder 3">
            <a:extLst>
              <a:ext uri="{FF2B5EF4-FFF2-40B4-BE49-F238E27FC236}">
                <a16:creationId xmlns:a16="http://schemas.microsoft.com/office/drawing/2014/main" id="{5DF49369-4333-4B44-972B-0ABDCFC0283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sp>
        <p:nvSpPr>
          <p:cNvPr id="6" name="Hexagon 5">
            <a:extLst>
              <a:ext uri="{FF2B5EF4-FFF2-40B4-BE49-F238E27FC236}">
                <a16:creationId xmlns:a16="http://schemas.microsoft.com/office/drawing/2014/main" id="{0A8D946D-FE5B-4210-BD56-F873D086E4A3}"/>
              </a:ext>
            </a:extLst>
          </p:cNvPr>
          <p:cNvSpPr/>
          <p:nvPr/>
        </p:nvSpPr>
        <p:spPr>
          <a:xfrm>
            <a:off x="1243853" y="1848971"/>
            <a:ext cx="1060704" cy="9144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HTML</a:t>
            </a:r>
          </a:p>
          <a:p>
            <a:pPr algn="ctr"/>
            <a:r>
              <a:rPr lang="vi-VN"/>
              <a:t>CSS</a:t>
            </a:r>
            <a:endParaRPr lang="en-US"/>
          </a:p>
        </p:txBody>
      </p:sp>
      <p:sp>
        <p:nvSpPr>
          <p:cNvPr id="7" name="Hexagon 6">
            <a:extLst>
              <a:ext uri="{FF2B5EF4-FFF2-40B4-BE49-F238E27FC236}">
                <a16:creationId xmlns:a16="http://schemas.microsoft.com/office/drawing/2014/main" id="{4B667546-495A-45B5-856E-9F25C77B3F8F}"/>
              </a:ext>
            </a:extLst>
          </p:cNvPr>
          <p:cNvSpPr/>
          <p:nvPr/>
        </p:nvSpPr>
        <p:spPr>
          <a:xfrm>
            <a:off x="2374215" y="2446700"/>
            <a:ext cx="1060704" cy="9144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PHP</a:t>
            </a:r>
            <a:endParaRPr lang="en-US"/>
          </a:p>
        </p:txBody>
      </p:sp>
      <p:cxnSp>
        <p:nvCxnSpPr>
          <p:cNvPr id="9" name="Straight Arrow Connector 8">
            <a:extLst>
              <a:ext uri="{FF2B5EF4-FFF2-40B4-BE49-F238E27FC236}">
                <a16:creationId xmlns:a16="http://schemas.microsoft.com/office/drawing/2014/main" id="{932B8ED0-1B9A-4C5E-8137-9CF736A69056}"/>
              </a:ext>
            </a:extLst>
          </p:cNvPr>
          <p:cNvCxnSpPr>
            <a:stCxn id="7" idx="0"/>
          </p:cNvCxnSpPr>
          <p:nvPr/>
        </p:nvCxnSpPr>
        <p:spPr>
          <a:xfrm flipV="1">
            <a:off x="3434919" y="2897841"/>
            <a:ext cx="2475063" cy="6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400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A17AD-D133-4CE0-B44E-AF27F9782D4A}"/>
              </a:ext>
            </a:extLst>
          </p:cNvPr>
          <p:cNvSpPr>
            <a:spLocks noGrp="1"/>
          </p:cNvSpPr>
          <p:nvPr>
            <p:ph type="title"/>
          </p:nvPr>
        </p:nvSpPr>
        <p:spPr/>
        <p:txBody>
          <a:bodyPr/>
          <a:lstStyle/>
          <a:p>
            <a:r>
              <a:rPr lang="en-US"/>
              <a:t>2. </a:t>
            </a:r>
            <a:r>
              <a:rPr lang="vi-VN"/>
              <a:t>Giới thiệu về công nghệ thiết kế website</a:t>
            </a:r>
            <a:endParaRPr lang="en-US"/>
          </a:p>
        </p:txBody>
      </p:sp>
      <p:sp>
        <p:nvSpPr>
          <p:cNvPr id="3" name="Text Placeholder 2">
            <a:extLst>
              <a:ext uri="{FF2B5EF4-FFF2-40B4-BE49-F238E27FC236}">
                <a16:creationId xmlns:a16="http://schemas.microsoft.com/office/drawing/2014/main" id="{4FCE1E22-D4A6-46ED-B30F-47AF83C37809}"/>
              </a:ext>
            </a:extLst>
          </p:cNvPr>
          <p:cNvSpPr>
            <a:spLocks noGrp="1"/>
          </p:cNvSpPr>
          <p:nvPr>
            <p:ph type="body" idx="1"/>
          </p:nvPr>
        </p:nvSpPr>
        <p:spPr>
          <a:xfrm>
            <a:off x="6254478" y="1425388"/>
            <a:ext cx="2182540" cy="3637429"/>
          </a:xfrm>
        </p:spPr>
        <p:txBody>
          <a:bodyPr/>
          <a:lstStyle/>
          <a:p>
            <a:r>
              <a:rPr lang="vi-VN" sz="1400"/>
              <a:t>MySQL là hệ quản trị dữ liệu miễn phí, được tích hợp sử dụng chung với Apache, PHP. Chính yéu tố phát triển trong cộng đồng mã nguồn mở . MySQL cũng có cùng một cách truy xuất và mã lệnh tương tự với ngôn ngữ SQL.</a:t>
            </a:r>
            <a:endParaRPr lang="en-US" sz="1400"/>
          </a:p>
        </p:txBody>
      </p:sp>
      <p:sp>
        <p:nvSpPr>
          <p:cNvPr id="4" name="Slide Number Placeholder 3">
            <a:extLst>
              <a:ext uri="{FF2B5EF4-FFF2-40B4-BE49-F238E27FC236}">
                <a16:creationId xmlns:a16="http://schemas.microsoft.com/office/drawing/2014/main" id="{8684EA91-2291-4A23-945E-70B61130FF8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
        <p:nvSpPr>
          <p:cNvPr id="5" name="Hexagon 4">
            <a:extLst>
              <a:ext uri="{FF2B5EF4-FFF2-40B4-BE49-F238E27FC236}">
                <a16:creationId xmlns:a16="http://schemas.microsoft.com/office/drawing/2014/main" id="{8B78BB27-2403-46FD-AC9F-A09BF334687F}"/>
              </a:ext>
            </a:extLst>
          </p:cNvPr>
          <p:cNvSpPr/>
          <p:nvPr/>
        </p:nvSpPr>
        <p:spPr>
          <a:xfrm>
            <a:off x="1136276" y="1996701"/>
            <a:ext cx="1060704" cy="9144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HTML</a:t>
            </a:r>
          </a:p>
          <a:p>
            <a:pPr algn="ctr"/>
            <a:r>
              <a:rPr lang="vi-VN"/>
              <a:t>CSS</a:t>
            </a:r>
            <a:endParaRPr lang="en-US"/>
          </a:p>
        </p:txBody>
      </p:sp>
      <p:sp>
        <p:nvSpPr>
          <p:cNvPr id="6" name="Hexagon 5">
            <a:extLst>
              <a:ext uri="{FF2B5EF4-FFF2-40B4-BE49-F238E27FC236}">
                <a16:creationId xmlns:a16="http://schemas.microsoft.com/office/drawing/2014/main" id="{40500BFE-FD34-4F4B-A0B6-22A0A400B29E}"/>
              </a:ext>
            </a:extLst>
          </p:cNvPr>
          <p:cNvSpPr/>
          <p:nvPr/>
        </p:nvSpPr>
        <p:spPr>
          <a:xfrm>
            <a:off x="2196980" y="2571750"/>
            <a:ext cx="1060704" cy="9144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PHP</a:t>
            </a:r>
            <a:endParaRPr lang="en-US"/>
          </a:p>
        </p:txBody>
      </p:sp>
      <p:sp>
        <p:nvSpPr>
          <p:cNvPr id="7" name="Hexagon 6">
            <a:extLst>
              <a:ext uri="{FF2B5EF4-FFF2-40B4-BE49-F238E27FC236}">
                <a16:creationId xmlns:a16="http://schemas.microsoft.com/office/drawing/2014/main" id="{C531D82A-165C-4824-816E-7A9678AAC1F2}"/>
              </a:ext>
            </a:extLst>
          </p:cNvPr>
          <p:cNvSpPr/>
          <p:nvPr/>
        </p:nvSpPr>
        <p:spPr>
          <a:xfrm>
            <a:off x="1136276" y="3301065"/>
            <a:ext cx="1060704" cy="9144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200"/>
              <a:t>MySQL</a:t>
            </a:r>
            <a:endParaRPr lang="en-US" sz="1200"/>
          </a:p>
        </p:txBody>
      </p:sp>
      <p:cxnSp>
        <p:nvCxnSpPr>
          <p:cNvPr id="9" name="Straight Arrow Connector 8">
            <a:extLst>
              <a:ext uri="{FF2B5EF4-FFF2-40B4-BE49-F238E27FC236}">
                <a16:creationId xmlns:a16="http://schemas.microsoft.com/office/drawing/2014/main" id="{D50542F2-3FCB-4514-85C8-8C4DD5437667}"/>
              </a:ext>
            </a:extLst>
          </p:cNvPr>
          <p:cNvCxnSpPr>
            <a:stCxn id="7" idx="0"/>
          </p:cNvCxnSpPr>
          <p:nvPr/>
        </p:nvCxnSpPr>
        <p:spPr>
          <a:xfrm>
            <a:off x="2196980" y="3758265"/>
            <a:ext cx="3107885" cy="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5079711"/>
      </p:ext>
    </p:extLst>
  </p:cSld>
  <p:clrMapOvr>
    <a:masterClrMapping/>
  </p:clrMapOvr>
</p:sld>
</file>

<file path=ppt/theme/theme1.xml><?xml version="1.0" encoding="utf-8"?>
<a:theme xmlns:a="http://schemas.openxmlformats.org/drawingml/2006/main" name="Lodovico template">
  <a:themeElements>
    <a:clrScheme name="Custom 347">
      <a:dk1>
        <a:srgbClr val="272A36"/>
      </a:dk1>
      <a:lt1>
        <a:srgbClr val="FFFFFF"/>
      </a:lt1>
      <a:dk2>
        <a:srgbClr val="808392"/>
      </a:dk2>
      <a:lt2>
        <a:srgbClr val="E0E0E7"/>
      </a:lt2>
      <a:accent1>
        <a:srgbClr val="FFAD1D"/>
      </a:accent1>
      <a:accent2>
        <a:srgbClr val="EB7700"/>
      </a:accent2>
      <a:accent3>
        <a:srgbClr val="FD7E6B"/>
      </a:accent3>
      <a:accent4>
        <a:srgbClr val="F03131"/>
      </a:accent4>
      <a:accent5>
        <a:srgbClr val="41B5FF"/>
      </a:accent5>
      <a:accent6>
        <a:srgbClr val="1E87CA"/>
      </a:accent6>
      <a:hlink>
        <a:srgbClr val="272A3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581</TotalTime>
  <Words>1238</Words>
  <Application>Microsoft Office PowerPoint</Application>
  <PresentationFormat>On-screen Show (16:9)</PresentationFormat>
  <Paragraphs>144</Paragraphs>
  <Slides>34</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Times New Roman</vt:lpstr>
      <vt:lpstr>Barlow Light</vt:lpstr>
      <vt:lpstr>Arial</vt:lpstr>
      <vt:lpstr>Wingdings</vt:lpstr>
      <vt:lpstr>Barlow SemiBold</vt:lpstr>
      <vt:lpstr>Lodovico template</vt:lpstr>
      <vt:lpstr>  ĐẠI HỌC ĐÀ NẴNG</vt:lpstr>
      <vt:lpstr>Nội dung bài báo cáo</vt:lpstr>
      <vt:lpstr>1. Tính cấp thiết , mục tiêu, nội dung chính của đề tài</vt:lpstr>
      <vt:lpstr>1. Tính cấp thiết , mục tiêu, nội dung chính của đề tài</vt:lpstr>
      <vt:lpstr>1. Tính cấp thiết , mục tiêu, nội dung chính của đề tài</vt:lpstr>
      <vt:lpstr>2. GIỚI THIỆU VỀ CÔNG NGHỆ THIẾT KẾ WEBSITE</vt:lpstr>
      <vt:lpstr>2. Giới thiệu về công nghệ thiết kế website</vt:lpstr>
      <vt:lpstr>2. Giới thiệu về công nghệ thiết kế website</vt:lpstr>
      <vt:lpstr>2. Giới thiệu về công nghệ thiết kế website</vt:lpstr>
      <vt:lpstr>Một số thư viện hỗ trợ </vt:lpstr>
      <vt:lpstr>3.PHÂN TÍCH THIẾT KẾ HỆ THỐNG</vt:lpstr>
      <vt:lpstr>3.Phân tích thiết kế hệ thống</vt:lpstr>
      <vt:lpstr>3.Phân tích thiết kế hệ thống</vt:lpstr>
      <vt:lpstr>Sơ đồ các thực thể trong cơ sở dữ liệu</vt:lpstr>
      <vt:lpstr>Biểu đồ mô tả chức năng hệ thống</vt:lpstr>
      <vt:lpstr>Biểu đồ mô tả chức năng hệ thống</vt:lpstr>
      <vt:lpstr>4.Xây dựng và demo chương trình</vt:lpstr>
      <vt:lpstr>Giao diện Website bỏ phiếu bầu cử</vt:lpstr>
      <vt:lpstr>Giao diện trang bỏ phiếu bầu cử</vt:lpstr>
      <vt:lpstr>Giao diện trang bỏ phiếu bầu cử</vt:lpstr>
      <vt:lpstr>Giao diện sau khi cử tri đã bỏ phiếu</vt:lpstr>
      <vt:lpstr>Giao diện Website quản lý bầu cử</vt:lpstr>
      <vt:lpstr>Giao diện quản lý Thông tin &amp; Kết quả</vt:lpstr>
      <vt:lpstr>Mẫu PDF kết quả </vt:lpstr>
      <vt:lpstr>Giao diện trang quản lý hòm phiếu</vt:lpstr>
      <vt:lpstr>Giao diện quản lý cử tri</vt:lpstr>
      <vt:lpstr>Giao diện quản lý chức vụ</vt:lpstr>
      <vt:lpstr>Giao diện quản lý ứng cử viên</vt:lpstr>
      <vt:lpstr>Giao diện vị trí lá phiếu</vt:lpstr>
      <vt:lpstr>Giao diện khẩu hiệu &amp; Tiêu đề</vt:lpstr>
      <vt:lpstr>5.KẾT LUẬN VÀ HƯỚNG PHÁT TRIỂN</vt:lpstr>
      <vt:lpstr>5.Kết luận và hướng phát triển</vt:lpstr>
      <vt:lpstr>Hướng phát triển</vt:lpstr>
      <vt:lpstr>Thanks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ĐẠI HỌC ĐÀ NẴNG</dc:title>
  <cp:lastModifiedBy>Hoi</cp:lastModifiedBy>
  <cp:revision>31</cp:revision>
  <dcterms:modified xsi:type="dcterms:W3CDTF">2021-06-28T00:55:16Z</dcterms:modified>
</cp:coreProperties>
</file>