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7"/>
  </p:notesMasterIdLst>
  <p:sldIdLst>
    <p:sldId id="256" r:id="rId2"/>
    <p:sldId id="257" r:id="rId3"/>
    <p:sldId id="270" r:id="rId4"/>
    <p:sldId id="271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2F5597"/>
    <a:srgbClr val="C55A11"/>
    <a:srgbClr val="FF99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94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7519-CE52-4C90-B9F7-279CADDD55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34173-C7CA-4A6A-A376-74A5F86E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3B3-AFB2-4DD7-AABB-E96F55A9D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70E62-5645-4660-BA54-5C0A45AB5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LECTURE 5: Phân tích yêu cầu</a:t>
            </a:r>
          </a:p>
        </p:txBody>
      </p:sp>
    </p:spTree>
    <p:extLst>
      <p:ext uri="{BB962C8B-B14F-4D97-AF65-F5344CB8AC3E}">
        <p14:creationId xmlns:p14="http://schemas.microsoft.com/office/powerpoint/2010/main" val="33929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1: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2: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3: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360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tập về nhà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học tiếp theo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4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5890EE-A1B4-4511-8033-1B7FF16EC82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bg1">
                    <a:lumMod val="95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7350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998</TotalTime>
  <Words>38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Garamond</vt:lpstr>
      <vt:lpstr>Times New Roman</vt:lpstr>
      <vt:lpstr>Savon</vt:lpstr>
      <vt:lpstr>Development Process</vt:lpstr>
      <vt:lpstr>Agenda</vt:lpstr>
      <vt:lpstr>Bài tập về nhà</vt:lpstr>
      <vt:lpstr>Bài học tiếp theo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Process</dc:title>
  <dc:creator>congvt@Gmorunsystem.local</dc:creator>
  <cp:lastModifiedBy>congvt@Gmorunsystem.local</cp:lastModifiedBy>
  <cp:revision>78</cp:revision>
  <dcterms:created xsi:type="dcterms:W3CDTF">2017-08-22T07:27:20Z</dcterms:created>
  <dcterms:modified xsi:type="dcterms:W3CDTF">2017-08-24T08:25:08Z</dcterms:modified>
</cp:coreProperties>
</file>