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7: Kiểm thử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200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học tiếp theo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995</TotalTime>
  <Words>36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Bài học tiếp theo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77</cp:revision>
  <dcterms:created xsi:type="dcterms:W3CDTF">2017-08-22T07:27:20Z</dcterms:created>
  <dcterms:modified xsi:type="dcterms:W3CDTF">2017-08-24T08:27:26Z</dcterms:modified>
</cp:coreProperties>
</file>