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7"/>
  </p:notesMasterIdLst>
  <p:sldIdLst>
    <p:sldId id="256" r:id="rId2"/>
    <p:sldId id="270" r:id="rId3"/>
    <p:sldId id="271" r:id="rId4"/>
    <p:sldId id="272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2F5597"/>
    <a:srgbClr val="C55A11"/>
    <a:srgbClr val="FF99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094" autoAdjust="0"/>
  </p:normalViewPr>
  <p:slideViewPr>
    <p:cSldViewPr snapToGrid="0">
      <p:cViewPr varScale="1">
        <p:scale>
          <a:sx n="91" d="100"/>
          <a:sy n="91" d="100"/>
        </p:scale>
        <p:origin x="12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F7519-CE52-4C90-B9F7-279CADDD5544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34173-C7CA-4A6A-A376-74A5F86E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34173-C7CA-4A6A-A376-74A5F86E9F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37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8/24/2017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03B3-AFB2-4DD7-AABB-E96F55A9D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Development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70E62-5645-4660-BA54-5C0A45AB5C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LECTURE 9: Công việc và Tài liệu trong dự án phát triển theo Agile/Scrum</a:t>
            </a:r>
          </a:p>
        </p:txBody>
      </p:sp>
    </p:spTree>
    <p:extLst>
      <p:ext uri="{BB962C8B-B14F-4D97-AF65-F5344CB8AC3E}">
        <p14:creationId xmlns:p14="http://schemas.microsoft.com/office/powerpoint/2010/main" val="339295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FB66-3DF6-41D4-B8E1-F59D361B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B49A-761A-4C98-BC98-2BD0B3BD1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Phần 1: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marL="0" indent="0">
              <a:buNone/>
            </a:pP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Phần 2: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marL="0" indent="0">
              <a:buNone/>
            </a:pP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Phần 3: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08569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F649-ED07-4820-9F98-25AF1C6F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Bài tập về nhà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3C1D-A44D-4DDB-B012-FFC472BD5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96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F649-ED07-4820-9F98-25AF1C6F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What’s next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3C1D-A44D-4DDB-B012-FFC472BD5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4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5890EE-A1B4-4511-8033-1B7FF16EC82D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>
                <a:solidFill>
                  <a:schemeClr val="bg1">
                    <a:lumMod val="95000"/>
                  </a:schemeClr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573502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996</TotalTime>
  <Words>46</Words>
  <Application>Microsoft Office PowerPoint</Application>
  <PresentationFormat>Widescreen</PresentationFormat>
  <Paragraphs>16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Century Gothic</vt:lpstr>
      <vt:lpstr>Garamond</vt:lpstr>
      <vt:lpstr>Times New Roman</vt:lpstr>
      <vt:lpstr>Savon</vt:lpstr>
      <vt:lpstr>Development Process</vt:lpstr>
      <vt:lpstr>Agenda</vt:lpstr>
      <vt:lpstr>Bài tập về nhà</vt:lpstr>
      <vt:lpstr>What’s next 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Process</dc:title>
  <dc:creator>congvt@Gmorunsystem.local</dc:creator>
  <cp:lastModifiedBy>congvt@Gmorunsystem.local</cp:lastModifiedBy>
  <cp:revision>79</cp:revision>
  <dcterms:created xsi:type="dcterms:W3CDTF">2017-08-22T07:27:20Z</dcterms:created>
  <dcterms:modified xsi:type="dcterms:W3CDTF">2017-08-24T08:25:48Z</dcterms:modified>
</cp:coreProperties>
</file>