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B6D3A-1183-4034-9F4F-E5B7D828E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3" y="2348010"/>
            <a:ext cx="6815669" cy="1515533"/>
          </a:xfrm>
        </p:spPr>
        <p:txBody>
          <a:bodyPr/>
          <a:lstStyle/>
          <a:p>
            <a:r>
              <a:rPr lang="fr-FR" sz="36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fr-FR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6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fr-FR" sz="3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fr-FR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001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9A75E-05C8-4D20-B3BA-FDE934418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8165" y="3534029"/>
            <a:ext cx="6815669" cy="1320802"/>
          </a:xfrm>
        </p:spPr>
        <p:txBody>
          <a:bodyPr>
            <a:noAutofit/>
          </a:bodyPr>
          <a:lstStyle/>
          <a:p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game Flappy Bird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mô-đun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Pygame</a:t>
            </a:r>
            <a:endParaRPr lang="en-001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DD58FA4-823C-4F8C-B828-D1C4C96BF348}"/>
              </a:ext>
            </a:extLst>
          </p:cNvPr>
          <p:cNvSpPr txBox="1">
            <a:spLocks/>
          </p:cNvSpPr>
          <p:nvPr/>
        </p:nvSpPr>
        <p:spPr>
          <a:xfrm>
            <a:off x="2070327" y="1816839"/>
            <a:ext cx="2905328" cy="106234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 17</a:t>
            </a:r>
            <a:br>
              <a:rPr lang="fr-FR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001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488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33E02-CA9A-4EA8-9585-A17AAC63B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game Flappy Bird</a:t>
            </a:r>
            <a:endParaRPr lang="en-0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16033-374C-4638-8184-F3798991B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Flappy Bird là một trò chơi điện tử trên điện thoại do Nguyễn Hà Đông, một lập trình viên ở Hà Nội, Việt Nam phát triển, và do dotGEARS, một studio phát triển game quy mô nhỏ, hoạt động độc lập có trụ sở tại Việt Nam phát hành vào năm 2013.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vi-VN" dirty="0"/>
              <a:t>Mục tiêu của trò chơi là điều khiển một chú chim bay qua những cái ống. Nếu chú chim chạm vào chướng ngại vật thì trò chơi sẽ kết thúc.</a:t>
            </a:r>
            <a:endParaRPr lang="en-001" dirty="0"/>
          </a:p>
          <a:p>
            <a:pPr marL="0" indent="0">
              <a:buNone/>
            </a:pPr>
            <a:endParaRPr lang="en-00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A65835-6942-4A51-ADAF-9C8663FD1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099" y="4961974"/>
            <a:ext cx="1329896" cy="9796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47DEC6-7BF7-4EBD-A512-A1C6A7245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282" y="5400096"/>
            <a:ext cx="947350" cy="85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045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1B578-F6D0-49A5-A131-3E941253C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endParaRPr lang="en-00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3816FA-C6B0-4E42-A5CE-21AA4E512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066" y="2725092"/>
            <a:ext cx="5157536" cy="2907560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4F466CD-98F0-4D57-8783-D9A707955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08400" y="2725092"/>
            <a:ext cx="5163982" cy="2907560"/>
          </a:xfrm>
        </p:spPr>
      </p:pic>
    </p:spTree>
    <p:extLst>
      <p:ext uri="{BB962C8B-B14F-4D97-AF65-F5344CB8AC3E}">
        <p14:creationId xmlns:p14="http://schemas.microsoft.com/office/powerpoint/2010/main" val="13494008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9A8E6-CA5C-479A-99BF-1BBAEE2E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en-0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B4C7D-44BA-4FC9-8E2E-BFB7A5479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2973" y="2556932"/>
            <a:ext cx="6983624" cy="331893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Ngọc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B19DCCN305</a:t>
            </a:r>
          </a:p>
          <a:p>
            <a:pPr marL="0" indent="0">
              <a:buNone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Hoàng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Lộc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- B19DCCN401 </a:t>
            </a:r>
          </a:p>
          <a:p>
            <a:pPr marL="0" indent="0">
              <a:buNone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Hán Ngọc Duy - B19DCCN137 </a:t>
            </a:r>
            <a:endParaRPr lang="en-0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4616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1D7C2-320C-460B-A697-0A274A269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443451"/>
            <a:ext cx="9601196" cy="1303867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endParaRPr lang="en-0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2521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</TotalTime>
  <Words>140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Garamond</vt:lpstr>
      <vt:lpstr>Times New Roman</vt:lpstr>
      <vt:lpstr>Organic</vt:lpstr>
      <vt:lpstr>Đề tài: </vt:lpstr>
      <vt:lpstr>Về game Flappy Bird</vt:lpstr>
      <vt:lpstr>Kết quả đạt được</vt:lpstr>
      <vt:lpstr>Thành viên</vt:lpstr>
      <vt:lpstr>Cám ơn cô và các bạn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</dc:title>
  <dc:creator>Hán Ngọc Duy</dc:creator>
  <cp:lastModifiedBy>Hán Ngọc Duy</cp:lastModifiedBy>
  <cp:revision>2</cp:revision>
  <dcterms:created xsi:type="dcterms:W3CDTF">2021-11-13T13:25:03Z</dcterms:created>
  <dcterms:modified xsi:type="dcterms:W3CDTF">2021-11-13T13:44:32Z</dcterms:modified>
</cp:coreProperties>
</file>