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9" autoAdjust="0"/>
    <p:restoredTop sz="94660"/>
  </p:normalViewPr>
  <p:slideViewPr>
    <p:cSldViewPr snapToGrid="0">
      <p:cViewPr>
        <p:scale>
          <a:sx n="125" d="100"/>
          <a:sy n="125" d="100"/>
        </p:scale>
        <p:origin x="192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EF3F-3D8C-4D66-9FAB-4327C4940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334A0-F743-453F-90CE-AE8586FB0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DD5AC-55FA-4200-8601-0622C2FE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EFEE-609E-457E-B362-18C1EEE3DBF4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6FEF-4BD2-4AE9-AA06-3CDC3C4E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AAAC6-4853-490B-A248-FD09429C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7283-6B67-46E3-B23C-44B9E3820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93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5560-6908-4684-A441-FAB17F92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4F6B3-8152-4FF2-80DE-F8B3B3313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3127-2715-4B79-B1B2-87948EE8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EFEE-609E-457E-B362-18C1EEE3DBF4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BCFA3-7903-49B7-B25C-41256139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4AF5-DCF6-4132-8F89-C75B71EA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7283-6B67-46E3-B23C-44B9E3820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530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EC809-B010-4465-836C-DDDB726C3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BA716-8E14-43EC-8434-93377E2B3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C934-66FE-4F1F-8777-C85C7BB4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EFEE-609E-457E-B362-18C1EEE3DBF4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97C5-E081-4FDD-8A7D-3C5E390C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BB5C-CDEC-465D-91C1-D1538AFD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7283-6B67-46E3-B23C-44B9E3820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05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BA9B-FCFE-407A-9885-57571554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03BC-C53E-46C7-9D95-0CDB8BF5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B8D4-E5FA-4CE8-935D-79120475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EFEE-609E-457E-B362-18C1EEE3DBF4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8600-B22C-4AB3-870C-7A7ABA63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5E7D-ED7B-47F2-A251-D3104C4D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7283-6B67-46E3-B23C-44B9E3820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3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8E75-E647-460C-8F85-D1D71436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48B06-4233-441A-A070-52030785D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81FA-9CE2-41F3-AD7A-30B0DF72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EFEE-609E-457E-B362-18C1EEE3DBF4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00B9B-1A67-4CB0-AE38-172A1094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FF624-8AD5-44C8-BBC5-FF92DF79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7283-6B67-46E3-B23C-44B9E3820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56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304E-5760-4882-A9DD-F9A04AB1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CC45-E19C-4303-B904-63B430F55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492C1-8AB5-4886-831F-84C6B9BC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0B7D-E39F-4F77-ABA4-D378E26C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EFEE-609E-457E-B362-18C1EEE3DBF4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78C8B-42CC-4685-BBF7-0A88F136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C3BF0-75C8-4948-9013-86A609F3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7283-6B67-46E3-B23C-44B9E3820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22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A1E6-627D-41D6-B1D8-2F3DC0D5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DDF20-5F48-43C2-B850-84275C4B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410B-46CB-4615-9C39-669CC32B3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68B4F-4FF9-477F-8C57-801E5CB86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0DC7D-0DE5-4200-81CE-67006A34B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57EF0-A772-45F8-A046-CA026C19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EFEE-609E-457E-B362-18C1EEE3DBF4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A5042-6944-4CE2-8E49-C9BA6C09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E554A-2A35-4FFA-AC1D-B039924E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7283-6B67-46E3-B23C-44B9E3820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87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E0A4-7792-47FD-BB21-2B5FB56F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52106-1C43-4FB7-8791-99842E7E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EFEE-609E-457E-B362-18C1EEE3DBF4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83A9C-FC44-40EC-8B64-C5B5E6A7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74D0F-AEAC-4286-9588-0B5B0973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7283-6B67-46E3-B23C-44B9E3820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46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D8D0D-1F86-4EF7-B242-33ED6714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EFEE-609E-457E-B362-18C1EEE3DBF4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AF2AB-791E-4D27-9EC9-0EA8DE78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D5757-CC70-405F-A0F9-D05E6251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7283-6B67-46E3-B23C-44B9E3820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00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4DDA-88BA-478E-8BE5-5A03A3C8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DCED-FC39-4A46-B2B2-6135C410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BDE9-3354-4FCC-8A13-DE503832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4F211-FB03-48F0-888C-5E470A2A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EFEE-609E-457E-B362-18C1EEE3DBF4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FD560-F8D4-4AE1-BFFE-93562A32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E60C-6039-45B7-91A8-38E479E9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7283-6B67-46E3-B23C-44B9E3820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15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AC73-8C3E-4E04-8824-14A3E471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76A10-2D79-4037-82F3-49BC3D823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51B68-1E71-46F0-A9D1-72355CF8A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63DA-152C-4F8E-AFCF-D90E956A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EFEE-609E-457E-B362-18C1EEE3DBF4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EE59D-2F5B-4EBF-AACC-50851B74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8F66-8846-4A8A-9020-062FDEAC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7283-6B67-46E3-B23C-44B9E3820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37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F7D65-71EE-47DA-9E68-1BB6FEE0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D473-4C98-4D38-9FF2-896666AEB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A7BD-4DF4-48D9-A91C-47561703D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EFEE-609E-457E-B362-18C1EEE3DBF4}" type="datetimeFigureOut">
              <a:rPr lang="en-AU" smtClean="0"/>
              <a:t>19/11/2021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6C97D-7F78-4609-BF72-E0ED03DD8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F9A1-B182-417F-A4D4-AD6300951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A7283-6B67-46E3-B23C-44B9E38202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25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4" descr="Painted background.">
            <a:extLst>
              <a:ext uri="{FF2B5EF4-FFF2-40B4-BE49-F238E27FC236}">
                <a16:creationId xmlns:a16="http://schemas.microsoft.com/office/drawing/2014/main" id="{F2CD04AA-4B9C-408C-A4CD-CA26F5247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30" y="2519613"/>
            <a:ext cx="7080739" cy="1417459"/>
          </a:xfrm>
          <a:prstGeom prst="rect">
            <a:avLst/>
          </a:prstGeom>
          <a:solidFill>
            <a:srgbClr val="C6DFEA">
              <a:alpha val="84000"/>
            </a:srgbClr>
          </a:solidFill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080B275-2B66-442C-B055-22807C804E2B}"/>
              </a:ext>
            </a:extLst>
          </p:cNvPr>
          <p:cNvSpPr txBox="1">
            <a:spLocks/>
          </p:cNvSpPr>
          <p:nvPr/>
        </p:nvSpPr>
        <p:spPr>
          <a:xfrm>
            <a:off x="908539" y="2334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>
                <a:latin typeface="Italo Medium" panose="02000000000000000000" pitchFamily="2" charset="0"/>
              </a:rPr>
              <a:t>Web Scraping &amp; Rendering Data</a:t>
            </a:r>
            <a:endParaRPr lang="en-AU" dirty="0">
              <a:latin typeface="Ital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4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4" descr="Painted background.">
            <a:extLst>
              <a:ext uri="{FF2B5EF4-FFF2-40B4-BE49-F238E27FC236}">
                <a16:creationId xmlns:a16="http://schemas.microsoft.com/office/drawing/2014/main" id="{5EB69859-E4FA-4E0E-9F02-9220678A69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2" y="401253"/>
            <a:ext cx="11270796" cy="1417459"/>
          </a:xfrm>
          <a:prstGeom prst="rect">
            <a:avLst/>
          </a:prstGeom>
          <a:solidFill>
            <a:srgbClr val="C6DFEA">
              <a:alpha val="84000"/>
            </a:srgb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70A4AD-A807-4CFF-8390-9F914FA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Italo Medium" panose="02000000000000000000" pitchFamily="2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925-90C0-407B-BF4D-448B2672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4000" dirty="0">
                <a:latin typeface="Italo Light" panose="02000000000000000000" pitchFamily="2" charset="0"/>
                <a:ea typeface="Verdana" panose="020B0604030504040204" pitchFamily="34" charset="0"/>
              </a:rPr>
              <a:t>Section 1: Brief introduction to web scraping</a:t>
            </a:r>
          </a:p>
          <a:p>
            <a:r>
              <a:rPr lang="en-AU" sz="2000" dirty="0">
                <a:latin typeface="Avenir Next LT Pro" panose="020B0504020202020204" pitchFamily="34" charset="0"/>
                <a:ea typeface="Verdana" panose="020B0604030504040204" pitchFamily="34" charset="0"/>
              </a:rPr>
              <a:t>What is web scraping?</a:t>
            </a:r>
          </a:p>
          <a:p>
            <a:r>
              <a:rPr lang="en-AU" sz="2000" dirty="0">
                <a:latin typeface="Avenir Next LT Pro" panose="020B0504020202020204" pitchFamily="34" charset="0"/>
                <a:ea typeface="Verdana" panose="020B0604030504040204" pitchFamily="34" charset="0"/>
              </a:rPr>
              <a:t>What is it used for?</a:t>
            </a:r>
          </a:p>
          <a:p>
            <a:r>
              <a:rPr lang="en-AU" sz="2000" dirty="0">
                <a:latin typeface="Avenir Next LT Pro" panose="020B0504020202020204" pitchFamily="34" charset="0"/>
                <a:ea typeface="Verdana" panose="020B0604030504040204" pitchFamily="34" charset="0"/>
              </a:rPr>
              <a:t>How does it work?</a:t>
            </a:r>
          </a:p>
          <a:p>
            <a:endParaRPr lang="en-A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AU" sz="4000" dirty="0">
                <a:latin typeface="Italo Light" panose="02000000000000000000" pitchFamily="2" charset="0"/>
                <a:ea typeface="Verdana" panose="020B0604030504040204" pitchFamily="34" charset="0"/>
              </a:rPr>
              <a:t>Section 2: What I have done with web scraping to build a personal web application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889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F8CC-05C7-409E-9D0D-2B67333B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>
                <a:latin typeface="Italo Medium" panose="02000000000000000000" pitchFamily="2" charset="0"/>
              </a:rPr>
              <a:t>What is Web Scraping?</a:t>
            </a:r>
            <a:endParaRPr lang="en-AU" dirty="0">
              <a:latin typeface="Italo Medium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88EB3F5F-BE05-4F44-BB1F-AE2A6A577F5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17533" y="-281323"/>
            <a:ext cx="1511496" cy="7204426"/>
          </a:xfrm>
          <a:custGeom>
            <a:avLst/>
            <a:gdLst>
              <a:gd name="T0" fmla="*/ 2002 w 2822"/>
              <a:gd name="T1" fmla="*/ 66 h 5105"/>
              <a:gd name="T2" fmla="*/ 2082 w 2822"/>
              <a:gd name="T3" fmla="*/ 4204 h 5105"/>
              <a:gd name="T4" fmla="*/ 1537 w 2822"/>
              <a:gd name="T5" fmla="*/ 4672 h 5105"/>
              <a:gd name="T6" fmla="*/ 2201 w 2822"/>
              <a:gd name="T7" fmla="*/ 4379 h 5105"/>
              <a:gd name="T8" fmla="*/ 2030 w 2822"/>
              <a:gd name="T9" fmla="*/ 4371 h 5105"/>
              <a:gd name="T10" fmla="*/ 858 w 2822"/>
              <a:gd name="T11" fmla="*/ 4193 h 5105"/>
              <a:gd name="T12" fmla="*/ 857 w 2822"/>
              <a:gd name="T13" fmla="*/ 4159 h 5105"/>
              <a:gd name="T14" fmla="*/ 2415 w 2822"/>
              <a:gd name="T15" fmla="*/ 3304 h 5105"/>
              <a:gd name="T16" fmla="*/ 2437 w 2822"/>
              <a:gd name="T17" fmla="*/ 2933 h 5105"/>
              <a:gd name="T18" fmla="*/ 2378 w 2822"/>
              <a:gd name="T19" fmla="*/ 2627 h 5105"/>
              <a:gd name="T20" fmla="*/ 465 w 2822"/>
              <a:gd name="T21" fmla="*/ 2742 h 5105"/>
              <a:gd name="T22" fmla="*/ 1370 w 2822"/>
              <a:gd name="T23" fmla="*/ 2612 h 5105"/>
              <a:gd name="T24" fmla="*/ 1361 w 2822"/>
              <a:gd name="T25" fmla="*/ 2465 h 5105"/>
              <a:gd name="T26" fmla="*/ 2085 w 2822"/>
              <a:gd name="T27" fmla="*/ 2332 h 5105"/>
              <a:gd name="T28" fmla="*/ 1633 w 2822"/>
              <a:gd name="T29" fmla="*/ 2246 h 5105"/>
              <a:gd name="T30" fmla="*/ 2433 w 2822"/>
              <a:gd name="T31" fmla="*/ 1981 h 5105"/>
              <a:gd name="T32" fmla="*/ 2386 w 2822"/>
              <a:gd name="T33" fmla="*/ 1776 h 5105"/>
              <a:gd name="T34" fmla="*/ 2370 w 2822"/>
              <a:gd name="T35" fmla="*/ 1684 h 5105"/>
              <a:gd name="T36" fmla="*/ 1816 w 2822"/>
              <a:gd name="T37" fmla="*/ 1705 h 5105"/>
              <a:gd name="T38" fmla="*/ 1050 w 2822"/>
              <a:gd name="T39" fmla="*/ 1695 h 5105"/>
              <a:gd name="T40" fmla="*/ 1579 w 2822"/>
              <a:gd name="T41" fmla="*/ 1444 h 5105"/>
              <a:gd name="T42" fmla="*/ 1138 w 2822"/>
              <a:gd name="T43" fmla="*/ 1389 h 5105"/>
              <a:gd name="T44" fmla="*/ 213 w 2822"/>
              <a:gd name="T45" fmla="*/ 1433 h 5105"/>
              <a:gd name="T46" fmla="*/ 155 w 2822"/>
              <a:gd name="T47" fmla="*/ 3023 h 5105"/>
              <a:gd name="T48" fmla="*/ 639 w 2822"/>
              <a:gd name="T49" fmla="*/ 3232 h 5105"/>
              <a:gd name="T50" fmla="*/ 681 w 2822"/>
              <a:gd name="T51" fmla="*/ 3533 h 5105"/>
              <a:gd name="T52" fmla="*/ 748 w 2822"/>
              <a:gd name="T53" fmla="*/ 3448 h 5105"/>
              <a:gd name="T54" fmla="*/ 1782 w 2822"/>
              <a:gd name="T55" fmla="*/ 3368 h 5105"/>
              <a:gd name="T56" fmla="*/ 1766 w 2822"/>
              <a:gd name="T57" fmla="*/ 3461 h 5105"/>
              <a:gd name="T58" fmla="*/ 1816 w 2822"/>
              <a:gd name="T59" fmla="*/ 3559 h 5105"/>
              <a:gd name="T60" fmla="*/ 814 w 2822"/>
              <a:gd name="T61" fmla="*/ 3851 h 5105"/>
              <a:gd name="T62" fmla="*/ 777 w 2822"/>
              <a:gd name="T63" fmla="*/ 3857 h 5105"/>
              <a:gd name="T64" fmla="*/ 1802 w 2822"/>
              <a:gd name="T65" fmla="*/ 973 h 5105"/>
              <a:gd name="T66" fmla="*/ 1789 w 2822"/>
              <a:gd name="T67" fmla="*/ 839 h 5105"/>
              <a:gd name="T68" fmla="*/ 1826 w 2822"/>
              <a:gd name="T69" fmla="*/ 802 h 5105"/>
              <a:gd name="T70" fmla="*/ 1686 w 2822"/>
              <a:gd name="T71" fmla="*/ 626 h 5105"/>
              <a:gd name="T72" fmla="*/ 1979 w 2822"/>
              <a:gd name="T73" fmla="*/ 241 h 5105"/>
              <a:gd name="T74" fmla="*/ 1743 w 2822"/>
              <a:gd name="T75" fmla="*/ 1291 h 5105"/>
              <a:gd name="T76" fmla="*/ 1588 w 2822"/>
              <a:gd name="T77" fmla="*/ 1212 h 5105"/>
              <a:gd name="T78" fmla="*/ 185 w 2822"/>
              <a:gd name="T79" fmla="*/ 1305 h 5105"/>
              <a:gd name="T80" fmla="*/ 1553 w 2822"/>
              <a:gd name="T81" fmla="*/ 4823 h 5105"/>
              <a:gd name="T82" fmla="*/ 2052 w 2822"/>
              <a:gd name="T83" fmla="*/ 4431 h 5105"/>
              <a:gd name="T84" fmla="*/ 2514 w 2822"/>
              <a:gd name="T85" fmla="*/ 4452 h 5105"/>
              <a:gd name="T86" fmla="*/ 2552 w 2822"/>
              <a:gd name="T87" fmla="*/ 3463 h 5105"/>
              <a:gd name="T88" fmla="*/ 2424 w 2822"/>
              <a:gd name="T89" fmla="*/ 1619 h 5105"/>
              <a:gd name="T90" fmla="*/ 2313 w 2822"/>
              <a:gd name="T91" fmla="*/ 622 h 5105"/>
              <a:gd name="T92" fmla="*/ 1995 w 2822"/>
              <a:gd name="T93" fmla="*/ 243 h 5105"/>
              <a:gd name="T94" fmla="*/ 1678 w 2822"/>
              <a:gd name="T95" fmla="*/ 55 h 5105"/>
              <a:gd name="T96" fmla="*/ 1736 w 2822"/>
              <a:gd name="T97" fmla="*/ 878 h 5105"/>
              <a:gd name="T98" fmla="*/ 1776 w 2822"/>
              <a:gd name="T99" fmla="*/ 1319 h 5105"/>
              <a:gd name="T100" fmla="*/ 1631 w 2822"/>
              <a:gd name="T101" fmla="*/ 1272 h 5105"/>
              <a:gd name="T102" fmla="*/ 1508 w 2822"/>
              <a:gd name="T103" fmla="*/ 794 h 5105"/>
              <a:gd name="T104" fmla="*/ 1143 w 2822"/>
              <a:gd name="T105" fmla="*/ 299 h 5105"/>
              <a:gd name="T106" fmla="*/ 1098 w 2822"/>
              <a:gd name="T107" fmla="*/ 883 h 5105"/>
              <a:gd name="T108" fmla="*/ 1053 w 2822"/>
              <a:gd name="T109" fmla="*/ 691 h 5105"/>
              <a:gd name="T110" fmla="*/ 479 w 2822"/>
              <a:gd name="T111" fmla="*/ 531 h 5105"/>
              <a:gd name="T112" fmla="*/ 148 w 2822"/>
              <a:gd name="T113" fmla="*/ 1406 h 5105"/>
              <a:gd name="T114" fmla="*/ 71 w 2822"/>
              <a:gd name="T115" fmla="*/ 2055 h 5105"/>
              <a:gd name="T116" fmla="*/ 117 w 2822"/>
              <a:gd name="T117" fmla="*/ 3491 h 5105"/>
              <a:gd name="T118" fmla="*/ 593 w 2822"/>
              <a:gd name="T119" fmla="*/ 4953 h 5105"/>
              <a:gd name="T120" fmla="*/ 1175 w 2822"/>
              <a:gd name="T121" fmla="*/ 5000 h 5105"/>
              <a:gd name="T122" fmla="*/ 1520 w 2822"/>
              <a:gd name="T123" fmla="*/ 737 h 5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2" h="5105">
                <a:moveTo>
                  <a:pt x="64" y="2539"/>
                </a:moveTo>
                <a:lnTo>
                  <a:pt x="53" y="2541"/>
                </a:lnTo>
                <a:cubicBezTo>
                  <a:pt x="56" y="2558"/>
                  <a:pt x="59" y="2574"/>
                  <a:pt x="62" y="2591"/>
                </a:cubicBezTo>
                <a:cubicBezTo>
                  <a:pt x="69" y="2596"/>
                  <a:pt x="73" y="2606"/>
                  <a:pt x="77" y="2614"/>
                </a:cubicBezTo>
                <a:cubicBezTo>
                  <a:pt x="81" y="2613"/>
                  <a:pt x="84" y="2613"/>
                  <a:pt x="88" y="2612"/>
                </a:cubicBezTo>
                <a:cubicBezTo>
                  <a:pt x="80" y="2588"/>
                  <a:pt x="72" y="2564"/>
                  <a:pt x="64" y="2539"/>
                </a:cubicBezTo>
                <a:close/>
                <a:moveTo>
                  <a:pt x="112" y="1267"/>
                </a:moveTo>
                <a:cubicBezTo>
                  <a:pt x="98" y="1276"/>
                  <a:pt x="99" y="1287"/>
                  <a:pt x="103" y="1307"/>
                </a:cubicBezTo>
                <a:cubicBezTo>
                  <a:pt x="114" y="1301"/>
                  <a:pt x="110" y="1302"/>
                  <a:pt x="117" y="1296"/>
                </a:cubicBezTo>
                <a:cubicBezTo>
                  <a:pt x="116" y="1286"/>
                  <a:pt x="114" y="1276"/>
                  <a:pt x="112" y="1267"/>
                </a:cubicBezTo>
                <a:close/>
                <a:moveTo>
                  <a:pt x="1110" y="237"/>
                </a:moveTo>
                <a:cubicBezTo>
                  <a:pt x="1103" y="244"/>
                  <a:pt x="1093" y="250"/>
                  <a:pt x="1086" y="258"/>
                </a:cubicBezTo>
                <a:cubicBezTo>
                  <a:pt x="1083" y="263"/>
                  <a:pt x="1084" y="262"/>
                  <a:pt x="1083" y="271"/>
                </a:cubicBezTo>
                <a:cubicBezTo>
                  <a:pt x="1109" y="264"/>
                  <a:pt x="1112" y="257"/>
                  <a:pt x="1128" y="246"/>
                </a:cubicBezTo>
                <a:cubicBezTo>
                  <a:pt x="1127" y="243"/>
                  <a:pt x="1127" y="241"/>
                  <a:pt x="1126" y="238"/>
                </a:cubicBezTo>
                <a:cubicBezTo>
                  <a:pt x="1125" y="238"/>
                  <a:pt x="1123" y="238"/>
                  <a:pt x="1121" y="239"/>
                </a:cubicBezTo>
                <a:cubicBezTo>
                  <a:pt x="1115" y="236"/>
                  <a:pt x="1120" y="237"/>
                  <a:pt x="1110" y="237"/>
                </a:cubicBezTo>
                <a:close/>
                <a:moveTo>
                  <a:pt x="2002" y="66"/>
                </a:moveTo>
                <a:cubicBezTo>
                  <a:pt x="2010" y="65"/>
                  <a:pt x="2017" y="64"/>
                  <a:pt x="2024" y="63"/>
                </a:cubicBezTo>
                <a:cubicBezTo>
                  <a:pt x="2023" y="58"/>
                  <a:pt x="2022" y="54"/>
                  <a:pt x="2021" y="50"/>
                </a:cubicBezTo>
                <a:cubicBezTo>
                  <a:pt x="2014" y="51"/>
                  <a:pt x="2007" y="53"/>
                  <a:pt x="2000" y="54"/>
                </a:cubicBezTo>
                <a:cubicBezTo>
                  <a:pt x="2001" y="58"/>
                  <a:pt x="2002" y="62"/>
                  <a:pt x="2002" y="66"/>
                </a:cubicBezTo>
                <a:close/>
                <a:moveTo>
                  <a:pt x="2130" y="232"/>
                </a:moveTo>
                <a:cubicBezTo>
                  <a:pt x="2126" y="224"/>
                  <a:pt x="2122" y="214"/>
                  <a:pt x="2115" y="209"/>
                </a:cubicBezTo>
                <a:cubicBezTo>
                  <a:pt x="2114" y="206"/>
                  <a:pt x="2114" y="203"/>
                  <a:pt x="2113" y="200"/>
                </a:cubicBezTo>
                <a:cubicBezTo>
                  <a:pt x="2110" y="201"/>
                  <a:pt x="2106" y="202"/>
                  <a:pt x="2103" y="202"/>
                </a:cubicBezTo>
                <a:cubicBezTo>
                  <a:pt x="2104" y="211"/>
                  <a:pt x="2106" y="219"/>
                  <a:pt x="2107" y="227"/>
                </a:cubicBezTo>
                <a:cubicBezTo>
                  <a:pt x="2117" y="230"/>
                  <a:pt x="2117" y="231"/>
                  <a:pt x="2130" y="232"/>
                </a:cubicBezTo>
                <a:close/>
                <a:moveTo>
                  <a:pt x="2219" y="4547"/>
                </a:moveTo>
                <a:cubicBezTo>
                  <a:pt x="2228" y="4545"/>
                  <a:pt x="2237" y="4544"/>
                  <a:pt x="2246" y="4542"/>
                </a:cubicBezTo>
                <a:cubicBezTo>
                  <a:pt x="2245" y="4538"/>
                  <a:pt x="2244" y="4534"/>
                  <a:pt x="2244" y="4530"/>
                </a:cubicBezTo>
                <a:cubicBezTo>
                  <a:pt x="2232" y="4533"/>
                  <a:pt x="2229" y="4533"/>
                  <a:pt x="2223" y="4538"/>
                </a:cubicBezTo>
                <a:cubicBezTo>
                  <a:pt x="2221" y="4538"/>
                  <a:pt x="2220" y="4538"/>
                  <a:pt x="2218" y="4539"/>
                </a:cubicBezTo>
                <a:cubicBezTo>
                  <a:pt x="2218" y="4541"/>
                  <a:pt x="2219" y="4544"/>
                  <a:pt x="2219" y="4547"/>
                </a:cubicBezTo>
                <a:close/>
                <a:moveTo>
                  <a:pt x="2454" y="3216"/>
                </a:moveTo>
                <a:cubicBezTo>
                  <a:pt x="2470" y="3206"/>
                  <a:pt x="2453" y="3213"/>
                  <a:pt x="2462" y="3201"/>
                </a:cubicBezTo>
                <a:cubicBezTo>
                  <a:pt x="2462" y="3200"/>
                  <a:pt x="2462" y="3199"/>
                  <a:pt x="2462" y="3197"/>
                </a:cubicBezTo>
                <a:cubicBezTo>
                  <a:pt x="2458" y="3198"/>
                  <a:pt x="2455" y="3199"/>
                  <a:pt x="2451" y="3199"/>
                </a:cubicBezTo>
                <a:cubicBezTo>
                  <a:pt x="2452" y="3205"/>
                  <a:pt x="2453" y="3210"/>
                  <a:pt x="2454" y="3216"/>
                </a:cubicBezTo>
                <a:close/>
                <a:moveTo>
                  <a:pt x="2088" y="4207"/>
                </a:moveTo>
                <a:lnTo>
                  <a:pt x="2099" y="4205"/>
                </a:lnTo>
                <a:cubicBezTo>
                  <a:pt x="2098" y="4200"/>
                  <a:pt x="2097" y="4194"/>
                  <a:pt x="2096" y="4189"/>
                </a:cubicBezTo>
                <a:cubicBezTo>
                  <a:pt x="2091" y="4190"/>
                  <a:pt x="2085" y="4190"/>
                  <a:pt x="2080" y="4191"/>
                </a:cubicBezTo>
                <a:cubicBezTo>
                  <a:pt x="2081" y="4196"/>
                  <a:pt x="2082" y="4200"/>
                  <a:pt x="2082" y="4204"/>
                </a:cubicBezTo>
                <a:cubicBezTo>
                  <a:pt x="2084" y="4205"/>
                  <a:pt x="2086" y="4206"/>
                  <a:pt x="2088" y="4207"/>
                </a:cubicBezTo>
                <a:close/>
                <a:moveTo>
                  <a:pt x="2063" y="4220"/>
                </a:moveTo>
                <a:cubicBezTo>
                  <a:pt x="2063" y="4205"/>
                  <a:pt x="2059" y="4210"/>
                  <a:pt x="2071" y="4202"/>
                </a:cubicBezTo>
                <a:cubicBezTo>
                  <a:pt x="2065" y="4194"/>
                  <a:pt x="2065" y="4196"/>
                  <a:pt x="2058" y="4191"/>
                </a:cubicBezTo>
                <a:cubicBezTo>
                  <a:pt x="2055" y="4192"/>
                  <a:pt x="2051" y="4192"/>
                  <a:pt x="2048" y="4193"/>
                </a:cubicBezTo>
                <a:cubicBezTo>
                  <a:pt x="2050" y="4204"/>
                  <a:pt x="2051" y="4212"/>
                  <a:pt x="2047" y="4219"/>
                </a:cubicBezTo>
                <a:cubicBezTo>
                  <a:pt x="2053" y="4221"/>
                  <a:pt x="2052" y="4220"/>
                  <a:pt x="2063" y="4220"/>
                </a:cubicBezTo>
                <a:close/>
                <a:moveTo>
                  <a:pt x="2059" y="4259"/>
                </a:moveTo>
                <a:cubicBezTo>
                  <a:pt x="2063" y="4259"/>
                  <a:pt x="2066" y="4258"/>
                  <a:pt x="2070" y="4257"/>
                </a:cubicBezTo>
                <a:cubicBezTo>
                  <a:pt x="2069" y="4252"/>
                  <a:pt x="2068" y="4246"/>
                  <a:pt x="2067" y="4241"/>
                </a:cubicBezTo>
                <a:cubicBezTo>
                  <a:pt x="2062" y="4242"/>
                  <a:pt x="2056" y="4243"/>
                  <a:pt x="2051" y="4244"/>
                </a:cubicBezTo>
                <a:cubicBezTo>
                  <a:pt x="2052" y="4248"/>
                  <a:pt x="2053" y="4252"/>
                  <a:pt x="2053" y="4256"/>
                </a:cubicBezTo>
                <a:cubicBezTo>
                  <a:pt x="2055" y="4257"/>
                  <a:pt x="2057" y="4258"/>
                  <a:pt x="2059" y="4259"/>
                </a:cubicBezTo>
                <a:close/>
                <a:moveTo>
                  <a:pt x="2030" y="4341"/>
                </a:moveTo>
                <a:cubicBezTo>
                  <a:pt x="2018" y="4349"/>
                  <a:pt x="2026" y="4340"/>
                  <a:pt x="2021" y="4351"/>
                </a:cubicBezTo>
                <a:cubicBezTo>
                  <a:pt x="2026" y="4355"/>
                  <a:pt x="2023" y="4352"/>
                  <a:pt x="2028" y="4359"/>
                </a:cubicBezTo>
                <a:cubicBezTo>
                  <a:pt x="2031" y="4358"/>
                  <a:pt x="2035" y="4357"/>
                  <a:pt x="2038" y="4357"/>
                </a:cubicBezTo>
                <a:cubicBezTo>
                  <a:pt x="2036" y="4352"/>
                  <a:pt x="2033" y="4346"/>
                  <a:pt x="2030" y="4341"/>
                </a:cubicBezTo>
                <a:close/>
                <a:moveTo>
                  <a:pt x="1541" y="4662"/>
                </a:moveTo>
                <a:cubicBezTo>
                  <a:pt x="1543" y="4662"/>
                  <a:pt x="1544" y="4662"/>
                  <a:pt x="1546" y="4661"/>
                </a:cubicBezTo>
                <a:cubicBezTo>
                  <a:pt x="1547" y="4664"/>
                  <a:pt x="1547" y="4667"/>
                  <a:pt x="1548" y="4670"/>
                </a:cubicBezTo>
                <a:cubicBezTo>
                  <a:pt x="1544" y="4670"/>
                  <a:pt x="1541" y="4671"/>
                  <a:pt x="1537" y="4672"/>
                </a:cubicBezTo>
                <a:cubicBezTo>
                  <a:pt x="1538" y="4669"/>
                  <a:pt x="1540" y="4665"/>
                  <a:pt x="1541" y="4662"/>
                </a:cubicBezTo>
                <a:close/>
                <a:moveTo>
                  <a:pt x="1981" y="4307"/>
                </a:moveTo>
                <a:cubicBezTo>
                  <a:pt x="2015" y="4302"/>
                  <a:pt x="2005" y="4309"/>
                  <a:pt x="2021" y="4321"/>
                </a:cubicBezTo>
                <a:cubicBezTo>
                  <a:pt x="2021" y="4323"/>
                  <a:pt x="2022" y="4324"/>
                  <a:pt x="2022" y="4326"/>
                </a:cubicBezTo>
                <a:cubicBezTo>
                  <a:pt x="2026" y="4325"/>
                  <a:pt x="2029" y="4324"/>
                  <a:pt x="2033" y="4324"/>
                </a:cubicBezTo>
                <a:cubicBezTo>
                  <a:pt x="2024" y="4270"/>
                  <a:pt x="2031" y="4231"/>
                  <a:pt x="2030" y="4187"/>
                </a:cubicBezTo>
                <a:cubicBezTo>
                  <a:pt x="2043" y="4187"/>
                  <a:pt x="2044" y="4187"/>
                  <a:pt x="2052" y="4188"/>
                </a:cubicBezTo>
                <a:cubicBezTo>
                  <a:pt x="2066" y="4160"/>
                  <a:pt x="2100" y="4140"/>
                  <a:pt x="2122" y="4116"/>
                </a:cubicBezTo>
                <a:cubicBezTo>
                  <a:pt x="2125" y="4111"/>
                  <a:pt x="2123" y="4114"/>
                  <a:pt x="2125" y="4107"/>
                </a:cubicBezTo>
                <a:cubicBezTo>
                  <a:pt x="2120" y="4103"/>
                  <a:pt x="2123" y="4106"/>
                  <a:pt x="2119" y="4099"/>
                </a:cubicBezTo>
                <a:cubicBezTo>
                  <a:pt x="2095" y="4105"/>
                  <a:pt x="2093" y="4105"/>
                  <a:pt x="2090" y="4121"/>
                </a:cubicBezTo>
                <a:cubicBezTo>
                  <a:pt x="2084" y="4122"/>
                  <a:pt x="2079" y="4123"/>
                  <a:pt x="2074" y="4124"/>
                </a:cubicBezTo>
                <a:cubicBezTo>
                  <a:pt x="2075" y="4115"/>
                  <a:pt x="2076" y="4108"/>
                  <a:pt x="2081" y="4102"/>
                </a:cubicBezTo>
                <a:cubicBezTo>
                  <a:pt x="2087" y="4093"/>
                  <a:pt x="2098" y="4089"/>
                  <a:pt x="2104" y="4080"/>
                </a:cubicBezTo>
                <a:cubicBezTo>
                  <a:pt x="2116" y="4085"/>
                  <a:pt x="2121" y="4087"/>
                  <a:pt x="2138" y="4087"/>
                </a:cubicBezTo>
                <a:cubicBezTo>
                  <a:pt x="2145" y="4132"/>
                  <a:pt x="2148" y="4149"/>
                  <a:pt x="2155" y="4182"/>
                </a:cubicBezTo>
                <a:cubicBezTo>
                  <a:pt x="2150" y="4183"/>
                  <a:pt x="2144" y="4184"/>
                  <a:pt x="2139" y="4185"/>
                </a:cubicBezTo>
                <a:cubicBezTo>
                  <a:pt x="2138" y="4187"/>
                  <a:pt x="2136" y="4189"/>
                  <a:pt x="2135" y="4190"/>
                </a:cubicBezTo>
                <a:cubicBezTo>
                  <a:pt x="2135" y="4194"/>
                  <a:pt x="2136" y="4199"/>
                  <a:pt x="2137" y="4203"/>
                </a:cubicBezTo>
                <a:cubicBezTo>
                  <a:pt x="2149" y="4197"/>
                  <a:pt x="2145" y="4200"/>
                  <a:pt x="2151" y="4192"/>
                </a:cubicBezTo>
                <a:cubicBezTo>
                  <a:pt x="2223" y="4183"/>
                  <a:pt x="2204" y="4270"/>
                  <a:pt x="2223" y="4290"/>
                </a:cubicBezTo>
                <a:cubicBezTo>
                  <a:pt x="2233" y="4337"/>
                  <a:pt x="2226" y="4353"/>
                  <a:pt x="2201" y="4379"/>
                </a:cubicBezTo>
                <a:lnTo>
                  <a:pt x="2196" y="4385"/>
                </a:lnTo>
                <a:cubicBezTo>
                  <a:pt x="2187" y="4374"/>
                  <a:pt x="2182" y="4368"/>
                  <a:pt x="2179" y="4349"/>
                </a:cubicBezTo>
                <a:cubicBezTo>
                  <a:pt x="2170" y="4353"/>
                  <a:pt x="2174" y="4351"/>
                  <a:pt x="2169" y="4355"/>
                </a:cubicBezTo>
                <a:cubicBezTo>
                  <a:pt x="2157" y="4356"/>
                  <a:pt x="2156" y="4356"/>
                  <a:pt x="2147" y="4355"/>
                </a:cubicBezTo>
                <a:cubicBezTo>
                  <a:pt x="2140" y="4337"/>
                  <a:pt x="2146" y="4303"/>
                  <a:pt x="2136" y="4293"/>
                </a:cubicBezTo>
                <a:cubicBezTo>
                  <a:pt x="2135" y="4283"/>
                  <a:pt x="2133" y="4273"/>
                  <a:pt x="2131" y="4264"/>
                </a:cubicBezTo>
                <a:cubicBezTo>
                  <a:pt x="2118" y="4270"/>
                  <a:pt x="2118" y="4270"/>
                  <a:pt x="2112" y="4280"/>
                </a:cubicBezTo>
                <a:cubicBezTo>
                  <a:pt x="2110" y="4280"/>
                  <a:pt x="2109" y="4280"/>
                  <a:pt x="2107" y="4281"/>
                </a:cubicBezTo>
                <a:cubicBezTo>
                  <a:pt x="2103" y="4262"/>
                  <a:pt x="2102" y="4252"/>
                  <a:pt x="2111" y="4242"/>
                </a:cubicBezTo>
                <a:cubicBezTo>
                  <a:pt x="2109" y="4229"/>
                  <a:pt x="2107" y="4219"/>
                  <a:pt x="2100" y="4213"/>
                </a:cubicBezTo>
                <a:cubicBezTo>
                  <a:pt x="2100" y="4212"/>
                  <a:pt x="2100" y="4211"/>
                  <a:pt x="2100" y="4209"/>
                </a:cubicBezTo>
                <a:cubicBezTo>
                  <a:pt x="2079" y="4221"/>
                  <a:pt x="2075" y="4253"/>
                  <a:pt x="2079" y="4277"/>
                </a:cubicBezTo>
                <a:cubicBezTo>
                  <a:pt x="2075" y="4275"/>
                  <a:pt x="2071" y="4273"/>
                  <a:pt x="2067" y="4271"/>
                </a:cubicBezTo>
                <a:cubicBezTo>
                  <a:pt x="2063" y="4271"/>
                  <a:pt x="2060" y="4272"/>
                  <a:pt x="2056" y="4272"/>
                </a:cubicBezTo>
                <a:cubicBezTo>
                  <a:pt x="2065" y="4296"/>
                  <a:pt x="2086" y="4328"/>
                  <a:pt x="2097" y="4347"/>
                </a:cubicBezTo>
                <a:cubicBezTo>
                  <a:pt x="2106" y="4364"/>
                  <a:pt x="2087" y="4382"/>
                  <a:pt x="2096" y="4406"/>
                </a:cubicBezTo>
                <a:cubicBezTo>
                  <a:pt x="2094" y="4407"/>
                  <a:pt x="2093" y="4407"/>
                  <a:pt x="2091" y="4407"/>
                </a:cubicBezTo>
                <a:cubicBezTo>
                  <a:pt x="2086" y="4412"/>
                  <a:pt x="2090" y="4409"/>
                  <a:pt x="2081" y="4413"/>
                </a:cubicBezTo>
                <a:cubicBezTo>
                  <a:pt x="2077" y="4411"/>
                  <a:pt x="2073" y="4409"/>
                  <a:pt x="2069" y="4407"/>
                </a:cubicBezTo>
                <a:cubicBezTo>
                  <a:pt x="2062" y="4401"/>
                  <a:pt x="2059" y="4381"/>
                  <a:pt x="2053" y="4376"/>
                </a:cubicBezTo>
                <a:lnTo>
                  <a:pt x="2051" y="4367"/>
                </a:lnTo>
                <a:cubicBezTo>
                  <a:pt x="2044" y="4369"/>
                  <a:pt x="2037" y="4370"/>
                  <a:pt x="2030" y="4371"/>
                </a:cubicBezTo>
                <a:cubicBezTo>
                  <a:pt x="2032" y="4382"/>
                  <a:pt x="2033" y="4390"/>
                  <a:pt x="2029" y="4397"/>
                </a:cubicBezTo>
                <a:cubicBezTo>
                  <a:pt x="2024" y="4401"/>
                  <a:pt x="2028" y="4399"/>
                  <a:pt x="2019" y="4403"/>
                </a:cubicBezTo>
                <a:cubicBezTo>
                  <a:pt x="1998" y="4377"/>
                  <a:pt x="1977" y="4344"/>
                  <a:pt x="1976" y="4312"/>
                </a:cubicBezTo>
                <a:cubicBezTo>
                  <a:pt x="1978" y="4311"/>
                  <a:pt x="1979" y="4309"/>
                  <a:pt x="1981" y="4307"/>
                </a:cubicBezTo>
                <a:close/>
                <a:moveTo>
                  <a:pt x="2024" y="4090"/>
                </a:moveTo>
                <a:cubicBezTo>
                  <a:pt x="2025" y="4072"/>
                  <a:pt x="2032" y="4067"/>
                  <a:pt x="2040" y="4053"/>
                </a:cubicBezTo>
                <a:cubicBezTo>
                  <a:pt x="2045" y="4052"/>
                  <a:pt x="2050" y="4052"/>
                  <a:pt x="2055" y="4051"/>
                </a:cubicBezTo>
                <a:cubicBezTo>
                  <a:pt x="2054" y="4058"/>
                  <a:pt x="2053" y="4061"/>
                  <a:pt x="2054" y="4072"/>
                </a:cubicBezTo>
                <a:cubicBezTo>
                  <a:pt x="2066" y="4069"/>
                  <a:pt x="2067" y="4068"/>
                  <a:pt x="2074" y="4064"/>
                </a:cubicBezTo>
                <a:cubicBezTo>
                  <a:pt x="2070" y="4073"/>
                  <a:pt x="2069" y="4072"/>
                  <a:pt x="2067" y="4083"/>
                </a:cubicBezTo>
                <a:cubicBezTo>
                  <a:pt x="2050" y="4086"/>
                  <a:pt x="2040" y="4089"/>
                  <a:pt x="2030" y="4093"/>
                </a:cubicBezTo>
                <a:cubicBezTo>
                  <a:pt x="2028" y="4092"/>
                  <a:pt x="2026" y="4091"/>
                  <a:pt x="2024" y="4090"/>
                </a:cubicBezTo>
                <a:close/>
                <a:moveTo>
                  <a:pt x="2019" y="4031"/>
                </a:moveTo>
                <a:cubicBezTo>
                  <a:pt x="2023" y="4031"/>
                  <a:pt x="2026" y="4030"/>
                  <a:pt x="2030" y="4029"/>
                </a:cubicBezTo>
                <a:cubicBezTo>
                  <a:pt x="2030" y="4032"/>
                  <a:pt x="2031" y="4035"/>
                  <a:pt x="2031" y="4038"/>
                </a:cubicBezTo>
                <a:cubicBezTo>
                  <a:pt x="2028" y="4038"/>
                  <a:pt x="2024" y="4039"/>
                  <a:pt x="2021" y="4040"/>
                </a:cubicBezTo>
                <a:cubicBezTo>
                  <a:pt x="2020" y="4037"/>
                  <a:pt x="2020" y="4034"/>
                  <a:pt x="2019" y="4031"/>
                </a:cubicBezTo>
                <a:close/>
                <a:moveTo>
                  <a:pt x="879" y="4348"/>
                </a:moveTo>
                <a:cubicBezTo>
                  <a:pt x="870" y="4297"/>
                  <a:pt x="856" y="4241"/>
                  <a:pt x="837" y="4197"/>
                </a:cubicBezTo>
                <a:cubicBezTo>
                  <a:pt x="840" y="4192"/>
                  <a:pt x="838" y="4196"/>
                  <a:pt x="840" y="4188"/>
                </a:cubicBezTo>
                <a:cubicBezTo>
                  <a:pt x="842" y="4189"/>
                  <a:pt x="844" y="4190"/>
                  <a:pt x="846" y="4191"/>
                </a:cubicBezTo>
                <a:cubicBezTo>
                  <a:pt x="856" y="4192"/>
                  <a:pt x="852" y="4191"/>
                  <a:pt x="858" y="4193"/>
                </a:cubicBezTo>
                <a:cubicBezTo>
                  <a:pt x="889" y="4219"/>
                  <a:pt x="887" y="4301"/>
                  <a:pt x="895" y="4345"/>
                </a:cubicBezTo>
                <a:cubicBezTo>
                  <a:pt x="890" y="4346"/>
                  <a:pt x="885" y="4347"/>
                  <a:pt x="879" y="4348"/>
                </a:cubicBezTo>
                <a:close/>
                <a:moveTo>
                  <a:pt x="2070" y="4133"/>
                </a:moveTo>
                <a:cubicBezTo>
                  <a:pt x="2071" y="4138"/>
                  <a:pt x="2071" y="4142"/>
                  <a:pt x="2072" y="4146"/>
                </a:cubicBezTo>
                <a:cubicBezTo>
                  <a:pt x="2069" y="4146"/>
                  <a:pt x="2065" y="4147"/>
                  <a:pt x="2062" y="4148"/>
                </a:cubicBezTo>
                <a:cubicBezTo>
                  <a:pt x="2063" y="4143"/>
                  <a:pt x="2064" y="4139"/>
                  <a:pt x="2065" y="4134"/>
                </a:cubicBezTo>
                <a:cubicBezTo>
                  <a:pt x="2066" y="4134"/>
                  <a:pt x="2068" y="4134"/>
                  <a:pt x="2070" y="4133"/>
                </a:cubicBezTo>
                <a:close/>
                <a:moveTo>
                  <a:pt x="2053" y="4158"/>
                </a:moveTo>
                <a:cubicBezTo>
                  <a:pt x="2049" y="4158"/>
                  <a:pt x="2045" y="4159"/>
                  <a:pt x="2042" y="4160"/>
                </a:cubicBezTo>
                <a:cubicBezTo>
                  <a:pt x="2041" y="4156"/>
                  <a:pt x="2040" y="4151"/>
                  <a:pt x="2040" y="4147"/>
                </a:cubicBezTo>
                <a:cubicBezTo>
                  <a:pt x="2043" y="4147"/>
                  <a:pt x="2047" y="4146"/>
                  <a:pt x="2050" y="4145"/>
                </a:cubicBezTo>
                <a:cubicBezTo>
                  <a:pt x="2051" y="4150"/>
                  <a:pt x="2052" y="4154"/>
                  <a:pt x="2053" y="4158"/>
                </a:cubicBezTo>
                <a:close/>
                <a:moveTo>
                  <a:pt x="2265" y="4466"/>
                </a:moveTo>
                <a:cubicBezTo>
                  <a:pt x="2260" y="4469"/>
                  <a:pt x="2255" y="4471"/>
                  <a:pt x="2250" y="4473"/>
                </a:cubicBezTo>
                <a:cubicBezTo>
                  <a:pt x="2234" y="4462"/>
                  <a:pt x="2220" y="4442"/>
                  <a:pt x="2200" y="4435"/>
                </a:cubicBezTo>
                <a:cubicBezTo>
                  <a:pt x="2200" y="4426"/>
                  <a:pt x="2200" y="4427"/>
                  <a:pt x="2203" y="4422"/>
                </a:cubicBezTo>
                <a:cubicBezTo>
                  <a:pt x="2202" y="4419"/>
                  <a:pt x="2202" y="4416"/>
                  <a:pt x="2201" y="4414"/>
                </a:cubicBezTo>
                <a:cubicBezTo>
                  <a:pt x="2233" y="4414"/>
                  <a:pt x="2249" y="4449"/>
                  <a:pt x="2265" y="4466"/>
                </a:cubicBezTo>
                <a:close/>
                <a:moveTo>
                  <a:pt x="852" y="4130"/>
                </a:moveTo>
                <a:cubicBezTo>
                  <a:pt x="862" y="4131"/>
                  <a:pt x="857" y="4130"/>
                  <a:pt x="863" y="4133"/>
                </a:cubicBezTo>
                <a:cubicBezTo>
                  <a:pt x="867" y="4135"/>
                  <a:pt x="870" y="4144"/>
                  <a:pt x="873" y="4157"/>
                </a:cubicBezTo>
                <a:cubicBezTo>
                  <a:pt x="868" y="4157"/>
                  <a:pt x="862" y="4158"/>
                  <a:pt x="857" y="4159"/>
                </a:cubicBezTo>
                <a:cubicBezTo>
                  <a:pt x="855" y="4150"/>
                  <a:pt x="854" y="4140"/>
                  <a:pt x="852" y="4130"/>
                </a:cubicBezTo>
                <a:close/>
                <a:moveTo>
                  <a:pt x="1990" y="3554"/>
                </a:moveTo>
                <a:cubicBezTo>
                  <a:pt x="1990" y="3520"/>
                  <a:pt x="1945" y="3449"/>
                  <a:pt x="1965" y="3413"/>
                </a:cubicBezTo>
                <a:cubicBezTo>
                  <a:pt x="1960" y="3384"/>
                  <a:pt x="1955" y="3355"/>
                  <a:pt x="1949" y="3326"/>
                </a:cubicBezTo>
                <a:cubicBezTo>
                  <a:pt x="1951" y="3326"/>
                  <a:pt x="1953" y="3325"/>
                  <a:pt x="1955" y="3325"/>
                </a:cubicBezTo>
                <a:cubicBezTo>
                  <a:pt x="1976" y="3350"/>
                  <a:pt x="1991" y="3417"/>
                  <a:pt x="1996" y="3467"/>
                </a:cubicBezTo>
                <a:cubicBezTo>
                  <a:pt x="1997" y="3481"/>
                  <a:pt x="1998" y="3496"/>
                  <a:pt x="1998" y="3510"/>
                </a:cubicBezTo>
                <a:cubicBezTo>
                  <a:pt x="2032" y="3559"/>
                  <a:pt x="2059" y="3673"/>
                  <a:pt x="2090" y="3750"/>
                </a:cubicBezTo>
                <a:cubicBezTo>
                  <a:pt x="2096" y="3765"/>
                  <a:pt x="2063" y="3812"/>
                  <a:pt x="2088" y="3835"/>
                </a:cubicBezTo>
                <a:cubicBezTo>
                  <a:pt x="2094" y="3866"/>
                  <a:pt x="2102" y="3899"/>
                  <a:pt x="2092" y="3920"/>
                </a:cubicBezTo>
                <a:cubicBezTo>
                  <a:pt x="2087" y="3921"/>
                  <a:pt x="2082" y="3922"/>
                  <a:pt x="2077" y="3923"/>
                </a:cubicBezTo>
                <a:cubicBezTo>
                  <a:pt x="2075" y="3788"/>
                  <a:pt x="1988" y="3681"/>
                  <a:pt x="1990" y="3554"/>
                </a:cubicBezTo>
                <a:close/>
                <a:moveTo>
                  <a:pt x="2511" y="3445"/>
                </a:moveTo>
                <a:cubicBezTo>
                  <a:pt x="2520" y="3446"/>
                  <a:pt x="2516" y="3445"/>
                  <a:pt x="2522" y="3447"/>
                </a:cubicBezTo>
                <a:cubicBezTo>
                  <a:pt x="2527" y="3451"/>
                  <a:pt x="2526" y="3450"/>
                  <a:pt x="2530" y="3459"/>
                </a:cubicBezTo>
                <a:cubicBezTo>
                  <a:pt x="2524" y="3460"/>
                  <a:pt x="2519" y="3461"/>
                  <a:pt x="2514" y="3461"/>
                </a:cubicBezTo>
                <a:cubicBezTo>
                  <a:pt x="2513" y="3456"/>
                  <a:pt x="2512" y="3450"/>
                  <a:pt x="2511" y="3445"/>
                </a:cubicBezTo>
                <a:close/>
                <a:moveTo>
                  <a:pt x="2413" y="3325"/>
                </a:moveTo>
                <a:cubicBezTo>
                  <a:pt x="2411" y="3333"/>
                  <a:pt x="2413" y="3330"/>
                  <a:pt x="2410" y="3335"/>
                </a:cubicBezTo>
                <a:cubicBezTo>
                  <a:pt x="2412" y="3327"/>
                  <a:pt x="2410" y="3330"/>
                  <a:pt x="2413" y="3325"/>
                </a:cubicBezTo>
                <a:close/>
                <a:moveTo>
                  <a:pt x="2414" y="3295"/>
                </a:moveTo>
                <a:cubicBezTo>
                  <a:pt x="2424" y="3298"/>
                  <a:pt x="2420" y="3296"/>
                  <a:pt x="2415" y="3304"/>
                </a:cubicBezTo>
                <a:cubicBezTo>
                  <a:pt x="2415" y="3301"/>
                  <a:pt x="2414" y="3298"/>
                  <a:pt x="2414" y="3295"/>
                </a:cubicBezTo>
                <a:close/>
                <a:moveTo>
                  <a:pt x="2487" y="3372"/>
                </a:moveTo>
                <a:cubicBezTo>
                  <a:pt x="2482" y="3349"/>
                  <a:pt x="2475" y="3349"/>
                  <a:pt x="2455" y="3344"/>
                </a:cubicBezTo>
                <a:cubicBezTo>
                  <a:pt x="2456" y="3323"/>
                  <a:pt x="2462" y="3245"/>
                  <a:pt x="2449" y="3217"/>
                </a:cubicBezTo>
                <a:cubicBezTo>
                  <a:pt x="2443" y="3204"/>
                  <a:pt x="2423" y="3202"/>
                  <a:pt x="2417" y="3192"/>
                </a:cubicBezTo>
                <a:cubicBezTo>
                  <a:pt x="2406" y="3174"/>
                  <a:pt x="2427" y="3171"/>
                  <a:pt x="2406" y="3160"/>
                </a:cubicBezTo>
                <a:cubicBezTo>
                  <a:pt x="2412" y="3151"/>
                  <a:pt x="2412" y="3155"/>
                  <a:pt x="2414" y="3142"/>
                </a:cubicBezTo>
                <a:cubicBezTo>
                  <a:pt x="2415" y="3141"/>
                  <a:pt x="2417" y="3141"/>
                  <a:pt x="2419" y="3141"/>
                </a:cubicBezTo>
                <a:cubicBezTo>
                  <a:pt x="2428" y="3150"/>
                  <a:pt x="2436" y="3165"/>
                  <a:pt x="2442" y="3179"/>
                </a:cubicBezTo>
                <a:cubicBezTo>
                  <a:pt x="2448" y="3178"/>
                  <a:pt x="2453" y="3177"/>
                  <a:pt x="2458" y="3177"/>
                </a:cubicBezTo>
                <a:cubicBezTo>
                  <a:pt x="2448" y="3150"/>
                  <a:pt x="2452" y="3068"/>
                  <a:pt x="2440" y="3043"/>
                </a:cubicBezTo>
                <a:cubicBezTo>
                  <a:pt x="2428" y="3019"/>
                  <a:pt x="2411" y="2976"/>
                  <a:pt x="2395" y="2944"/>
                </a:cubicBezTo>
                <a:cubicBezTo>
                  <a:pt x="2379" y="2910"/>
                  <a:pt x="2407" y="2826"/>
                  <a:pt x="2378" y="2815"/>
                </a:cubicBezTo>
                <a:cubicBezTo>
                  <a:pt x="2375" y="2799"/>
                  <a:pt x="2373" y="2783"/>
                  <a:pt x="2376" y="2772"/>
                </a:cubicBezTo>
                <a:cubicBezTo>
                  <a:pt x="2417" y="2793"/>
                  <a:pt x="2388" y="2869"/>
                  <a:pt x="2424" y="2892"/>
                </a:cubicBezTo>
                <a:cubicBezTo>
                  <a:pt x="2425" y="2895"/>
                  <a:pt x="2425" y="2898"/>
                  <a:pt x="2426" y="2900"/>
                </a:cubicBezTo>
                <a:cubicBezTo>
                  <a:pt x="2419" y="2902"/>
                  <a:pt x="2412" y="2903"/>
                  <a:pt x="2405" y="2904"/>
                </a:cubicBezTo>
                <a:cubicBezTo>
                  <a:pt x="2403" y="2919"/>
                  <a:pt x="2393" y="2923"/>
                  <a:pt x="2404" y="2934"/>
                </a:cubicBezTo>
                <a:cubicBezTo>
                  <a:pt x="2406" y="2942"/>
                  <a:pt x="2407" y="2951"/>
                  <a:pt x="2409" y="2959"/>
                </a:cubicBezTo>
                <a:cubicBezTo>
                  <a:pt x="2417" y="2955"/>
                  <a:pt x="2414" y="2957"/>
                  <a:pt x="2419" y="2953"/>
                </a:cubicBezTo>
                <a:cubicBezTo>
                  <a:pt x="2425" y="2942"/>
                  <a:pt x="2419" y="2925"/>
                  <a:pt x="2412" y="2916"/>
                </a:cubicBezTo>
                <a:cubicBezTo>
                  <a:pt x="2426" y="2919"/>
                  <a:pt x="2427" y="2926"/>
                  <a:pt x="2437" y="2933"/>
                </a:cubicBezTo>
                <a:cubicBezTo>
                  <a:pt x="2435" y="2950"/>
                  <a:pt x="2430" y="2946"/>
                  <a:pt x="2425" y="2960"/>
                </a:cubicBezTo>
                <a:cubicBezTo>
                  <a:pt x="2420" y="2979"/>
                  <a:pt x="2454" y="2993"/>
                  <a:pt x="2453" y="3024"/>
                </a:cubicBezTo>
                <a:cubicBezTo>
                  <a:pt x="2452" y="3057"/>
                  <a:pt x="2462" y="3129"/>
                  <a:pt x="2473" y="3170"/>
                </a:cubicBezTo>
                <a:cubicBezTo>
                  <a:pt x="2467" y="3182"/>
                  <a:pt x="2462" y="3217"/>
                  <a:pt x="2474" y="3238"/>
                </a:cubicBezTo>
                <a:cubicBezTo>
                  <a:pt x="2484" y="3255"/>
                  <a:pt x="2512" y="3295"/>
                  <a:pt x="2511" y="3321"/>
                </a:cubicBezTo>
                <a:cubicBezTo>
                  <a:pt x="2510" y="3331"/>
                  <a:pt x="2502" y="3355"/>
                  <a:pt x="2502" y="3365"/>
                </a:cubicBezTo>
                <a:cubicBezTo>
                  <a:pt x="2502" y="3390"/>
                  <a:pt x="2536" y="3406"/>
                  <a:pt x="2520" y="3435"/>
                </a:cubicBezTo>
                <a:cubicBezTo>
                  <a:pt x="2518" y="3436"/>
                  <a:pt x="2517" y="3438"/>
                  <a:pt x="2515" y="3440"/>
                </a:cubicBezTo>
                <a:cubicBezTo>
                  <a:pt x="2500" y="3417"/>
                  <a:pt x="2508" y="3391"/>
                  <a:pt x="2487" y="3372"/>
                </a:cubicBezTo>
                <a:close/>
                <a:moveTo>
                  <a:pt x="2334" y="2784"/>
                </a:moveTo>
                <a:cubicBezTo>
                  <a:pt x="2334" y="2783"/>
                  <a:pt x="2334" y="2781"/>
                  <a:pt x="2334" y="2780"/>
                </a:cubicBezTo>
                <a:cubicBezTo>
                  <a:pt x="2320" y="2770"/>
                  <a:pt x="2296" y="2675"/>
                  <a:pt x="2306" y="2657"/>
                </a:cubicBezTo>
                <a:cubicBezTo>
                  <a:pt x="2305" y="2647"/>
                  <a:pt x="2303" y="2637"/>
                  <a:pt x="2301" y="2628"/>
                </a:cubicBezTo>
                <a:cubicBezTo>
                  <a:pt x="2320" y="2633"/>
                  <a:pt x="2346" y="2752"/>
                  <a:pt x="2350" y="2781"/>
                </a:cubicBezTo>
                <a:cubicBezTo>
                  <a:pt x="2345" y="2782"/>
                  <a:pt x="2340" y="2783"/>
                  <a:pt x="2334" y="2784"/>
                </a:cubicBezTo>
                <a:close/>
                <a:moveTo>
                  <a:pt x="2371" y="2743"/>
                </a:moveTo>
                <a:cubicBezTo>
                  <a:pt x="2382" y="2743"/>
                  <a:pt x="2381" y="2743"/>
                  <a:pt x="2387" y="2745"/>
                </a:cubicBezTo>
                <a:cubicBezTo>
                  <a:pt x="2389" y="2746"/>
                  <a:pt x="2391" y="2747"/>
                  <a:pt x="2393" y="2748"/>
                </a:cubicBezTo>
                <a:cubicBezTo>
                  <a:pt x="2381" y="2753"/>
                  <a:pt x="2385" y="2751"/>
                  <a:pt x="2372" y="2752"/>
                </a:cubicBezTo>
                <a:cubicBezTo>
                  <a:pt x="2372" y="2749"/>
                  <a:pt x="2371" y="2746"/>
                  <a:pt x="2371" y="2743"/>
                </a:cubicBezTo>
                <a:close/>
                <a:moveTo>
                  <a:pt x="2362" y="2630"/>
                </a:moveTo>
                <a:cubicBezTo>
                  <a:pt x="2367" y="2629"/>
                  <a:pt x="2372" y="2628"/>
                  <a:pt x="2378" y="2627"/>
                </a:cubicBezTo>
                <a:cubicBezTo>
                  <a:pt x="2372" y="2639"/>
                  <a:pt x="2380" y="2632"/>
                  <a:pt x="2363" y="2638"/>
                </a:cubicBezTo>
                <a:cubicBezTo>
                  <a:pt x="2363" y="2635"/>
                  <a:pt x="2362" y="2633"/>
                  <a:pt x="2362" y="2630"/>
                </a:cubicBezTo>
                <a:close/>
                <a:moveTo>
                  <a:pt x="428" y="2996"/>
                </a:moveTo>
                <a:cubicBezTo>
                  <a:pt x="427" y="2997"/>
                  <a:pt x="425" y="2997"/>
                  <a:pt x="423" y="2997"/>
                </a:cubicBezTo>
                <a:cubicBezTo>
                  <a:pt x="418" y="2960"/>
                  <a:pt x="409" y="2851"/>
                  <a:pt x="382" y="2855"/>
                </a:cubicBezTo>
                <a:cubicBezTo>
                  <a:pt x="361" y="2735"/>
                  <a:pt x="324" y="2592"/>
                  <a:pt x="334" y="2492"/>
                </a:cubicBezTo>
                <a:cubicBezTo>
                  <a:pt x="340" y="2430"/>
                  <a:pt x="307" y="2357"/>
                  <a:pt x="309" y="2321"/>
                </a:cubicBezTo>
                <a:cubicBezTo>
                  <a:pt x="302" y="2282"/>
                  <a:pt x="296" y="2244"/>
                  <a:pt x="289" y="2205"/>
                </a:cubicBezTo>
                <a:cubicBezTo>
                  <a:pt x="298" y="2117"/>
                  <a:pt x="252" y="2014"/>
                  <a:pt x="261" y="1924"/>
                </a:cubicBezTo>
                <a:cubicBezTo>
                  <a:pt x="258" y="1904"/>
                  <a:pt x="254" y="1885"/>
                  <a:pt x="251" y="1866"/>
                </a:cubicBezTo>
                <a:cubicBezTo>
                  <a:pt x="258" y="1790"/>
                  <a:pt x="229" y="1705"/>
                  <a:pt x="236" y="1629"/>
                </a:cubicBezTo>
                <a:cubicBezTo>
                  <a:pt x="239" y="1604"/>
                  <a:pt x="218" y="1573"/>
                  <a:pt x="228" y="1554"/>
                </a:cubicBezTo>
                <a:cubicBezTo>
                  <a:pt x="226" y="1540"/>
                  <a:pt x="224" y="1526"/>
                  <a:pt x="221" y="1512"/>
                </a:cubicBezTo>
                <a:cubicBezTo>
                  <a:pt x="223" y="1512"/>
                  <a:pt x="225" y="1512"/>
                  <a:pt x="226" y="1511"/>
                </a:cubicBezTo>
                <a:cubicBezTo>
                  <a:pt x="261" y="1564"/>
                  <a:pt x="264" y="1752"/>
                  <a:pt x="272" y="1832"/>
                </a:cubicBezTo>
                <a:cubicBezTo>
                  <a:pt x="274" y="1846"/>
                  <a:pt x="271" y="1923"/>
                  <a:pt x="285" y="1937"/>
                </a:cubicBezTo>
                <a:cubicBezTo>
                  <a:pt x="334" y="1984"/>
                  <a:pt x="316" y="2145"/>
                  <a:pt x="352" y="2224"/>
                </a:cubicBezTo>
                <a:cubicBezTo>
                  <a:pt x="369" y="2261"/>
                  <a:pt x="362" y="2330"/>
                  <a:pt x="378" y="2369"/>
                </a:cubicBezTo>
                <a:cubicBezTo>
                  <a:pt x="399" y="2424"/>
                  <a:pt x="410" y="2491"/>
                  <a:pt x="422" y="2558"/>
                </a:cubicBezTo>
                <a:cubicBezTo>
                  <a:pt x="427" y="2584"/>
                  <a:pt x="431" y="2610"/>
                  <a:pt x="436" y="2636"/>
                </a:cubicBezTo>
                <a:cubicBezTo>
                  <a:pt x="438" y="2639"/>
                  <a:pt x="453" y="2647"/>
                  <a:pt x="455" y="2650"/>
                </a:cubicBezTo>
                <a:cubicBezTo>
                  <a:pt x="469" y="2673"/>
                  <a:pt x="465" y="2722"/>
                  <a:pt x="465" y="2742"/>
                </a:cubicBezTo>
                <a:cubicBezTo>
                  <a:pt x="465" y="2796"/>
                  <a:pt x="488" y="2840"/>
                  <a:pt x="498" y="2894"/>
                </a:cubicBezTo>
                <a:cubicBezTo>
                  <a:pt x="492" y="2895"/>
                  <a:pt x="487" y="2896"/>
                  <a:pt x="482" y="2897"/>
                </a:cubicBezTo>
                <a:cubicBezTo>
                  <a:pt x="481" y="2894"/>
                  <a:pt x="481" y="2892"/>
                  <a:pt x="480" y="2889"/>
                </a:cubicBezTo>
                <a:cubicBezTo>
                  <a:pt x="468" y="2873"/>
                  <a:pt x="482" y="2829"/>
                  <a:pt x="461" y="2811"/>
                </a:cubicBezTo>
                <a:cubicBezTo>
                  <a:pt x="460" y="2803"/>
                  <a:pt x="458" y="2795"/>
                  <a:pt x="457" y="2786"/>
                </a:cubicBezTo>
                <a:cubicBezTo>
                  <a:pt x="453" y="2787"/>
                  <a:pt x="450" y="2787"/>
                  <a:pt x="446" y="2788"/>
                </a:cubicBezTo>
                <a:cubicBezTo>
                  <a:pt x="448" y="2816"/>
                  <a:pt x="449" y="2845"/>
                  <a:pt x="450" y="2873"/>
                </a:cubicBezTo>
                <a:cubicBezTo>
                  <a:pt x="448" y="2888"/>
                  <a:pt x="434" y="2904"/>
                  <a:pt x="430" y="2915"/>
                </a:cubicBezTo>
                <a:cubicBezTo>
                  <a:pt x="424" y="2935"/>
                  <a:pt x="437" y="2972"/>
                  <a:pt x="433" y="2991"/>
                </a:cubicBezTo>
                <a:cubicBezTo>
                  <a:pt x="431" y="2993"/>
                  <a:pt x="430" y="2995"/>
                  <a:pt x="428" y="2996"/>
                </a:cubicBezTo>
                <a:close/>
                <a:moveTo>
                  <a:pt x="2319" y="2509"/>
                </a:moveTo>
                <a:cubicBezTo>
                  <a:pt x="2323" y="2512"/>
                  <a:pt x="2328" y="2521"/>
                  <a:pt x="2332" y="2524"/>
                </a:cubicBezTo>
                <a:cubicBezTo>
                  <a:pt x="2326" y="2536"/>
                  <a:pt x="2334" y="2529"/>
                  <a:pt x="2318" y="2535"/>
                </a:cubicBezTo>
                <a:cubicBezTo>
                  <a:pt x="2320" y="2527"/>
                  <a:pt x="2320" y="2521"/>
                  <a:pt x="2319" y="2509"/>
                </a:cubicBezTo>
                <a:close/>
                <a:moveTo>
                  <a:pt x="2352" y="2482"/>
                </a:moveTo>
                <a:lnTo>
                  <a:pt x="2331" y="2486"/>
                </a:lnTo>
                <a:cubicBezTo>
                  <a:pt x="2335" y="2482"/>
                  <a:pt x="2346" y="2477"/>
                  <a:pt x="2351" y="2474"/>
                </a:cubicBezTo>
                <a:cubicBezTo>
                  <a:pt x="2352" y="2473"/>
                  <a:pt x="2354" y="2473"/>
                  <a:pt x="2356" y="2473"/>
                </a:cubicBezTo>
                <a:cubicBezTo>
                  <a:pt x="2358" y="2482"/>
                  <a:pt x="2359" y="2492"/>
                  <a:pt x="2361" y="2502"/>
                </a:cubicBezTo>
                <a:cubicBezTo>
                  <a:pt x="2355" y="2497"/>
                  <a:pt x="2354" y="2492"/>
                  <a:pt x="2352" y="2482"/>
                </a:cubicBezTo>
                <a:close/>
                <a:moveTo>
                  <a:pt x="1374" y="2633"/>
                </a:moveTo>
                <a:cubicBezTo>
                  <a:pt x="1373" y="2626"/>
                  <a:pt x="1372" y="2619"/>
                  <a:pt x="1370" y="2612"/>
                </a:cubicBezTo>
                <a:cubicBezTo>
                  <a:pt x="1386" y="2616"/>
                  <a:pt x="1384" y="2625"/>
                  <a:pt x="1385" y="2631"/>
                </a:cubicBezTo>
                <a:cubicBezTo>
                  <a:pt x="1381" y="2644"/>
                  <a:pt x="1385" y="2639"/>
                  <a:pt x="1371" y="2646"/>
                </a:cubicBezTo>
                <a:cubicBezTo>
                  <a:pt x="1372" y="2638"/>
                  <a:pt x="1371" y="2638"/>
                  <a:pt x="1374" y="2633"/>
                </a:cubicBezTo>
                <a:close/>
                <a:moveTo>
                  <a:pt x="1682" y="2489"/>
                </a:moveTo>
                <a:cubicBezTo>
                  <a:pt x="1687" y="2488"/>
                  <a:pt x="1692" y="2487"/>
                  <a:pt x="1698" y="2486"/>
                </a:cubicBezTo>
                <a:cubicBezTo>
                  <a:pt x="1702" y="2509"/>
                  <a:pt x="1701" y="2490"/>
                  <a:pt x="1712" y="2505"/>
                </a:cubicBezTo>
                <a:cubicBezTo>
                  <a:pt x="1724" y="2522"/>
                  <a:pt x="1712" y="2557"/>
                  <a:pt x="1714" y="2582"/>
                </a:cubicBezTo>
                <a:cubicBezTo>
                  <a:pt x="1711" y="2582"/>
                  <a:pt x="1707" y="2583"/>
                  <a:pt x="1704" y="2583"/>
                </a:cubicBezTo>
                <a:cubicBezTo>
                  <a:pt x="1697" y="2552"/>
                  <a:pt x="1689" y="2521"/>
                  <a:pt x="1682" y="2489"/>
                </a:cubicBezTo>
                <a:close/>
                <a:moveTo>
                  <a:pt x="2419" y="2427"/>
                </a:moveTo>
                <a:lnTo>
                  <a:pt x="2424" y="2427"/>
                </a:lnTo>
                <a:cubicBezTo>
                  <a:pt x="2425" y="2431"/>
                  <a:pt x="2426" y="2435"/>
                  <a:pt x="2426" y="2439"/>
                </a:cubicBezTo>
                <a:cubicBezTo>
                  <a:pt x="2423" y="2440"/>
                  <a:pt x="2419" y="2440"/>
                  <a:pt x="2416" y="2441"/>
                </a:cubicBezTo>
                <a:cubicBezTo>
                  <a:pt x="2417" y="2436"/>
                  <a:pt x="2418" y="2432"/>
                  <a:pt x="2419" y="2427"/>
                </a:cubicBezTo>
                <a:close/>
                <a:moveTo>
                  <a:pt x="1379" y="2568"/>
                </a:moveTo>
                <a:cubicBezTo>
                  <a:pt x="1377" y="2576"/>
                  <a:pt x="1379" y="2572"/>
                  <a:pt x="1375" y="2577"/>
                </a:cubicBezTo>
                <a:cubicBezTo>
                  <a:pt x="1377" y="2570"/>
                  <a:pt x="1376" y="2573"/>
                  <a:pt x="1379" y="2568"/>
                </a:cubicBezTo>
                <a:close/>
                <a:moveTo>
                  <a:pt x="1361" y="2465"/>
                </a:moveTo>
                <a:cubicBezTo>
                  <a:pt x="1359" y="2453"/>
                  <a:pt x="1360" y="2446"/>
                  <a:pt x="1362" y="2439"/>
                </a:cubicBezTo>
                <a:cubicBezTo>
                  <a:pt x="1364" y="2438"/>
                  <a:pt x="1365" y="2438"/>
                  <a:pt x="1367" y="2438"/>
                </a:cubicBezTo>
                <a:cubicBezTo>
                  <a:pt x="1370" y="2463"/>
                  <a:pt x="1387" y="2519"/>
                  <a:pt x="1369" y="2544"/>
                </a:cubicBezTo>
                <a:cubicBezTo>
                  <a:pt x="1364" y="2516"/>
                  <a:pt x="1354" y="2477"/>
                  <a:pt x="1361" y="2465"/>
                </a:cubicBezTo>
                <a:close/>
                <a:moveTo>
                  <a:pt x="1355" y="2431"/>
                </a:moveTo>
                <a:cubicBezTo>
                  <a:pt x="1352" y="2429"/>
                  <a:pt x="1352" y="2416"/>
                  <a:pt x="1350" y="2402"/>
                </a:cubicBezTo>
                <a:cubicBezTo>
                  <a:pt x="1355" y="2401"/>
                  <a:pt x="1360" y="2401"/>
                  <a:pt x="1366" y="2400"/>
                </a:cubicBezTo>
                <a:cubicBezTo>
                  <a:pt x="1366" y="2411"/>
                  <a:pt x="1366" y="2422"/>
                  <a:pt x="1366" y="2434"/>
                </a:cubicBezTo>
                <a:cubicBezTo>
                  <a:pt x="1357" y="2433"/>
                  <a:pt x="1361" y="2434"/>
                  <a:pt x="1355" y="2431"/>
                </a:cubicBezTo>
                <a:close/>
                <a:moveTo>
                  <a:pt x="1445" y="2569"/>
                </a:moveTo>
                <a:cubicBezTo>
                  <a:pt x="1440" y="2588"/>
                  <a:pt x="1428" y="2587"/>
                  <a:pt x="1436" y="2609"/>
                </a:cubicBezTo>
                <a:cubicBezTo>
                  <a:pt x="1430" y="2608"/>
                  <a:pt x="1424" y="2606"/>
                  <a:pt x="1418" y="2604"/>
                </a:cubicBezTo>
                <a:cubicBezTo>
                  <a:pt x="1416" y="2571"/>
                  <a:pt x="1421" y="2541"/>
                  <a:pt x="1424" y="2513"/>
                </a:cubicBezTo>
                <a:cubicBezTo>
                  <a:pt x="1427" y="2483"/>
                  <a:pt x="1408" y="2463"/>
                  <a:pt x="1400" y="2440"/>
                </a:cubicBezTo>
                <a:cubicBezTo>
                  <a:pt x="1396" y="2429"/>
                  <a:pt x="1405" y="2417"/>
                  <a:pt x="1406" y="2410"/>
                </a:cubicBezTo>
                <a:cubicBezTo>
                  <a:pt x="1408" y="2387"/>
                  <a:pt x="1399" y="2369"/>
                  <a:pt x="1395" y="2347"/>
                </a:cubicBezTo>
                <a:cubicBezTo>
                  <a:pt x="1400" y="2347"/>
                  <a:pt x="1405" y="2346"/>
                  <a:pt x="1411" y="2345"/>
                </a:cubicBezTo>
                <a:cubicBezTo>
                  <a:pt x="1397" y="2252"/>
                  <a:pt x="1369" y="2177"/>
                  <a:pt x="1377" y="2094"/>
                </a:cubicBezTo>
                <a:cubicBezTo>
                  <a:pt x="1382" y="2052"/>
                  <a:pt x="1352" y="2005"/>
                  <a:pt x="1379" y="1979"/>
                </a:cubicBezTo>
                <a:cubicBezTo>
                  <a:pt x="1380" y="1991"/>
                  <a:pt x="1389" y="1993"/>
                  <a:pt x="1395" y="2006"/>
                </a:cubicBezTo>
                <a:cubicBezTo>
                  <a:pt x="1404" y="2031"/>
                  <a:pt x="1410" y="2097"/>
                  <a:pt x="1406" y="2132"/>
                </a:cubicBezTo>
                <a:cubicBezTo>
                  <a:pt x="1401" y="2183"/>
                  <a:pt x="1427" y="2236"/>
                  <a:pt x="1422" y="2283"/>
                </a:cubicBezTo>
                <a:cubicBezTo>
                  <a:pt x="1426" y="2306"/>
                  <a:pt x="1430" y="2330"/>
                  <a:pt x="1434" y="2353"/>
                </a:cubicBezTo>
                <a:cubicBezTo>
                  <a:pt x="1429" y="2388"/>
                  <a:pt x="1439" y="2458"/>
                  <a:pt x="1434" y="2507"/>
                </a:cubicBezTo>
                <a:cubicBezTo>
                  <a:pt x="1438" y="2528"/>
                  <a:pt x="1441" y="2549"/>
                  <a:pt x="1445" y="2569"/>
                </a:cubicBezTo>
                <a:close/>
                <a:moveTo>
                  <a:pt x="2085" y="2332"/>
                </a:moveTo>
                <a:cubicBezTo>
                  <a:pt x="2093" y="2339"/>
                  <a:pt x="2094" y="2345"/>
                  <a:pt x="2089" y="2353"/>
                </a:cubicBezTo>
                <a:cubicBezTo>
                  <a:pt x="2088" y="2346"/>
                  <a:pt x="2087" y="2339"/>
                  <a:pt x="2085" y="2332"/>
                </a:cubicBezTo>
                <a:close/>
                <a:moveTo>
                  <a:pt x="2340" y="2288"/>
                </a:moveTo>
                <a:cubicBezTo>
                  <a:pt x="2334" y="2287"/>
                  <a:pt x="2329" y="2287"/>
                  <a:pt x="2323" y="2286"/>
                </a:cubicBezTo>
                <a:cubicBezTo>
                  <a:pt x="2324" y="2280"/>
                  <a:pt x="2325" y="2275"/>
                  <a:pt x="2325" y="2269"/>
                </a:cubicBezTo>
                <a:cubicBezTo>
                  <a:pt x="2327" y="2269"/>
                  <a:pt x="2329" y="2268"/>
                  <a:pt x="2331" y="2268"/>
                </a:cubicBezTo>
                <a:cubicBezTo>
                  <a:pt x="2336" y="2277"/>
                  <a:pt x="2339" y="2280"/>
                  <a:pt x="2345" y="2287"/>
                </a:cubicBezTo>
                <a:cubicBezTo>
                  <a:pt x="2347" y="2289"/>
                  <a:pt x="2349" y="2306"/>
                  <a:pt x="2351" y="2320"/>
                </a:cubicBezTo>
                <a:cubicBezTo>
                  <a:pt x="2343" y="2314"/>
                  <a:pt x="2341" y="2301"/>
                  <a:pt x="2340" y="2288"/>
                </a:cubicBezTo>
                <a:close/>
                <a:moveTo>
                  <a:pt x="2338" y="2249"/>
                </a:moveTo>
                <a:cubicBezTo>
                  <a:pt x="2333" y="2254"/>
                  <a:pt x="2330" y="2254"/>
                  <a:pt x="2318" y="2257"/>
                </a:cubicBezTo>
                <a:cubicBezTo>
                  <a:pt x="2324" y="2253"/>
                  <a:pt x="2326" y="2252"/>
                  <a:pt x="2338" y="2249"/>
                </a:cubicBezTo>
                <a:close/>
                <a:moveTo>
                  <a:pt x="2427" y="2008"/>
                </a:moveTo>
                <a:cubicBezTo>
                  <a:pt x="2426" y="2006"/>
                  <a:pt x="2426" y="2005"/>
                  <a:pt x="2426" y="2003"/>
                </a:cubicBezTo>
                <a:cubicBezTo>
                  <a:pt x="2430" y="2004"/>
                  <a:pt x="2433" y="2005"/>
                  <a:pt x="2437" y="2006"/>
                </a:cubicBezTo>
                <a:cubicBezTo>
                  <a:pt x="2439" y="2023"/>
                  <a:pt x="2432" y="2027"/>
                  <a:pt x="2433" y="2041"/>
                </a:cubicBezTo>
                <a:cubicBezTo>
                  <a:pt x="2433" y="2062"/>
                  <a:pt x="2456" y="2105"/>
                  <a:pt x="2456" y="2109"/>
                </a:cubicBezTo>
                <a:cubicBezTo>
                  <a:pt x="2456" y="2109"/>
                  <a:pt x="2445" y="2136"/>
                  <a:pt x="2445" y="2141"/>
                </a:cubicBezTo>
                <a:cubicBezTo>
                  <a:pt x="2442" y="2163"/>
                  <a:pt x="2466" y="2174"/>
                  <a:pt x="2454" y="2195"/>
                </a:cubicBezTo>
                <a:cubicBezTo>
                  <a:pt x="2449" y="2204"/>
                  <a:pt x="2445" y="2196"/>
                  <a:pt x="2438" y="2198"/>
                </a:cubicBezTo>
                <a:cubicBezTo>
                  <a:pt x="2442" y="2144"/>
                  <a:pt x="2402" y="2049"/>
                  <a:pt x="2427" y="2008"/>
                </a:cubicBezTo>
                <a:close/>
                <a:moveTo>
                  <a:pt x="1633" y="2246"/>
                </a:moveTo>
                <a:cubicBezTo>
                  <a:pt x="1636" y="2238"/>
                  <a:pt x="1634" y="2241"/>
                  <a:pt x="1637" y="2236"/>
                </a:cubicBezTo>
                <a:cubicBezTo>
                  <a:pt x="1637" y="2235"/>
                  <a:pt x="1637" y="2234"/>
                  <a:pt x="1636" y="2232"/>
                </a:cubicBezTo>
                <a:cubicBezTo>
                  <a:pt x="1638" y="2233"/>
                  <a:pt x="1641" y="2234"/>
                  <a:pt x="1643" y="2235"/>
                </a:cubicBezTo>
                <a:cubicBezTo>
                  <a:pt x="1652" y="2244"/>
                  <a:pt x="1641" y="2243"/>
                  <a:pt x="1633" y="2246"/>
                </a:cubicBezTo>
                <a:close/>
                <a:moveTo>
                  <a:pt x="2334" y="2131"/>
                </a:moveTo>
                <a:cubicBezTo>
                  <a:pt x="2310" y="2138"/>
                  <a:pt x="2306" y="2145"/>
                  <a:pt x="2307" y="2165"/>
                </a:cubicBezTo>
                <a:cubicBezTo>
                  <a:pt x="2290" y="2152"/>
                  <a:pt x="2309" y="2149"/>
                  <a:pt x="2297" y="2137"/>
                </a:cubicBezTo>
                <a:cubicBezTo>
                  <a:pt x="2301" y="2127"/>
                  <a:pt x="2303" y="2130"/>
                  <a:pt x="2310" y="2122"/>
                </a:cubicBezTo>
                <a:cubicBezTo>
                  <a:pt x="2323" y="2102"/>
                  <a:pt x="2325" y="2075"/>
                  <a:pt x="2319" y="2048"/>
                </a:cubicBezTo>
                <a:cubicBezTo>
                  <a:pt x="2340" y="2066"/>
                  <a:pt x="2332" y="2111"/>
                  <a:pt x="2334" y="2131"/>
                </a:cubicBezTo>
                <a:close/>
                <a:moveTo>
                  <a:pt x="2301" y="2008"/>
                </a:moveTo>
                <a:cubicBezTo>
                  <a:pt x="2304" y="2022"/>
                  <a:pt x="2306" y="2036"/>
                  <a:pt x="2309" y="2050"/>
                </a:cubicBezTo>
                <a:cubicBezTo>
                  <a:pt x="2307" y="2049"/>
                  <a:pt x="2305" y="2048"/>
                  <a:pt x="2303" y="2047"/>
                </a:cubicBezTo>
                <a:lnTo>
                  <a:pt x="2292" y="2048"/>
                </a:lnTo>
                <a:cubicBezTo>
                  <a:pt x="2292" y="2028"/>
                  <a:pt x="2292" y="2008"/>
                  <a:pt x="2292" y="1988"/>
                </a:cubicBezTo>
                <a:cubicBezTo>
                  <a:pt x="2297" y="1992"/>
                  <a:pt x="2296" y="1992"/>
                  <a:pt x="2300" y="2000"/>
                </a:cubicBezTo>
                <a:cubicBezTo>
                  <a:pt x="2309" y="1998"/>
                  <a:pt x="2317" y="1997"/>
                  <a:pt x="2326" y="1995"/>
                </a:cubicBezTo>
                <a:cubicBezTo>
                  <a:pt x="2327" y="2001"/>
                  <a:pt x="2328" y="2006"/>
                  <a:pt x="2329" y="2012"/>
                </a:cubicBezTo>
                <a:cubicBezTo>
                  <a:pt x="2317" y="2008"/>
                  <a:pt x="2321" y="2006"/>
                  <a:pt x="2301" y="2008"/>
                </a:cubicBezTo>
                <a:close/>
                <a:moveTo>
                  <a:pt x="2433" y="1981"/>
                </a:moveTo>
                <a:cubicBezTo>
                  <a:pt x="2431" y="1989"/>
                  <a:pt x="2433" y="1985"/>
                  <a:pt x="2429" y="1990"/>
                </a:cubicBezTo>
                <a:cubicBezTo>
                  <a:pt x="2431" y="1982"/>
                  <a:pt x="2429" y="1986"/>
                  <a:pt x="2433" y="1981"/>
                </a:cubicBezTo>
                <a:close/>
                <a:moveTo>
                  <a:pt x="2295" y="1975"/>
                </a:moveTo>
                <a:cubicBezTo>
                  <a:pt x="2297" y="1973"/>
                  <a:pt x="2298" y="1972"/>
                  <a:pt x="2300" y="1970"/>
                </a:cubicBezTo>
                <a:cubicBezTo>
                  <a:pt x="2307" y="1969"/>
                  <a:pt x="2314" y="1968"/>
                  <a:pt x="2321" y="1966"/>
                </a:cubicBezTo>
                <a:cubicBezTo>
                  <a:pt x="2322" y="1970"/>
                  <a:pt x="2323" y="1975"/>
                  <a:pt x="2323" y="1979"/>
                </a:cubicBezTo>
                <a:cubicBezTo>
                  <a:pt x="2311" y="1978"/>
                  <a:pt x="2312" y="1976"/>
                  <a:pt x="2302" y="1982"/>
                </a:cubicBezTo>
                <a:cubicBezTo>
                  <a:pt x="2300" y="1983"/>
                  <a:pt x="2299" y="1983"/>
                  <a:pt x="2297" y="1983"/>
                </a:cubicBezTo>
                <a:cubicBezTo>
                  <a:pt x="2296" y="1981"/>
                  <a:pt x="2296" y="1978"/>
                  <a:pt x="2295" y="1975"/>
                </a:cubicBezTo>
                <a:close/>
                <a:moveTo>
                  <a:pt x="2413" y="1929"/>
                </a:moveTo>
                <a:cubicBezTo>
                  <a:pt x="2411" y="1937"/>
                  <a:pt x="2412" y="1933"/>
                  <a:pt x="2409" y="1938"/>
                </a:cubicBezTo>
                <a:cubicBezTo>
                  <a:pt x="2411" y="1930"/>
                  <a:pt x="2409" y="1934"/>
                  <a:pt x="2413" y="1929"/>
                </a:cubicBezTo>
                <a:close/>
                <a:moveTo>
                  <a:pt x="2323" y="1949"/>
                </a:moveTo>
                <a:cubicBezTo>
                  <a:pt x="2320" y="1949"/>
                  <a:pt x="2316" y="1950"/>
                  <a:pt x="2313" y="1951"/>
                </a:cubicBezTo>
                <a:cubicBezTo>
                  <a:pt x="2305" y="1914"/>
                  <a:pt x="2291" y="1891"/>
                  <a:pt x="2283" y="1845"/>
                </a:cubicBezTo>
                <a:cubicBezTo>
                  <a:pt x="2289" y="1844"/>
                  <a:pt x="2294" y="1843"/>
                  <a:pt x="2299" y="1842"/>
                </a:cubicBezTo>
                <a:cubicBezTo>
                  <a:pt x="2293" y="1828"/>
                  <a:pt x="2298" y="1830"/>
                  <a:pt x="2280" y="1828"/>
                </a:cubicBezTo>
                <a:cubicBezTo>
                  <a:pt x="2277" y="1802"/>
                  <a:pt x="2284" y="1797"/>
                  <a:pt x="2294" y="1779"/>
                </a:cubicBezTo>
                <a:cubicBezTo>
                  <a:pt x="2335" y="1810"/>
                  <a:pt x="2281" y="1907"/>
                  <a:pt x="2323" y="1945"/>
                </a:cubicBezTo>
                <a:cubicBezTo>
                  <a:pt x="2323" y="1946"/>
                  <a:pt x="2323" y="1947"/>
                  <a:pt x="2323" y="1949"/>
                </a:cubicBezTo>
                <a:close/>
                <a:moveTo>
                  <a:pt x="2385" y="1771"/>
                </a:moveTo>
                <a:cubicBezTo>
                  <a:pt x="2389" y="1771"/>
                  <a:pt x="2392" y="1770"/>
                  <a:pt x="2396" y="1770"/>
                </a:cubicBezTo>
                <a:cubicBezTo>
                  <a:pt x="2396" y="1771"/>
                  <a:pt x="2396" y="1772"/>
                  <a:pt x="2396" y="1774"/>
                </a:cubicBezTo>
                <a:cubicBezTo>
                  <a:pt x="2393" y="1774"/>
                  <a:pt x="2389" y="1775"/>
                  <a:pt x="2386" y="1776"/>
                </a:cubicBezTo>
                <a:cubicBezTo>
                  <a:pt x="2386" y="1774"/>
                  <a:pt x="2385" y="1773"/>
                  <a:pt x="2385" y="1771"/>
                </a:cubicBezTo>
                <a:close/>
                <a:moveTo>
                  <a:pt x="1665" y="1898"/>
                </a:moveTo>
                <a:cubicBezTo>
                  <a:pt x="1661" y="1899"/>
                  <a:pt x="1658" y="1900"/>
                  <a:pt x="1654" y="1900"/>
                </a:cubicBezTo>
                <a:cubicBezTo>
                  <a:pt x="1654" y="1896"/>
                  <a:pt x="1653" y="1892"/>
                  <a:pt x="1652" y="1888"/>
                </a:cubicBezTo>
                <a:cubicBezTo>
                  <a:pt x="1656" y="1887"/>
                  <a:pt x="1659" y="1887"/>
                  <a:pt x="1663" y="1886"/>
                </a:cubicBezTo>
                <a:cubicBezTo>
                  <a:pt x="1664" y="1890"/>
                  <a:pt x="1664" y="1894"/>
                  <a:pt x="1665" y="1898"/>
                </a:cubicBezTo>
                <a:close/>
                <a:moveTo>
                  <a:pt x="1383" y="1940"/>
                </a:moveTo>
                <a:cubicBezTo>
                  <a:pt x="1382" y="1933"/>
                  <a:pt x="1380" y="1926"/>
                  <a:pt x="1379" y="1919"/>
                </a:cubicBezTo>
                <a:cubicBezTo>
                  <a:pt x="1383" y="1918"/>
                  <a:pt x="1386" y="1918"/>
                  <a:pt x="1390" y="1917"/>
                </a:cubicBezTo>
                <a:cubicBezTo>
                  <a:pt x="1391" y="1924"/>
                  <a:pt x="1392" y="1931"/>
                  <a:pt x="1393" y="1938"/>
                </a:cubicBezTo>
                <a:cubicBezTo>
                  <a:pt x="1390" y="1938"/>
                  <a:pt x="1386" y="1939"/>
                  <a:pt x="1383" y="1940"/>
                </a:cubicBezTo>
                <a:close/>
                <a:moveTo>
                  <a:pt x="2276" y="1744"/>
                </a:moveTo>
                <a:cubicBezTo>
                  <a:pt x="2280" y="1743"/>
                  <a:pt x="2283" y="1742"/>
                  <a:pt x="2287" y="1742"/>
                </a:cubicBezTo>
                <a:cubicBezTo>
                  <a:pt x="2286" y="1751"/>
                  <a:pt x="2285" y="1761"/>
                  <a:pt x="2281" y="1768"/>
                </a:cubicBezTo>
                <a:cubicBezTo>
                  <a:pt x="2279" y="1760"/>
                  <a:pt x="2278" y="1752"/>
                  <a:pt x="2276" y="1744"/>
                </a:cubicBezTo>
                <a:close/>
                <a:moveTo>
                  <a:pt x="2370" y="1684"/>
                </a:moveTo>
                <a:cubicBezTo>
                  <a:pt x="2368" y="1660"/>
                  <a:pt x="2376" y="1663"/>
                  <a:pt x="2379" y="1644"/>
                </a:cubicBezTo>
                <a:cubicBezTo>
                  <a:pt x="2383" y="1644"/>
                  <a:pt x="2386" y="1643"/>
                  <a:pt x="2390" y="1642"/>
                </a:cubicBezTo>
                <a:cubicBezTo>
                  <a:pt x="2387" y="1658"/>
                  <a:pt x="2379" y="1663"/>
                  <a:pt x="2395" y="1676"/>
                </a:cubicBezTo>
                <a:cubicBezTo>
                  <a:pt x="2396" y="1697"/>
                  <a:pt x="2388" y="1693"/>
                  <a:pt x="2385" y="1712"/>
                </a:cubicBezTo>
                <a:cubicBezTo>
                  <a:pt x="2382" y="1712"/>
                  <a:pt x="2378" y="1713"/>
                  <a:pt x="2375" y="1713"/>
                </a:cubicBezTo>
                <a:cubicBezTo>
                  <a:pt x="2373" y="1698"/>
                  <a:pt x="2375" y="1690"/>
                  <a:pt x="2370" y="1684"/>
                </a:cubicBezTo>
                <a:close/>
                <a:moveTo>
                  <a:pt x="2290" y="1694"/>
                </a:moveTo>
                <a:cubicBezTo>
                  <a:pt x="2295" y="1693"/>
                  <a:pt x="2300" y="1692"/>
                  <a:pt x="2305" y="1691"/>
                </a:cubicBezTo>
                <a:cubicBezTo>
                  <a:pt x="2306" y="1693"/>
                  <a:pt x="2306" y="1694"/>
                  <a:pt x="2306" y="1696"/>
                </a:cubicBezTo>
                <a:cubicBezTo>
                  <a:pt x="2290" y="1698"/>
                  <a:pt x="2279" y="1699"/>
                  <a:pt x="2268" y="1698"/>
                </a:cubicBezTo>
                <a:cubicBezTo>
                  <a:pt x="2265" y="1667"/>
                  <a:pt x="2268" y="1640"/>
                  <a:pt x="2269" y="1608"/>
                </a:cubicBezTo>
                <a:cubicBezTo>
                  <a:pt x="2276" y="1607"/>
                  <a:pt x="2283" y="1606"/>
                  <a:pt x="2290" y="1605"/>
                </a:cubicBezTo>
                <a:cubicBezTo>
                  <a:pt x="2279" y="1569"/>
                  <a:pt x="2291" y="1559"/>
                  <a:pt x="2286" y="1520"/>
                </a:cubicBezTo>
                <a:cubicBezTo>
                  <a:pt x="2297" y="1530"/>
                  <a:pt x="2301" y="1586"/>
                  <a:pt x="2295" y="1604"/>
                </a:cubicBezTo>
                <a:cubicBezTo>
                  <a:pt x="2289" y="1610"/>
                  <a:pt x="2283" y="1617"/>
                  <a:pt x="2277" y="1624"/>
                </a:cubicBezTo>
                <a:cubicBezTo>
                  <a:pt x="2273" y="1640"/>
                  <a:pt x="2289" y="1642"/>
                  <a:pt x="2292" y="1647"/>
                </a:cubicBezTo>
                <a:cubicBezTo>
                  <a:pt x="2290" y="1665"/>
                  <a:pt x="2289" y="1673"/>
                  <a:pt x="2290" y="1694"/>
                </a:cubicBezTo>
                <a:close/>
                <a:moveTo>
                  <a:pt x="2288" y="1502"/>
                </a:moveTo>
                <a:cubicBezTo>
                  <a:pt x="2292" y="1502"/>
                  <a:pt x="2295" y="1501"/>
                  <a:pt x="2299" y="1500"/>
                </a:cubicBezTo>
                <a:cubicBezTo>
                  <a:pt x="2296" y="1511"/>
                  <a:pt x="2298" y="1508"/>
                  <a:pt x="2291" y="1515"/>
                </a:cubicBezTo>
                <a:lnTo>
                  <a:pt x="2288" y="1502"/>
                </a:lnTo>
                <a:close/>
                <a:moveTo>
                  <a:pt x="2280" y="1457"/>
                </a:moveTo>
                <a:cubicBezTo>
                  <a:pt x="2286" y="1463"/>
                  <a:pt x="2286" y="1461"/>
                  <a:pt x="2283" y="1469"/>
                </a:cubicBezTo>
                <a:cubicBezTo>
                  <a:pt x="2282" y="1465"/>
                  <a:pt x="2281" y="1461"/>
                  <a:pt x="2280" y="1457"/>
                </a:cubicBezTo>
                <a:close/>
                <a:moveTo>
                  <a:pt x="1831" y="1728"/>
                </a:moveTo>
                <a:cubicBezTo>
                  <a:pt x="1828" y="1733"/>
                  <a:pt x="1830" y="1729"/>
                  <a:pt x="1828" y="1737"/>
                </a:cubicBezTo>
                <a:cubicBezTo>
                  <a:pt x="1824" y="1738"/>
                  <a:pt x="1821" y="1739"/>
                  <a:pt x="1817" y="1739"/>
                </a:cubicBezTo>
                <a:cubicBezTo>
                  <a:pt x="1814" y="1726"/>
                  <a:pt x="1812" y="1713"/>
                  <a:pt x="1816" y="1705"/>
                </a:cubicBezTo>
                <a:cubicBezTo>
                  <a:pt x="1816" y="1700"/>
                  <a:pt x="1815" y="1694"/>
                  <a:pt x="1814" y="1689"/>
                </a:cubicBezTo>
                <a:cubicBezTo>
                  <a:pt x="1817" y="1688"/>
                  <a:pt x="1821" y="1687"/>
                  <a:pt x="1824" y="1687"/>
                </a:cubicBezTo>
                <a:cubicBezTo>
                  <a:pt x="1824" y="1704"/>
                  <a:pt x="1825" y="1713"/>
                  <a:pt x="1831" y="1728"/>
                </a:cubicBezTo>
                <a:close/>
                <a:moveTo>
                  <a:pt x="1324" y="1882"/>
                </a:moveTo>
                <a:cubicBezTo>
                  <a:pt x="1327" y="1881"/>
                  <a:pt x="1331" y="1880"/>
                  <a:pt x="1334" y="1880"/>
                </a:cubicBezTo>
                <a:cubicBezTo>
                  <a:pt x="1335" y="1892"/>
                  <a:pt x="1334" y="1902"/>
                  <a:pt x="1329" y="1911"/>
                </a:cubicBezTo>
                <a:cubicBezTo>
                  <a:pt x="1327" y="1901"/>
                  <a:pt x="1325" y="1891"/>
                  <a:pt x="1324" y="1882"/>
                </a:cubicBezTo>
                <a:close/>
                <a:moveTo>
                  <a:pt x="1382" y="1871"/>
                </a:moveTo>
                <a:lnTo>
                  <a:pt x="1385" y="1892"/>
                </a:lnTo>
                <a:cubicBezTo>
                  <a:pt x="1373" y="1890"/>
                  <a:pt x="1377" y="1890"/>
                  <a:pt x="1368" y="1887"/>
                </a:cubicBezTo>
                <a:cubicBezTo>
                  <a:pt x="1370" y="1879"/>
                  <a:pt x="1368" y="1882"/>
                  <a:pt x="1372" y="1877"/>
                </a:cubicBezTo>
                <a:cubicBezTo>
                  <a:pt x="1372" y="1876"/>
                  <a:pt x="1371" y="1875"/>
                  <a:pt x="1371" y="1873"/>
                </a:cubicBezTo>
                <a:cubicBezTo>
                  <a:pt x="1375" y="1873"/>
                  <a:pt x="1378" y="1872"/>
                  <a:pt x="1382" y="1871"/>
                </a:cubicBezTo>
                <a:close/>
                <a:moveTo>
                  <a:pt x="1323" y="1878"/>
                </a:moveTo>
                <a:cubicBezTo>
                  <a:pt x="1311" y="1849"/>
                  <a:pt x="1316" y="1811"/>
                  <a:pt x="1309" y="1769"/>
                </a:cubicBezTo>
                <a:cubicBezTo>
                  <a:pt x="1314" y="1768"/>
                  <a:pt x="1320" y="1767"/>
                  <a:pt x="1325" y="1766"/>
                </a:cubicBezTo>
                <a:cubicBezTo>
                  <a:pt x="1331" y="1798"/>
                  <a:pt x="1341" y="1848"/>
                  <a:pt x="1327" y="1872"/>
                </a:cubicBezTo>
                <a:cubicBezTo>
                  <a:pt x="1326" y="1874"/>
                  <a:pt x="1324" y="1876"/>
                  <a:pt x="1323" y="1878"/>
                </a:cubicBezTo>
                <a:close/>
                <a:moveTo>
                  <a:pt x="1046" y="1700"/>
                </a:moveTo>
                <a:cubicBezTo>
                  <a:pt x="1054" y="1706"/>
                  <a:pt x="1057" y="1720"/>
                  <a:pt x="1051" y="1729"/>
                </a:cubicBezTo>
                <a:cubicBezTo>
                  <a:pt x="1049" y="1719"/>
                  <a:pt x="1048" y="1710"/>
                  <a:pt x="1046" y="1700"/>
                </a:cubicBezTo>
                <a:close/>
                <a:moveTo>
                  <a:pt x="1050" y="1695"/>
                </a:moveTo>
                <a:cubicBezTo>
                  <a:pt x="1052" y="1693"/>
                  <a:pt x="1053" y="1692"/>
                  <a:pt x="1055" y="1690"/>
                </a:cubicBezTo>
                <a:cubicBezTo>
                  <a:pt x="1056" y="1687"/>
                  <a:pt x="1058" y="1684"/>
                  <a:pt x="1059" y="1681"/>
                </a:cubicBezTo>
                <a:cubicBezTo>
                  <a:pt x="1064" y="1680"/>
                  <a:pt x="1069" y="1679"/>
                  <a:pt x="1075" y="1678"/>
                </a:cubicBezTo>
                <a:cubicBezTo>
                  <a:pt x="1075" y="1682"/>
                  <a:pt x="1076" y="1686"/>
                  <a:pt x="1077" y="1690"/>
                </a:cubicBezTo>
                <a:cubicBezTo>
                  <a:pt x="1068" y="1692"/>
                  <a:pt x="1059" y="1693"/>
                  <a:pt x="1050" y="1695"/>
                </a:cubicBezTo>
                <a:close/>
                <a:moveTo>
                  <a:pt x="1171" y="1669"/>
                </a:moveTo>
                <a:cubicBezTo>
                  <a:pt x="1168" y="1670"/>
                  <a:pt x="1164" y="1671"/>
                  <a:pt x="1161" y="1671"/>
                </a:cubicBezTo>
                <a:cubicBezTo>
                  <a:pt x="1160" y="1666"/>
                  <a:pt x="1159" y="1660"/>
                  <a:pt x="1158" y="1655"/>
                </a:cubicBezTo>
                <a:cubicBezTo>
                  <a:pt x="1172" y="1658"/>
                  <a:pt x="1167" y="1655"/>
                  <a:pt x="1171" y="1669"/>
                </a:cubicBezTo>
                <a:close/>
                <a:moveTo>
                  <a:pt x="1059" y="1557"/>
                </a:moveTo>
                <a:cubicBezTo>
                  <a:pt x="1050" y="1558"/>
                  <a:pt x="1041" y="1560"/>
                  <a:pt x="1032" y="1561"/>
                </a:cubicBezTo>
                <a:cubicBezTo>
                  <a:pt x="1035" y="1557"/>
                  <a:pt x="1038" y="1552"/>
                  <a:pt x="1041" y="1547"/>
                </a:cubicBezTo>
                <a:cubicBezTo>
                  <a:pt x="1044" y="1547"/>
                  <a:pt x="1048" y="1546"/>
                  <a:pt x="1051" y="1545"/>
                </a:cubicBezTo>
                <a:cubicBezTo>
                  <a:pt x="1056" y="1552"/>
                  <a:pt x="1053" y="1549"/>
                  <a:pt x="1058" y="1553"/>
                </a:cubicBezTo>
                <a:cubicBezTo>
                  <a:pt x="1058" y="1554"/>
                  <a:pt x="1059" y="1555"/>
                  <a:pt x="1059" y="1557"/>
                </a:cubicBezTo>
                <a:close/>
                <a:moveTo>
                  <a:pt x="1658" y="1857"/>
                </a:moveTo>
                <a:cubicBezTo>
                  <a:pt x="1654" y="1858"/>
                  <a:pt x="1651" y="1858"/>
                  <a:pt x="1647" y="1859"/>
                </a:cubicBezTo>
                <a:cubicBezTo>
                  <a:pt x="1635" y="1830"/>
                  <a:pt x="1628" y="1756"/>
                  <a:pt x="1618" y="1723"/>
                </a:cubicBezTo>
                <a:cubicBezTo>
                  <a:pt x="1610" y="1699"/>
                  <a:pt x="1615" y="1660"/>
                  <a:pt x="1599" y="1645"/>
                </a:cubicBezTo>
                <a:cubicBezTo>
                  <a:pt x="1601" y="1618"/>
                  <a:pt x="1589" y="1509"/>
                  <a:pt x="1572" y="1496"/>
                </a:cubicBezTo>
                <a:cubicBezTo>
                  <a:pt x="1569" y="1478"/>
                  <a:pt x="1566" y="1458"/>
                  <a:pt x="1569" y="1445"/>
                </a:cubicBezTo>
                <a:cubicBezTo>
                  <a:pt x="1572" y="1445"/>
                  <a:pt x="1576" y="1444"/>
                  <a:pt x="1579" y="1444"/>
                </a:cubicBezTo>
                <a:cubicBezTo>
                  <a:pt x="1583" y="1479"/>
                  <a:pt x="1597" y="1552"/>
                  <a:pt x="1616" y="1591"/>
                </a:cubicBezTo>
                <a:cubicBezTo>
                  <a:pt x="1635" y="1629"/>
                  <a:pt x="1622" y="1669"/>
                  <a:pt x="1635" y="1699"/>
                </a:cubicBezTo>
                <a:cubicBezTo>
                  <a:pt x="1654" y="1741"/>
                  <a:pt x="1638" y="1799"/>
                  <a:pt x="1650" y="1816"/>
                </a:cubicBezTo>
                <a:cubicBezTo>
                  <a:pt x="1653" y="1829"/>
                  <a:pt x="1655" y="1843"/>
                  <a:pt x="1658" y="1857"/>
                </a:cubicBezTo>
                <a:close/>
                <a:moveTo>
                  <a:pt x="1606" y="1379"/>
                </a:moveTo>
                <a:cubicBezTo>
                  <a:pt x="1608" y="1379"/>
                  <a:pt x="1610" y="1378"/>
                  <a:pt x="1611" y="1378"/>
                </a:cubicBezTo>
                <a:cubicBezTo>
                  <a:pt x="1616" y="1385"/>
                  <a:pt x="1613" y="1382"/>
                  <a:pt x="1618" y="1386"/>
                </a:cubicBezTo>
                <a:cubicBezTo>
                  <a:pt x="1621" y="1402"/>
                  <a:pt x="1623" y="1407"/>
                  <a:pt x="1613" y="1416"/>
                </a:cubicBezTo>
                <a:cubicBezTo>
                  <a:pt x="1610" y="1397"/>
                  <a:pt x="1610" y="1392"/>
                  <a:pt x="1606" y="1379"/>
                </a:cubicBezTo>
                <a:close/>
                <a:moveTo>
                  <a:pt x="1549" y="1394"/>
                </a:moveTo>
                <a:cubicBezTo>
                  <a:pt x="1548" y="1389"/>
                  <a:pt x="1547" y="1385"/>
                  <a:pt x="1546" y="1381"/>
                </a:cubicBezTo>
                <a:cubicBezTo>
                  <a:pt x="1548" y="1379"/>
                  <a:pt x="1550" y="1378"/>
                  <a:pt x="1551" y="1376"/>
                </a:cubicBezTo>
                <a:cubicBezTo>
                  <a:pt x="1555" y="1377"/>
                  <a:pt x="1559" y="1378"/>
                  <a:pt x="1562" y="1378"/>
                </a:cubicBezTo>
                <a:cubicBezTo>
                  <a:pt x="1563" y="1396"/>
                  <a:pt x="1568" y="1397"/>
                  <a:pt x="1549" y="1394"/>
                </a:cubicBezTo>
                <a:close/>
                <a:moveTo>
                  <a:pt x="1598" y="1334"/>
                </a:moveTo>
                <a:cubicBezTo>
                  <a:pt x="1600" y="1332"/>
                  <a:pt x="1601" y="1330"/>
                  <a:pt x="1603" y="1328"/>
                </a:cubicBezTo>
                <a:cubicBezTo>
                  <a:pt x="1604" y="1328"/>
                  <a:pt x="1606" y="1328"/>
                  <a:pt x="1608" y="1328"/>
                </a:cubicBezTo>
                <a:lnTo>
                  <a:pt x="1612" y="1348"/>
                </a:lnTo>
                <a:cubicBezTo>
                  <a:pt x="1608" y="1349"/>
                  <a:pt x="1605" y="1350"/>
                  <a:pt x="1601" y="1350"/>
                </a:cubicBezTo>
                <a:cubicBezTo>
                  <a:pt x="1600" y="1345"/>
                  <a:pt x="1599" y="1339"/>
                  <a:pt x="1598" y="1334"/>
                </a:cubicBezTo>
                <a:close/>
                <a:moveTo>
                  <a:pt x="1128" y="1391"/>
                </a:moveTo>
                <a:cubicBezTo>
                  <a:pt x="1131" y="1390"/>
                  <a:pt x="1135" y="1390"/>
                  <a:pt x="1138" y="1389"/>
                </a:cubicBezTo>
                <a:cubicBezTo>
                  <a:pt x="1143" y="1412"/>
                  <a:pt x="1144" y="1414"/>
                  <a:pt x="1127" y="1417"/>
                </a:cubicBezTo>
                <a:cubicBezTo>
                  <a:pt x="1127" y="1408"/>
                  <a:pt x="1127" y="1399"/>
                  <a:pt x="1128" y="1391"/>
                </a:cubicBezTo>
                <a:close/>
                <a:moveTo>
                  <a:pt x="1121" y="1354"/>
                </a:moveTo>
                <a:cubicBezTo>
                  <a:pt x="1127" y="1353"/>
                  <a:pt x="1132" y="1352"/>
                  <a:pt x="1137" y="1351"/>
                </a:cubicBezTo>
                <a:cubicBezTo>
                  <a:pt x="1140" y="1369"/>
                  <a:pt x="1138" y="1374"/>
                  <a:pt x="1132" y="1386"/>
                </a:cubicBezTo>
                <a:lnTo>
                  <a:pt x="1127" y="1387"/>
                </a:lnTo>
                <a:cubicBezTo>
                  <a:pt x="1125" y="1376"/>
                  <a:pt x="1123" y="1365"/>
                  <a:pt x="1121" y="1354"/>
                </a:cubicBezTo>
                <a:close/>
                <a:moveTo>
                  <a:pt x="1583" y="1276"/>
                </a:moveTo>
                <a:cubicBezTo>
                  <a:pt x="1588" y="1276"/>
                  <a:pt x="1593" y="1275"/>
                  <a:pt x="1598" y="1274"/>
                </a:cubicBezTo>
                <a:cubicBezTo>
                  <a:pt x="1600" y="1282"/>
                  <a:pt x="1601" y="1290"/>
                  <a:pt x="1603" y="1299"/>
                </a:cubicBezTo>
                <a:lnTo>
                  <a:pt x="1598" y="1299"/>
                </a:lnTo>
                <a:cubicBezTo>
                  <a:pt x="1591" y="1291"/>
                  <a:pt x="1587" y="1289"/>
                  <a:pt x="1583" y="1276"/>
                </a:cubicBezTo>
                <a:close/>
                <a:moveTo>
                  <a:pt x="490" y="1426"/>
                </a:moveTo>
                <a:cubicBezTo>
                  <a:pt x="489" y="1421"/>
                  <a:pt x="488" y="1415"/>
                  <a:pt x="487" y="1410"/>
                </a:cubicBezTo>
                <a:cubicBezTo>
                  <a:pt x="491" y="1409"/>
                  <a:pt x="494" y="1409"/>
                  <a:pt x="498" y="1408"/>
                </a:cubicBezTo>
                <a:cubicBezTo>
                  <a:pt x="502" y="1434"/>
                  <a:pt x="514" y="1482"/>
                  <a:pt x="492" y="1503"/>
                </a:cubicBezTo>
                <a:cubicBezTo>
                  <a:pt x="487" y="1476"/>
                  <a:pt x="478" y="1444"/>
                  <a:pt x="490" y="1426"/>
                </a:cubicBezTo>
                <a:close/>
                <a:moveTo>
                  <a:pt x="228" y="1456"/>
                </a:moveTo>
                <a:cubicBezTo>
                  <a:pt x="228" y="1458"/>
                  <a:pt x="229" y="1461"/>
                  <a:pt x="229" y="1464"/>
                </a:cubicBezTo>
                <a:cubicBezTo>
                  <a:pt x="225" y="1465"/>
                  <a:pt x="222" y="1465"/>
                  <a:pt x="218" y="1466"/>
                </a:cubicBezTo>
                <a:cubicBezTo>
                  <a:pt x="216" y="1454"/>
                  <a:pt x="215" y="1447"/>
                  <a:pt x="209" y="1442"/>
                </a:cubicBezTo>
                <a:cubicBezTo>
                  <a:pt x="210" y="1439"/>
                  <a:pt x="211" y="1436"/>
                  <a:pt x="213" y="1433"/>
                </a:cubicBezTo>
                <a:cubicBezTo>
                  <a:pt x="218" y="1437"/>
                  <a:pt x="223" y="1451"/>
                  <a:pt x="228" y="1456"/>
                </a:cubicBezTo>
                <a:close/>
                <a:moveTo>
                  <a:pt x="210" y="1416"/>
                </a:moveTo>
                <a:cubicBezTo>
                  <a:pt x="215" y="1412"/>
                  <a:pt x="211" y="1414"/>
                  <a:pt x="220" y="1410"/>
                </a:cubicBezTo>
                <a:cubicBezTo>
                  <a:pt x="220" y="1414"/>
                  <a:pt x="221" y="1418"/>
                  <a:pt x="222" y="1422"/>
                </a:cubicBezTo>
                <a:cubicBezTo>
                  <a:pt x="220" y="1423"/>
                  <a:pt x="218" y="1423"/>
                  <a:pt x="216" y="1423"/>
                </a:cubicBezTo>
                <a:cubicBezTo>
                  <a:pt x="212" y="1417"/>
                  <a:pt x="215" y="1420"/>
                  <a:pt x="210" y="1416"/>
                </a:cubicBezTo>
                <a:close/>
                <a:moveTo>
                  <a:pt x="218" y="1492"/>
                </a:moveTo>
                <a:cubicBezTo>
                  <a:pt x="219" y="1488"/>
                  <a:pt x="220" y="1485"/>
                  <a:pt x="221" y="1482"/>
                </a:cubicBezTo>
                <a:cubicBezTo>
                  <a:pt x="223" y="1482"/>
                  <a:pt x="225" y="1482"/>
                  <a:pt x="227" y="1481"/>
                </a:cubicBezTo>
                <a:cubicBezTo>
                  <a:pt x="225" y="1493"/>
                  <a:pt x="231" y="1488"/>
                  <a:pt x="218" y="1492"/>
                </a:cubicBezTo>
                <a:close/>
                <a:moveTo>
                  <a:pt x="117" y="2129"/>
                </a:moveTo>
                <a:cubicBezTo>
                  <a:pt x="123" y="2153"/>
                  <a:pt x="128" y="2169"/>
                  <a:pt x="110" y="2181"/>
                </a:cubicBezTo>
                <a:cubicBezTo>
                  <a:pt x="107" y="2120"/>
                  <a:pt x="99" y="2041"/>
                  <a:pt x="83" y="1968"/>
                </a:cubicBezTo>
                <a:cubicBezTo>
                  <a:pt x="89" y="1962"/>
                  <a:pt x="93" y="1955"/>
                  <a:pt x="96" y="1949"/>
                </a:cubicBezTo>
                <a:cubicBezTo>
                  <a:pt x="98" y="1948"/>
                  <a:pt x="100" y="1948"/>
                  <a:pt x="101" y="1948"/>
                </a:cubicBezTo>
                <a:cubicBezTo>
                  <a:pt x="107" y="1975"/>
                  <a:pt x="125" y="2113"/>
                  <a:pt x="117" y="2129"/>
                </a:cubicBezTo>
                <a:close/>
                <a:moveTo>
                  <a:pt x="122" y="3055"/>
                </a:moveTo>
                <a:cubicBezTo>
                  <a:pt x="120" y="3056"/>
                  <a:pt x="119" y="3058"/>
                  <a:pt x="117" y="3060"/>
                </a:cubicBezTo>
                <a:cubicBezTo>
                  <a:pt x="111" y="3050"/>
                  <a:pt x="106" y="3032"/>
                  <a:pt x="104" y="3015"/>
                </a:cubicBezTo>
                <a:cubicBezTo>
                  <a:pt x="109" y="3014"/>
                  <a:pt x="115" y="3013"/>
                  <a:pt x="120" y="3012"/>
                </a:cubicBezTo>
                <a:cubicBezTo>
                  <a:pt x="123" y="3027"/>
                  <a:pt x="128" y="3045"/>
                  <a:pt x="122" y="3055"/>
                </a:cubicBezTo>
                <a:close/>
                <a:moveTo>
                  <a:pt x="155" y="3023"/>
                </a:moveTo>
                <a:cubicBezTo>
                  <a:pt x="158" y="3046"/>
                  <a:pt x="161" y="3076"/>
                  <a:pt x="150" y="3092"/>
                </a:cubicBezTo>
                <a:cubicBezTo>
                  <a:pt x="151" y="3094"/>
                  <a:pt x="151" y="3095"/>
                  <a:pt x="151" y="3096"/>
                </a:cubicBezTo>
                <a:cubicBezTo>
                  <a:pt x="149" y="3097"/>
                  <a:pt x="148" y="3097"/>
                  <a:pt x="146" y="3097"/>
                </a:cubicBezTo>
                <a:cubicBezTo>
                  <a:pt x="142" y="3078"/>
                  <a:pt x="131" y="3044"/>
                  <a:pt x="139" y="3030"/>
                </a:cubicBezTo>
                <a:cubicBezTo>
                  <a:pt x="145" y="3026"/>
                  <a:pt x="144" y="3027"/>
                  <a:pt x="155" y="3023"/>
                </a:cubicBezTo>
                <a:close/>
                <a:moveTo>
                  <a:pt x="590" y="3049"/>
                </a:moveTo>
                <a:cubicBezTo>
                  <a:pt x="592" y="3070"/>
                  <a:pt x="593" y="3066"/>
                  <a:pt x="577" y="3068"/>
                </a:cubicBezTo>
                <a:cubicBezTo>
                  <a:pt x="576" y="3063"/>
                  <a:pt x="575" y="3057"/>
                  <a:pt x="575" y="3052"/>
                </a:cubicBezTo>
                <a:cubicBezTo>
                  <a:pt x="576" y="3050"/>
                  <a:pt x="578" y="3048"/>
                  <a:pt x="579" y="3047"/>
                </a:cubicBezTo>
                <a:cubicBezTo>
                  <a:pt x="583" y="3047"/>
                  <a:pt x="587" y="3048"/>
                  <a:pt x="590" y="3049"/>
                </a:cubicBezTo>
                <a:close/>
                <a:moveTo>
                  <a:pt x="2346" y="2880"/>
                </a:moveTo>
                <a:cubicBezTo>
                  <a:pt x="2345" y="2878"/>
                  <a:pt x="2345" y="2875"/>
                  <a:pt x="2344" y="2872"/>
                </a:cubicBezTo>
                <a:cubicBezTo>
                  <a:pt x="2354" y="2874"/>
                  <a:pt x="2350" y="2872"/>
                  <a:pt x="2346" y="2880"/>
                </a:cubicBezTo>
                <a:close/>
                <a:moveTo>
                  <a:pt x="667" y="3266"/>
                </a:moveTo>
                <a:cubicBezTo>
                  <a:pt x="667" y="3269"/>
                  <a:pt x="668" y="3272"/>
                  <a:pt x="668" y="3274"/>
                </a:cubicBezTo>
                <a:cubicBezTo>
                  <a:pt x="665" y="3275"/>
                  <a:pt x="661" y="3276"/>
                  <a:pt x="658" y="3276"/>
                </a:cubicBezTo>
                <a:cubicBezTo>
                  <a:pt x="659" y="3273"/>
                  <a:pt x="660" y="3270"/>
                  <a:pt x="662" y="3267"/>
                </a:cubicBezTo>
                <a:cubicBezTo>
                  <a:pt x="663" y="3267"/>
                  <a:pt x="665" y="3266"/>
                  <a:pt x="667" y="3266"/>
                </a:cubicBezTo>
                <a:close/>
                <a:moveTo>
                  <a:pt x="643" y="3317"/>
                </a:moveTo>
                <a:cubicBezTo>
                  <a:pt x="643" y="3319"/>
                  <a:pt x="644" y="3320"/>
                  <a:pt x="644" y="3321"/>
                </a:cubicBezTo>
                <a:cubicBezTo>
                  <a:pt x="632" y="3320"/>
                  <a:pt x="636" y="3319"/>
                  <a:pt x="627" y="3316"/>
                </a:cubicBezTo>
                <a:cubicBezTo>
                  <a:pt x="622" y="3285"/>
                  <a:pt x="622" y="3252"/>
                  <a:pt x="639" y="3232"/>
                </a:cubicBezTo>
                <a:cubicBezTo>
                  <a:pt x="639" y="3231"/>
                  <a:pt x="639" y="3230"/>
                  <a:pt x="638" y="3228"/>
                </a:cubicBezTo>
                <a:cubicBezTo>
                  <a:pt x="642" y="3228"/>
                  <a:pt x="645" y="3227"/>
                  <a:pt x="649" y="3226"/>
                </a:cubicBezTo>
                <a:cubicBezTo>
                  <a:pt x="649" y="3244"/>
                  <a:pt x="653" y="3276"/>
                  <a:pt x="649" y="3286"/>
                </a:cubicBezTo>
                <a:cubicBezTo>
                  <a:pt x="652" y="3303"/>
                  <a:pt x="656" y="3309"/>
                  <a:pt x="643" y="3317"/>
                </a:cubicBezTo>
                <a:close/>
                <a:moveTo>
                  <a:pt x="639" y="3356"/>
                </a:moveTo>
                <a:cubicBezTo>
                  <a:pt x="641" y="3356"/>
                  <a:pt x="643" y="3356"/>
                  <a:pt x="644" y="3355"/>
                </a:cubicBezTo>
                <a:cubicBezTo>
                  <a:pt x="649" y="3362"/>
                  <a:pt x="652" y="3368"/>
                  <a:pt x="654" y="3379"/>
                </a:cubicBezTo>
                <a:lnTo>
                  <a:pt x="638" y="3382"/>
                </a:lnTo>
                <a:cubicBezTo>
                  <a:pt x="640" y="3374"/>
                  <a:pt x="639" y="3378"/>
                  <a:pt x="642" y="3373"/>
                </a:cubicBezTo>
                <a:cubicBezTo>
                  <a:pt x="641" y="3367"/>
                  <a:pt x="640" y="3362"/>
                  <a:pt x="639" y="3356"/>
                </a:cubicBezTo>
                <a:close/>
                <a:moveTo>
                  <a:pt x="587" y="3430"/>
                </a:moveTo>
                <a:cubicBezTo>
                  <a:pt x="597" y="3455"/>
                  <a:pt x="594" y="3485"/>
                  <a:pt x="604" y="3495"/>
                </a:cubicBezTo>
                <a:cubicBezTo>
                  <a:pt x="605" y="3506"/>
                  <a:pt x="606" y="3510"/>
                  <a:pt x="602" y="3517"/>
                </a:cubicBezTo>
                <a:cubicBezTo>
                  <a:pt x="602" y="3518"/>
                  <a:pt x="602" y="3519"/>
                  <a:pt x="603" y="3521"/>
                </a:cubicBezTo>
                <a:cubicBezTo>
                  <a:pt x="599" y="3521"/>
                  <a:pt x="596" y="3522"/>
                  <a:pt x="592" y="3523"/>
                </a:cubicBezTo>
                <a:cubicBezTo>
                  <a:pt x="578" y="3491"/>
                  <a:pt x="557" y="3356"/>
                  <a:pt x="531" y="3333"/>
                </a:cubicBezTo>
                <a:cubicBezTo>
                  <a:pt x="539" y="3299"/>
                  <a:pt x="520" y="3250"/>
                  <a:pt x="517" y="3220"/>
                </a:cubicBezTo>
                <a:cubicBezTo>
                  <a:pt x="518" y="3218"/>
                  <a:pt x="520" y="3216"/>
                  <a:pt x="521" y="3215"/>
                </a:cubicBezTo>
                <a:cubicBezTo>
                  <a:pt x="525" y="3214"/>
                  <a:pt x="528" y="3214"/>
                  <a:pt x="532" y="3213"/>
                </a:cubicBezTo>
                <a:cubicBezTo>
                  <a:pt x="545" y="3290"/>
                  <a:pt x="565" y="3376"/>
                  <a:pt x="587" y="3430"/>
                </a:cubicBezTo>
                <a:close/>
                <a:moveTo>
                  <a:pt x="697" y="3530"/>
                </a:moveTo>
                <a:cubicBezTo>
                  <a:pt x="692" y="3531"/>
                  <a:pt x="686" y="3532"/>
                  <a:pt x="681" y="3533"/>
                </a:cubicBezTo>
                <a:lnTo>
                  <a:pt x="678" y="3512"/>
                </a:lnTo>
                <a:cubicBezTo>
                  <a:pt x="693" y="3515"/>
                  <a:pt x="692" y="3515"/>
                  <a:pt x="697" y="3530"/>
                </a:cubicBezTo>
                <a:close/>
                <a:moveTo>
                  <a:pt x="747" y="3504"/>
                </a:moveTo>
                <a:cubicBezTo>
                  <a:pt x="747" y="3501"/>
                  <a:pt x="746" y="3498"/>
                  <a:pt x="746" y="3496"/>
                </a:cubicBezTo>
                <a:cubicBezTo>
                  <a:pt x="758" y="3497"/>
                  <a:pt x="758" y="3498"/>
                  <a:pt x="768" y="3500"/>
                </a:cubicBezTo>
                <a:cubicBezTo>
                  <a:pt x="771" y="3512"/>
                  <a:pt x="772" y="3523"/>
                  <a:pt x="768" y="3530"/>
                </a:cubicBezTo>
                <a:cubicBezTo>
                  <a:pt x="767" y="3532"/>
                  <a:pt x="765" y="3533"/>
                  <a:pt x="763" y="3535"/>
                </a:cubicBezTo>
                <a:cubicBezTo>
                  <a:pt x="759" y="3529"/>
                  <a:pt x="753" y="3509"/>
                  <a:pt x="747" y="3504"/>
                </a:cubicBezTo>
                <a:close/>
                <a:moveTo>
                  <a:pt x="1782" y="3338"/>
                </a:moveTo>
                <a:cubicBezTo>
                  <a:pt x="1781" y="3333"/>
                  <a:pt x="1780" y="3327"/>
                  <a:pt x="1779" y="3322"/>
                </a:cubicBezTo>
                <a:cubicBezTo>
                  <a:pt x="1783" y="3321"/>
                  <a:pt x="1787" y="3321"/>
                  <a:pt x="1790" y="3320"/>
                </a:cubicBezTo>
                <a:cubicBezTo>
                  <a:pt x="1790" y="3333"/>
                  <a:pt x="1787" y="3346"/>
                  <a:pt x="1780" y="3356"/>
                </a:cubicBezTo>
                <a:cubicBezTo>
                  <a:pt x="1780" y="3346"/>
                  <a:pt x="1779" y="3344"/>
                  <a:pt x="1782" y="3338"/>
                </a:cubicBezTo>
                <a:close/>
                <a:moveTo>
                  <a:pt x="1943" y="3319"/>
                </a:moveTo>
                <a:cubicBezTo>
                  <a:pt x="1940" y="3305"/>
                  <a:pt x="1938" y="3291"/>
                  <a:pt x="1935" y="3277"/>
                </a:cubicBezTo>
                <a:cubicBezTo>
                  <a:pt x="1939" y="3277"/>
                  <a:pt x="1942" y="3276"/>
                  <a:pt x="1946" y="3275"/>
                </a:cubicBezTo>
                <a:cubicBezTo>
                  <a:pt x="1953" y="3303"/>
                  <a:pt x="1964" y="3315"/>
                  <a:pt x="1943" y="3319"/>
                </a:cubicBezTo>
                <a:close/>
                <a:moveTo>
                  <a:pt x="1773" y="3319"/>
                </a:moveTo>
                <a:cubicBezTo>
                  <a:pt x="1772" y="3310"/>
                  <a:pt x="1771" y="3302"/>
                  <a:pt x="1769" y="3294"/>
                </a:cubicBezTo>
                <a:cubicBezTo>
                  <a:pt x="1786" y="3299"/>
                  <a:pt x="1783" y="3308"/>
                  <a:pt x="1773" y="3319"/>
                </a:cubicBezTo>
                <a:close/>
                <a:moveTo>
                  <a:pt x="743" y="3449"/>
                </a:moveTo>
                <a:cubicBezTo>
                  <a:pt x="745" y="3449"/>
                  <a:pt x="746" y="3448"/>
                  <a:pt x="748" y="3448"/>
                </a:cubicBezTo>
                <a:cubicBezTo>
                  <a:pt x="750" y="3464"/>
                  <a:pt x="751" y="3466"/>
                  <a:pt x="742" y="3475"/>
                </a:cubicBezTo>
                <a:cubicBezTo>
                  <a:pt x="742" y="3466"/>
                  <a:pt x="743" y="3458"/>
                  <a:pt x="743" y="3449"/>
                </a:cubicBezTo>
                <a:close/>
                <a:moveTo>
                  <a:pt x="730" y="3439"/>
                </a:moveTo>
                <a:cubicBezTo>
                  <a:pt x="736" y="3427"/>
                  <a:pt x="728" y="3434"/>
                  <a:pt x="745" y="3427"/>
                </a:cubicBezTo>
                <a:cubicBezTo>
                  <a:pt x="745" y="3432"/>
                  <a:pt x="746" y="3436"/>
                  <a:pt x="747" y="3440"/>
                </a:cubicBezTo>
                <a:cubicBezTo>
                  <a:pt x="741" y="3439"/>
                  <a:pt x="736" y="3439"/>
                  <a:pt x="730" y="3439"/>
                </a:cubicBezTo>
                <a:close/>
                <a:moveTo>
                  <a:pt x="1778" y="3284"/>
                </a:moveTo>
                <a:cubicBezTo>
                  <a:pt x="1774" y="3279"/>
                  <a:pt x="1770" y="3272"/>
                  <a:pt x="1765" y="3269"/>
                </a:cubicBezTo>
                <a:cubicBezTo>
                  <a:pt x="1768" y="3255"/>
                  <a:pt x="1764" y="3233"/>
                  <a:pt x="1761" y="3214"/>
                </a:cubicBezTo>
                <a:lnTo>
                  <a:pt x="1765" y="3209"/>
                </a:lnTo>
                <a:cubicBezTo>
                  <a:pt x="1769" y="3208"/>
                  <a:pt x="1772" y="3208"/>
                  <a:pt x="1776" y="3207"/>
                </a:cubicBezTo>
                <a:cubicBezTo>
                  <a:pt x="1782" y="3221"/>
                  <a:pt x="1792" y="3258"/>
                  <a:pt x="1782" y="3274"/>
                </a:cubicBezTo>
                <a:cubicBezTo>
                  <a:pt x="1780" y="3282"/>
                  <a:pt x="1782" y="3279"/>
                  <a:pt x="1778" y="3284"/>
                </a:cubicBezTo>
                <a:close/>
                <a:moveTo>
                  <a:pt x="2407" y="3104"/>
                </a:moveTo>
                <a:cubicBezTo>
                  <a:pt x="2411" y="3107"/>
                  <a:pt x="2416" y="3112"/>
                  <a:pt x="2420" y="3115"/>
                </a:cubicBezTo>
                <a:cubicBezTo>
                  <a:pt x="2421" y="3119"/>
                  <a:pt x="2421" y="3123"/>
                  <a:pt x="2422" y="3127"/>
                </a:cubicBezTo>
                <a:cubicBezTo>
                  <a:pt x="2411" y="3124"/>
                  <a:pt x="2417" y="3123"/>
                  <a:pt x="2399" y="3123"/>
                </a:cubicBezTo>
                <a:cubicBezTo>
                  <a:pt x="2402" y="3113"/>
                  <a:pt x="2403" y="3113"/>
                  <a:pt x="2407" y="3104"/>
                </a:cubicBezTo>
                <a:close/>
                <a:moveTo>
                  <a:pt x="2400" y="3127"/>
                </a:moveTo>
                <a:cubicBezTo>
                  <a:pt x="2398" y="3135"/>
                  <a:pt x="2400" y="3131"/>
                  <a:pt x="2396" y="3136"/>
                </a:cubicBezTo>
                <a:cubicBezTo>
                  <a:pt x="2399" y="3128"/>
                  <a:pt x="2397" y="3132"/>
                  <a:pt x="2400" y="3127"/>
                </a:cubicBezTo>
                <a:close/>
                <a:moveTo>
                  <a:pt x="1782" y="3368"/>
                </a:moveTo>
                <a:cubicBezTo>
                  <a:pt x="1787" y="3372"/>
                  <a:pt x="1792" y="3384"/>
                  <a:pt x="1796" y="3387"/>
                </a:cubicBezTo>
                <a:cubicBezTo>
                  <a:pt x="1797" y="3390"/>
                  <a:pt x="1797" y="3393"/>
                  <a:pt x="1798" y="3395"/>
                </a:cubicBezTo>
                <a:cubicBezTo>
                  <a:pt x="1796" y="3396"/>
                  <a:pt x="1794" y="3396"/>
                  <a:pt x="1793" y="3396"/>
                </a:cubicBezTo>
                <a:cubicBezTo>
                  <a:pt x="1788" y="3390"/>
                  <a:pt x="1791" y="3393"/>
                  <a:pt x="1786" y="3389"/>
                </a:cubicBezTo>
                <a:lnTo>
                  <a:pt x="1782" y="3368"/>
                </a:lnTo>
                <a:close/>
                <a:moveTo>
                  <a:pt x="773" y="3559"/>
                </a:moveTo>
                <a:cubicBezTo>
                  <a:pt x="776" y="3562"/>
                  <a:pt x="776" y="3575"/>
                  <a:pt x="778" y="3588"/>
                </a:cubicBezTo>
                <a:cubicBezTo>
                  <a:pt x="775" y="3589"/>
                  <a:pt x="771" y="3589"/>
                  <a:pt x="768" y="3590"/>
                </a:cubicBezTo>
                <a:cubicBezTo>
                  <a:pt x="771" y="3576"/>
                  <a:pt x="767" y="3578"/>
                  <a:pt x="762" y="3557"/>
                </a:cubicBezTo>
                <a:cubicBezTo>
                  <a:pt x="772" y="3558"/>
                  <a:pt x="767" y="3557"/>
                  <a:pt x="773" y="3559"/>
                </a:cubicBezTo>
                <a:close/>
                <a:moveTo>
                  <a:pt x="722" y="3581"/>
                </a:moveTo>
                <a:cubicBezTo>
                  <a:pt x="722" y="3578"/>
                  <a:pt x="721" y="3575"/>
                  <a:pt x="721" y="3573"/>
                </a:cubicBezTo>
                <a:cubicBezTo>
                  <a:pt x="724" y="3572"/>
                  <a:pt x="728" y="3571"/>
                  <a:pt x="732" y="3571"/>
                </a:cubicBezTo>
                <a:cubicBezTo>
                  <a:pt x="730" y="3583"/>
                  <a:pt x="736" y="3577"/>
                  <a:pt x="722" y="3581"/>
                </a:cubicBezTo>
                <a:close/>
                <a:moveTo>
                  <a:pt x="1796" y="3447"/>
                </a:moveTo>
                <a:cubicBezTo>
                  <a:pt x="1798" y="3448"/>
                  <a:pt x="1800" y="3449"/>
                  <a:pt x="1802" y="3450"/>
                </a:cubicBezTo>
                <a:cubicBezTo>
                  <a:pt x="1806" y="3471"/>
                  <a:pt x="1809" y="3469"/>
                  <a:pt x="1795" y="3473"/>
                </a:cubicBezTo>
                <a:cubicBezTo>
                  <a:pt x="1794" y="3465"/>
                  <a:pt x="1792" y="3456"/>
                  <a:pt x="1791" y="3448"/>
                </a:cubicBezTo>
                <a:cubicBezTo>
                  <a:pt x="1793" y="3448"/>
                  <a:pt x="1794" y="3447"/>
                  <a:pt x="1796" y="3447"/>
                </a:cubicBezTo>
                <a:close/>
                <a:moveTo>
                  <a:pt x="1763" y="3478"/>
                </a:moveTo>
                <a:cubicBezTo>
                  <a:pt x="1763" y="3474"/>
                  <a:pt x="1762" y="3470"/>
                  <a:pt x="1761" y="3466"/>
                </a:cubicBezTo>
                <a:cubicBezTo>
                  <a:pt x="1763" y="3464"/>
                  <a:pt x="1764" y="3463"/>
                  <a:pt x="1766" y="3461"/>
                </a:cubicBezTo>
                <a:cubicBezTo>
                  <a:pt x="1768" y="3462"/>
                  <a:pt x="1770" y="3463"/>
                  <a:pt x="1772" y="3464"/>
                </a:cubicBezTo>
                <a:cubicBezTo>
                  <a:pt x="1778" y="3470"/>
                  <a:pt x="1772" y="3464"/>
                  <a:pt x="1774" y="3477"/>
                </a:cubicBezTo>
                <a:cubicBezTo>
                  <a:pt x="1770" y="3477"/>
                  <a:pt x="1767" y="3478"/>
                  <a:pt x="1763" y="3478"/>
                </a:cubicBezTo>
                <a:close/>
                <a:moveTo>
                  <a:pt x="695" y="3581"/>
                </a:moveTo>
                <a:cubicBezTo>
                  <a:pt x="732" y="3591"/>
                  <a:pt x="728" y="3697"/>
                  <a:pt x="738" y="3732"/>
                </a:cubicBezTo>
                <a:lnTo>
                  <a:pt x="722" y="3735"/>
                </a:lnTo>
                <a:cubicBezTo>
                  <a:pt x="714" y="3703"/>
                  <a:pt x="675" y="3635"/>
                  <a:pt x="694" y="3603"/>
                </a:cubicBezTo>
                <a:cubicBezTo>
                  <a:pt x="692" y="3595"/>
                  <a:pt x="691" y="3586"/>
                  <a:pt x="689" y="3578"/>
                </a:cubicBezTo>
                <a:cubicBezTo>
                  <a:pt x="691" y="3579"/>
                  <a:pt x="693" y="3580"/>
                  <a:pt x="695" y="3581"/>
                </a:cubicBezTo>
                <a:close/>
                <a:moveTo>
                  <a:pt x="1774" y="3541"/>
                </a:moveTo>
                <a:cubicBezTo>
                  <a:pt x="1780" y="3547"/>
                  <a:pt x="1780" y="3545"/>
                  <a:pt x="1777" y="3553"/>
                </a:cubicBezTo>
                <a:cubicBezTo>
                  <a:pt x="1776" y="3549"/>
                  <a:pt x="1775" y="3545"/>
                  <a:pt x="1774" y="3541"/>
                </a:cubicBezTo>
                <a:close/>
                <a:moveTo>
                  <a:pt x="1821" y="3528"/>
                </a:moveTo>
                <a:cubicBezTo>
                  <a:pt x="1816" y="3537"/>
                  <a:pt x="1815" y="3533"/>
                  <a:pt x="1814" y="3546"/>
                </a:cubicBezTo>
                <a:cubicBezTo>
                  <a:pt x="1810" y="3547"/>
                  <a:pt x="1807" y="3548"/>
                  <a:pt x="1803" y="3548"/>
                </a:cubicBezTo>
                <a:cubicBezTo>
                  <a:pt x="1805" y="3536"/>
                  <a:pt x="1805" y="3528"/>
                  <a:pt x="1793" y="3520"/>
                </a:cubicBezTo>
                <a:cubicBezTo>
                  <a:pt x="1792" y="3519"/>
                  <a:pt x="1792" y="3518"/>
                  <a:pt x="1792" y="3516"/>
                </a:cubicBezTo>
                <a:cubicBezTo>
                  <a:pt x="1803" y="3521"/>
                  <a:pt x="1800" y="3518"/>
                  <a:pt x="1805" y="3531"/>
                </a:cubicBezTo>
                <a:cubicBezTo>
                  <a:pt x="1811" y="3530"/>
                  <a:pt x="1816" y="3529"/>
                  <a:pt x="1821" y="3528"/>
                </a:cubicBezTo>
                <a:close/>
                <a:moveTo>
                  <a:pt x="1816" y="3559"/>
                </a:moveTo>
                <a:cubicBezTo>
                  <a:pt x="1818" y="3551"/>
                  <a:pt x="1816" y="3555"/>
                  <a:pt x="1820" y="3550"/>
                </a:cubicBezTo>
                <a:cubicBezTo>
                  <a:pt x="1818" y="3557"/>
                  <a:pt x="1819" y="3554"/>
                  <a:pt x="1816" y="3559"/>
                </a:cubicBezTo>
                <a:close/>
                <a:moveTo>
                  <a:pt x="792" y="3697"/>
                </a:moveTo>
                <a:cubicBezTo>
                  <a:pt x="808" y="3701"/>
                  <a:pt x="816" y="3745"/>
                  <a:pt x="813" y="3753"/>
                </a:cubicBezTo>
                <a:cubicBezTo>
                  <a:pt x="813" y="3768"/>
                  <a:pt x="818" y="3763"/>
                  <a:pt x="804" y="3767"/>
                </a:cubicBezTo>
                <a:cubicBezTo>
                  <a:pt x="802" y="3753"/>
                  <a:pt x="800" y="3736"/>
                  <a:pt x="799" y="3734"/>
                </a:cubicBezTo>
                <a:cubicBezTo>
                  <a:pt x="796" y="3722"/>
                  <a:pt x="794" y="3709"/>
                  <a:pt x="792" y="3697"/>
                </a:cubicBezTo>
                <a:close/>
                <a:moveTo>
                  <a:pt x="1817" y="3567"/>
                </a:moveTo>
                <a:cubicBezTo>
                  <a:pt x="1822" y="3586"/>
                  <a:pt x="1825" y="3600"/>
                  <a:pt x="1814" y="3610"/>
                </a:cubicBezTo>
                <a:cubicBezTo>
                  <a:pt x="1813" y="3596"/>
                  <a:pt x="1813" y="3582"/>
                  <a:pt x="1812" y="3568"/>
                </a:cubicBezTo>
                <a:cubicBezTo>
                  <a:pt x="1814" y="3568"/>
                  <a:pt x="1816" y="3568"/>
                  <a:pt x="1817" y="3567"/>
                </a:cubicBezTo>
                <a:close/>
                <a:moveTo>
                  <a:pt x="812" y="3809"/>
                </a:moveTo>
                <a:cubicBezTo>
                  <a:pt x="806" y="3820"/>
                  <a:pt x="814" y="3813"/>
                  <a:pt x="797" y="3820"/>
                </a:cubicBezTo>
                <a:cubicBezTo>
                  <a:pt x="797" y="3815"/>
                  <a:pt x="796" y="3811"/>
                  <a:pt x="795" y="3807"/>
                </a:cubicBezTo>
                <a:cubicBezTo>
                  <a:pt x="805" y="3808"/>
                  <a:pt x="800" y="3807"/>
                  <a:pt x="806" y="3809"/>
                </a:cubicBezTo>
                <a:cubicBezTo>
                  <a:pt x="808" y="3809"/>
                  <a:pt x="810" y="3809"/>
                  <a:pt x="812" y="3809"/>
                </a:cubicBezTo>
                <a:close/>
                <a:moveTo>
                  <a:pt x="766" y="3829"/>
                </a:moveTo>
                <a:cubicBezTo>
                  <a:pt x="762" y="3842"/>
                  <a:pt x="767" y="3837"/>
                  <a:pt x="753" y="3845"/>
                </a:cubicBezTo>
                <a:cubicBezTo>
                  <a:pt x="752" y="3825"/>
                  <a:pt x="758" y="3825"/>
                  <a:pt x="757" y="3805"/>
                </a:cubicBezTo>
                <a:cubicBezTo>
                  <a:pt x="758" y="3804"/>
                  <a:pt x="760" y="3802"/>
                  <a:pt x="761" y="3800"/>
                </a:cubicBezTo>
                <a:cubicBezTo>
                  <a:pt x="765" y="3800"/>
                  <a:pt x="768" y="3799"/>
                  <a:pt x="772" y="3799"/>
                </a:cubicBezTo>
                <a:cubicBezTo>
                  <a:pt x="774" y="3815"/>
                  <a:pt x="774" y="3820"/>
                  <a:pt x="766" y="3829"/>
                </a:cubicBezTo>
                <a:close/>
                <a:moveTo>
                  <a:pt x="808" y="3848"/>
                </a:moveTo>
                <a:cubicBezTo>
                  <a:pt x="810" y="3849"/>
                  <a:pt x="812" y="3850"/>
                  <a:pt x="814" y="3851"/>
                </a:cubicBezTo>
                <a:cubicBezTo>
                  <a:pt x="809" y="3853"/>
                  <a:pt x="804" y="3856"/>
                  <a:pt x="799" y="3858"/>
                </a:cubicBezTo>
                <a:cubicBezTo>
                  <a:pt x="798" y="3854"/>
                  <a:pt x="797" y="3850"/>
                  <a:pt x="796" y="3845"/>
                </a:cubicBezTo>
                <a:cubicBezTo>
                  <a:pt x="806" y="3847"/>
                  <a:pt x="802" y="3845"/>
                  <a:pt x="808" y="3848"/>
                </a:cubicBezTo>
                <a:close/>
                <a:moveTo>
                  <a:pt x="1789" y="3683"/>
                </a:moveTo>
                <a:cubicBezTo>
                  <a:pt x="1790" y="3683"/>
                  <a:pt x="1792" y="3683"/>
                  <a:pt x="1794" y="3682"/>
                </a:cubicBezTo>
                <a:cubicBezTo>
                  <a:pt x="1799" y="3691"/>
                  <a:pt x="1821" y="3726"/>
                  <a:pt x="1830" y="3732"/>
                </a:cubicBezTo>
                <a:cubicBezTo>
                  <a:pt x="1830" y="3733"/>
                  <a:pt x="1830" y="3734"/>
                  <a:pt x="1831" y="3736"/>
                </a:cubicBezTo>
                <a:cubicBezTo>
                  <a:pt x="1815" y="3732"/>
                  <a:pt x="1807" y="3719"/>
                  <a:pt x="1794" y="3712"/>
                </a:cubicBezTo>
                <a:cubicBezTo>
                  <a:pt x="1792" y="3703"/>
                  <a:pt x="1790" y="3693"/>
                  <a:pt x="1789" y="3683"/>
                </a:cubicBezTo>
                <a:close/>
                <a:moveTo>
                  <a:pt x="806" y="3929"/>
                </a:moveTo>
                <a:cubicBezTo>
                  <a:pt x="805" y="3925"/>
                  <a:pt x="804" y="3921"/>
                  <a:pt x="803" y="3917"/>
                </a:cubicBezTo>
                <a:cubicBezTo>
                  <a:pt x="805" y="3915"/>
                  <a:pt x="807" y="3913"/>
                  <a:pt x="808" y="3912"/>
                </a:cubicBezTo>
                <a:cubicBezTo>
                  <a:pt x="815" y="3910"/>
                  <a:pt x="822" y="3909"/>
                  <a:pt x="829" y="3908"/>
                </a:cubicBezTo>
                <a:cubicBezTo>
                  <a:pt x="827" y="3920"/>
                  <a:pt x="824" y="3919"/>
                  <a:pt x="822" y="3931"/>
                </a:cubicBezTo>
                <a:cubicBezTo>
                  <a:pt x="817" y="3930"/>
                  <a:pt x="811" y="3930"/>
                  <a:pt x="806" y="3929"/>
                </a:cubicBezTo>
                <a:close/>
                <a:moveTo>
                  <a:pt x="793" y="3953"/>
                </a:moveTo>
                <a:cubicBezTo>
                  <a:pt x="785" y="3957"/>
                  <a:pt x="788" y="3954"/>
                  <a:pt x="784" y="3959"/>
                </a:cubicBezTo>
                <a:cubicBezTo>
                  <a:pt x="782" y="3959"/>
                  <a:pt x="780" y="3959"/>
                  <a:pt x="778" y="3960"/>
                </a:cubicBezTo>
                <a:cubicBezTo>
                  <a:pt x="775" y="3939"/>
                  <a:pt x="774" y="3901"/>
                  <a:pt x="761" y="3890"/>
                </a:cubicBezTo>
                <a:cubicBezTo>
                  <a:pt x="760" y="3880"/>
                  <a:pt x="760" y="3878"/>
                  <a:pt x="763" y="3873"/>
                </a:cubicBezTo>
                <a:cubicBezTo>
                  <a:pt x="764" y="3868"/>
                  <a:pt x="765" y="3864"/>
                  <a:pt x="766" y="3859"/>
                </a:cubicBezTo>
                <a:cubicBezTo>
                  <a:pt x="770" y="3859"/>
                  <a:pt x="773" y="3858"/>
                  <a:pt x="777" y="3857"/>
                </a:cubicBezTo>
                <a:cubicBezTo>
                  <a:pt x="785" y="3887"/>
                  <a:pt x="791" y="3922"/>
                  <a:pt x="793" y="3953"/>
                </a:cubicBezTo>
                <a:close/>
                <a:moveTo>
                  <a:pt x="1817" y="3811"/>
                </a:moveTo>
                <a:cubicBezTo>
                  <a:pt x="1820" y="3810"/>
                  <a:pt x="1824" y="3810"/>
                  <a:pt x="1827" y="3809"/>
                </a:cubicBezTo>
                <a:cubicBezTo>
                  <a:pt x="1827" y="3810"/>
                  <a:pt x="1828" y="3812"/>
                  <a:pt x="1828" y="3813"/>
                </a:cubicBezTo>
                <a:cubicBezTo>
                  <a:pt x="1821" y="3814"/>
                  <a:pt x="1814" y="3816"/>
                  <a:pt x="1807" y="3817"/>
                </a:cubicBezTo>
                <a:cubicBezTo>
                  <a:pt x="1806" y="3813"/>
                  <a:pt x="1805" y="3809"/>
                  <a:pt x="1805" y="3804"/>
                </a:cubicBezTo>
                <a:cubicBezTo>
                  <a:pt x="1809" y="3807"/>
                  <a:pt x="1813" y="3809"/>
                  <a:pt x="1817" y="3811"/>
                </a:cubicBezTo>
                <a:close/>
                <a:moveTo>
                  <a:pt x="1908" y="1266"/>
                </a:moveTo>
                <a:cubicBezTo>
                  <a:pt x="1912" y="1225"/>
                  <a:pt x="1888" y="1169"/>
                  <a:pt x="1893" y="1119"/>
                </a:cubicBezTo>
                <a:cubicBezTo>
                  <a:pt x="1897" y="1085"/>
                  <a:pt x="1897" y="1044"/>
                  <a:pt x="1890" y="1005"/>
                </a:cubicBezTo>
                <a:cubicBezTo>
                  <a:pt x="1891" y="1003"/>
                  <a:pt x="1893" y="1001"/>
                  <a:pt x="1894" y="999"/>
                </a:cubicBezTo>
                <a:cubicBezTo>
                  <a:pt x="1900" y="1000"/>
                  <a:pt x="1905" y="1000"/>
                  <a:pt x="1911" y="1001"/>
                </a:cubicBezTo>
                <a:cubicBezTo>
                  <a:pt x="1912" y="1016"/>
                  <a:pt x="1905" y="1022"/>
                  <a:pt x="1905" y="1032"/>
                </a:cubicBezTo>
                <a:cubicBezTo>
                  <a:pt x="1910" y="1037"/>
                  <a:pt x="1928" y="1047"/>
                  <a:pt x="1926" y="1058"/>
                </a:cubicBezTo>
                <a:cubicBezTo>
                  <a:pt x="1922" y="1063"/>
                  <a:pt x="1917" y="1068"/>
                  <a:pt x="1912" y="1073"/>
                </a:cubicBezTo>
                <a:cubicBezTo>
                  <a:pt x="1916" y="1095"/>
                  <a:pt x="1920" y="1117"/>
                  <a:pt x="1924" y="1139"/>
                </a:cubicBezTo>
                <a:cubicBezTo>
                  <a:pt x="1917" y="1181"/>
                  <a:pt x="1919" y="1237"/>
                  <a:pt x="1925" y="1267"/>
                </a:cubicBezTo>
                <a:cubicBezTo>
                  <a:pt x="1919" y="1267"/>
                  <a:pt x="1914" y="1266"/>
                  <a:pt x="1908" y="1266"/>
                </a:cubicBezTo>
                <a:close/>
                <a:moveTo>
                  <a:pt x="1829" y="1096"/>
                </a:moveTo>
                <a:cubicBezTo>
                  <a:pt x="1824" y="1092"/>
                  <a:pt x="1824" y="1090"/>
                  <a:pt x="1821" y="1081"/>
                </a:cubicBezTo>
                <a:cubicBezTo>
                  <a:pt x="1810" y="1086"/>
                  <a:pt x="1814" y="1086"/>
                  <a:pt x="1807" y="1092"/>
                </a:cubicBezTo>
                <a:cubicBezTo>
                  <a:pt x="1799" y="1042"/>
                  <a:pt x="1828" y="1000"/>
                  <a:pt x="1802" y="973"/>
                </a:cubicBezTo>
                <a:cubicBezTo>
                  <a:pt x="1799" y="954"/>
                  <a:pt x="1797" y="954"/>
                  <a:pt x="1814" y="945"/>
                </a:cubicBezTo>
                <a:cubicBezTo>
                  <a:pt x="1815" y="944"/>
                  <a:pt x="1817" y="942"/>
                  <a:pt x="1818" y="940"/>
                </a:cubicBezTo>
                <a:cubicBezTo>
                  <a:pt x="1818" y="942"/>
                  <a:pt x="1819" y="943"/>
                  <a:pt x="1819" y="944"/>
                </a:cubicBezTo>
                <a:cubicBezTo>
                  <a:pt x="1824" y="945"/>
                  <a:pt x="1830" y="945"/>
                  <a:pt x="1835" y="946"/>
                </a:cubicBezTo>
                <a:cubicBezTo>
                  <a:pt x="1835" y="961"/>
                  <a:pt x="1820" y="970"/>
                  <a:pt x="1819" y="978"/>
                </a:cubicBezTo>
                <a:cubicBezTo>
                  <a:pt x="1819" y="993"/>
                  <a:pt x="1833" y="983"/>
                  <a:pt x="1837" y="988"/>
                </a:cubicBezTo>
                <a:cubicBezTo>
                  <a:pt x="1848" y="1001"/>
                  <a:pt x="1834" y="1084"/>
                  <a:pt x="1828" y="1092"/>
                </a:cubicBezTo>
                <a:cubicBezTo>
                  <a:pt x="1829" y="1094"/>
                  <a:pt x="1829" y="1095"/>
                  <a:pt x="1829" y="1096"/>
                </a:cubicBezTo>
                <a:close/>
                <a:moveTo>
                  <a:pt x="1898" y="896"/>
                </a:moveTo>
                <a:cubicBezTo>
                  <a:pt x="1899" y="895"/>
                  <a:pt x="1901" y="893"/>
                  <a:pt x="1902" y="891"/>
                </a:cubicBezTo>
                <a:cubicBezTo>
                  <a:pt x="1906" y="892"/>
                  <a:pt x="1910" y="893"/>
                  <a:pt x="1914" y="893"/>
                </a:cubicBezTo>
                <a:cubicBezTo>
                  <a:pt x="1918" y="927"/>
                  <a:pt x="1911" y="953"/>
                  <a:pt x="1907" y="980"/>
                </a:cubicBezTo>
                <a:cubicBezTo>
                  <a:pt x="1891" y="984"/>
                  <a:pt x="1899" y="983"/>
                  <a:pt x="1886" y="984"/>
                </a:cubicBezTo>
                <a:cubicBezTo>
                  <a:pt x="1895" y="960"/>
                  <a:pt x="1901" y="926"/>
                  <a:pt x="1898" y="896"/>
                </a:cubicBezTo>
                <a:close/>
                <a:moveTo>
                  <a:pt x="1868" y="914"/>
                </a:moveTo>
                <a:cubicBezTo>
                  <a:pt x="1879" y="929"/>
                  <a:pt x="1885" y="947"/>
                  <a:pt x="1865" y="958"/>
                </a:cubicBezTo>
                <a:cubicBezTo>
                  <a:pt x="1862" y="945"/>
                  <a:pt x="1860" y="932"/>
                  <a:pt x="1864" y="924"/>
                </a:cubicBezTo>
                <a:cubicBezTo>
                  <a:pt x="1866" y="916"/>
                  <a:pt x="1865" y="919"/>
                  <a:pt x="1868" y="914"/>
                </a:cubicBezTo>
                <a:close/>
                <a:moveTo>
                  <a:pt x="1811" y="933"/>
                </a:moveTo>
                <a:cubicBezTo>
                  <a:pt x="1806" y="934"/>
                  <a:pt x="1801" y="935"/>
                  <a:pt x="1795" y="936"/>
                </a:cubicBezTo>
                <a:cubicBezTo>
                  <a:pt x="1796" y="924"/>
                  <a:pt x="1806" y="895"/>
                  <a:pt x="1803" y="887"/>
                </a:cubicBezTo>
                <a:cubicBezTo>
                  <a:pt x="1791" y="880"/>
                  <a:pt x="1780" y="855"/>
                  <a:pt x="1789" y="839"/>
                </a:cubicBezTo>
                <a:cubicBezTo>
                  <a:pt x="1785" y="815"/>
                  <a:pt x="1783" y="798"/>
                  <a:pt x="1790" y="783"/>
                </a:cubicBezTo>
                <a:cubicBezTo>
                  <a:pt x="1826" y="791"/>
                  <a:pt x="1809" y="814"/>
                  <a:pt x="1805" y="836"/>
                </a:cubicBezTo>
                <a:cubicBezTo>
                  <a:pt x="1810" y="835"/>
                  <a:pt x="1816" y="834"/>
                  <a:pt x="1821" y="833"/>
                </a:cubicBezTo>
                <a:cubicBezTo>
                  <a:pt x="1833" y="881"/>
                  <a:pt x="1814" y="878"/>
                  <a:pt x="1821" y="927"/>
                </a:cubicBezTo>
                <a:cubicBezTo>
                  <a:pt x="1813" y="931"/>
                  <a:pt x="1816" y="929"/>
                  <a:pt x="1811" y="933"/>
                </a:cubicBezTo>
                <a:close/>
                <a:moveTo>
                  <a:pt x="1866" y="872"/>
                </a:moveTo>
                <a:cubicBezTo>
                  <a:pt x="1862" y="868"/>
                  <a:pt x="1867" y="857"/>
                  <a:pt x="1866" y="842"/>
                </a:cubicBezTo>
                <a:cubicBezTo>
                  <a:pt x="1872" y="841"/>
                  <a:pt x="1877" y="840"/>
                  <a:pt x="1882" y="839"/>
                </a:cubicBezTo>
                <a:cubicBezTo>
                  <a:pt x="1884" y="852"/>
                  <a:pt x="1884" y="861"/>
                  <a:pt x="1882" y="869"/>
                </a:cubicBezTo>
                <a:cubicBezTo>
                  <a:pt x="1877" y="871"/>
                  <a:pt x="1872" y="874"/>
                  <a:pt x="1867" y="876"/>
                </a:cubicBezTo>
                <a:cubicBezTo>
                  <a:pt x="1867" y="875"/>
                  <a:pt x="1866" y="873"/>
                  <a:pt x="1866" y="872"/>
                </a:cubicBezTo>
                <a:close/>
                <a:moveTo>
                  <a:pt x="1857" y="818"/>
                </a:moveTo>
                <a:cubicBezTo>
                  <a:pt x="1858" y="816"/>
                  <a:pt x="1860" y="815"/>
                  <a:pt x="1861" y="813"/>
                </a:cubicBezTo>
                <a:cubicBezTo>
                  <a:pt x="1872" y="813"/>
                  <a:pt x="1872" y="812"/>
                  <a:pt x="1878" y="814"/>
                </a:cubicBezTo>
                <a:cubicBezTo>
                  <a:pt x="1880" y="815"/>
                  <a:pt x="1882" y="817"/>
                  <a:pt x="1884" y="818"/>
                </a:cubicBezTo>
                <a:cubicBezTo>
                  <a:pt x="1875" y="822"/>
                  <a:pt x="1867" y="826"/>
                  <a:pt x="1859" y="831"/>
                </a:cubicBezTo>
                <a:cubicBezTo>
                  <a:pt x="1858" y="826"/>
                  <a:pt x="1857" y="822"/>
                  <a:pt x="1857" y="818"/>
                </a:cubicBezTo>
                <a:close/>
                <a:moveTo>
                  <a:pt x="1826" y="802"/>
                </a:moveTo>
                <a:cubicBezTo>
                  <a:pt x="1830" y="801"/>
                  <a:pt x="1834" y="801"/>
                  <a:pt x="1837" y="800"/>
                </a:cubicBezTo>
                <a:cubicBezTo>
                  <a:pt x="1836" y="805"/>
                  <a:pt x="1835" y="809"/>
                  <a:pt x="1834" y="814"/>
                </a:cubicBezTo>
                <a:cubicBezTo>
                  <a:pt x="1830" y="814"/>
                  <a:pt x="1827" y="815"/>
                  <a:pt x="1823" y="815"/>
                </a:cubicBezTo>
                <a:cubicBezTo>
                  <a:pt x="1824" y="811"/>
                  <a:pt x="1825" y="806"/>
                  <a:pt x="1826" y="802"/>
                </a:cubicBezTo>
                <a:close/>
                <a:moveTo>
                  <a:pt x="1849" y="773"/>
                </a:moveTo>
                <a:cubicBezTo>
                  <a:pt x="1869" y="769"/>
                  <a:pt x="1864" y="767"/>
                  <a:pt x="1890" y="761"/>
                </a:cubicBezTo>
                <a:cubicBezTo>
                  <a:pt x="1891" y="765"/>
                  <a:pt x="1892" y="769"/>
                  <a:pt x="1892" y="773"/>
                </a:cubicBezTo>
                <a:cubicBezTo>
                  <a:pt x="1871" y="783"/>
                  <a:pt x="1861" y="783"/>
                  <a:pt x="1860" y="805"/>
                </a:cubicBezTo>
                <a:lnTo>
                  <a:pt x="1854" y="806"/>
                </a:lnTo>
                <a:cubicBezTo>
                  <a:pt x="1853" y="795"/>
                  <a:pt x="1851" y="784"/>
                  <a:pt x="1849" y="773"/>
                </a:cubicBezTo>
                <a:close/>
                <a:moveTo>
                  <a:pt x="1850" y="1118"/>
                </a:moveTo>
                <a:cubicBezTo>
                  <a:pt x="1851" y="1118"/>
                  <a:pt x="1853" y="1118"/>
                  <a:pt x="1855" y="1117"/>
                </a:cubicBezTo>
                <a:cubicBezTo>
                  <a:pt x="1861" y="1128"/>
                  <a:pt x="1862" y="1132"/>
                  <a:pt x="1858" y="1138"/>
                </a:cubicBezTo>
                <a:cubicBezTo>
                  <a:pt x="1859" y="1141"/>
                  <a:pt x="1859" y="1144"/>
                  <a:pt x="1860" y="1146"/>
                </a:cubicBezTo>
                <a:cubicBezTo>
                  <a:pt x="1856" y="1147"/>
                  <a:pt x="1853" y="1148"/>
                  <a:pt x="1849" y="1148"/>
                </a:cubicBezTo>
                <a:cubicBezTo>
                  <a:pt x="1850" y="1139"/>
                  <a:pt x="1849" y="1140"/>
                  <a:pt x="1852" y="1135"/>
                </a:cubicBezTo>
                <a:cubicBezTo>
                  <a:pt x="1851" y="1129"/>
                  <a:pt x="1851" y="1124"/>
                  <a:pt x="1850" y="1118"/>
                </a:cubicBezTo>
                <a:close/>
                <a:moveTo>
                  <a:pt x="1819" y="1226"/>
                </a:moveTo>
                <a:cubicBezTo>
                  <a:pt x="1814" y="1199"/>
                  <a:pt x="1799" y="1143"/>
                  <a:pt x="1812" y="1121"/>
                </a:cubicBezTo>
                <a:cubicBezTo>
                  <a:pt x="1811" y="1117"/>
                  <a:pt x="1810" y="1112"/>
                  <a:pt x="1810" y="1108"/>
                </a:cubicBezTo>
                <a:cubicBezTo>
                  <a:pt x="1841" y="1117"/>
                  <a:pt x="1835" y="1213"/>
                  <a:pt x="1819" y="1226"/>
                </a:cubicBezTo>
                <a:close/>
                <a:moveTo>
                  <a:pt x="1666" y="634"/>
                </a:moveTo>
                <a:cubicBezTo>
                  <a:pt x="1665" y="630"/>
                  <a:pt x="1664" y="626"/>
                  <a:pt x="1664" y="622"/>
                </a:cubicBezTo>
                <a:cubicBezTo>
                  <a:pt x="1665" y="620"/>
                  <a:pt x="1667" y="618"/>
                  <a:pt x="1668" y="616"/>
                </a:cubicBezTo>
                <a:cubicBezTo>
                  <a:pt x="1672" y="619"/>
                  <a:pt x="1676" y="621"/>
                  <a:pt x="1680" y="623"/>
                </a:cubicBezTo>
                <a:cubicBezTo>
                  <a:pt x="1682" y="624"/>
                  <a:pt x="1684" y="625"/>
                  <a:pt x="1686" y="626"/>
                </a:cubicBezTo>
                <a:cubicBezTo>
                  <a:pt x="1685" y="626"/>
                  <a:pt x="1683" y="627"/>
                  <a:pt x="1681" y="627"/>
                </a:cubicBezTo>
                <a:cubicBezTo>
                  <a:pt x="1681" y="630"/>
                  <a:pt x="1682" y="632"/>
                  <a:pt x="1682" y="635"/>
                </a:cubicBezTo>
                <a:cubicBezTo>
                  <a:pt x="1677" y="635"/>
                  <a:pt x="1671" y="634"/>
                  <a:pt x="1666" y="634"/>
                </a:cubicBezTo>
                <a:close/>
                <a:moveTo>
                  <a:pt x="1665" y="600"/>
                </a:moveTo>
                <a:cubicBezTo>
                  <a:pt x="1669" y="599"/>
                  <a:pt x="1672" y="599"/>
                  <a:pt x="1676" y="598"/>
                </a:cubicBezTo>
                <a:cubicBezTo>
                  <a:pt x="1676" y="599"/>
                  <a:pt x="1676" y="601"/>
                  <a:pt x="1677" y="602"/>
                </a:cubicBezTo>
                <a:cubicBezTo>
                  <a:pt x="1672" y="604"/>
                  <a:pt x="1666" y="607"/>
                  <a:pt x="1661" y="609"/>
                </a:cubicBezTo>
                <a:cubicBezTo>
                  <a:pt x="1663" y="606"/>
                  <a:pt x="1664" y="603"/>
                  <a:pt x="1665" y="600"/>
                </a:cubicBezTo>
                <a:close/>
                <a:moveTo>
                  <a:pt x="1660" y="571"/>
                </a:moveTo>
                <a:cubicBezTo>
                  <a:pt x="1674" y="575"/>
                  <a:pt x="1669" y="571"/>
                  <a:pt x="1674" y="586"/>
                </a:cubicBezTo>
                <a:cubicBezTo>
                  <a:pt x="1670" y="586"/>
                  <a:pt x="1667" y="587"/>
                  <a:pt x="1663" y="587"/>
                </a:cubicBezTo>
                <a:cubicBezTo>
                  <a:pt x="1662" y="582"/>
                  <a:pt x="1661" y="576"/>
                  <a:pt x="1660" y="571"/>
                </a:cubicBezTo>
                <a:close/>
                <a:moveTo>
                  <a:pt x="1950" y="421"/>
                </a:moveTo>
                <a:cubicBezTo>
                  <a:pt x="1952" y="420"/>
                  <a:pt x="1953" y="418"/>
                  <a:pt x="1955" y="416"/>
                </a:cubicBezTo>
                <a:cubicBezTo>
                  <a:pt x="1957" y="417"/>
                  <a:pt x="1959" y="418"/>
                  <a:pt x="1961" y="420"/>
                </a:cubicBezTo>
                <a:cubicBezTo>
                  <a:pt x="1966" y="423"/>
                  <a:pt x="1963" y="420"/>
                  <a:pt x="1968" y="427"/>
                </a:cubicBezTo>
                <a:cubicBezTo>
                  <a:pt x="1964" y="432"/>
                  <a:pt x="1966" y="428"/>
                  <a:pt x="1964" y="436"/>
                </a:cubicBezTo>
                <a:cubicBezTo>
                  <a:pt x="1960" y="437"/>
                  <a:pt x="1957" y="437"/>
                  <a:pt x="1953" y="438"/>
                </a:cubicBezTo>
                <a:cubicBezTo>
                  <a:pt x="1952" y="432"/>
                  <a:pt x="1951" y="427"/>
                  <a:pt x="1950" y="421"/>
                </a:cubicBezTo>
                <a:close/>
                <a:moveTo>
                  <a:pt x="1973" y="242"/>
                </a:moveTo>
                <a:cubicBezTo>
                  <a:pt x="1973" y="241"/>
                  <a:pt x="1973" y="239"/>
                  <a:pt x="1973" y="238"/>
                </a:cubicBezTo>
                <a:cubicBezTo>
                  <a:pt x="1975" y="239"/>
                  <a:pt x="1977" y="240"/>
                  <a:pt x="1979" y="241"/>
                </a:cubicBezTo>
                <a:cubicBezTo>
                  <a:pt x="1981" y="241"/>
                  <a:pt x="1982" y="241"/>
                  <a:pt x="1984" y="240"/>
                </a:cubicBezTo>
                <a:cubicBezTo>
                  <a:pt x="1978" y="252"/>
                  <a:pt x="1986" y="245"/>
                  <a:pt x="1970" y="251"/>
                </a:cubicBezTo>
                <a:cubicBezTo>
                  <a:pt x="1972" y="244"/>
                  <a:pt x="1970" y="247"/>
                  <a:pt x="1973" y="242"/>
                </a:cubicBezTo>
                <a:close/>
                <a:moveTo>
                  <a:pt x="1610" y="289"/>
                </a:moveTo>
                <a:cubicBezTo>
                  <a:pt x="1611" y="280"/>
                  <a:pt x="1610" y="281"/>
                  <a:pt x="1614" y="276"/>
                </a:cubicBezTo>
                <a:cubicBezTo>
                  <a:pt x="1613" y="273"/>
                  <a:pt x="1613" y="270"/>
                  <a:pt x="1612" y="268"/>
                </a:cubicBezTo>
                <a:cubicBezTo>
                  <a:pt x="1616" y="267"/>
                  <a:pt x="1619" y="266"/>
                  <a:pt x="1623" y="266"/>
                </a:cubicBezTo>
                <a:cubicBezTo>
                  <a:pt x="1624" y="275"/>
                  <a:pt x="1626" y="285"/>
                  <a:pt x="1628" y="295"/>
                </a:cubicBezTo>
                <a:cubicBezTo>
                  <a:pt x="1616" y="293"/>
                  <a:pt x="1620" y="292"/>
                  <a:pt x="1610" y="289"/>
                </a:cubicBezTo>
                <a:close/>
                <a:moveTo>
                  <a:pt x="1953" y="96"/>
                </a:moveTo>
                <a:cubicBezTo>
                  <a:pt x="1955" y="97"/>
                  <a:pt x="1957" y="98"/>
                  <a:pt x="1959" y="100"/>
                </a:cubicBezTo>
                <a:cubicBezTo>
                  <a:pt x="1961" y="101"/>
                  <a:pt x="1963" y="102"/>
                  <a:pt x="1965" y="103"/>
                </a:cubicBezTo>
                <a:cubicBezTo>
                  <a:pt x="1963" y="103"/>
                  <a:pt x="1962" y="103"/>
                  <a:pt x="1960" y="104"/>
                </a:cubicBezTo>
                <a:cubicBezTo>
                  <a:pt x="1954" y="112"/>
                  <a:pt x="1958" y="109"/>
                  <a:pt x="1945" y="115"/>
                </a:cubicBezTo>
                <a:cubicBezTo>
                  <a:pt x="1948" y="104"/>
                  <a:pt x="1949" y="105"/>
                  <a:pt x="1953" y="96"/>
                </a:cubicBezTo>
                <a:close/>
                <a:moveTo>
                  <a:pt x="1659" y="750"/>
                </a:moveTo>
                <a:cubicBezTo>
                  <a:pt x="1658" y="745"/>
                  <a:pt x="1657" y="739"/>
                  <a:pt x="1656" y="734"/>
                </a:cubicBezTo>
                <a:cubicBezTo>
                  <a:pt x="1660" y="733"/>
                  <a:pt x="1663" y="733"/>
                  <a:pt x="1667" y="732"/>
                </a:cubicBezTo>
                <a:cubicBezTo>
                  <a:pt x="1666" y="745"/>
                  <a:pt x="1668" y="742"/>
                  <a:pt x="1659" y="750"/>
                </a:cubicBezTo>
                <a:close/>
                <a:moveTo>
                  <a:pt x="1736" y="1279"/>
                </a:moveTo>
                <a:cubicBezTo>
                  <a:pt x="1738" y="1279"/>
                  <a:pt x="1739" y="1279"/>
                  <a:pt x="1741" y="1278"/>
                </a:cubicBezTo>
                <a:lnTo>
                  <a:pt x="1743" y="1291"/>
                </a:lnTo>
                <a:cubicBezTo>
                  <a:pt x="1740" y="1291"/>
                  <a:pt x="1736" y="1292"/>
                  <a:pt x="1733" y="1293"/>
                </a:cubicBezTo>
                <a:cubicBezTo>
                  <a:pt x="1734" y="1288"/>
                  <a:pt x="1735" y="1284"/>
                  <a:pt x="1736" y="1279"/>
                </a:cubicBezTo>
                <a:close/>
                <a:moveTo>
                  <a:pt x="1732" y="1259"/>
                </a:moveTo>
                <a:cubicBezTo>
                  <a:pt x="1734" y="1258"/>
                  <a:pt x="1736" y="1258"/>
                  <a:pt x="1738" y="1258"/>
                </a:cubicBezTo>
                <a:cubicBezTo>
                  <a:pt x="1740" y="1259"/>
                  <a:pt x="1742" y="1260"/>
                  <a:pt x="1744" y="1261"/>
                </a:cubicBezTo>
                <a:cubicBezTo>
                  <a:pt x="1741" y="1272"/>
                  <a:pt x="1743" y="1268"/>
                  <a:pt x="1735" y="1275"/>
                </a:cubicBezTo>
                <a:cubicBezTo>
                  <a:pt x="1734" y="1270"/>
                  <a:pt x="1733" y="1264"/>
                  <a:pt x="1732" y="1259"/>
                </a:cubicBezTo>
                <a:close/>
                <a:moveTo>
                  <a:pt x="1727" y="1200"/>
                </a:moveTo>
                <a:cubicBezTo>
                  <a:pt x="1732" y="1195"/>
                  <a:pt x="1728" y="1198"/>
                  <a:pt x="1737" y="1194"/>
                </a:cubicBezTo>
                <a:cubicBezTo>
                  <a:pt x="1739" y="1205"/>
                  <a:pt x="1741" y="1216"/>
                  <a:pt x="1743" y="1227"/>
                </a:cubicBezTo>
                <a:cubicBezTo>
                  <a:pt x="1737" y="1222"/>
                  <a:pt x="1733" y="1205"/>
                  <a:pt x="1727" y="1200"/>
                </a:cubicBezTo>
                <a:close/>
                <a:moveTo>
                  <a:pt x="1651" y="1384"/>
                </a:moveTo>
                <a:cubicBezTo>
                  <a:pt x="1656" y="1383"/>
                  <a:pt x="1661" y="1382"/>
                  <a:pt x="1667" y="1381"/>
                </a:cubicBezTo>
                <a:cubicBezTo>
                  <a:pt x="1661" y="1393"/>
                  <a:pt x="1669" y="1386"/>
                  <a:pt x="1652" y="1392"/>
                </a:cubicBezTo>
                <a:cubicBezTo>
                  <a:pt x="1652" y="1390"/>
                  <a:pt x="1651" y="1387"/>
                  <a:pt x="1651" y="1384"/>
                </a:cubicBezTo>
                <a:close/>
                <a:moveTo>
                  <a:pt x="1588" y="1246"/>
                </a:moveTo>
                <a:cubicBezTo>
                  <a:pt x="1590" y="1245"/>
                  <a:pt x="1592" y="1245"/>
                  <a:pt x="1593" y="1245"/>
                </a:cubicBezTo>
                <a:cubicBezTo>
                  <a:pt x="1594" y="1260"/>
                  <a:pt x="1598" y="1255"/>
                  <a:pt x="1585" y="1259"/>
                </a:cubicBezTo>
                <a:cubicBezTo>
                  <a:pt x="1586" y="1255"/>
                  <a:pt x="1587" y="1250"/>
                  <a:pt x="1588" y="1246"/>
                </a:cubicBezTo>
                <a:close/>
                <a:moveTo>
                  <a:pt x="1572" y="1218"/>
                </a:moveTo>
                <a:cubicBezTo>
                  <a:pt x="1572" y="1216"/>
                  <a:pt x="1571" y="1213"/>
                  <a:pt x="1571" y="1210"/>
                </a:cubicBezTo>
                <a:cubicBezTo>
                  <a:pt x="1576" y="1211"/>
                  <a:pt x="1582" y="1211"/>
                  <a:pt x="1588" y="1212"/>
                </a:cubicBezTo>
                <a:cubicBezTo>
                  <a:pt x="1588" y="1216"/>
                  <a:pt x="1589" y="1220"/>
                  <a:pt x="1590" y="1224"/>
                </a:cubicBezTo>
                <a:cubicBezTo>
                  <a:pt x="1578" y="1222"/>
                  <a:pt x="1581" y="1222"/>
                  <a:pt x="1572" y="1218"/>
                </a:cubicBezTo>
                <a:close/>
                <a:moveTo>
                  <a:pt x="470" y="1285"/>
                </a:moveTo>
                <a:cubicBezTo>
                  <a:pt x="472" y="1284"/>
                  <a:pt x="474" y="1284"/>
                  <a:pt x="476" y="1284"/>
                </a:cubicBezTo>
                <a:cubicBezTo>
                  <a:pt x="480" y="1290"/>
                  <a:pt x="481" y="1290"/>
                  <a:pt x="484" y="1299"/>
                </a:cubicBezTo>
                <a:cubicBezTo>
                  <a:pt x="480" y="1300"/>
                  <a:pt x="477" y="1301"/>
                  <a:pt x="473" y="1301"/>
                </a:cubicBezTo>
                <a:cubicBezTo>
                  <a:pt x="472" y="1296"/>
                  <a:pt x="471" y="1290"/>
                  <a:pt x="470" y="1285"/>
                </a:cubicBezTo>
                <a:close/>
                <a:moveTo>
                  <a:pt x="202" y="1311"/>
                </a:moveTo>
                <a:cubicBezTo>
                  <a:pt x="206" y="1310"/>
                  <a:pt x="209" y="1309"/>
                  <a:pt x="213" y="1309"/>
                </a:cubicBezTo>
                <a:cubicBezTo>
                  <a:pt x="213" y="1313"/>
                  <a:pt x="214" y="1317"/>
                  <a:pt x="215" y="1321"/>
                </a:cubicBezTo>
                <a:cubicBezTo>
                  <a:pt x="211" y="1322"/>
                  <a:pt x="208" y="1322"/>
                  <a:pt x="204" y="1323"/>
                </a:cubicBezTo>
                <a:cubicBezTo>
                  <a:pt x="203" y="1319"/>
                  <a:pt x="203" y="1315"/>
                  <a:pt x="202" y="1311"/>
                </a:cubicBezTo>
                <a:close/>
                <a:moveTo>
                  <a:pt x="435" y="1176"/>
                </a:moveTo>
                <a:cubicBezTo>
                  <a:pt x="441" y="1164"/>
                  <a:pt x="433" y="1171"/>
                  <a:pt x="449" y="1164"/>
                </a:cubicBezTo>
                <a:cubicBezTo>
                  <a:pt x="438" y="1146"/>
                  <a:pt x="446" y="1138"/>
                  <a:pt x="437" y="1128"/>
                </a:cubicBezTo>
                <a:cubicBezTo>
                  <a:pt x="437" y="1125"/>
                  <a:pt x="436" y="1123"/>
                  <a:pt x="436" y="1120"/>
                </a:cubicBezTo>
                <a:cubicBezTo>
                  <a:pt x="451" y="1122"/>
                  <a:pt x="446" y="1124"/>
                  <a:pt x="464" y="1124"/>
                </a:cubicBezTo>
                <a:cubicBezTo>
                  <a:pt x="464" y="1134"/>
                  <a:pt x="456" y="1138"/>
                  <a:pt x="456" y="1142"/>
                </a:cubicBezTo>
                <a:cubicBezTo>
                  <a:pt x="455" y="1158"/>
                  <a:pt x="478" y="1185"/>
                  <a:pt x="467" y="1204"/>
                </a:cubicBezTo>
                <a:cubicBezTo>
                  <a:pt x="471" y="1228"/>
                  <a:pt x="475" y="1251"/>
                  <a:pt x="479" y="1274"/>
                </a:cubicBezTo>
                <a:cubicBezTo>
                  <a:pt x="442" y="1265"/>
                  <a:pt x="468" y="1191"/>
                  <a:pt x="435" y="1176"/>
                </a:cubicBezTo>
                <a:close/>
                <a:moveTo>
                  <a:pt x="185" y="1305"/>
                </a:moveTo>
                <a:cubicBezTo>
                  <a:pt x="184" y="1301"/>
                  <a:pt x="183" y="1297"/>
                  <a:pt x="182" y="1293"/>
                </a:cubicBezTo>
                <a:cubicBezTo>
                  <a:pt x="184" y="1291"/>
                  <a:pt x="186" y="1289"/>
                  <a:pt x="187" y="1288"/>
                </a:cubicBezTo>
                <a:lnTo>
                  <a:pt x="192" y="1287"/>
                </a:lnTo>
                <a:cubicBezTo>
                  <a:pt x="191" y="1300"/>
                  <a:pt x="193" y="1297"/>
                  <a:pt x="185" y="1305"/>
                </a:cubicBezTo>
                <a:close/>
                <a:moveTo>
                  <a:pt x="421" y="1033"/>
                </a:moveTo>
                <a:cubicBezTo>
                  <a:pt x="426" y="1032"/>
                  <a:pt x="431" y="1031"/>
                  <a:pt x="436" y="1030"/>
                </a:cubicBezTo>
                <a:cubicBezTo>
                  <a:pt x="432" y="1047"/>
                  <a:pt x="432" y="1044"/>
                  <a:pt x="417" y="1046"/>
                </a:cubicBezTo>
                <a:cubicBezTo>
                  <a:pt x="418" y="1042"/>
                  <a:pt x="420" y="1037"/>
                  <a:pt x="421" y="1033"/>
                </a:cubicBezTo>
                <a:close/>
                <a:moveTo>
                  <a:pt x="185" y="720"/>
                </a:moveTo>
                <a:cubicBezTo>
                  <a:pt x="199" y="724"/>
                  <a:pt x="194" y="720"/>
                  <a:pt x="199" y="735"/>
                </a:cubicBezTo>
                <a:cubicBezTo>
                  <a:pt x="195" y="735"/>
                  <a:pt x="192" y="736"/>
                  <a:pt x="188" y="736"/>
                </a:cubicBezTo>
                <a:cubicBezTo>
                  <a:pt x="187" y="731"/>
                  <a:pt x="186" y="725"/>
                  <a:pt x="185" y="720"/>
                </a:cubicBezTo>
                <a:close/>
                <a:moveTo>
                  <a:pt x="84" y="1413"/>
                </a:moveTo>
                <a:cubicBezTo>
                  <a:pt x="85" y="1411"/>
                  <a:pt x="87" y="1409"/>
                  <a:pt x="88" y="1408"/>
                </a:cubicBezTo>
                <a:cubicBezTo>
                  <a:pt x="90" y="1407"/>
                  <a:pt x="92" y="1407"/>
                  <a:pt x="93" y="1407"/>
                </a:cubicBezTo>
                <a:cubicBezTo>
                  <a:pt x="95" y="1425"/>
                  <a:pt x="99" y="1422"/>
                  <a:pt x="86" y="1425"/>
                </a:cubicBezTo>
                <a:cubicBezTo>
                  <a:pt x="85" y="1421"/>
                  <a:pt x="84" y="1417"/>
                  <a:pt x="84" y="1413"/>
                </a:cubicBezTo>
                <a:close/>
                <a:moveTo>
                  <a:pt x="1375" y="5021"/>
                </a:moveTo>
                <a:cubicBezTo>
                  <a:pt x="1385" y="5007"/>
                  <a:pt x="1405" y="4987"/>
                  <a:pt x="1410" y="4972"/>
                </a:cubicBezTo>
                <a:cubicBezTo>
                  <a:pt x="1415" y="4955"/>
                  <a:pt x="1400" y="4934"/>
                  <a:pt x="1406" y="4921"/>
                </a:cubicBezTo>
                <a:cubicBezTo>
                  <a:pt x="1433" y="4901"/>
                  <a:pt x="1494" y="4885"/>
                  <a:pt x="1546" y="4879"/>
                </a:cubicBezTo>
                <a:cubicBezTo>
                  <a:pt x="1530" y="4852"/>
                  <a:pt x="1537" y="4848"/>
                  <a:pt x="1553" y="4823"/>
                </a:cubicBezTo>
                <a:cubicBezTo>
                  <a:pt x="1564" y="4822"/>
                  <a:pt x="1574" y="4822"/>
                  <a:pt x="1585" y="4821"/>
                </a:cubicBezTo>
                <a:cubicBezTo>
                  <a:pt x="1593" y="4800"/>
                  <a:pt x="1603" y="4783"/>
                  <a:pt x="1614" y="4765"/>
                </a:cubicBezTo>
                <a:cubicBezTo>
                  <a:pt x="1624" y="4763"/>
                  <a:pt x="1635" y="4761"/>
                  <a:pt x="1645" y="4759"/>
                </a:cubicBezTo>
                <a:cubicBezTo>
                  <a:pt x="1642" y="4770"/>
                  <a:pt x="1641" y="4767"/>
                  <a:pt x="1638" y="4778"/>
                </a:cubicBezTo>
                <a:cubicBezTo>
                  <a:pt x="1648" y="4784"/>
                  <a:pt x="1658" y="4791"/>
                  <a:pt x="1669" y="4798"/>
                </a:cubicBezTo>
                <a:cubicBezTo>
                  <a:pt x="1705" y="4791"/>
                  <a:pt x="1753" y="4769"/>
                  <a:pt x="1774" y="4775"/>
                </a:cubicBezTo>
                <a:cubicBezTo>
                  <a:pt x="1809" y="4764"/>
                  <a:pt x="1819" y="4738"/>
                  <a:pt x="1816" y="4708"/>
                </a:cubicBezTo>
                <a:cubicBezTo>
                  <a:pt x="1823" y="4704"/>
                  <a:pt x="1841" y="4698"/>
                  <a:pt x="1847" y="4694"/>
                </a:cubicBezTo>
                <a:cubicBezTo>
                  <a:pt x="1862" y="4673"/>
                  <a:pt x="1867" y="4638"/>
                  <a:pt x="1865" y="4610"/>
                </a:cubicBezTo>
                <a:cubicBezTo>
                  <a:pt x="1875" y="4606"/>
                  <a:pt x="1875" y="4607"/>
                  <a:pt x="1880" y="4603"/>
                </a:cubicBezTo>
                <a:cubicBezTo>
                  <a:pt x="1899" y="4607"/>
                  <a:pt x="1923" y="4634"/>
                  <a:pt x="1932" y="4649"/>
                </a:cubicBezTo>
                <a:cubicBezTo>
                  <a:pt x="1945" y="4644"/>
                  <a:pt x="1954" y="4641"/>
                  <a:pt x="1973" y="4637"/>
                </a:cubicBezTo>
                <a:cubicBezTo>
                  <a:pt x="1967" y="4608"/>
                  <a:pt x="1965" y="4595"/>
                  <a:pt x="1985" y="4580"/>
                </a:cubicBezTo>
                <a:cubicBezTo>
                  <a:pt x="1984" y="4577"/>
                  <a:pt x="1984" y="4574"/>
                  <a:pt x="1983" y="4572"/>
                </a:cubicBezTo>
                <a:cubicBezTo>
                  <a:pt x="1976" y="4573"/>
                  <a:pt x="1969" y="4574"/>
                  <a:pt x="1962" y="4575"/>
                </a:cubicBezTo>
                <a:cubicBezTo>
                  <a:pt x="1952" y="4505"/>
                  <a:pt x="1955" y="4470"/>
                  <a:pt x="1941" y="4391"/>
                </a:cubicBezTo>
                <a:cubicBezTo>
                  <a:pt x="1946" y="4390"/>
                  <a:pt x="1951" y="4389"/>
                  <a:pt x="1957" y="4388"/>
                </a:cubicBezTo>
                <a:cubicBezTo>
                  <a:pt x="1974" y="4410"/>
                  <a:pt x="1971" y="4449"/>
                  <a:pt x="1989" y="4477"/>
                </a:cubicBezTo>
                <a:cubicBezTo>
                  <a:pt x="1999" y="4493"/>
                  <a:pt x="2021" y="4510"/>
                  <a:pt x="2035" y="4524"/>
                </a:cubicBezTo>
                <a:cubicBezTo>
                  <a:pt x="2067" y="4503"/>
                  <a:pt x="2016" y="4449"/>
                  <a:pt x="2007" y="4426"/>
                </a:cubicBezTo>
                <a:cubicBezTo>
                  <a:pt x="2018" y="4423"/>
                  <a:pt x="2017" y="4424"/>
                  <a:pt x="2022" y="4419"/>
                </a:cubicBezTo>
                <a:cubicBezTo>
                  <a:pt x="2039" y="4422"/>
                  <a:pt x="2039" y="4427"/>
                  <a:pt x="2052" y="4431"/>
                </a:cubicBezTo>
                <a:cubicBezTo>
                  <a:pt x="2059" y="4451"/>
                  <a:pt x="2066" y="4472"/>
                  <a:pt x="2073" y="4492"/>
                </a:cubicBezTo>
                <a:cubicBezTo>
                  <a:pt x="2082" y="4487"/>
                  <a:pt x="2078" y="4490"/>
                  <a:pt x="2083" y="4486"/>
                </a:cubicBezTo>
                <a:cubicBezTo>
                  <a:pt x="2111" y="4485"/>
                  <a:pt x="2120" y="4509"/>
                  <a:pt x="2133" y="4524"/>
                </a:cubicBezTo>
                <a:lnTo>
                  <a:pt x="2144" y="4522"/>
                </a:lnTo>
                <a:cubicBezTo>
                  <a:pt x="2140" y="4514"/>
                  <a:pt x="2113" y="4463"/>
                  <a:pt x="2105" y="4456"/>
                </a:cubicBezTo>
                <a:cubicBezTo>
                  <a:pt x="2100" y="4450"/>
                  <a:pt x="2098" y="4462"/>
                  <a:pt x="2091" y="4467"/>
                </a:cubicBezTo>
                <a:cubicBezTo>
                  <a:pt x="2083" y="4457"/>
                  <a:pt x="2076" y="4447"/>
                  <a:pt x="2069" y="4437"/>
                </a:cubicBezTo>
                <a:cubicBezTo>
                  <a:pt x="2070" y="4435"/>
                  <a:pt x="2072" y="4433"/>
                  <a:pt x="2073" y="4432"/>
                </a:cubicBezTo>
                <a:cubicBezTo>
                  <a:pt x="2093" y="4432"/>
                  <a:pt x="2090" y="4431"/>
                  <a:pt x="2098" y="4445"/>
                </a:cubicBezTo>
                <a:cubicBezTo>
                  <a:pt x="2110" y="4437"/>
                  <a:pt x="2108" y="4438"/>
                  <a:pt x="2111" y="4425"/>
                </a:cubicBezTo>
                <a:cubicBezTo>
                  <a:pt x="2155" y="4430"/>
                  <a:pt x="2163" y="4465"/>
                  <a:pt x="2192" y="4484"/>
                </a:cubicBezTo>
                <a:cubicBezTo>
                  <a:pt x="2223" y="4511"/>
                  <a:pt x="2264" y="4474"/>
                  <a:pt x="2270" y="4525"/>
                </a:cubicBezTo>
                <a:cubicBezTo>
                  <a:pt x="2280" y="4522"/>
                  <a:pt x="2291" y="4519"/>
                  <a:pt x="2301" y="4516"/>
                </a:cubicBezTo>
                <a:cubicBezTo>
                  <a:pt x="2304" y="4504"/>
                  <a:pt x="2304" y="4489"/>
                  <a:pt x="2311" y="4480"/>
                </a:cubicBezTo>
                <a:cubicBezTo>
                  <a:pt x="2311" y="4477"/>
                  <a:pt x="2310" y="4474"/>
                  <a:pt x="2310" y="4471"/>
                </a:cubicBezTo>
                <a:cubicBezTo>
                  <a:pt x="2350" y="4471"/>
                  <a:pt x="2363" y="4489"/>
                  <a:pt x="2415" y="4483"/>
                </a:cubicBezTo>
                <a:cubicBezTo>
                  <a:pt x="2416" y="4474"/>
                  <a:pt x="2416" y="4465"/>
                  <a:pt x="2416" y="4457"/>
                </a:cubicBezTo>
                <a:cubicBezTo>
                  <a:pt x="2418" y="4455"/>
                  <a:pt x="2419" y="4453"/>
                  <a:pt x="2421" y="4452"/>
                </a:cubicBezTo>
                <a:cubicBezTo>
                  <a:pt x="2433" y="4450"/>
                  <a:pt x="2436" y="4450"/>
                  <a:pt x="2443" y="4452"/>
                </a:cubicBezTo>
                <a:cubicBezTo>
                  <a:pt x="2481" y="4444"/>
                  <a:pt x="2489" y="4447"/>
                  <a:pt x="2505" y="4463"/>
                </a:cubicBezTo>
                <a:cubicBezTo>
                  <a:pt x="2512" y="4461"/>
                  <a:pt x="2519" y="4460"/>
                  <a:pt x="2526" y="4459"/>
                </a:cubicBezTo>
                <a:cubicBezTo>
                  <a:pt x="2522" y="4457"/>
                  <a:pt x="2518" y="4455"/>
                  <a:pt x="2514" y="4452"/>
                </a:cubicBezTo>
                <a:cubicBezTo>
                  <a:pt x="2513" y="4450"/>
                  <a:pt x="2513" y="4447"/>
                  <a:pt x="2512" y="4444"/>
                </a:cubicBezTo>
                <a:cubicBezTo>
                  <a:pt x="2539" y="4441"/>
                  <a:pt x="2593" y="4432"/>
                  <a:pt x="2615" y="4439"/>
                </a:cubicBezTo>
                <a:cubicBezTo>
                  <a:pt x="2662" y="4417"/>
                  <a:pt x="2674" y="4375"/>
                  <a:pt x="2708" y="4346"/>
                </a:cubicBezTo>
                <a:cubicBezTo>
                  <a:pt x="2700" y="4337"/>
                  <a:pt x="2697" y="4339"/>
                  <a:pt x="2685" y="4337"/>
                </a:cubicBezTo>
                <a:cubicBezTo>
                  <a:pt x="2679" y="4326"/>
                  <a:pt x="2673" y="4319"/>
                  <a:pt x="2679" y="4308"/>
                </a:cubicBezTo>
                <a:cubicBezTo>
                  <a:pt x="2679" y="4305"/>
                  <a:pt x="2678" y="4302"/>
                  <a:pt x="2678" y="4300"/>
                </a:cubicBezTo>
                <a:cubicBezTo>
                  <a:pt x="2697" y="4302"/>
                  <a:pt x="2706" y="4315"/>
                  <a:pt x="2711" y="4332"/>
                </a:cubicBezTo>
                <a:cubicBezTo>
                  <a:pt x="2724" y="4326"/>
                  <a:pt x="2724" y="4326"/>
                  <a:pt x="2730" y="4316"/>
                </a:cubicBezTo>
                <a:cubicBezTo>
                  <a:pt x="2765" y="4310"/>
                  <a:pt x="2779" y="4314"/>
                  <a:pt x="2797" y="4326"/>
                </a:cubicBezTo>
                <a:cubicBezTo>
                  <a:pt x="2811" y="4319"/>
                  <a:pt x="2811" y="4316"/>
                  <a:pt x="2821" y="4308"/>
                </a:cubicBezTo>
                <a:cubicBezTo>
                  <a:pt x="2817" y="4285"/>
                  <a:pt x="2813" y="4234"/>
                  <a:pt x="2805" y="4217"/>
                </a:cubicBezTo>
                <a:cubicBezTo>
                  <a:pt x="2801" y="4207"/>
                  <a:pt x="2781" y="4195"/>
                  <a:pt x="2782" y="4179"/>
                </a:cubicBezTo>
                <a:cubicBezTo>
                  <a:pt x="2785" y="4122"/>
                  <a:pt x="2776" y="4033"/>
                  <a:pt x="2752" y="3979"/>
                </a:cubicBezTo>
                <a:cubicBezTo>
                  <a:pt x="2737" y="3944"/>
                  <a:pt x="2757" y="3884"/>
                  <a:pt x="2725" y="3856"/>
                </a:cubicBezTo>
                <a:cubicBezTo>
                  <a:pt x="2725" y="3853"/>
                  <a:pt x="2724" y="3850"/>
                  <a:pt x="2724" y="3847"/>
                </a:cubicBezTo>
                <a:cubicBezTo>
                  <a:pt x="2716" y="3851"/>
                  <a:pt x="2715" y="3852"/>
                  <a:pt x="2703" y="3855"/>
                </a:cubicBezTo>
                <a:cubicBezTo>
                  <a:pt x="2703" y="3839"/>
                  <a:pt x="2719" y="3820"/>
                  <a:pt x="2711" y="3807"/>
                </a:cubicBezTo>
                <a:cubicBezTo>
                  <a:pt x="2701" y="3789"/>
                  <a:pt x="2678" y="3785"/>
                  <a:pt x="2670" y="3759"/>
                </a:cubicBezTo>
                <a:cubicBezTo>
                  <a:pt x="2663" y="3760"/>
                  <a:pt x="2656" y="3761"/>
                  <a:pt x="2649" y="3762"/>
                </a:cubicBezTo>
                <a:cubicBezTo>
                  <a:pt x="2637" y="3722"/>
                  <a:pt x="2610" y="3696"/>
                  <a:pt x="2594" y="3669"/>
                </a:cubicBezTo>
                <a:cubicBezTo>
                  <a:pt x="2583" y="3606"/>
                  <a:pt x="2572" y="3542"/>
                  <a:pt x="2561" y="3479"/>
                </a:cubicBezTo>
                <a:cubicBezTo>
                  <a:pt x="2560" y="3478"/>
                  <a:pt x="2550" y="3472"/>
                  <a:pt x="2552" y="3463"/>
                </a:cubicBezTo>
                <a:cubicBezTo>
                  <a:pt x="2552" y="3463"/>
                  <a:pt x="2571" y="3453"/>
                  <a:pt x="2567" y="3452"/>
                </a:cubicBezTo>
                <a:cubicBezTo>
                  <a:pt x="2564" y="3446"/>
                  <a:pt x="2545" y="3438"/>
                  <a:pt x="2541" y="3431"/>
                </a:cubicBezTo>
                <a:cubicBezTo>
                  <a:pt x="2526" y="3399"/>
                  <a:pt x="2541" y="3326"/>
                  <a:pt x="2521" y="3285"/>
                </a:cubicBezTo>
                <a:cubicBezTo>
                  <a:pt x="2498" y="3237"/>
                  <a:pt x="2487" y="3108"/>
                  <a:pt x="2494" y="3072"/>
                </a:cubicBezTo>
                <a:cubicBezTo>
                  <a:pt x="2499" y="3045"/>
                  <a:pt x="2482" y="3020"/>
                  <a:pt x="2483" y="3006"/>
                </a:cubicBezTo>
                <a:cubicBezTo>
                  <a:pt x="2478" y="2988"/>
                  <a:pt x="2473" y="2970"/>
                  <a:pt x="2468" y="2953"/>
                </a:cubicBezTo>
                <a:cubicBezTo>
                  <a:pt x="2461" y="2916"/>
                  <a:pt x="2461" y="2880"/>
                  <a:pt x="2461" y="2851"/>
                </a:cubicBezTo>
                <a:cubicBezTo>
                  <a:pt x="2461" y="2831"/>
                  <a:pt x="2446" y="2808"/>
                  <a:pt x="2448" y="2781"/>
                </a:cubicBezTo>
                <a:cubicBezTo>
                  <a:pt x="2444" y="2766"/>
                  <a:pt x="2440" y="2751"/>
                  <a:pt x="2435" y="2736"/>
                </a:cubicBezTo>
                <a:cubicBezTo>
                  <a:pt x="2437" y="2714"/>
                  <a:pt x="2444" y="2685"/>
                  <a:pt x="2446" y="2675"/>
                </a:cubicBezTo>
                <a:cubicBezTo>
                  <a:pt x="2441" y="2658"/>
                  <a:pt x="2437" y="2642"/>
                  <a:pt x="2432" y="2626"/>
                </a:cubicBezTo>
                <a:cubicBezTo>
                  <a:pt x="2438" y="2614"/>
                  <a:pt x="2462" y="2606"/>
                  <a:pt x="2458" y="2587"/>
                </a:cubicBezTo>
                <a:cubicBezTo>
                  <a:pt x="2454" y="2567"/>
                  <a:pt x="2430" y="2525"/>
                  <a:pt x="2437" y="2497"/>
                </a:cubicBezTo>
                <a:cubicBezTo>
                  <a:pt x="2441" y="2492"/>
                  <a:pt x="2446" y="2487"/>
                  <a:pt x="2450" y="2482"/>
                </a:cubicBezTo>
                <a:cubicBezTo>
                  <a:pt x="2459" y="2452"/>
                  <a:pt x="2433" y="2439"/>
                  <a:pt x="2437" y="2407"/>
                </a:cubicBezTo>
                <a:cubicBezTo>
                  <a:pt x="2445" y="2346"/>
                  <a:pt x="2455" y="2284"/>
                  <a:pt x="2441" y="2214"/>
                </a:cubicBezTo>
                <a:cubicBezTo>
                  <a:pt x="2447" y="2213"/>
                  <a:pt x="2452" y="2212"/>
                  <a:pt x="2457" y="2211"/>
                </a:cubicBezTo>
                <a:cubicBezTo>
                  <a:pt x="2460" y="2219"/>
                  <a:pt x="2464" y="2227"/>
                  <a:pt x="2467" y="2235"/>
                </a:cubicBezTo>
                <a:cubicBezTo>
                  <a:pt x="2470" y="2235"/>
                  <a:pt x="2474" y="2234"/>
                  <a:pt x="2477" y="2234"/>
                </a:cubicBezTo>
                <a:cubicBezTo>
                  <a:pt x="2465" y="2159"/>
                  <a:pt x="2472" y="2085"/>
                  <a:pt x="2472" y="2017"/>
                </a:cubicBezTo>
                <a:cubicBezTo>
                  <a:pt x="2472" y="1969"/>
                  <a:pt x="2457" y="1895"/>
                  <a:pt x="2463" y="1843"/>
                </a:cubicBezTo>
                <a:cubicBezTo>
                  <a:pt x="2450" y="1768"/>
                  <a:pt x="2437" y="1694"/>
                  <a:pt x="2424" y="1619"/>
                </a:cubicBezTo>
                <a:cubicBezTo>
                  <a:pt x="2432" y="1553"/>
                  <a:pt x="2404" y="1479"/>
                  <a:pt x="2408" y="1404"/>
                </a:cubicBezTo>
                <a:cubicBezTo>
                  <a:pt x="2413" y="1281"/>
                  <a:pt x="2376" y="1119"/>
                  <a:pt x="2370" y="971"/>
                </a:cubicBezTo>
                <a:cubicBezTo>
                  <a:pt x="2357" y="975"/>
                  <a:pt x="2357" y="975"/>
                  <a:pt x="2349" y="979"/>
                </a:cubicBezTo>
                <a:cubicBezTo>
                  <a:pt x="2344" y="1029"/>
                  <a:pt x="2370" y="1118"/>
                  <a:pt x="2363" y="1182"/>
                </a:cubicBezTo>
                <a:cubicBezTo>
                  <a:pt x="2360" y="1210"/>
                  <a:pt x="2390" y="1267"/>
                  <a:pt x="2385" y="1276"/>
                </a:cubicBezTo>
                <a:cubicBezTo>
                  <a:pt x="2383" y="1280"/>
                  <a:pt x="2365" y="1287"/>
                  <a:pt x="2367" y="1300"/>
                </a:cubicBezTo>
                <a:cubicBezTo>
                  <a:pt x="2370" y="1310"/>
                  <a:pt x="2380" y="1321"/>
                  <a:pt x="2373" y="1334"/>
                </a:cubicBezTo>
                <a:cubicBezTo>
                  <a:pt x="2370" y="1340"/>
                  <a:pt x="2379" y="1343"/>
                  <a:pt x="2364" y="1344"/>
                </a:cubicBezTo>
                <a:cubicBezTo>
                  <a:pt x="2364" y="1342"/>
                  <a:pt x="2364" y="1341"/>
                  <a:pt x="2363" y="1340"/>
                </a:cubicBezTo>
                <a:cubicBezTo>
                  <a:pt x="2338" y="1357"/>
                  <a:pt x="2364" y="1371"/>
                  <a:pt x="2362" y="1391"/>
                </a:cubicBezTo>
                <a:cubicBezTo>
                  <a:pt x="2357" y="1432"/>
                  <a:pt x="2386" y="1517"/>
                  <a:pt x="2365" y="1566"/>
                </a:cubicBezTo>
                <a:cubicBezTo>
                  <a:pt x="2364" y="1567"/>
                  <a:pt x="2362" y="1569"/>
                  <a:pt x="2361" y="1571"/>
                </a:cubicBezTo>
                <a:cubicBezTo>
                  <a:pt x="2359" y="1571"/>
                  <a:pt x="2357" y="1571"/>
                  <a:pt x="2355" y="1572"/>
                </a:cubicBezTo>
                <a:cubicBezTo>
                  <a:pt x="2359" y="1514"/>
                  <a:pt x="2348" y="1472"/>
                  <a:pt x="2344" y="1416"/>
                </a:cubicBezTo>
                <a:cubicBezTo>
                  <a:pt x="2335" y="1404"/>
                  <a:pt x="2308" y="1395"/>
                  <a:pt x="2313" y="1365"/>
                </a:cubicBezTo>
                <a:cubicBezTo>
                  <a:pt x="2314" y="1362"/>
                  <a:pt x="2327" y="1351"/>
                  <a:pt x="2327" y="1350"/>
                </a:cubicBezTo>
                <a:cubicBezTo>
                  <a:pt x="2324" y="1342"/>
                  <a:pt x="2321" y="1334"/>
                  <a:pt x="2317" y="1326"/>
                </a:cubicBezTo>
                <a:cubicBezTo>
                  <a:pt x="2324" y="1320"/>
                  <a:pt x="2330" y="1313"/>
                  <a:pt x="2336" y="1306"/>
                </a:cubicBezTo>
                <a:cubicBezTo>
                  <a:pt x="2347" y="1268"/>
                  <a:pt x="2307" y="1195"/>
                  <a:pt x="2313" y="1148"/>
                </a:cubicBezTo>
                <a:cubicBezTo>
                  <a:pt x="2318" y="1112"/>
                  <a:pt x="2330" y="1065"/>
                  <a:pt x="2330" y="1025"/>
                </a:cubicBezTo>
                <a:cubicBezTo>
                  <a:pt x="2329" y="966"/>
                  <a:pt x="2310" y="879"/>
                  <a:pt x="2320" y="813"/>
                </a:cubicBezTo>
                <a:cubicBezTo>
                  <a:pt x="2330" y="747"/>
                  <a:pt x="2305" y="673"/>
                  <a:pt x="2313" y="622"/>
                </a:cubicBezTo>
                <a:cubicBezTo>
                  <a:pt x="2317" y="602"/>
                  <a:pt x="2317" y="539"/>
                  <a:pt x="2302" y="526"/>
                </a:cubicBezTo>
                <a:cubicBezTo>
                  <a:pt x="2297" y="508"/>
                  <a:pt x="2293" y="507"/>
                  <a:pt x="2285" y="495"/>
                </a:cubicBezTo>
                <a:cubicBezTo>
                  <a:pt x="2280" y="496"/>
                  <a:pt x="2275" y="497"/>
                  <a:pt x="2270" y="498"/>
                </a:cubicBezTo>
                <a:cubicBezTo>
                  <a:pt x="2269" y="506"/>
                  <a:pt x="2270" y="506"/>
                  <a:pt x="2267" y="511"/>
                </a:cubicBezTo>
                <a:cubicBezTo>
                  <a:pt x="2267" y="514"/>
                  <a:pt x="2267" y="516"/>
                  <a:pt x="2268" y="519"/>
                </a:cubicBezTo>
                <a:cubicBezTo>
                  <a:pt x="2257" y="520"/>
                  <a:pt x="2258" y="520"/>
                  <a:pt x="2251" y="518"/>
                </a:cubicBezTo>
                <a:cubicBezTo>
                  <a:pt x="2239" y="508"/>
                  <a:pt x="2229" y="484"/>
                  <a:pt x="2226" y="467"/>
                </a:cubicBezTo>
                <a:lnTo>
                  <a:pt x="2215" y="469"/>
                </a:lnTo>
                <a:cubicBezTo>
                  <a:pt x="2213" y="483"/>
                  <a:pt x="2209" y="486"/>
                  <a:pt x="2211" y="504"/>
                </a:cubicBezTo>
                <a:cubicBezTo>
                  <a:pt x="2198" y="505"/>
                  <a:pt x="2185" y="505"/>
                  <a:pt x="2173" y="506"/>
                </a:cubicBezTo>
                <a:cubicBezTo>
                  <a:pt x="2171" y="492"/>
                  <a:pt x="2169" y="476"/>
                  <a:pt x="2161" y="470"/>
                </a:cubicBezTo>
                <a:cubicBezTo>
                  <a:pt x="2160" y="467"/>
                  <a:pt x="2160" y="464"/>
                  <a:pt x="2160" y="461"/>
                </a:cubicBezTo>
                <a:cubicBezTo>
                  <a:pt x="2146" y="471"/>
                  <a:pt x="2147" y="484"/>
                  <a:pt x="2150" y="502"/>
                </a:cubicBezTo>
                <a:cubicBezTo>
                  <a:pt x="2133" y="509"/>
                  <a:pt x="2122" y="505"/>
                  <a:pt x="2115" y="516"/>
                </a:cubicBezTo>
                <a:cubicBezTo>
                  <a:pt x="2111" y="517"/>
                  <a:pt x="2107" y="518"/>
                  <a:pt x="2104" y="518"/>
                </a:cubicBezTo>
                <a:cubicBezTo>
                  <a:pt x="2101" y="501"/>
                  <a:pt x="2100" y="490"/>
                  <a:pt x="2108" y="479"/>
                </a:cubicBezTo>
                <a:cubicBezTo>
                  <a:pt x="2108" y="478"/>
                  <a:pt x="2108" y="476"/>
                  <a:pt x="2107" y="475"/>
                </a:cubicBezTo>
                <a:cubicBezTo>
                  <a:pt x="2084" y="484"/>
                  <a:pt x="2076" y="517"/>
                  <a:pt x="2068" y="533"/>
                </a:cubicBezTo>
                <a:cubicBezTo>
                  <a:pt x="2063" y="534"/>
                  <a:pt x="2058" y="535"/>
                  <a:pt x="2053" y="536"/>
                </a:cubicBezTo>
                <a:cubicBezTo>
                  <a:pt x="2053" y="506"/>
                  <a:pt x="2054" y="463"/>
                  <a:pt x="2031" y="446"/>
                </a:cubicBezTo>
                <a:cubicBezTo>
                  <a:pt x="2022" y="443"/>
                  <a:pt x="2031" y="446"/>
                  <a:pt x="2015" y="448"/>
                </a:cubicBezTo>
                <a:cubicBezTo>
                  <a:pt x="1995" y="400"/>
                  <a:pt x="2015" y="263"/>
                  <a:pt x="1995" y="243"/>
                </a:cubicBezTo>
                <a:cubicBezTo>
                  <a:pt x="2000" y="232"/>
                  <a:pt x="2002" y="235"/>
                  <a:pt x="2009" y="227"/>
                </a:cubicBezTo>
                <a:cubicBezTo>
                  <a:pt x="2018" y="212"/>
                  <a:pt x="2012" y="180"/>
                  <a:pt x="2008" y="159"/>
                </a:cubicBezTo>
                <a:cubicBezTo>
                  <a:pt x="2028" y="148"/>
                  <a:pt x="2039" y="137"/>
                  <a:pt x="2063" y="128"/>
                </a:cubicBezTo>
                <a:cubicBezTo>
                  <a:pt x="2065" y="121"/>
                  <a:pt x="2063" y="124"/>
                  <a:pt x="2066" y="119"/>
                </a:cubicBezTo>
                <a:cubicBezTo>
                  <a:pt x="2063" y="97"/>
                  <a:pt x="2058" y="86"/>
                  <a:pt x="2048" y="75"/>
                </a:cubicBezTo>
                <a:cubicBezTo>
                  <a:pt x="2023" y="81"/>
                  <a:pt x="2000" y="91"/>
                  <a:pt x="1984" y="87"/>
                </a:cubicBezTo>
                <a:cubicBezTo>
                  <a:pt x="1978" y="80"/>
                  <a:pt x="1973" y="40"/>
                  <a:pt x="1984" y="23"/>
                </a:cubicBezTo>
                <a:cubicBezTo>
                  <a:pt x="1978" y="9"/>
                  <a:pt x="1975" y="11"/>
                  <a:pt x="1969" y="0"/>
                </a:cubicBezTo>
                <a:cubicBezTo>
                  <a:pt x="1953" y="5"/>
                  <a:pt x="1954" y="6"/>
                  <a:pt x="1944" y="13"/>
                </a:cubicBezTo>
                <a:cubicBezTo>
                  <a:pt x="1949" y="25"/>
                  <a:pt x="1947" y="22"/>
                  <a:pt x="1957" y="27"/>
                </a:cubicBezTo>
                <a:cubicBezTo>
                  <a:pt x="1961" y="53"/>
                  <a:pt x="1953" y="52"/>
                  <a:pt x="1943" y="68"/>
                </a:cubicBezTo>
                <a:cubicBezTo>
                  <a:pt x="1936" y="70"/>
                  <a:pt x="1929" y="71"/>
                  <a:pt x="1922" y="72"/>
                </a:cubicBezTo>
                <a:cubicBezTo>
                  <a:pt x="1912" y="50"/>
                  <a:pt x="1908" y="41"/>
                  <a:pt x="1901" y="20"/>
                </a:cubicBezTo>
                <a:cubicBezTo>
                  <a:pt x="1885" y="25"/>
                  <a:pt x="1887" y="26"/>
                  <a:pt x="1876" y="33"/>
                </a:cubicBezTo>
                <a:cubicBezTo>
                  <a:pt x="1881" y="58"/>
                  <a:pt x="1884" y="82"/>
                  <a:pt x="1872" y="98"/>
                </a:cubicBezTo>
                <a:cubicBezTo>
                  <a:pt x="1866" y="102"/>
                  <a:pt x="1867" y="101"/>
                  <a:pt x="1856" y="105"/>
                </a:cubicBezTo>
                <a:cubicBezTo>
                  <a:pt x="1847" y="70"/>
                  <a:pt x="1832" y="83"/>
                  <a:pt x="1826" y="55"/>
                </a:cubicBezTo>
                <a:cubicBezTo>
                  <a:pt x="1810" y="59"/>
                  <a:pt x="1794" y="63"/>
                  <a:pt x="1779" y="67"/>
                </a:cubicBezTo>
                <a:cubicBezTo>
                  <a:pt x="1779" y="58"/>
                  <a:pt x="1779" y="59"/>
                  <a:pt x="1782" y="54"/>
                </a:cubicBezTo>
                <a:cubicBezTo>
                  <a:pt x="1775" y="42"/>
                  <a:pt x="1763" y="31"/>
                  <a:pt x="1750" y="25"/>
                </a:cubicBezTo>
                <a:cubicBezTo>
                  <a:pt x="1729" y="21"/>
                  <a:pt x="1709" y="34"/>
                  <a:pt x="1682" y="42"/>
                </a:cubicBezTo>
                <a:cubicBezTo>
                  <a:pt x="1680" y="46"/>
                  <a:pt x="1679" y="51"/>
                  <a:pt x="1678" y="55"/>
                </a:cubicBezTo>
                <a:cubicBezTo>
                  <a:pt x="1675" y="63"/>
                  <a:pt x="1678" y="68"/>
                  <a:pt x="1687" y="75"/>
                </a:cubicBezTo>
                <a:cubicBezTo>
                  <a:pt x="1688" y="80"/>
                  <a:pt x="1689" y="86"/>
                  <a:pt x="1690" y="91"/>
                </a:cubicBezTo>
                <a:cubicBezTo>
                  <a:pt x="1670" y="90"/>
                  <a:pt x="1656" y="84"/>
                  <a:pt x="1639" y="79"/>
                </a:cubicBezTo>
                <a:cubicBezTo>
                  <a:pt x="1634" y="69"/>
                  <a:pt x="1637" y="76"/>
                  <a:pt x="1636" y="63"/>
                </a:cubicBezTo>
                <a:cubicBezTo>
                  <a:pt x="1634" y="61"/>
                  <a:pt x="1632" y="60"/>
                  <a:pt x="1630" y="59"/>
                </a:cubicBezTo>
                <a:cubicBezTo>
                  <a:pt x="1621" y="61"/>
                  <a:pt x="1612" y="62"/>
                  <a:pt x="1604" y="64"/>
                </a:cubicBezTo>
                <a:cubicBezTo>
                  <a:pt x="1602" y="85"/>
                  <a:pt x="1596" y="110"/>
                  <a:pt x="1593" y="126"/>
                </a:cubicBezTo>
                <a:cubicBezTo>
                  <a:pt x="1594" y="135"/>
                  <a:pt x="1596" y="145"/>
                  <a:pt x="1598" y="155"/>
                </a:cubicBezTo>
                <a:cubicBezTo>
                  <a:pt x="1595" y="160"/>
                  <a:pt x="1575" y="164"/>
                  <a:pt x="1573" y="168"/>
                </a:cubicBezTo>
                <a:cubicBezTo>
                  <a:pt x="1573" y="168"/>
                  <a:pt x="1591" y="281"/>
                  <a:pt x="1594" y="288"/>
                </a:cubicBezTo>
                <a:cubicBezTo>
                  <a:pt x="1588" y="309"/>
                  <a:pt x="1569" y="321"/>
                  <a:pt x="1572" y="351"/>
                </a:cubicBezTo>
                <a:cubicBezTo>
                  <a:pt x="1559" y="347"/>
                  <a:pt x="1550" y="345"/>
                  <a:pt x="1535" y="358"/>
                </a:cubicBezTo>
                <a:cubicBezTo>
                  <a:pt x="1532" y="359"/>
                  <a:pt x="1528" y="359"/>
                  <a:pt x="1525" y="360"/>
                </a:cubicBezTo>
                <a:cubicBezTo>
                  <a:pt x="1523" y="399"/>
                  <a:pt x="1565" y="475"/>
                  <a:pt x="1554" y="496"/>
                </a:cubicBezTo>
                <a:cubicBezTo>
                  <a:pt x="1565" y="512"/>
                  <a:pt x="1556" y="504"/>
                  <a:pt x="1577" y="500"/>
                </a:cubicBezTo>
                <a:cubicBezTo>
                  <a:pt x="1610" y="551"/>
                  <a:pt x="1618" y="641"/>
                  <a:pt x="1628" y="700"/>
                </a:cubicBezTo>
                <a:cubicBezTo>
                  <a:pt x="1629" y="713"/>
                  <a:pt x="1629" y="726"/>
                  <a:pt x="1630" y="739"/>
                </a:cubicBezTo>
                <a:cubicBezTo>
                  <a:pt x="1643" y="773"/>
                  <a:pt x="1654" y="803"/>
                  <a:pt x="1658" y="836"/>
                </a:cubicBezTo>
                <a:cubicBezTo>
                  <a:pt x="1661" y="835"/>
                  <a:pt x="1665" y="835"/>
                  <a:pt x="1668" y="834"/>
                </a:cubicBezTo>
                <a:cubicBezTo>
                  <a:pt x="1672" y="794"/>
                  <a:pt x="1683" y="759"/>
                  <a:pt x="1674" y="709"/>
                </a:cubicBezTo>
                <a:cubicBezTo>
                  <a:pt x="1687" y="710"/>
                  <a:pt x="1691" y="711"/>
                  <a:pt x="1702" y="713"/>
                </a:cubicBezTo>
                <a:cubicBezTo>
                  <a:pt x="1707" y="770"/>
                  <a:pt x="1725" y="815"/>
                  <a:pt x="1736" y="878"/>
                </a:cubicBezTo>
                <a:cubicBezTo>
                  <a:pt x="1743" y="915"/>
                  <a:pt x="1749" y="952"/>
                  <a:pt x="1756" y="990"/>
                </a:cubicBezTo>
                <a:cubicBezTo>
                  <a:pt x="1783" y="1036"/>
                  <a:pt x="1791" y="1079"/>
                  <a:pt x="1786" y="1130"/>
                </a:cubicBezTo>
                <a:cubicBezTo>
                  <a:pt x="1782" y="1168"/>
                  <a:pt x="1819" y="1212"/>
                  <a:pt x="1814" y="1257"/>
                </a:cubicBezTo>
                <a:cubicBezTo>
                  <a:pt x="1812" y="1277"/>
                  <a:pt x="1802" y="1312"/>
                  <a:pt x="1799" y="1328"/>
                </a:cubicBezTo>
                <a:cubicBezTo>
                  <a:pt x="1795" y="1349"/>
                  <a:pt x="1817" y="1348"/>
                  <a:pt x="1811" y="1364"/>
                </a:cubicBezTo>
                <a:cubicBezTo>
                  <a:pt x="1816" y="1388"/>
                  <a:pt x="1816" y="1394"/>
                  <a:pt x="1790" y="1402"/>
                </a:cubicBezTo>
                <a:cubicBezTo>
                  <a:pt x="1784" y="1477"/>
                  <a:pt x="1808" y="1568"/>
                  <a:pt x="1821" y="1666"/>
                </a:cubicBezTo>
                <a:cubicBezTo>
                  <a:pt x="1813" y="1667"/>
                  <a:pt x="1806" y="1668"/>
                  <a:pt x="1799" y="1670"/>
                </a:cubicBezTo>
                <a:cubicBezTo>
                  <a:pt x="1800" y="1688"/>
                  <a:pt x="1803" y="1717"/>
                  <a:pt x="1794" y="1730"/>
                </a:cubicBezTo>
                <a:lnTo>
                  <a:pt x="1794" y="1735"/>
                </a:lnTo>
                <a:cubicBezTo>
                  <a:pt x="1793" y="1735"/>
                  <a:pt x="1791" y="1735"/>
                  <a:pt x="1789" y="1736"/>
                </a:cubicBezTo>
                <a:cubicBezTo>
                  <a:pt x="1788" y="1706"/>
                  <a:pt x="1789" y="1636"/>
                  <a:pt x="1774" y="1619"/>
                </a:cubicBezTo>
                <a:cubicBezTo>
                  <a:pt x="1767" y="1587"/>
                  <a:pt x="1749" y="1529"/>
                  <a:pt x="1774" y="1525"/>
                </a:cubicBezTo>
                <a:cubicBezTo>
                  <a:pt x="1771" y="1507"/>
                  <a:pt x="1763" y="1464"/>
                  <a:pt x="1771" y="1448"/>
                </a:cubicBezTo>
                <a:cubicBezTo>
                  <a:pt x="1771" y="1447"/>
                  <a:pt x="1771" y="1445"/>
                  <a:pt x="1770" y="1444"/>
                </a:cubicBezTo>
                <a:cubicBezTo>
                  <a:pt x="1759" y="1452"/>
                  <a:pt x="1766" y="1443"/>
                  <a:pt x="1761" y="1454"/>
                </a:cubicBezTo>
                <a:cubicBezTo>
                  <a:pt x="1748" y="1452"/>
                  <a:pt x="1749" y="1449"/>
                  <a:pt x="1738" y="1446"/>
                </a:cubicBezTo>
                <a:cubicBezTo>
                  <a:pt x="1738" y="1420"/>
                  <a:pt x="1741" y="1399"/>
                  <a:pt x="1735" y="1369"/>
                </a:cubicBezTo>
                <a:cubicBezTo>
                  <a:pt x="1741" y="1368"/>
                  <a:pt x="1746" y="1367"/>
                  <a:pt x="1751" y="1366"/>
                </a:cubicBezTo>
                <a:cubicBezTo>
                  <a:pt x="1754" y="1391"/>
                  <a:pt x="1757" y="1417"/>
                  <a:pt x="1759" y="1442"/>
                </a:cubicBezTo>
                <a:cubicBezTo>
                  <a:pt x="1763" y="1441"/>
                  <a:pt x="1766" y="1441"/>
                  <a:pt x="1770" y="1440"/>
                </a:cubicBezTo>
                <a:cubicBezTo>
                  <a:pt x="1766" y="1400"/>
                  <a:pt x="1774" y="1357"/>
                  <a:pt x="1776" y="1319"/>
                </a:cubicBezTo>
                <a:cubicBezTo>
                  <a:pt x="1772" y="1307"/>
                  <a:pt x="1768" y="1295"/>
                  <a:pt x="1764" y="1283"/>
                </a:cubicBezTo>
                <a:cubicBezTo>
                  <a:pt x="1756" y="1246"/>
                  <a:pt x="1753" y="1201"/>
                  <a:pt x="1750" y="1174"/>
                </a:cubicBezTo>
                <a:cubicBezTo>
                  <a:pt x="1748" y="1173"/>
                  <a:pt x="1746" y="1172"/>
                  <a:pt x="1744" y="1171"/>
                </a:cubicBezTo>
                <a:cubicBezTo>
                  <a:pt x="1733" y="1178"/>
                  <a:pt x="1737" y="1179"/>
                  <a:pt x="1731" y="1186"/>
                </a:cubicBezTo>
                <a:cubicBezTo>
                  <a:pt x="1729" y="1188"/>
                  <a:pt x="1727" y="1190"/>
                  <a:pt x="1726" y="1191"/>
                </a:cubicBezTo>
                <a:cubicBezTo>
                  <a:pt x="1726" y="1190"/>
                  <a:pt x="1725" y="1189"/>
                  <a:pt x="1725" y="1187"/>
                </a:cubicBezTo>
                <a:cubicBezTo>
                  <a:pt x="1723" y="1186"/>
                  <a:pt x="1721" y="1185"/>
                  <a:pt x="1719" y="1184"/>
                </a:cubicBezTo>
                <a:cubicBezTo>
                  <a:pt x="1713" y="1178"/>
                  <a:pt x="1716" y="1174"/>
                  <a:pt x="1715" y="1159"/>
                </a:cubicBezTo>
                <a:cubicBezTo>
                  <a:pt x="1709" y="1160"/>
                  <a:pt x="1704" y="1161"/>
                  <a:pt x="1699" y="1162"/>
                </a:cubicBezTo>
                <a:cubicBezTo>
                  <a:pt x="1707" y="1180"/>
                  <a:pt x="1718" y="1246"/>
                  <a:pt x="1702" y="1272"/>
                </a:cubicBezTo>
                <a:cubicBezTo>
                  <a:pt x="1702" y="1274"/>
                  <a:pt x="1702" y="1275"/>
                  <a:pt x="1703" y="1277"/>
                </a:cubicBezTo>
                <a:cubicBezTo>
                  <a:pt x="1698" y="1273"/>
                  <a:pt x="1697" y="1270"/>
                  <a:pt x="1694" y="1261"/>
                </a:cubicBezTo>
                <a:cubicBezTo>
                  <a:pt x="1691" y="1262"/>
                  <a:pt x="1687" y="1262"/>
                  <a:pt x="1684" y="1263"/>
                </a:cubicBezTo>
                <a:cubicBezTo>
                  <a:pt x="1677" y="1295"/>
                  <a:pt x="1705" y="1331"/>
                  <a:pt x="1705" y="1349"/>
                </a:cubicBezTo>
                <a:cubicBezTo>
                  <a:pt x="1703" y="1385"/>
                  <a:pt x="1693" y="1392"/>
                  <a:pt x="1702" y="1426"/>
                </a:cubicBezTo>
                <a:lnTo>
                  <a:pt x="1691" y="1428"/>
                </a:lnTo>
                <a:cubicBezTo>
                  <a:pt x="1685" y="1418"/>
                  <a:pt x="1682" y="1396"/>
                  <a:pt x="1689" y="1382"/>
                </a:cubicBezTo>
                <a:cubicBezTo>
                  <a:pt x="1685" y="1382"/>
                  <a:pt x="1681" y="1383"/>
                  <a:pt x="1678" y="1384"/>
                </a:cubicBezTo>
                <a:cubicBezTo>
                  <a:pt x="1663" y="1367"/>
                  <a:pt x="1683" y="1337"/>
                  <a:pt x="1672" y="1320"/>
                </a:cubicBezTo>
                <a:cubicBezTo>
                  <a:pt x="1666" y="1319"/>
                  <a:pt x="1661" y="1317"/>
                  <a:pt x="1655" y="1315"/>
                </a:cubicBezTo>
                <a:cubicBezTo>
                  <a:pt x="1649" y="1307"/>
                  <a:pt x="1649" y="1281"/>
                  <a:pt x="1647" y="1269"/>
                </a:cubicBezTo>
                <a:cubicBezTo>
                  <a:pt x="1642" y="1270"/>
                  <a:pt x="1636" y="1271"/>
                  <a:pt x="1631" y="1272"/>
                </a:cubicBezTo>
                <a:cubicBezTo>
                  <a:pt x="1645" y="1354"/>
                  <a:pt x="1656" y="1414"/>
                  <a:pt x="1659" y="1494"/>
                </a:cubicBezTo>
                <a:lnTo>
                  <a:pt x="1643" y="1496"/>
                </a:lnTo>
                <a:cubicBezTo>
                  <a:pt x="1651" y="1532"/>
                  <a:pt x="1646" y="1561"/>
                  <a:pt x="1650" y="1598"/>
                </a:cubicBezTo>
                <a:cubicBezTo>
                  <a:pt x="1648" y="1598"/>
                  <a:pt x="1647" y="1598"/>
                  <a:pt x="1645" y="1599"/>
                </a:cubicBezTo>
                <a:cubicBezTo>
                  <a:pt x="1642" y="1595"/>
                  <a:pt x="1640" y="1591"/>
                  <a:pt x="1637" y="1587"/>
                </a:cubicBezTo>
                <a:cubicBezTo>
                  <a:pt x="1632" y="1583"/>
                  <a:pt x="1626" y="1570"/>
                  <a:pt x="1638" y="1561"/>
                </a:cubicBezTo>
                <a:cubicBezTo>
                  <a:pt x="1631" y="1520"/>
                  <a:pt x="1624" y="1479"/>
                  <a:pt x="1616" y="1437"/>
                </a:cubicBezTo>
                <a:cubicBezTo>
                  <a:pt x="1634" y="1441"/>
                  <a:pt x="1636" y="1452"/>
                  <a:pt x="1639" y="1472"/>
                </a:cubicBezTo>
                <a:cubicBezTo>
                  <a:pt x="1652" y="1455"/>
                  <a:pt x="1641" y="1421"/>
                  <a:pt x="1636" y="1395"/>
                </a:cubicBezTo>
                <a:cubicBezTo>
                  <a:pt x="1629" y="1356"/>
                  <a:pt x="1616" y="1212"/>
                  <a:pt x="1595" y="1193"/>
                </a:cubicBezTo>
                <a:cubicBezTo>
                  <a:pt x="1595" y="1190"/>
                  <a:pt x="1594" y="1188"/>
                  <a:pt x="1594" y="1185"/>
                </a:cubicBezTo>
                <a:cubicBezTo>
                  <a:pt x="1582" y="1193"/>
                  <a:pt x="1586" y="1188"/>
                  <a:pt x="1586" y="1203"/>
                </a:cubicBezTo>
                <a:cubicBezTo>
                  <a:pt x="1584" y="1204"/>
                  <a:pt x="1583" y="1204"/>
                  <a:pt x="1581" y="1204"/>
                </a:cubicBezTo>
                <a:cubicBezTo>
                  <a:pt x="1527" y="1122"/>
                  <a:pt x="1587" y="975"/>
                  <a:pt x="1523" y="937"/>
                </a:cubicBezTo>
                <a:cubicBezTo>
                  <a:pt x="1526" y="923"/>
                  <a:pt x="1540" y="873"/>
                  <a:pt x="1525" y="855"/>
                </a:cubicBezTo>
                <a:cubicBezTo>
                  <a:pt x="1524" y="851"/>
                  <a:pt x="1523" y="847"/>
                  <a:pt x="1522" y="843"/>
                </a:cubicBezTo>
                <a:cubicBezTo>
                  <a:pt x="1536" y="846"/>
                  <a:pt x="1526" y="840"/>
                  <a:pt x="1535" y="849"/>
                </a:cubicBezTo>
                <a:cubicBezTo>
                  <a:pt x="1538" y="847"/>
                  <a:pt x="1541" y="845"/>
                  <a:pt x="1544" y="843"/>
                </a:cubicBezTo>
                <a:cubicBezTo>
                  <a:pt x="1543" y="836"/>
                  <a:pt x="1542" y="829"/>
                  <a:pt x="1541" y="823"/>
                </a:cubicBezTo>
                <a:cubicBezTo>
                  <a:pt x="1527" y="830"/>
                  <a:pt x="1531" y="825"/>
                  <a:pt x="1527" y="838"/>
                </a:cubicBezTo>
                <a:cubicBezTo>
                  <a:pt x="1525" y="838"/>
                  <a:pt x="1524" y="838"/>
                  <a:pt x="1522" y="839"/>
                </a:cubicBezTo>
                <a:cubicBezTo>
                  <a:pt x="1517" y="824"/>
                  <a:pt x="1513" y="809"/>
                  <a:pt x="1508" y="794"/>
                </a:cubicBezTo>
                <a:cubicBezTo>
                  <a:pt x="1512" y="780"/>
                  <a:pt x="1524" y="779"/>
                  <a:pt x="1524" y="757"/>
                </a:cubicBezTo>
                <a:cubicBezTo>
                  <a:pt x="1518" y="758"/>
                  <a:pt x="1513" y="759"/>
                  <a:pt x="1508" y="760"/>
                </a:cubicBezTo>
                <a:cubicBezTo>
                  <a:pt x="1508" y="752"/>
                  <a:pt x="1497" y="735"/>
                  <a:pt x="1497" y="732"/>
                </a:cubicBezTo>
                <a:cubicBezTo>
                  <a:pt x="1503" y="730"/>
                  <a:pt x="1508" y="727"/>
                  <a:pt x="1513" y="725"/>
                </a:cubicBezTo>
                <a:cubicBezTo>
                  <a:pt x="1507" y="692"/>
                  <a:pt x="1501" y="659"/>
                  <a:pt x="1495" y="626"/>
                </a:cubicBezTo>
                <a:cubicBezTo>
                  <a:pt x="1496" y="591"/>
                  <a:pt x="1496" y="522"/>
                  <a:pt x="1474" y="476"/>
                </a:cubicBezTo>
                <a:cubicBezTo>
                  <a:pt x="1447" y="418"/>
                  <a:pt x="1464" y="353"/>
                  <a:pt x="1415" y="324"/>
                </a:cubicBezTo>
                <a:cubicBezTo>
                  <a:pt x="1408" y="322"/>
                  <a:pt x="1409" y="322"/>
                  <a:pt x="1398" y="322"/>
                </a:cubicBezTo>
                <a:cubicBezTo>
                  <a:pt x="1398" y="335"/>
                  <a:pt x="1398" y="341"/>
                  <a:pt x="1392" y="349"/>
                </a:cubicBezTo>
                <a:cubicBezTo>
                  <a:pt x="1390" y="351"/>
                  <a:pt x="1389" y="352"/>
                  <a:pt x="1387" y="354"/>
                </a:cubicBezTo>
                <a:cubicBezTo>
                  <a:pt x="1369" y="334"/>
                  <a:pt x="1351" y="327"/>
                  <a:pt x="1344" y="293"/>
                </a:cubicBezTo>
                <a:cubicBezTo>
                  <a:pt x="1342" y="292"/>
                  <a:pt x="1340" y="291"/>
                  <a:pt x="1338" y="290"/>
                </a:cubicBezTo>
                <a:cubicBezTo>
                  <a:pt x="1316" y="295"/>
                  <a:pt x="1314" y="297"/>
                  <a:pt x="1302" y="305"/>
                </a:cubicBezTo>
                <a:cubicBezTo>
                  <a:pt x="1307" y="317"/>
                  <a:pt x="1309" y="328"/>
                  <a:pt x="1323" y="331"/>
                </a:cubicBezTo>
                <a:cubicBezTo>
                  <a:pt x="1324" y="335"/>
                  <a:pt x="1325" y="340"/>
                  <a:pt x="1325" y="344"/>
                </a:cubicBezTo>
                <a:cubicBezTo>
                  <a:pt x="1317" y="343"/>
                  <a:pt x="1316" y="342"/>
                  <a:pt x="1303" y="343"/>
                </a:cubicBezTo>
                <a:cubicBezTo>
                  <a:pt x="1304" y="353"/>
                  <a:pt x="1304" y="355"/>
                  <a:pt x="1301" y="361"/>
                </a:cubicBezTo>
                <a:cubicBezTo>
                  <a:pt x="1299" y="369"/>
                  <a:pt x="1301" y="365"/>
                  <a:pt x="1297" y="370"/>
                </a:cubicBezTo>
                <a:cubicBezTo>
                  <a:pt x="1281" y="338"/>
                  <a:pt x="1256" y="323"/>
                  <a:pt x="1239" y="286"/>
                </a:cubicBezTo>
                <a:cubicBezTo>
                  <a:pt x="1233" y="287"/>
                  <a:pt x="1228" y="288"/>
                  <a:pt x="1223" y="289"/>
                </a:cubicBezTo>
                <a:cubicBezTo>
                  <a:pt x="1224" y="295"/>
                  <a:pt x="1225" y="300"/>
                  <a:pt x="1226" y="306"/>
                </a:cubicBezTo>
                <a:cubicBezTo>
                  <a:pt x="1208" y="299"/>
                  <a:pt x="1169" y="279"/>
                  <a:pt x="1143" y="299"/>
                </a:cubicBezTo>
                <a:cubicBezTo>
                  <a:pt x="1128" y="302"/>
                  <a:pt x="1120" y="305"/>
                  <a:pt x="1112" y="309"/>
                </a:cubicBezTo>
                <a:cubicBezTo>
                  <a:pt x="1111" y="317"/>
                  <a:pt x="1111" y="326"/>
                  <a:pt x="1111" y="335"/>
                </a:cubicBezTo>
                <a:cubicBezTo>
                  <a:pt x="1119" y="335"/>
                  <a:pt x="1120" y="336"/>
                  <a:pt x="1133" y="335"/>
                </a:cubicBezTo>
                <a:cubicBezTo>
                  <a:pt x="1132" y="331"/>
                  <a:pt x="1131" y="327"/>
                  <a:pt x="1131" y="323"/>
                </a:cubicBezTo>
                <a:cubicBezTo>
                  <a:pt x="1132" y="321"/>
                  <a:pt x="1134" y="319"/>
                  <a:pt x="1135" y="317"/>
                </a:cubicBezTo>
                <a:cubicBezTo>
                  <a:pt x="1152" y="319"/>
                  <a:pt x="1152" y="323"/>
                  <a:pt x="1169" y="324"/>
                </a:cubicBezTo>
                <a:cubicBezTo>
                  <a:pt x="1178" y="345"/>
                  <a:pt x="1170" y="350"/>
                  <a:pt x="1172" y="375"/>
                </a:cubicBezTo>
                <a:cubicBezTo>
                  <a:pt x="1152" y="375"/>
                  <a:pt x="1126" y="366"/>
                  <a:pt x="1114" y="355"/>
                </a:cubicBezTo>
                <a:cubicBezTo>
                  <a:pt x="1101" y="361"/>
                  <a:pt x="1103" y="363"/>
                  <a:pt x="1089" y="368"/>
                </a:cubicBezTo>
                <a:cubicBezTo>
                  <a:pt x="1094" y="379"/>
                  <a:pt x="1092" y="380"/>
                  <a:pt x="1098" y="384"/>
                </a:cubicBezTo>
                <a:cubicBezTo>
                  <a:pt x="1103" y="391"/>
                  <a:pt x="1131" y="396"/>
                  <a:pt x="1150" y="400"/>
                </a:cubicBezTo>
                <a:cubicBezTo>
                  <a:pt x="1151" y="420"/>
                  <a:pt x="1153" y="440"/>
                  <a:pt x="1155" y="459"/>
                </a:cubicBezTo>
                <a:cubicBezTo>
                  <a:pt x="1149" y="460"/>
                  <a:pt x="1144" y="461"/>
                  <a:pt x="1139" y="462"/>
                </a:cubicBezTo>
                <a:cubicBezTo>
                  <a:pt x="1130" y="474"/>
                  <a:pt x="1086" y="520"/>
                  <a:pt x="1074" y="529"/>
                </a:cubicBezTo>
                <a:cubicBezTo>
                  <a:pt x="1085" y="564"/>
                  <a:pt x="1075" y="596"/>
                  <a:pt x="1085" y="621"/>
                </a:cubicBezTo>
                <a:cubicBezTo>
                  <a:pt x="1097" y="651"/>
                  <a:pt x="1103" y="693"/>
                  <a:pt x="1104" y="729"/>
                </a:cubicBezTo>
                <a:cubicBezTo>
                  <a:pt x="1105" y="763"/>
                  <a:pt x="1122" y="785"/>
                  <a:pt x="1119" y="816"/>
                </a:cubicBezTo>
                <a:cubicBezTo>
                  <a:pt x="1116" y="845"/>
                  <a:pt x="1136" y="877"/>
                  <a:pt x="1123" y="900"/>
                </a:cubicBezTo>
                <a:cubicBezTo>
                  <a:pt x="1122" y="902"/>
                  <a:pt x="1120" y="904"/>
                  <a:pt x="1119" y="906"/>
                </a:cubicBezTo>
                <a:cubicBezTo>
                  <a:pt x="1114" y="897"/>
                  <a:pt x="1111" y="891"/>
                  <a:pt x="1104" y="887"/>
                </a:cubicBezTo>
                <a:cubicBezTo>
                  <a:pt x="1104" y="885"/>
                  <a:pt x="1104" y="884"/>
                  <a:pt x="1104" y="883"/>
                </a:cubicBezTo>
                <a:cubicBezTo>
                  <a:pt x="1102" y="883"/>
                  <a:pt x="1100" y="883"/>
                  <a:pt x="1098" y="883"/>
                </a:cubicBezTo>
                <a:cubicBezTo>
                  <a:pt x="1100" y="893"/>
                  <a:pt x="1102" y="903"/>
                  <a:pt x="1104" y="912"/>
                </a:cubicBezTo>
                <a:cubicBezTo>
                  <a:pt x="1109" y="912"/>
                  <a:pt x="1114" y="911"/>
                  <a:pt x="1119" y="910"/>
                </a:cubicBezTo>
                <a:cubicBezTo>
                  <a:pt x="1127" y="937"/>
                  <a:pt x="1128" y="939"/>
                  <a:pt x="1103" y="942"/>
                </a:cubicBezTo>
                <a:cubicBezTo>
                  <a:pt x="1105" y="962"/>
                  <a:pt x="1120" y="968"/>
                  <a:pt x="1127" y="985"/>
                </a:cubicBezTo>
                <a:cubicBezTo>
                  <a:pt x="1144" y="1026"/>
                  <a:pt x="1132" y="1087"/>
                  <a:pt x="1136" y="1125"/>
                </a:cubicBezTo>
                <a:cubicBezTo>
                  <a:pt x="1122" y="1128"/>
                  <a:pt x="1118" y="1130"/>
                  <a:pt x="1110" y="1133"/>
                </a:cubicBezTo>
                <a:cubicBezTo>
                  <a:pt x="1117" y="1147"/>
                  <a:pt x="1122" y="1140"/>
                  <a:pt x="1129" y="1147"/>
                </a:cubicBezTo>
                <a:cubicBezTo>
                  <a:pt x="1144" y="1164"/>
                  <a:pt x="1138" y="1192"/>
                  <a:pt x="1144" y="1204"/>
                </a:cubicBezTo>
                <a:cubicBezTo>
                  <a:pt x="1142" y="1205"/>
                  <a:pt x="1141" y="1205"/>
                  <a:pt x="1139" y="1205"/>
                </a:cubicBezTo>
                <a:cubicBezTo>
                  <a:pt x="1137" y="1207"/>
                  <a:pt x="1136" y="1209"/>
                  <a:pt x="1134" y="1210"/>
                </a:cubicBezTo>
                <a:cubicBezTo>
                  <a:pt x="1130" y="1204"/>
                  <a:pt x="1127" y="1198"/>
                  <a:pt x="1125" y="1186"/>
                </a:cubicBezTo>
                <a:cubicBezTo>
                  <a:pt x="1102" y="1201"/>
                  <a:pt x="1125" y="1264"/>
                  <a:pt x="1147" y="1281"/>
                </a:cubicBezTo>
                <a:cubicBezTo>
                  <a:pt x="1147" y="1284"/>
                  <a:pt x="1148" y="1286"/>
                  <a:pt x="1148" y="1289"/>
                </a:cubicBezTo>
                <a:cubicBezTo>
                  <a:pt x="1141" y="1290"/>
                  <a:pt x="1134" y="1292"/>
                  <a:pt x="1127" y="1293"/>
                </a:cubicBezTo>
                <a:cubicBezTo>
                  <a:pt x="1130" y="1307"/>
                  <a:pt x="1135" y="1326"/>
                  <a:pt x="1129" y="1335"/>
                </a:cubicBezTo>
                <a:cubicBezTo>
                  <a:pt x="1129" y="1336"/>
                  <a:pt x="1129" y="1338"/>
                  <a:pt x="1130" y="1339"/>
                </a:cubicBezTo>
                <a:cubicBezTo>
                  <a:pt x="1126" y="1340"/>
                  <a:pt x="1123" y="1340"/>
                  <a:pt x="1119" y="1341"/>
                </a:cubicBezTo>
                <a:cubicBezTo>
                  <a:pt x="1112" y="1295"/>
                  <a:pt x="1100" y="1224"/>
                  <a:pt x="1101" y="1178"/>
                </a:cubicBezTo>
                <a:cubicBezTo>
                  <a:pt x="1094" y="1159"/>
                  <a:pt x="1087" y="1140"/>
                  <a:pt x="1080" y="1122"/>
                </a:cubicBezTo>
                <a:cubicBezTo>
                  <a:pt x="1081" y="1097"/>
                  <a:pt x="1085" y="1047"/>
                  <a:pt x="1079" y="1019"/>
                </a:cubicBezTo>
                <a:cubicBezTo>
                  <a:pt x="1071" y="985"/>
                  <a:pt x="1061" y="942"/>
                  <a:pt x="1064" y="907"/>
                </a:cubicBezTo>
                <a:cubicBezTo>
                  <a:pt x="1070" y="847"/>
                  <a:pt x="1030" y="736"/>
                  <a:pt x="1053" y="691"/>
                </a:cubicBezTo>
                <a:cubicBezTo>
                  <a:pt x="1059" y="688"/>
                  <a:pt x="1064" y="686"/>
                  <a:pt x="1069" y="684"/>
                </a:cubicBezTo>
                <a:cubicBezTo>
                  <a:pt x="1074" y="669"/>
                  <a:pt x="1058" y="642"/>
                  <a:pt x="1055" y="635"/>
                </a:cubicBezTo>
                <a:cubicBezTo>
                  <a:pt x="1050" y="607"/>
                  <a:pt x="1045" y="580"/>
                  <a:pt x="1040" y="552"/>
                </a:cubicBezTo>
                <a:cubicBezTo>
                  <a:pt x="1034" y="552"/>
                  <a:pt x="1029" y="551"/>
                  <a:pt x="1023" y="551"/>
                </a:cubicBezTo>
                <a:cubicBezTo>
                  <a:pt x="1015" y="541"/>
                  <a:pt x="1022" y="510"/>
                  <a:pt x="1026" y="503"/>
                </a:cubicBezTo>
                <a:cubicBezTo>
                  <a:pt x="1025" y="501"/>
                  <a:pt x="1025" y="498"/>
                  <a:pt x="1024" y="495"/>
                </a:cubicBezTo>
                <a:cubicBezTo>
                  <a:pt x="984" y="510"/>
                  <a:pt x="949" y="539"/>
                  <a:pt x="908" y="545"/>
                </a:cubicBezTo>
                <a:cubicBezTo>
                  <a:pt x="904" y="536"/>
                  <a:pt x="901" y="527"/>
                  <a:pt x="897" y="517"/>
                </a:cubicBezTo>
                <a:cubicBezTo>
                  <a:pt x="868" y="516"/>
                  <a:pt x="857" y="528"/>
                  <a:pt x="836" y="511"/>
                </a:cubicBezTo>
                <a:cubicBezTo>
                  <a:pt x="804" y="518"/>
                  <a:pt x="802" y="529"/>
                  <a:pt x="791" y="532"/>
                </a:cubicBezTo>
                <a:cubicBezTo>
                  <a:pt x="780" y="535"/>
                  <a:pt x="759" y="529"/>
                  <a:pt x="736" y="533"/>
                </a:cubicBezTo>
                <a:cubicBezTo>
                  <a:pt x="733" y="526"/>
                  <a:pt x="730" y="520"/>
                  <a:pt x="727" y="513"/>
                </a:cubicBezTo>
                <a:cubicBezTo>
                  <a:pt x="692" y="523"/>
                  <a:pt x="662" y="532"/>
                  <a:pt x="628" y="535"/>
                </a:cubicBezTo>
                <a:cubicBezTo>
                  <a:pt x="629" y="541"/>
                  <a:pt x="629" y="546"/>
                  <a:pt x="630" y="552"/>
                </a:cubicBezTo>
                <a:cubicBezTo>
                  <a:pt x="607" y="561"/>
                  <a:pt x="606" y="574"/>
                  <a:pt x="593" y="588"/>
                </a:cubicBezTo>
                <a:cubicBezTo>
                  <a:pt x="593" y="590"/>
                  <a:pt x="594" y="591"/>
                  <a:pt x="594" y="592"/>
                </a:cubicBezTo>
                <a:cubicBezTo>
                  <a:pt x="576" y="590"/>
                  <a:pt x="575" y="591"/>
                  <a:pt x="569" y="575"/>
                </a:cubicBezTo>
                <a:cubicBezTo>
                  <a:pt x="551" y="578"/>
                  <a:pt x="527" y="586"/>
                  <a:pt x="510" y="581"/>
                </a:cubicBezTo>
                <a:cubicBezTo>
                  <a:pt x="506" y="579"/>
                  <a:pt x="502" y="573"/>
                  <a:pt x="497" y="571"/>
                </a:cubicBezTo>
                <a:cubicBezTo>
                  <a:pt x="503" y="554"/>
                  <a:pt x="514" y="526"/>
                  <a:pt x="525" y="510"/>
                </a:cubicBezTo>
                <a:cubicBezTo>
                  <a:pt x="523" y="509"/>
                  <a:pt x="521" y="508"/>
                  <a:pt x="519" y="507"/>
                </a:cubicBezTo>
                <a:cubicBezTo>
                  <a:pt x="492" y="514"/>
                  <a:pt x="494" y="520"/>
                  <a:pt x="479" y="531"/>
                </a:cubicBezTo>
                <a:cubicBezTo>
                  <a:pt x="486" y="573"/>
                  <a:pt x="468" y="630"/>
                  <a:pt x="489" y="649"/>
                </a:cubicBezTo>
                <a:cubicBezTo>
                  <a:pt x="497" y="657"/>
                  <a:pt x="498" y="654"/>
                  <a:pt x="507" y="659"/>
                </a:cubicBezTo>
                <a:cubicBezTo>
                  <a:pt x="512" y="662"/>
                  <a:pt x="517" y="674"/>
                  <a:pt x="522" y="678"/>
                </a:cubicBezTo>
                <a:cubicBezTo>
                  <a:pt x="526" y="697"/>
                  <a:pt x="523" y="696"/>
                  <a:pt x="531" y="697"/>
                </a:cubicBezTo>
                <a:cubicBezTo>
                  <a:pt x="545" y="701"/>
                  <a:pt x="537" y="695"/>
                  <a:pt x="543" y="708"/>
                </a:cubicBezTo>
                <a:cubicBezTo>
                  <a:pt x="536" y="709"/>
                  <a:pt x="529" y="710"/>
                  <a:pt x="522" y="712"/>
                </a:cubicBezTo>
                <a:cubicBezTo>
                  <a:pt x="523" y="722"/>
                  <a:pt x="524" y="727"/>
                  <a:pt x="521" y="733"/>
                </a:cubicBezTo>
                <a:cubicBezTo>
                  <a:pt x="522" y="739"/>
                  <a:pt x="523" y="744"/>
                  <a:pt x="524" y="750"/>
                </a:cubicBezTo>
                <a:cubicBezTo>
                  <a:pt x="475" y="764"/>
                  <a:pt x="435" y="777"/>
                  <a:pt x="421" y="819"/>
                </a:cubicBezTo>
                <a:cubicBezTo>
                  <a:pt x="420" y="820"/>
                  <a:pt x="446" y="905"/>
                  <a:pt x="441" y="931"/>
                </a:cubicBezTo>
                <a:cubicBezTo>
                  <a:pt x="435" y="957"/>
                  <a:pt x="426" y="998"/>
                  <a:pt x="401" y="1015"/>
                </a:cubicBezTo>
                <a:cubicBezTo>
                  <a:pt x="401" y="1016"/>
                  <a:pt x="402" y="1018"/>
                  <a:pt x="402" y="1019"/>
                </a:cubicBezTo>
                <a:cubicBezTo>
                  <a:pt x="362" y="988"/>
                  <a:pt x="382" y="912"/>
                  <a:pt x="357" y="860"/>
                </a:cubicBezTo>
                <a:cubicBezTo>
                  <a:pt x="338" y="819"/>
                  <a:pt x="341" y="736"/>
                  <a:pt x="306" y="694"/>
                </a:cubicBezTo>
                <a:cubicBezTo>
                  <a:pt x="293" y="678"/>
                  <a:pt x="263" y="671"/>
                  <a:pt x="245" y="658"/>
                </a:cubicBezTo>
                <a:cubicBezTo>
                  <a:pt x="216" y="666"/>
                  <a:pt x="199" y="686"/>
                  <a:pt x="176" y="700"/>
                </a:cubicBezTo>
                <a:cubicBezTo>
                  <a:pt x="173" y="695"/>
                  <a:pt x="167" y="685"/>
                  <a:pt x="162" y="681"/>
                </a:cubicBezTo>
                <a:cubicBezTo>
                  <a:pt x="156" y="679"/>
                  <a:pt x="157" y="680"/>
                  <a:pt x="145" y="680"/>
                </a:cubicBezTo>
                <a:cubicBezTo>
                  <a:pt x="171" y="825"/>
                  <a:pt x="140" y="973"/>
                  <a:pt x="123" y="1111"/>
                </a:cubicBezTo>
                <a:cubicBezTo>
                  <a:pt x="119" y="1148"/>
                  <a:pt x="152" y="1168"/>
                  <a:pt x="149" y="1196"/>
                </a:cubicBezTo>
                <a:cubicBezTo>
                  <a:pt x="144" y="1243"/>
                  <a:pt x="162" y="1294"/>
                  <a:pt x="155" y="1353"/>
                </a:cubicBezTo>
                <a:cubicBezTo>
                  <a:pt x="154" y="1363"/>
                  <a:pt x="146" y="1399"/>
                  <a:pt x="148" y="1406"/>
                </a:cubicBezTo>
                <a:cubicBezTo>
                  <a:pt x="153" y="1423"/>
                  <a:pt x="167" y="1432"/>
                  <a:pt x="172" y="1453"/>
                </a:cubicBezTo>
                <a:cubicBezTo>
                  <a:pt x="167" y="1453"/>
                  <a:pt x="162" y="1454"/>
                  <a:pt x="157" y="1455"/>
                </a:cubicBezTo>
                <a:cubicBezTo>
                  <a:pt x="154" y="1475"/>
                  <a:pt x="141" y="1503"/>
                  <a:pt x="153" y="1529"/>
                </a:cubicBezTo>
                <a:cubicBezTo>
                  <a:pt x="157" y="1536"/>
                  <a:pt x="168" y="1558"/>
                  <a:pt x="166" y="1573"/>
                </a:cubicBezTo>
                <a:cubicBezTo>
                  <a:pt x="162" y="1608"/>
                  <a:pt x="161" y="1642"/>
                  <a:pt x="169" y="1680"/>
                </a:cubicBezTo>
                <a:cubicBezTo>
                  <a:pt x="163" y="1680"/>
                  <a:pt x="158" y="1681"/>
                  <a:pt x="153" y="1682"/>
                </a:cubicBezTo>
                <a:cubicBezTo>
                  <a:pt x="138" y="1594"/>
                  <a:pt x="119" y="1493"/>
                  <a:pt x="127" y="1409"/>
                </a:cubicBezTo>
                <a:cubicBezTo>
                  <a:pt x="129" y="1381"/>
                  <a:pt x="112" y="1346"/>
                  <a:pt x="117" y="1326"/>
                </a:cubicBezTo>
                <a:cubicBezTo>
                  <a:pt x="116" y="1320"/>
                  <a:pt x="115" y="1314"/>
                  <a:pt x="114" y="1309"/>
                </a:cubicBezTo>
                <a:cubicBezTo>
                  <a:pt x="111" y="1310"/>
                  <a:pt x="107" y="1310"/>
                  <a:pt x="104" y="1311"/>
                </a:cubicBezTo>
                <a:cubicBezTo>
                  <a:pt x="96" y="1336"/>
                  <a:pt x="94" y="1369"/>
                  <a:pt x="97" y="1397"/>
                </a:cubicBezTo>
                <a:cubicBezTo>
                  <a:pt x="92" y="1398"/>
                  <a:pt x="87" y="1399"/>
                  <a:pt x="81" y="1400"/>
                </a:cubicBezTo>
                <a:cubicBezTo>
                  <a:pt x="82" y="1394"/>
                  <a:pt x="83" y="1389"/>
                  <a:pt x="84" y="1383"/>
                </a:cubicBezTo>
                <a:cubicBezTo>
                  <a:pt x="52" y="1405"/>
                  <a:pt x="87" y="1464"/>
                  <a:pt x="83" y="1502"/>
                </a:cubicBezTo>
                <a:cubicBezTo>
                  <a:pt x="74" y="1593"/>
                  <a:pt x="99" y="1694"/>
                  <a:pt x="90" y="1787"/>
                </a:cubicBezTo>
                <a:cubicBezTo>
                  <a:pt x="85" y="1832"/>
                  <a:pt x="117" y="1900"/>
                  <a:pt x="99" y="1935"/>
                </a:cubicBezTo>
                <a:cubicBezTo>
                  <a:pt x="99" y="1937"/>
                  <a:pt x="100" y="1938"/>
                  <a:pt x="100" y="1939"/>
                </a:cubicBezTo>
                <a:cubicBezTo>
                  <a:pt x="96" y="1940"/>
                  <a:pt x="93" y="1941"/>
                  <a:pt x="89" y="1941"/>
                </a:cubicBezTo>
                <a:cubicBezTo>
                  <a:pt x="82" y="1898"/>
                  <a:pt x="82" y="1879"/>
                  <a:pt x="77" y="1841"/>
                </a:cubicBezTo>
                <a:cubicBezTo>
                  <a:pt x="72" y="1842"/>
                  <a:pt x="67" y="1843"/>
                  <a:pt x="61" y="1844"/>
                </a:cubicBezTo>
                <a:cubicBezTo>
                  <a:pt x="60" y="1845"/>
                  <a:pt x="58" y="1847"/>
                  <a:pt x="57" y="1849"/>
                </a:cubicBezTo>
                <a:cubicBezTo>
                  <a:pt x="70" y="1926"/>
                  <a:pt x="84" y="1990"/>
                  <a:pt x="71" y="2055"/>
                </a:cubicBezTo>
                <a:cubicBezTo>
                  <a:pt x="66" y="2084"/>
                  <a:pt x="86" y="2110"/>
                  <a:pt x="84" y="2130"/>
                </a:cubicBezTo>
                <a:cubicBezTo>
                  <a:pt x="83" y="2156"/>
                  <a:pt x="81" y="2193"/>
                  <a:pt x="78" y="2217"/>
                </a:cubicBezTo>
                <a:cubicBezTo>
                  <a:pt x="81" y="2232"/>
                  <a:pt x="83" y="2247"/>
                  <a:pt x="86" y="2262"/>
                </a:cubicBezTo>
                <a:cubicBezTo>
                  <a:pt x="78" y="2312"/>
                  <a:pt x="94" y="2385"/>
                  <a:pt x="92" y="2423"/>
                </a:cubicBezTo>
                <a:cubicBezTo>
                  <a:pt x="90" y="2481"/>
                  <a:pt x="125" y="2544"/>
                  <a:pt x="89" y="2591"/>
                </a:cubicBezTo>
                <a:cubicBezTo>
                  <a:pt x="104" y="2598"/>
                  <a:pt x="94" y="2625"/>
                  <a:pt x="103" y="2639"/>
                </a:cubicBezTo>
                <a:cubicBezTo>
                  <a:pt x="111" y="2652"/>
                  <a:pt x="134" y="2802"/>
                  <a:pt x="120" y="2828"/>
                </a:cubicBezTo>
                <a:cubicBezTo>
                  <a:pt x="128" y="2870"/>
                  <a:pt x="135" y="2911"/>
                  <a:pt x="142" y="2953"/>
                </a:cubicBezTo>
                <a:cubicBezTo>
                  <a:pt x="129" y="2949"/>
                  <a:pt x="132" y="2945"/>
                  <a:pt x="123" y="2939"/>
                </a:cubicBezTo>
                <a:cubicBezTo>
                  <a:pt x="121" y="2938"/>
                  <a:pt x="119" y="2937"/>
                  <a:pt x="117" y="2936"/>
                </a:cubicBezTo>
                <a:cubicBezTo>
                  <a:pt x="115" y="2947"/>
                  <a:pt x="116" y="2962"/>
                  <a:pt x="119" y="2978"/>
                </a:cubicBezTo>
                <a:cubicBezTo>
                  <a:pt x="118" y="2978"/>
                  <a:pt x="116" y="2979"/>
                  <a:pt x="114" y="2979"/>
                </a:cubicBezTo>
                <a:cubicBezTo>
                  <a:pt x="65" y="2920"/>
                  <a:pt x="74" y="2799"/>
                  <a:pt x="65" y="2732"/>
                </a:cubicBezTo>
                <a:cubicBezTo>
                  <a:pt x="54" y="2732"/>
                  <a:pt x="55" y="2732"/>
                  <a:pt x="48" y="2730"/>
                </a:cubicBezTo>
                <a:cubicBezTo>
                  <a:pt x="0" y="2799"/>
                  <a:pt x="99" y="2840"/>
                  <a:pt x="59" y="2916"/>
                </a:cubicBezTo>
                <a:cubicBezTo>
                  <a:pt x="60" y="2918"/>
                  <a:pt x="60" y="2919"/>
                  <a:pt x="60" y="2920"/>
                </a:cubicBezTo>
                <a:cubicBezTo>
                  <a:pt x="56" y="2920"/>
                  <a:pt x="52" y="2919"/>
                  <a:pt x="49" y="2918"/>
                </a:cubicBezTo>
                <a:cubicBezTo>
                  <a:pt x="39" y="2958"/>
                  <a:pt x="73" y="3010"/>
                  <a:pt x="67" y="3056"/>
                </a:cubicBezTo>
                <a:cubicBezTo>
                  <a:pt x="62" y="3102"/>
                  <a:pt x="64" y="3165"/>
                  <a:pt x="65" y="3197"/>
                </a:cubicBezTo>
                <a:cubicBezTo>
                  <a:pt x="66" y="3223"/>
                  <a:pt x="89" y="3246"/>
                  <a:pt x="85" y="3279"/>
                </a:cubicBezTo>
                <a:cubicBezTo>
                  <a:pt x="79" y="3337"/>
                  <a:pt x="109" y="3398"/>
                  <a:pt x="107" y="3463"/>
                </a:cubicBezTo>
                <a:cubicBezTo>
                  <a:pt x="106" y="3472"/>
                  <a:pt x="115" y="3478"/>
                  <a:pt x="117" y="3491"/>
                </a:cubicBezTo>
                <a:cubicBezTo>
                  <a:pt x="119" y="3504"/>
                  <a:pt x="106" y="3513"/>
                  <a:pt x="112" y="3526"/>
                </a:cubicBezTo>
                <a:cubicBezTo>
                  <a:pt x="120" y="3542"/>
                  <a:pt x="135" y="3586"/>
                  <a:pt x="140" y="3620"/>
                </a:cubicBezTo>
                <a:cubicBezTo>
                  <a:pt x="145" y="3653"/>
                  <a:pt x="137" y="3704"/>
                  <a:pt x="156" y="3741"/>
                </a:cubicBezTo>
                <a:cubicBezTo>
                  <a:pt x="179" y="3788"/>
                  <a:pt x="193" y="3837"/>
                  <a:pt x="191" y="3880"/>
                </a:cubicBezTo>
                <a:cubicBezTo>
                  <a:pt x="214" y="3900"/>
                  <a:pt x="238" y="3937"/>
                  <a:pt x="251" y="3972"/>
                </a:cubicBezTo>
                <a:cubicBezTo>
                  <a:pt x="255" y="3983"/>
                  <a:pt x="249" y="4000"/>
                  <a:pt x="252" y="4010"/>
                </a:cubicBezTo>
                <a:cubicBezTo>
                  <a:pt x="274" y="4079"/>
                  <a:pt x="299" y="4138"/>
                  <a:pt x="292" y="4203"/>
                </a:cubicBezTo>
                <a:cubicBezTo>
                  <a:pt x="295" y="4224"/>
                  <a:pt x="299" y="4245"/>
                  <a:pt x="303" y="4266"/>
                </a:cubicBezTo>
                <a:cubicBezTo>
                  <a:pt x="298" y="4268"/>
                  <a:pt x="293" y="4270"/>
                  <a:pt x="288" y="4273"/>
                </a:cubicBezTo>
                <a:cubicBezTo>
                  <a:pt x="283" y="4285"/>
                  <a:pt x="298" y="4304"/>
                  <a:pt x="299" y="4309"/>
                </a:cubicBezTo>
                <a:cubicBezTo>
                  <a:pt x="312" y="4341"/>
                  <a:pt x="317" y="4387"/>
                  <a:pt x="318" y="4417"/>
                </a:cubicBezTo>
                <a:cubicBezTo>
                  <a:pt x="326" y="4431"/>
                  <a:pt x="334" y="4445"/>
                  <a:pt x="342" y="4459"/>
                </a:cubicBezTo>
                <a:cubicBezTo>
                  <a:pt x="336" y="4474"/>
                  <a:pt x="387" y="4674"/>
                  <a:pt x="394" y="4690"/>
                </a:cubicBezTo>
                <a:cubicBezTo>
                  <a:pt x="409" y="4723"/>
                  <a:pt x="391" y="4768"/>
                  <a:pt x="401" y="4791"/>
                </a:cubicBezTo>
                <a:cubicBezTo>
                  <a:pt x="407" y="4806"/>
                  <a:pt x="427" y="4801"/>
                  <a:pt x="437" y="4810"/>
                </a:cubicBezTo>
                <a:cubicBezTo>
                  <a:pt x="450" y="4822"/>
                  <a:pt x="467" y="4874"/>
                  <a:pt x="461" y="4887"/>
                </a:cubicBezTo>
                <a:cubicBezTo>
                  <a:pt x="468" y="4906"/>
                  <a:pt x="472" y="4901"/>
                  <a:pt x="482" y="4913"/>
                </a:cubicBezTo>
                <a:lnTo>
                  <a:pt x="498" y="4910"/>
                </a:lnTo>
                <a:cubicBezTo>
                  <a:pt x="497" y="4924"/>
                  <a:pt x="496" y="4920"/>
                  <a:pt x="491" y="4929"/>
                </a:cubicBezTo>
                <a:cubicBezTo>
                  <a:pt x="495" y="4931"/>
                  <a:pt x="499" y="4933"/>
                  <a:pt x="503" y="4935"/>
                </a:cubicBezTo>
                <a:cubicBezTo>
                  <a:pt x="515" y="4929"/>
                  <a:pt x="511" y="4932"/>
                  <a:pt x="517" y="4924"/>
                </a:cubicBezTo>
                <a:cubicBezTo>
                  <a:pt x="543" y="4927"/>
                  <a:pt x="577" y="4939"/>
                  <a:pt x="593" y="4953"/>
                </a:cubicBezTo>
                <a:cubicBezTo>
                  <a:pt x="608" y="4947"/>
                  <a:pt x="640" y="4905"/>
                  <a:pt x="648" y="4892"/>
                </a:cubicBezTo>
                <a:cubicBezTo>
                  <a:pt x="674" y="4890"/>
                  <a:pt x="697" y="4900"/>
                  <a:pt x="711" y="4911"/>
                </a:cubicBezTo>
                <a:cubicBezTo>
                  <a:pt x="723" y="4903"/>
                  <a:pt x="718" y="4911"/>
                  <a:pt x="720" y="4897"/>
                </a:cubicBezTo>
                <a:cubicBezTo>
                  <a:pt x="730" y="4893"/>
                  <a:pt x="730" y="4894"/>
                  <a:pt x="735" y="4890"/>
                </a:cubicBezTo>
                <a:cubicBezTo>
                  <a:pt x="751" y="4892"/>
                  <a:pt x="745" y="4889"/>
                  <a:pt x="753" y="4900"/>
                </a:cubicBezTo>
                <a:cubicBezTo>
                  <a:pt x="766" y="4892"/>
                  <a:pt x="766" y="4887"/>
                  <a:pt x="770" y="4875"/>
                </a:cubicBezTo>
                <a:cubicBezTo>
                  <a:pt x="785" y="4876"/>
                  <a:pt x="785" y="4877"/>
                  <a:pt x="794" y="4884"/>
                </a:cubicBezTo>
                <a:cubicBezTo>
                  <a:pt x="805" y="4872"/>
                  <a:pt x="805" y="4859"/>
                  <a:pt x="808" y="4843"/>
                </a:cubicBezTo>
                <a:cubicBezTo>
                  <a:pt x="812" y="4842"/>
                  <a:pt x="816" y="4842"/>
                  <a:pt x="819" y="4841"/>
                </a:cubicBezTo>
                <a:cubicBezTo>
                  <a:pt x="823" y="4843"/>
                  <a:pt x="827" y="4845"/>
                  <a:pt x="831" y="4847"/>
                </a:cubicBezTo>
                <a:cubicBezTo>
                  <a:pt x="845" y="4861"/>
                  <a:pt x="834" y="4877"/>
                  <a:pt x="859" y="4881"/>
                </a:cubicBezTo>
                <a:cubicBezTo>
                  <a:pt x="859" y="4898"/>
                  <a:pt x="856" y="4904"/>
                  <a:pt x="843" y="4914"/>
                </a:cubicBezTo>
                <a:cubicBezTo>
                  <a:pt x="855" y="4924"/>
                  <a:pt x="860" y="4918"/>
                  <a:pt x="875" y="4912"/>
                </a:cubicBezTo>
                <a:cubicBezTo>
                  <a:pt x="898" y="4947"/>
                  <a:pt x="909" y="5047"/>
                  <a:pt x="941" y="5067"/>
                </a:cubicBezTo>
                <a:cubicBezTo>
                  <a:pt x="966" y="5104"/>
                  <a:pt x="1085" y="5093"/>
                  <a:pt x="1089" y="5041"/>
                </a:cubicBezTo>
                <a:cubicBezTo>
                  <a:pt x="1100" y="5041"/>
                  <a:pt x="1099" y="5040"/>
                  <a:pt x="1106" y="5042"/>
                </a:cubicBezTo>
                <a:cubicBezTo>
                  <a:pt x="1129" y="5025"/>
                  <a:pt x="1105" y="4977"/>
                  <a:pt x="1122" y="4950"/>
                </a:cubicBezTo>
                <a:cubicBezTo>
                  <a:pt x="1123" y="4947"/>
                  <a:pt x="1125" y="4944"/>
                  <a:pt x="1126" y="4941"/>
                </a:cubicBezTo>
                <a:cubicBezTo>
                  <a:pt x="1129" y="4940"/>
                  <a:pt x="1133" y="4939"/>
                  <a:pt x="1137" y="4939"/>
                </a:cubicBezTo>
                <a:cubicBezTo>
                  <a:pt x="1135" y="4948"/>
                  <a:pt x="1134" y="4954"/>
                  <a:pt x="1130" y="4961"/>
                </a:cubicBezTo>
                <a:cubicBezTo>
                  <a:pt x="1136" y="4988"/>
                  <a:pt x="1146" y="4982"/>
                  <a:pt x="1158" y="4999"/>
                </a:cubicBezTo>
                <a:cubicBezTo>
                  <a:pt x="1164" y="4999"/>
                  <a:pt x="1169" y="5000"/>
                  <a:pt x="1175" y="5000"/>
                </a:cubicBezTo>
                <a:cubicBezTo>
                  <a:pt x="1185" y="4988"/>
                  <a:pt x="1195" y="4981"/>
                  <a:pt x="1201" y="4966"/>
                </a:cubicBezTo>
                <a:cubicBezTo>
                  <a:pt x="1219" y="4964"/>
                  <a:pt x="1223" y="4967"/>
                  <a:pt x="1233" y="4960"/>
                </a:cubicBezTo>
                <a:cubicBezTo>
                  <a:pt x="1239" y="4961"/>
                  <a:pt x="1244" y="4961"/>
                  <a:pt x="1250" y="4961"/>
                </a:cubicBezTo>
                <a:cubicBezTo>
                  <a:pt x="1254" y="4972"/>
                  <a:pt x="1260" y="5001"/>
                  <a:pt x="1269" y="5009"/>
                </a:cubicBezTo>
                <a:cubicBezTo>
                  <a:pt x="1292" y="5039"/>
                  <a:pt x="1306" y="5010"/>
                  <a:pt x="1346" y="5013"/>
                </a:cubicBezTo>
                <a:cubicBezTo>
                  <a:pt x="1356" y="5014"/>
                  <a:pt x="1361" y="5020"/>
                  <a:pt x="1375" y="5021"/>
                </a:cubicBezTo>
                <a:close/>
                <a:moveTo>
                  <a:pt x="2357" y="1272"/>
                </a:moveTo>
                <a:cubicBezTo>
                  <a:pt x="2356" y="1268"/>
                  <a:pt x="2356" y="1264"/>
                  <a:pt x="2355" y="1260"/>
                </a:cubicBezTo>
                <a:cubicBezTo>
                  <a:pt x="2343" y="1268"/>
                  <a:pt x="2348" y="1260"/>
                  <a:pt x="2346" y="1274"/>
                </a:cubicBezTo>
                <a:cubicBezTo>
                  <a:pt x="2350" y="1274"/>
                  <a:pt x="2354" y="1273"/>
                  <a:pt x="2357" y="1272"/>
                </a:cubicBezTo>
                <a:close/>
                <a:moveTo>
                  <a:pt x="1812" y="40"/>
                </a:moveTo>
                <a:cubicBezTo>
                  <a:pt x="1804" y="39"/>
                  <a:pt x="1803" y="39"/>
                  <a:pt x="1790" y="40"/>
                </a:cubicBezTo>
                <a:cubicBezTo>
                  <a:pt x="1791" y="44"/>
                  <a:pt x="1792" y="48"/>
                  <a:pt x="1793" y="52"/>
                </a:cubicBezTo>
                <a:cubicBezTo>
                  <a:pt x="1800" y="51"/>
                  <a:pt x="1807" y="50"/>
                  <a:pt x="1814" y="48"/>
                </a:cubicBezTo>
                <a:cubicBezTo>
                  <a:pt x="1813" y="46"/>
                  <a:pt x="1813" y="43"/>
                  <a:pt x="1812" y="40"/>
                </a:cubicBezTo>
                <a:close/>
                <a:moveTo>
                  <a:pt x="1585" y="576"/>
                </a:moveTo>
                <a:cubicBezTo>
                  <a:pt x="1580" y="562"/>
                  <a:pt x="1576" y="549"/>
                  <a:pt x="1572" y="535"/>
                </a:cubicBezTo>
                <a:cubicBezTo>
                  <a:pt x="1568" y="536"/>
                  <a:pt x="1565" y="536"/>
                  <a:pt x="1561" y="537"/>
                </a:cubicBezTo>
                <a:cubicBezTo>
                  <a:pt x="1567" y="557"/>
                  <a:pt x="1568" y="559"/>
                  <a:pt x="1569" y="578"/>
                </a:cubicBezTo>
                <a:cubicBezTo>
                  <a:pt x="1574" y="578"/>
                  <a:pt x="1579" y="577"/>
                  <a:pt x="1585" y="576"/>
                </a:cubicBezTo>
                <a:close/>
                <a:moveTo>
                  <a:pt x="1521" y="651"/>
                </a:moveTo>
                <a:cubicBezTo>
                  <a:pt x="1521" y="679"/>
                  <a:pt x="1521" y="708"/>
                  <a:pt x="1520" y="737"/>
                </a:cubicBezTo>
                <a:cubicBezTo>
                  <a:pt x="1526" y="749"/>
                  <a:pt x="1525" y="745"/>
                  <a:pt x="1534" y="751"/>
                </a:cubicBezTo>
                <a:cubicBezTo>
                  <a:pt x="1561" y="732"/>
                  <a:pt x="1552" y="673"/>
                  <a:pt x="1548" y="646"/>
                </a:cubicBezTo>
                <a:cubicBezTo>
                  <a:pt x="1539" y="648"/>
                  <a:pt x="1530" y="649"/>
                  <a:pt x="1521" y="651"/>
                </a:cubicBezTo>
                <a:close/>
                <a:moveTo>
                  <a:pt x="1645" y="1257"/>
                </a:moveTo>
                <a:cubicBezTo>
                  <a:pt x="1644" y="1254"/>
                  <a:pt x="1644" y="1251"/>
                  <a:pt x="1643" y="1249"/>
                </a:cubicBezTo>
                <a:cubicBezTo>
                  <a:pt x="1631" y="1257"/>
                  <a:pt x="1637" y="1249"/>
                  <a:pt x="1635" y="1263"/>
                </a:cubicBezTo>
                <a:cubicBezTo>
                  <a:pt x="1640" y="1262"/>
                  <a:pt x="1645" y="1261"/>
                  <a:pt x="1651" y="1260"/>
                </a:cubicBezTo>
                <a:cubicBezTo>
                  <a:pt x="1649" y="1259"/>
                  <a:pt x="1647" y="1258"/>
                  <a:pt x="1645" y="1257"/>
                </a:cubicBezTo>
                <a:close/>
                <a:moveTo>
                  <a:pt x="603" y="548"/>
                </a:moveTo>
                <a:cubicBezTo>
                  <a:pt x="606" y="547"/>
                  <a:pt x="610" y="547"/>
                  <a:pt x="613" y="546"/>
                </a:cubicBezTo>
                <a:cubicBezTo>
                  <a:pt x="608" y="540"/>
                  <a:pt x="611" y="542"/>
                  <a:pt x="606" y="539"/>
                </a:cubicBezTo>
                <a:cubicBezTo>
                  <a:pt x="596" y="526"/>
                  <a:pt x="584" y="528"/>
                  <a:pt x="570" y="520"/>
                </a:cubicBezTo>
                <a:cubicBezTo>
                  <a:pt x="555" y="523"/>
                  <a:pt x="548" y="525"/>
                  <a:pt x="539" y="529"/>
                </a:cubicBezTo>
                <a:cubicBezTo>
                  <a:pt x="539" y="541"/>
                  <a:pt x="540" y="552"/>
                  <a:pt x="540" y="563"/>
                </a:cubicBezTo>
                <a:cubicBezTo>
                  <a:pt x="563" y="556"/>
                  <a:pt x="564" y="554"/>
                  <a:pt x="562" y="534"/>
                </a:cubicBezTo>
                <a:cubicBezTo>
                  <a:pt x="578" y="535"/>
                  <a:pt x="590" y="542"/>
                  <a:pt x="603" y="548"/>
                </a:cubicBezTo>
                <a:close/>
              </a:path>
            </a:pathLst>
          </a:custGeom>
          <a:solidFill>
            <a:srgbClr val="FFFD38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F6ECE5-DBB4-43DD-AD20-2F4625538EDA}"/>
              </a:ext>
            </a:extLst>
          </p:cNvPr>
          <p:cNvGrpSpPr/>
          <p:nvPr/>
        </p:nvGrpSpPr>
        <p:grpSpPr>
          <a:xfrm>
            <a:off x="9311957" y="4389908"/>
            <a:ext cx="1169904" cy="1408048"/>
            <a:chOff x="3914775" y="1695450"/>
            <a:chExt cx="1427163" cy="171767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89F8D920-29FF-4995-9A1E-29657997B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038" y="1695450"/>
              <a:ext cx="1358900" cy="1717675"/>
            </a:xfrm>
            <a:custGeom>
              <a:avLst/>
              <a:gdLst>
                <a:gd name="T0" fmla="*/ 50 w 3775"/>
                <a:gd name="T1" fmla="*/ 3674 h 4772"/>
                <a:gd name="T2" fmla="*/ 3758 w 3775"/>
                <a:gd name="T3" fmla="*/ 1592 h 4772"/>
                <a:gd name="T4" fmla="*/ 320 w 3775"/>
                <a:gd name="T5" fmla="*/ 175 h 4772"/>
                <a:gd name="T6" fmla="*/ 2430 w 3775"/>
                <a:gd name="T7" fmla="*/ 431 h 4772"/>
                <a:gd name="T8" fmla="*/ 3210 w 3775"/>
                <a:gd name="T9" fmla="*/ 454 h 4772"/>
                <a:gd name="T10" fmla="*/ 3442 w 3775"/>
                <a:gd name="T11" fmla="*/ 4505 h 4772"/>
                <a:gd name="T12" fmla="*/ 1196 w 3775"/>
                <a:gd name="T13" fmla="*/ 118 h 4772"/>
                <a:gd name="T14" fmla="*/ 2742 w 3775"/>
                <a:gd name="T15" fmla="*/ 658 h 4772"/>
                <a:gd name="T16" fmla="*/ 2892 w 3775"/>
                <a:gd name="T17" fmla="*/ 658 h 4772"/>
                <a:gd name="T18" fmla="*/ 479 w 3775"/>
                <a:gd name="T19" fmla="*/ 1447 h 4772"/>
                <a:gd name="T20" fmla="*/ 457 w 3775"/>
                <a:gd name="T21" fmla="*/ 1837 h 4772"/>
                <a:gd name="T22" fmla="*/ 986 w 3775"/>
                <a:gd name="T23" fmla="*/ 2134 h 4772"/>
                <a:gd name="T24" fmla="*/ 962 w 3775"/>
                <a:gd name="T25" fmla="*/ 2400 h 4772"/>
                <a:gd name="T26" fmla="*/ 452 w 3775"/>
                <a:gd name="T27" fmla="*/ 3390 h 4772"/>
                <a:gd name="T28" fmla="*/ 711 w 3775"/>
                <a:gd name="T29" fmla="*/ 2586 h 4772"/>
                <a:gd name="T30" fmla="*/ 2626 w 3775"/>
                <a:gd name="T31" fmla="*/ 1443 h 4772"/>
                <a:gd name="T32" fmla="*/ 2068 w 3775"/>
                <a:gd name="T33" fmla="*/ 1748 h 4772"/>
                <a:gd name="T34" fmla="*/ 1241 w 3775"/>
                <a:gd name="T35" fmla="*/ 1606 h 4772"/>
                <a:gd name="T36" fmla="*/ 2336 w 3775"/>
                <a:gd name="T37" fmla="*/ 2171 h 4772"/>
                <a:gd name="T38" fmla="*/ 2802 w 3775"/>
                <a:gd name="T39" fmla="*/ 1650 h 4772"/>
                <a:gd name="T40" fmla="*/ 2832 w 3775"/>
                <a:gd name="T41" fmla="*/ 2210 h 4772"/>
                <a:gd name="T42" fmla="*/ 2829 w 3775"/>
                <a:gd name="T43" fmla="*/ 2486 h 4772"/>
                <a:gd name="T44" fmla="*/ 2973 w 3775"/>
                <a:gd name="T45" fmla="*/ 1748 h 4772"/>
                <a:gd name="T46" fmla="*/ 3310 w 3775"/>
                <a:gd name="T47" fmla="*/ 2849 h 4772"/>
                <a:gd name="T48" fmla="*/ 415 w 3775"/>
                <a:gd name="T49" fmla="*/ 2966 h 4772"/>
                <a:gd name="T50" fmla="*/ 1414 w 3775"/>
                <a:gd name="T51" fmla="*/ 3715 h 4772"/>
                <a:gd name="T52" fmla="*/ 2400 w 3775"/>
                <a:gd name="T53" fmla="*/ 3747 h 4772"/>
                <a:gd name="T54" fmla="*/ 3170 w 3775"/>
                <a:gd name="T55" fmla="*/ 3365 h 4772"/>
                <a:gd name="T56" fmla="*/ 3016 w 3775"/>
                <a:gd name="T57" fmla="*/ 3465 h 4772"/>
                <a:gd name="T58" fmla="*/ 2746 w 3775"/>
                <a:gd name="T59" fmla="*/ 4047 h 4772"/>
                <a:gd name="T60" fmla="*/ 2828 w 3775"/>
                <a:gd name="T61" fmla="*/ 4427 h 4772"/>
                <a:gd name="T62" fmla="*/ 3279 w 3775"/>
                <a:gd name="T63" fmla="*/ 4601 h 4772"/>
                <a:gd name="T64" fmla="*/ 349 w 3775"/>
                <a:gd name="T65" fmla="*/ 4062 h 4772"/>
                <a:gd name="T66" fmla="*/ 690 w 3775"/>
                <a:gd name="T67" fmla="*/ 1093 h 4772"/>
                <a:gd name="T68" fmla="*/ 739 w 3775"/>
                <a:gd name="T69" fmla="*/ 821 h 4772"/>
                <a:gd name="T70" fmla="*/ 860 w 3775"/>
                <a:gd name="T71" fmla="*/ 1163 h 4772"/>
                <a:gd name="T72" fmla="*/ 887 w 3775"/>
                <a:gd name="T73" fmla="*/ 761 h 4772"/>
                <a:gd name="T74" fmla="*/ 838 w 3775"/>
                <a:gd name="T75" fmla="*/ 759 h 4772"/>
                <a:gd name="T76" fmla="*/ 799 w 3775"/>
                <a:gd name="T77" fmla="*/ 869 h 4772"/>
                <a:gd name="T78" fmla="*/ 746 w 3775"/>
                <a:gd name="T79" fmla="*/ 555 h 4772"/>
                <a:gd name="T80" fmla="*/ 653 w 3775"/>
                <a:gd name="T81" fmla="*/ 907 h 4772"/>
                <a:gd name="T82" fmla="*/ 1260 w 3775"/>
                <a:gd name="T83" fmla="*/ 1013 h 4772"/>
                <a:gd name="T84" fmla="*/ 1323 w 3775"/>
                <a:gd name="T85" fmla="*/ 1166 h 4772"/>
                <a:gd name="T86" fmla="*/ 1396 w 3775"/>
                <a:gd name="T87" fmla="*/ 1006 h 4772"/>
                <a:gd name="T88" fmla="*/ 1435 w 3775"/>
                <a:gd name="T89" fmla="*/ 1232 h 4772"/>
                <a:gd name="T90" fmla="*/ 1535 w 3775"/>
                <a:gd name="T91" fmla="*/ 797 h 4772"/>
                <a:gd name="T92" fmla="*/ 1510 w 3775"/>
                <a:gd name="T93" fmla="*/ 631 h 4772"/>
                <a:gd name="T94" fmla="*/ 1443 w 3775"/>
                <a:gd name="T95" fmla="*/ 984 h 4772"/>
                <a:gd name="T96" fmla="*/ 1353 w 3775"/>
                <a:gd name="T97" fmla="*/ 925 h 4772"/>
                <a:gd name="T98" fmla="*/ 1307 w 3775"/>
                <a:gd name="T99" fmla="*/ 881 h 4772"/>
                <a:gd name="T100" fmla="*/ 1257 w 3775"/>
                <a:gd name="T101" fmla="*/ 580 h 4772"/>
                <a:gd name="T102" fmla="*/ 1768 w 3775"/>
                <a:gd name="T103" fmla="*/ 930 h 4772"/>
                <a:gd name="T104" fmla="*/ 1799 w 3775"/>
                <a:gd name="T105" fmla="*/ 612 h 4772"/>
                <a:gd name="T106" fmla="*/ 1735 w 3775"/>
                <a:gd name="T107" fmla="*/ 972 h 4772"/>
                <a:gd name="T108" fmla="*/ 1605 w 3775"/>
                <a:gd name="T109" fmla="*/ 1161 h 4772"/>
                <a:gd name="T110" fmla="*/ 987 w 3775"/>
                <a:gd name="T111" fmla="*/ 1190 h 4772"/>
                <a:gd name="T112" fmla="*/ 1029 w 3775"/>
                <a:gd name="T113" fmla="*/ 1118 h 4772"/>
                <a:gd name="T114" fmla="*/ 1081 w 3775"/>
                <a:gd name="T115" fmla="*/ 844 h 4772"/>
                <a:gd name="T116" fmla="*/ 1044 w 3775"/>
                <a:gd name="T117" fmla="*/ 554 h 4772"/>
                <a:gd name="T118" fmla="*/ 1020 w 3775"/>
                <a:gd name="T119" fmla="*/ 505 h 4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75" h="4772">
                  <a:moveTo>
                    <a:pt x="3760" y="365"/>
                  </a:moveTo>
                  <a:cubicBezTo>
                    <a:pt x="3760" y="300"/>
                    <a:pt x="3758" y="205"/>
                    <a:pt x="3695" y="167"/>
                  </a:cubicBezTo>
                  <a:cubicBezTo>
                    <a:pt x="3617" y="119"/>
                    <a:pt x="3480" y="136"/>
                    <a:pt x="3393" y="135"/>
                  </a:cubicBezTo>
                  <a:cubicBezTo>
                    <a:pt x="3258" y="134"/>
                    <a:pt x="3123" y="140"/>
                    <a:pt x="2988" y="133"/>
                  </a:cubicBezTo>
                  <a:cubicBezTo>
                    <a:pt x="2697" y="119"/>
                    <a:pt x="2406" y="102"/>
                    <a:pt x="2114" y="88"/>
                  </a:cubicBezTo>
                  <a:cubicBezTo>
                    <a:pt x="1822" y="75"/>
                    <a:pt x="1529" y="78"/>
                    <a:pt x="1238" y="62"/>
                  </a:cubicBezTo>
                  <a:cubicBezTo>
                    <a:pt x="1108" y="55"/>
                    <a:pt x="978" y="39"/>
                    <a:pt x="848" y="33"/>
                  </a:cubicBezTo>
                  <a:cubicBezTo>
                    <a:pt x="724" y="27"/>
                    <a:pt x="598" y="0"/>
                    <a:pt x="474" y="15"/>
                  </a:cubicBezTo>
                  <a:cubicBezTo>
                    <a:pt x="461" y="17"/>
                    <a:pt x="451" y="28"/>
                    <a:pt x="449" y="40"/>
                  </a:cubicBezTo>
                  <a:cubicBezTo>
                    <a:pt x="446" y="64"/>
                    <a:pt x="448" y="87"/>
                    <a:pt x="445" y="110"/>
                  </a:cubicBezTo>
                  <a:cubicBezTo>
                    <a:pt x="371" y="108"/>
                    <a:pt x="287" y="107"/>
                    <a:pt x="283" y="110"/>
                  </a:cubicBezTo>
                  <a:cubicBezTo>
                    <a:pt x="260" y="121"/>
                    <a:pt x="266" y="133"/>
                    <a:pt x="264" y="146"/>
                  </a:cubicBezTo>
                  <a:cubicBezTo>
                    <a:pt x="227" y="432"/>
                    <a:pt x="218" y="720"/>
                    <a:pt x="196" y="1008"/>
                  </a:cubicBezTo>
                  <a:cubicBezTo>
                    <a:pt x="173" y="1301"/>
                    <a:pt x="140" y="1592"/>
                    <a:pt x="123" y="1885"/>
                  </a:cubicBezTo>
                  <a:cubicBezTo>
                    <a:pt x="90" y="2481"/>
                    <a:pt x="80" y="3078"/>
                    <a:pt x="50" y="3674"/>
                  </a:cubicBezTo>
                  <a:cubicBezTo>
                    <a:pt x="36" y="3960"/>
                    <a:pt x="11" y="4245"/>
                    <a:pt x="3" y="4531"/>
                  </a:cubicBezTo>
                  <a:cubicBezTo>
                    <a:pt x="0" y="4617"/>
                    <a:pt x="16" y="4646"/>
                    <a:pt x="103" y="4669"/>
                  </a:cubicBezTo>
                  <a:cubicBezTo>
                    <a:pt x="199" y="4694"/>
                    <a:pt x="306" y="4684"/>
                    <a:pt x="405" y="4690"/>
                  </a:cubicBezTo>
                  <a:cubicBezTo>
                    <a:pt x="683" y="4707"/>
                    <a:pt x="960" y="4739"/>
                    <a:pt x="1240" y="4730"/>
                  </a:cubicBezTo>
                  <a:cubicBezTo>
                    <a:pt x="1534" y="4719"/>
                    <a:pt x="1827" y="4717"/>
                    <a:pt x="2122" y="4725"/>
                  </a:cubicBezTo>
                  <a:cubicBezTo>
                    <a:pt x="2341" y="4732"/>
                    <a:pt x="2557" y="4753"/>
                    <a:pt x="2775" y="4765"/>
                  </a:cubicBezTo>
                  <a:cubicBezTo>
                    <a:pt x="2874" y="4771"/>
                    <a:pt x="2974" y="4766"/>
                    <a:pt x="3074" y="4768"/>
                  </a:cubicBezTo>
                  <a:cubicBezTo>
                    <a:pt x="3180" y="4770"/>
                    <a:pt x="3284" y="4747"/>
                    <a:pt x="3390" y="4765"/>
                  </a:cubicBezTo>
                  <a:cubicBezTo>
                    <a:pt x="3410" y="4768"/>
                    <a:pt x="3413" y="4695"/>
                    <a:pt x="3420" y="4651"/>
                  </a:cubicBezTo>
                  <a:cubicBezTo>
                    <a:pt x="3424" y="4624"/>
                    <a:pt x="3428" y="4596"/>
                    <a:pt x="3432" y="4568"/>
                  </a:cubicBezTo>
                  <a:cubicBezTo>
                    <a:pt x="3458" y="4576"/>
                    <a:pt x="3490" y="4571"/>
                    <a:pt x="3515" y="4573"/>
                  </a:cubicBezTo>
                  <a:cubicBezTo>
                    <a:pt x="3533" y="4574"/>
                    <a:pt x="3549" y="4563"/>
                    <a:pt x="3551" y="4545"/>
                  </a:cubicBezTo>
                  <a:cubicBezTo>
                    <a:pt x="3591" y="4238"/>
                    <a:pt x="3624" y="3933"/>
                    <a:pt x="3640" y="3624"/>
                  </a:cubicBezTo>
                  <a:cubicBezTo>
                    <a:pt x="3650" y="3423"/>
                    <a:pt x="3739" y="2188"/>
                    <a:pt x="3738" y="2048"/>
                  </a:cubicBezTo>
                  <a:cubicBezTo>
                    <a:pt x="3738" y="1896"/>
                    <a:pt x="3751" y="1744"/>
                    <a:pt x="3758" y="1592"/>
                  </a:cubicBezTo>
                  <a:cubicBezTo>
                    <a:pt x="3771" y="1312"/>
                    <a:pt x="3770" y="1030"/>
                    <a:pt x="3773" y="749"/>
                  </a:cubicBezTo>
                  <a:cubicBezTo>
                    <a:pt x="3774" y="621"/>
                    <a:pt x="3761" y="493"/>
                    <a:pt x="3760" y="365"/>
                  </a:cubicBezTo>
                  <a:close/>
                  <a:moveTo>
                    <a:pt x="3347" y="4694"/>
                  </a:moveTo>
                  <a:cubicBezTo>
                    <a:pt x="3246" y="4686"/>
                    <a:pt x="3142" y="4700"/>
                    <a:pt x="3040" y="4702"/>
                  </a:cubicBezTo>
                  <a:cubicBezTo>
                    <a:pt x="2885" y="4704"/>
                    <a:pt x="2734" y="4695"/>
                    <a:pt x="2580" y="4683"/>
                  </a:cubicBezTo>
                  <a:cubicBezTo>
                    <a:pt x="2293" y="4659"/>
                    <a:pt x="2005" y="4657"/>
                    <a:pt x="1718" y="4650"/>
                  </a:cubicBezTo>
                  <a:cubicBezTo>
                    <a:pt x="1432" y="4643"/>
                    <a:pt x="1146" y="4685"/>
                    <a:pt x="859" y="4659"/>
                  </a:cubicBezTo>
                  <a:cubicBezTo>
                    <a:pt x="722" y="4646"/>
                    <a:pt x="585" y="4636"/>
                    <a:pt x="448" y="4629"/>
                  </a:cubicBezTo>
                  <a:cubicBezTo>
                    <a:pt x="337" y="4623"/>
                    <a:pt x="215" y="4633"/>
                    <a:pt x="106" y="4604"/>
                  </a:cubicBezTo>
                  <a:cubicBezTo>
                    <a:pt x="23" y="4583"/>
                    <a:pt x="76" y="4312"/>
                    <a:pt x="80" y="4242"/>
                  </a:cubicBezTo>
                  <a:cubicBezTo>
                    <a:pt x="90" y="4091"/>
                    <a:pt x="99" y="3940"/>
                    <a:pt x="107" y="3789"/>
                  </a:cubicBezTo>
                  <a:cubicBezTo>
                    <a:pt x="123" y="3492"/>
                    <a:pt x="135" y="3194"/>
                    <a:pt x="147" y="2897"/>
                  </a:cubicBezTo>
                  <a:cubicBezTo>
                    <a:pt x="159" y="2598"/>
                    <a:pt x="169" y="2298"/>
                    <a:pt x="180" y="1999"/>
                  </a:cubicBezTo>
                  <a:cubicBezTo>
                    <a:pt x="190" y="1706"/>
                    <a:pt x="223" y="1414"/>
                    <a:pt x="248" y="1122"/>
                  </a:cubicBezTo>
                  <a:cubicBezTo>
                    <a:pt x="275" y="807"/>
                    <a:pt x="285" y="490"/>
                    <a:pt x="320" y="175"/>
                  </a:cubicBezTo>
                  <a:cubicBezTo>
                    <a:pt x="346" y="176"/>
                    <a:pt x="374" y="171"/>
                    <a:pt x="399" y="170"/>
                  </a:cubicBezTo>
                  <a:cubicBezTo>
                    <a:pt x="471" y="167"/>
                    <a:pt x="543" y="171"/>
                    <a:pt x="615" y="176"/>
                  </a:cubicBezTo>
                  <a:cubicBezTo>
                    <a:pt x="755" y="186"/>
                    <a:pt x="895" y="205"/>
                    <a:pt x="1035" y="211"/>
                  </a:cubicBezTo>
                  <a:cubicBezTo>
                    <a:pt x="1326" y="223"/>
                    <a:pt x="1615" y="240"/>
                    <a:pt x="1906" y="257"/>
                  </a:cubicBezTo>
                  <a:cubicBezTo>
                    <a:pt x="2195" y="274"/>
                    <a:pt x="2485" y="274"/>
                    <a:pt x="2774" y="274"/>
                  </a:cubicBezTo>
                  <a:cubicBezTo>
                    <a:pt x="2866" y="275"/>
                    <a:pt x="2959" y="268"/>
                    <a:pt x="3051" y="274"/>
                  </a:cubicBezTo>
                  <a:cubicBezTo>
                    <a:pt x="3073" y="298"/>
                    <a:pt x="3092" y="325"/>
                    <a:pt x="3107" y="353"/>
                  </a:cubicBezTo>
                  <a:cubicBezTo>
                    <a:pt x="2893" y="331"/>
                    <a:pt x="1287" y="305"/>
                    <a:pt x="1056" y="290"/>
                  </a:cubicBezTo>
                  <a:cubicBezTo>
                    <a:pt x="949" y="283"/>
                    <a:pt x="843" y="281"/>
                    <a:pt x="736" y="275"/>
                  </a:cubicBezTo>
                  <a:cubicBezTo>
                    <a:pt x="645" y="269"/>
                    <a:pt x="557" y="257"/>
                    <a:pt x="466" y="267"/>
                  </a:cubicBezTo>
                  <a:cubicBezTo>
                    <a:pt x="450" y="259"/>
                    <a:pt x="427" y="265"/>
                    <a:pt x="424" y="288"/>
                  </a:cubicBezTo>
                  <a:cubicBezTo>
                    <a:pt x="419" y="325"/>
                    <a:pt x="421" y="369"/>
                    <a:pt x="469" y="373"/>
                  </a:cubicBezTo>
                  <a:cubicBezTo>
                    <a:pt x="588" y="382"/>
                    <a:pt x="710" y="381"/>
                    <a:pt x="830" y="386"/>
                  </a:cubicBezTo>
                  <a:cubicBezTo>
                    <a:pt x="1098" y="397"/>
                    <a:pt x="1366" y="385"/>
                    <a:pt x="1633" y="397"/>
                  </a:cubicBezTo>
                  <a:cubicBezTo>
                    <a:pt x="1899" y="409"/>
                    <a:pt x="2165" y="411"/>
                    <a:pt x="2430" y="431"/>
                  </a:cubicBezTo>
                  <a:cubicBezTo>
                    <a:pt x="2555" y="440"/>
                    <a:pt x="2934" y="452"/>
                    <a:pt x="2999" y="453"/>
                  </a:cubicBezTo>
                  <a:cubicBezTo>
                    <a:pt x="3034" y="453"/>
                    <a:pt x="3116" y="439"/>
                    <a:pt x="3150" y="454"/>
                  </a:cubicBezTo>
                  <a:lnTo>
                    <a:pt x="3150" y="454"/>
                  </a:lnTo>
                  <a:cubicBezTo>
                    <a:pt x="3160" y="485"/>
                    <a:pt x="3169" y="516"/>
                    <a:pt x="3177" y="549"/>
                  </a:cubicBezTo>
                  <a:cubicBezTo>
                    <a:pt x="3209" y="687"/>
                    <a:pt x="3188" y="822"/>
                    <a:pt x="3196" y="960"/>
                  </a:cubicBezTo>
                  <a:cubicBezTo>
                    <a:pt x="3197" y="973"/>
                    <a:pt x="3210" y="985"/>
                    <a:pt x="3223" y="986"/>
                  </a:cubicBezTo>
                  <a:cubicBezTo>
                    <a:pt x="3324" y="995"/>
                    <a:pt x="3415" y="986"/>
                    <a:pt x="3505" y="1043"/>
                  </a:cubicBezTo>
                  <a:cubicBezTo>
                    <a:pt x="3579" y="1090"/>
                    <a:pt x="3596" y="1154"/>
                    <a:pt x="3611" y="1227"/>
                  </a:cubicBezTo>
                  <a:cubicBezTo>
                    <a:pt x="3611" y="1230"/>
                    <a:pt x="3610" y="1233"/>
                    <a:pt x="3610" y="1236"/>
                  </a:cubicBezTo>
                  <a:cubicBezTo>
                    <a:pt x="3601" y="1524"/>
                    <a:pt x="3580" y="1812"/>
                    <a:pt x="3569" y="2101"/>
                  </a:cubicBezTo>
                  <a:cubicBezTo>
                    <a:pt x="3558" y="2398"/>
                    <a:pt x="3555" y="2695"/>
                    <a:pt x="3529" y="2992"/>
                  </a:cubicBezTo>
                  <a:cubicBezTo>
                    <a:pt x="3502" y="3289"/>
                    <a:pt x="3473" y="3587"/>
                    <a:pt x="3443" y="3884"/>
                  </a:cubicBezTo>
                  <a:cubicBezTo>
                    <a:pt x="3415" y="4154"/>
                    <a:pt x="3381" y="4424"/>
                    <a:pt x="3347" y="4694"/>
                  </a:cubicBezTo>
                  <a:close/>
                  <a:moveTo>
                    <a:pt x="3258" y="700"/>
                  </a:moveTo>
                  <a:cubicBezTo>
                    <a:pt x="3249" y="616"/>
                    <a:pt x="3238" y="534"/>
                    <a:pt x="3210" y="454"/>
                  </a:cubicBezTo>
                  <a:cubicBezTo>
                    <a:pt x="3194" y="407"/>
                    <a:pt x="3173" y="336"/>
                    <a:pt x="3138" y="285"/>
                  </a:cubicBezTo>
                  <a:cubicBezTo>
                    <a:pt x="3245" y="317"/>
                    <a:pt x="3309" y="448"/>
                    <a:pt x="3372" y="531"/>
                  </a:cubicBezTo>
                  <a:cubicBezTo>
                    <a:pt x="3442" y="624"/>
                    <a:pt x="3518" y="711"/>
                    <a:pt x="3572" y="815"/>
                  </a:cubicBezTo>
                  <a:cubicBezTo>
                    <a:pt x="3617" y="899"/>
                    <a:pt x="3623" y="983"/>
                    <a:pt x="3620" y="1070"/>
                  </a:cubicBezTo>
                  <a:cubicBezTo>
                    <a:pt x="3609" y="1055"/>
                    <a:pt x="3597" y="1040"/>
                    <a:pt x="3583" y="1028"/>
                  </a:cubicBezTo>
                  <a:cubicBezTo>
                    <a:pt x="3483" y="937"/>
                    <a:pt x="3380" y="936"/>
                    <a:pt x="3256" y="927"/>
                  </a:cubicBezTo>
                  <a:cubicBezTo>
                    <a:pt x="3254" y="852"/>
                    <a:pt x="3265" y="776"/>
                    <a:pt x="3258" y="700"/>
                  </a:cubicBezTo>
                  <a:close/>
                  <a:moveTo>
                    <a:pt x="3709" y="879"/>
                  </a:moveTo>
                  <a:cubicBezTo>
                    <a:pt x="3700" y="1149"/>
                    <a:pt x="3708" y="1420"/>
                    <a:pt x="3693" y="1690"/>
                  </a:cubicBezTo>
                  <a:cubicBezTo>
                    <a:pt x="3678" y="1959"/>
                    <a:pt x="3652" y="2723"/>
                    <a:pt x="3636" y="2837"/>
                  </a:cubicBezTo>
                  <a:cubicBezTo>
                    <a:pt x="3626" y="2913"/>
                    <a:pt x="3618" y="2990"/>
                    <a:pt x="3612" y="3066"/>
                  </a:cubicBezTo>
                  <a:cubicBezTo>
                    <a:pt x="3593" y="3249"/>
                    <a:pt x="3585" y="3434"/>
                    <a:pt x="3576" y="3616"/>
                  </a:cubicBezTo>
                  <a:cubicBezTo>
                    <a:pt x="3561" y="3916"/>
                    <a:pt x="3526" y="4212"/>
                    <a:pt x="3490" y="4511"/>
                  </a:cubicBezTo>
                  <a:cubicBezTo>
                    <a:pt x="3473" y="4512"/>
                    <a:pt x="3456" y="4513"/>
                    <a:pt x="3452" y="4510"/>
                  </a:cubicBezTo>
                  <a:cubicBezTo>
                    <a:pt x="3448" y="4508"/>
                    <a:pt x="3445" y="4506"/>
                    <a:pt x="3442" y="4505"/>
                  </a:cubicBezTo>
                  <a:cubicBezTo>
                    <a:pt x="3517" y="3982"/>
                    <a:pt x="3555" y="3455"/>
                    <a:pt x="3600" y="2928"/>
                  </a:cubicBezTo>
                  <a:cubicBezTo>
                    <a:pt x="3625" y="2632"/>
                    <a:pt x="3624" y="2335"/>
                    <a:pt x="3636" y="2038"/>
                  </a:cubicBezTo>
                  <a:cubicBezTo>
                    <a:pt x="3648" y="1751"/>
                    <a:pt x="3668" y="1464"/>
                    <a:pt x="3677" y="1177"/>
                  </a:cubicBezTo>
                  <a:cubicBezTo>
                    <a:pt x="3681" y="1065"/>
                    <a:pt x="3698" y="972"/>
                    <a:pt x="3663" y="863"/>
                  </a:cubicBezTo>
                  <a:cubicBezTo>
                    <a:pt x="3630" y="757"/>
                    <a:pt x="3557" y="664"/>
                    <a:pt x="3490" y="578"/>
                  </a:cubicBezTo>
                  <a:cubicBezTo>
                    <a:pt x="3372" y="424"/>
                    <a:pt x="3279" y="227"/>
                    <a:pt x="3067" y="210"/>
                  </a:cubicBezTo>
                  <a:cubicBezTo>
                    <a:pt x="2951" y="201"/>
                    <a:pt x="2831" y="211"/>
                    <a:pt x="2715" y="211"/>
                  </a:cubicBezTo>
                  <a:cubicBezTo>
                    <a:pt x="2566" y="210"/>
                    <a:pt x="2417" y="207"/>
                    <a:pt x="2268" y="207"/>
                  </a:cubicBezTo>
                  <a:cubicBezTo>
                    <a:pt x="1974" y="209"/>
                    <a:pt x="1680" y="178"/>
                    <a:pt x="1387" y="162"/>
                  </a:cubicBezTo>
                  <a:cubicBezTo>
                    <a:pt x="1198" y="152"/>
                    <a:pt x="1008" y="153"/>
                    <a:pt x="818" y="135"/>
                  </a:cubicBezTo>
                  <a:cubicBezTo>
                    <a:pt x="721" y="126"/>
                    <a:pt x="624" y="116"/>
                    <a:pt x="526" y="112"/>
                  </a:cubicBezTo>
                  <a:cubicBezTo>
                    <a:pt x="518" y="112"/>
                    <a:pt x="508" y="112"/>
                    <a:pt x="498" y="111"/>
                  </a:cubicBezTo>
                  <a:cubicBezTo>
                    <a:pt x="501" y="98"/>
                    <a:pt x="502" y="85"/>
                    <a:pt x="504" y="71"/>
                  </a:cubicBezTo>
                  <a:cubicBezTo>
                    <a:pt x="616" y="62"/>
                    <a:pt x="729" y="88"/>
                    <a:pt x="840" y="91"/>
                  </a:cubicBezTo>
                  <a:cubicBezTo>
                    <a:pt x="959" y="94"/>
                    <a:pt x="1077" y="110"/>
                    <a:pt x="1196" y="118"/>
                  </a:cubicBezTo>
                  <a:cubicBezTo>
                    <a:pt x="1463" y="136"/>
                    <a:pt x="1733" y="135"/>
                    <a:pt x="2002" y="144"/>
                  </a:cubicBezTo>
                  <a:cubicBezTo>
                    <a:pt x="2270" y="152"/>
                    <a:pt x="2539" y="167"/>
                    <a:pt x="2808" y="181"/>
                  </a:cubicBezTo>
                  <a:cubicBezTo>
                    <a:pt x="3067" y="195"/>
                    <a:pt x="3329" y="182"/>
                    <a:pt x="3587" y="205"/>
                  </a:cubicBezTo>
                  <a:cubicBezTo>
                    <a:pt x="3649" y="211"/>
                    <a:pt x="3678" y="216"/>
                    <a:pt x="3693" y="281"/>
                  </a:cubicBezTo>
                  <a:cubicBezTo>
                    <a:pt x="3705" y="337"/>
                    <a:pt x="3699" y="397"/>
                    <a:pt x="3702" y="454"/>
                  </a:cubicBezTo>
                  <a:cubicBezTo>
                    <a:pt x="3709" y="596"/>
                    <a:pt x="3714" y="736"/>
                    <a:pt x="3709" y="879"/>
                  </a:cubicBezTo>
                  <a:close/>
                  <a:moveTo>
                    <a:pt x="2714" y="556"/>
                  </a:moveTo>
                  <a:cubicBezTo>
                    <a:pt x="2748" y="551"/>
                    <a:pt x="2782" y="560"/>
                    <a:pt x="2815" y="561"/>
                  </a:cubicBezTo>
                  <a:cubicBezTo>
                    <a:pt x="2866" y="564"/>
                    <a:pt x="2921" y="558"/>
                    <a:pt x="2970" y="564"/>
                  </a:cubicBezTo>
                  <a:cubicBezTo>
                    <a:pt x="3000" y="567"/>
                    <a:pt x="3009" y="532"/>
                    <a:pt x="2990" y="514"/>
                  </a:cubicBezTo>
                  <a:cubicBezTo>
                    <a:pt x="2976" y="500"/>
                    <a:pt x="2964" y="503"/>
                    <a:pt x="2945" y="505"/>
                  </a:cubicBezTo>
                  <a:cubicBezTo>
                    <a:pt x="2905" y="510"/>
                    <a:pt x="2863" y="504"/>
                    <a:pt x="2823" y="502"/>
                  </a:cubicBezTo>
                  <a:cubicBezTo>
                    <a:pt x="2784" y="500"/>
                    <a:pt x="2745" y="492"/>
                    <a:pt x="2706" y="498"/>
                  </a:cubicBezTo>
                  <a:cubicBezTo>
                    <a:pt x="2669" y="504"/>
                    <a:pt x="2677" y="561"/>
                    <a:pt x="2714" y="556"/>
                  </a:cubicBezTo>
                  <a:close/>
                  <a:moveTo>
                    <a:pt x="2742" y="658"/>
                  </a:moveTo>
                  <a:cubicBezTo>
                    <a:pt x="2750" y="657"/>
                    <a:pt x="2759" y="656"/>
                    <a:pt x="2768" y="656"/>
                  </a:cubicBezTo>
                  <a:cubicBezTo>
                    <a:pt x="2771" y="655"/>
                    <a:pt x="2775" y="655"/>
                    <a:pt x="2778" y="655"/>
                  </a:cubicBezTo>
                  <a:cubicBezTo>
                    <a:pt x="2780" y="655"/>
                    <a:pt x="2792" y="654"/>
                    <a:pt x="2784" y="654"/>
                  </a:cubicBezTo>
                  <a:cubicBezTo>
                    <a:pt x="2826" y="654"/>
                    <a:pt x="2826" y="596"/>
                    <a:pt x="2784" y="598"/>
                  </a:cubicBezTo>
                  <a:cubicBezTo>
                    <a:pt x="2772" y="598"/>
                    <a:pt x="2760" y="600"/>
                    <a:pt x="2749" y="601"/>
                  </a:cubicBezTo>
                  <a:cubicBezTo>
                    <a:pt x="2741" y="602"/>
                    <a:pt x="2734" y="602"/>
                    <a:pt x="2727" y="603"/>
                  </a:cubicBezTo>
                  <a:cubicBezTo>
                    <a:pt x="2728" y="602"/>
                    <a:pt x="2721" y="602"/>
                    <a:pt x="2721" y="602"/>
                  </a:cubicBezTo>
                  <a:cubicBezTo>
                    <a:pt x="2720" y="602"/>
                    <a:pt x="2719" y="602"/>
                    <a:pt x="2718" y="602"/>
                  </a:cubicBezTo>
                  <a:cubicBezTo>
                    <a:pt x="2720" y="602"/>
                    <a:pt x="2722" y="603"/>
                    <a:pt x="2724" y="605"/>
                  </a:cubicBezTo>
                  <a:cubicBezTo>
                    <a:pt x="2712" y="598"/>
                    <a:pt x="2696" y="597"/>
                    <a:pt x="2686" y="610"/>
                  </a:cubicBezTo>
                  <a:cubicBezTo>
                    <a:pt x="2677" y="621"/>
                    <a:pt x="2679" y="640"/>
                    <a:pt x="2691" y="649"/>
                  </a:cubicBezTo>
                  <a:cubicBezTo>
                    <a:pt x="2706" y="659"/>
                    <a:pt x="2724" y="658"/>
                    <a:pt x="2742" y="658"/>
                  </a:cubicBezTo>
                  <a:close/>
                  <a:moveTo>
                    <a:pt x="2985" y="602"/>
                  </a:moveTo>
                  <a:cubicBezTo>
                    <a:pt x="2958" y="592"/>
                    <a:pt x="2927" y="602"/>
                    <a:pt x="2899" y="601"/>
                  </a:cubicBezTo>
                  <a:cubicBezTo>
                    <a:pt x="2863" y="601"/>
                    <a:pt x="2855" y="655"/>
                    <a:pt x="2892" y="658"/>
                  </a:cubicBezTo>
                  <a:cubicBezTo>
                    <a:pt x="2906" y="659"/>
                    <a:pt x="2919" y="659"/>
                    <a:pt x="2933" y="658"/>
                  </a:cubicBezTo>
                  <a:cubicBezTo>
                    <a:pt x="2947" y="658"/>
                    <a:pt x="2965" y="659"/>
                    <a:pt x="2979" y="655"/>
                  </a:cubicBezTo>
                  <a:cubicBezTo>
                    <a:pt x="3003" y="648"/>
                    <a:pt x="3013" y="613"/>
                    <a:pt x="2985" y="602"/>
                  </a:cubicBezTo>
                  <a:close/>
                  <a:moveTo>
                    <a:pt x="479" y="1447"/>
                  </a:moveTo>
                  <a:cubicBezTo>
                    <a:pt x="507" y="1448"/>
                    <a:pt x="535" y="1449"/>
                    <a:pt x="564" y="1449"/>
                  </a:cubicBezTo>
                  <a:cubicBezTo>
                    <a:pt x="666" y="1462"/>
                    <a:pt x="770" y="1452"/>
                    <a:pt x="873" y="1464"/>
                  </a:cubicBezTo>
                  <a:cubicBezTo>
                    <a:pt x="992" y="1478"/>
                    <a:pt x="1113" y="1481"/>
                    <a:pt x="1233" y="1489"/>
                  </a:cubicBezTo>
                  <a:cubicBezTo>
                    <a:pt x="1349" y="1496"/>
                    <a:pt x="1465" y="1503"/>
                    <a:pt x="1582" y="1512"/>
                  </a:cubicBezTo>
                  <a:cubicBezTo>
                    <a:pt x="1668" y="1518"/>
                    <a:pt x="1774" y="1539"/>
                    <a:pt x="1859" y="1527"/>
                  </a:cubicBezTo>
                  <a:cubicBezTo>
                    <a:pt x="1933" y="1516"/>
                    <a:pt x="1950" y="1386"/>
                    <a:pt x="1870" y="1374"/>
                  </a:cubicBezTo>
                  <a:cubicBezTo>
                    <a:pt x="1686" y="1344"/>
                    <a:pt x="1489" y="1355"/>
                    <a:pt x="1304" y="1344"/>
                  </a:cubicBezTo>
                  <a:cubicBezTo>
                    <a:pt x="1062" y="1329"/>
                    <a:pt x="820" y="1315"/>
                    <a:pt x="579" y="1296"/>
                  </a:cubicBezTo>
                  <a:cubicBezTo>
                    <a:pt x="538" y="1292"/>
                    <a:pt x="446" y="1266"/>
                    <a:pt x="408" y="1291"/>
                  </a:cubicBezTo>
                  <a:cubicBezTo>
                    <a:pt x="378" y="1312"/>
                    <a:pt x="381" y="1369"/>
                    <a:pt x="385" y="1399"/>
                  </a:cubicBezTo>
                  <a:cubicBezTo>
                    <a:pt x="392" y="1444"/>
                    <a:pt x="435" y="1445"/>
                    <a:pt x="479" y="1447"/>
                  </a:cubicBezTo>
                  <a:close/>
                  <a:moveTo>
                    <a:pt x="437" y="1626"/>
                  </a:moveTo>
                  <a:cubicBezTo>
                    <a:pt x="621" y="1642"/>
                    <a:pt x="807" y="1635"/>
                    <a:pt x="990" y="1656"/>
                  </a:cubicBezTo>
                  <a:cubicBezTo>
                    <a:pt x="1028" y="1660"/>
                    <a:pt x="1036" y="1601"/>
                    <a:pt x="998" y="1597"/>
                  </a:cubicBezTo>
                  <a:cubicBezTo>
                    <a:pt x="900" y="1585"/>
                    <a:pt x="803" y="1583"/>
                    <a:pt x="705" y="1583"/>
                  </a:cubicBezTo>
                  <a:cubicBezTo>
                    <a:pt x="619" y="1582"/>
                    <a:pt x="520" y="1559"/>
                    <a:pt x="436" y="1580"/>
                  </a:cubicBezTo>
                  <a:cubicBezTo>
                    <a:pt x="413" y="1586"/>
                    <a:pt x="409" y="1624"/>
                    <a:pt x="437" y="1626"/>
                  </a:cubicBezTo>
                  <a:close/>
                  <a:moveTo>
                    <a:pt x="992" y="1723"/>
                  </a:moveTo>
                  <a:cubicBezTo>
                    <a:pt x="916" y="1738"/>
                    <a:pt x="819" y="1717"/>
                    <a:pt x="741" y="1713"/>
                  </a:cubicBezTo>
                  <a:cubicBezTo>
                    <a:pt x="646" y="1707"/>
                    <a:pt x="542" y="1719"/>
                    <a:pt x="449" y="1700"/>
                  </a:cubicBezTo>
                  <a:cubicBezTo>
                    <a:pt x="420" y="1693"/>
                    <a:pt x="406" y="1743"/>
                    <a:pt x="436" y="1751"/>
                  </a:cubicBezTo>
                  <a:cubicBezTo>
                    <a:pt x="531" y="1777"/>
                    <a:pt x="636" y="1764"/>
                    <a:pt x="734" y="1770"/>
                  </a:cubicBezTo>
                  <a:cubicBezTo>
                    <a:pt x="818" y="1775"/>
                    <a:pt x="918" y="1797"/>
                    <a:pt x="1001" y="1781"/>
                  </a:cubicBezTo>
                  <a:cubicBezTo>
                    <a:pt x="1037" y="1774"/>
                    <a:pt x="1029" y="1716"/>
                    <a:pt x="992" y="1723"/>
                  </a:cubicBezTo>
                  <a:close/>
                  <a:moveTo>
                    <a:pt x="992" y="1859"/>
                  </a:moveTo>
                  <a:cubicBezTo>
                    <a:pt x="815" y="1841"/>
                    <a:pt x="635" y="1854"/>
                    <a:pt x="457" y="1837"/>
                  </a:cubicBezTo>
                  <a:cubicBezTo>
                    <a:pt x="421" y="1833"/>
                    <a:pt x="414" y="1888"/>
                    <a:pt x="450" y="1893"/>
                  </a:cubicBezTo>
                  <a:cubicBezTo>
                    <a:pt x="627" y="1916"/>
                    <a:pt x="808" y="1900"/>
                    <a:pt x="985" y="1919"/>
                  </a:cubicBezTo>
                  <a:cubicBezTo>
                    <a:pt x="1023" y="1923"/>
                    <a:pt x="1031" y="1863"/>
                    <a:pt x="992" y="1859"/>
                  </a:cubicBezTo>
                  <a:close/>
                  <a:moveTo>
                    <a:pt x="702" y="2028"/>
                  </a:moveTo>
                  <a:cubicBezTo>
                    <a:pt x="751" y="2030"/>
                    <a:pt x="800" y="2034"/>
                    <a:pt x="849" y="2037"/>
                  </a:cubicBezTo>
                  <a:cubicBezTo>
                    <a:pt x="885" y="2039"/>
                    <a:pt x="936" y="2030"/>
                    <a:pt x="968" y="2042"/>
                  </a:cubicBezTo>
                  <a:cubicBezTo>
                    <a:pt x="997" y="2052"/>
                    <a:pt x="1023" y="2011"/>
                    <a:pt x="996" y="1994"/>
                  </a:cubicBezTo>
                  <a:cubicBezTo>
                    <a:pt x="945" y="1963"/>
                    <a:pt x="855" y="1980"/>
                    <a:pt x="798" y="1976"/>
                  </a:cubicBezTo>
                  <a:cubicBezTo>
                    <a:pt x="738" y="1973"/>
                    <a:pt x="679" y="1970"/>
                    <a:pt x="619" y="1970"/>
                  </a:cubicBezTo>
                  <a:cubicBezTo>
                    <a:pt x="567" y="1970"/>
                    <a:pt x="510" y="1981"/>
                    <a:pt x="460" y="1962"/>
                  </a:cubicBezTo>
                  <a:cubicBezTo>
                    <a:pt x="428" y="1951"/>
                    <a:pt x="408" y="1998"/>
                    <a:pt x="440" y="2012"/>
                  </a:cubicBezTo>
                  <a:cubicBezTo>
                    <a:pt x="519" y="2045"/>
                    <a:pt x="618" y="2025"/>
                    <a:pt x="702" y="2028"/>
                  </a:cubicBezTo>
                  <a:close/>
                  <a:moveTo>
                    <a:pt x="434" y="2165"/>
                  </a:moveTo>
                  <a:cubicBezTo>
                    <a:pt x="615" y="2180"/>
                    <a:pt x="798" y="2172"/>
                    <a:pt x="978" y="2193"/>
                  </a:cubicBezTo>
                  <a:cubicBezTo>
                    <a:pt x="1016" y="2198"/>
                    <a:pt x="1023" y="2138"/>
                    <a:pt x="986" y="2134"/>
                  </a:cubicBezTo>
                  <a:cubicBezTo>
                    <a:pt x="890" y="2123"/>
                    <a:pt x="795" y="2121"/>
                    <a:pt x="698" y="2120"/>
                  </a:cubicBezTo>
                  <a:cubicBezTo>
                    <a:pt x="614" y="2120"/>
                    <a:pt x="516" y="2097"/>
                    <a:pt x="434" y="2119"/>
                  </a:cubicBezTo>
                  <a:cubicBezTo>
                    <a:pt x="411" y="2125"/>
                    <a:pt x="407" y="2162"/>
                    <a:pt x="434" y="2165"/>
                  </a:cubicBezTo>
                  <a:close/>
                  <a:moveTo>
                    <a:pt x="980" y="2260"/>
                  </a:moveTo>
                  <a:cubicBezTo>
                    <a:pt x="903" y="2275"/>
                    <a:pt x="807" y="2254"/>
                    <a:pt x="729" y="2250"/>
                  </a:cubicBezTo>
                  <a:cubicBezTo>
                    <a:pt x="634" y="2244"/>
                    <a:pt x="530" y="2256"/>
                    <a:pt x="437" y="2237"/>
                  </a:cubicBezTo>
                  <a:cubicBezTo>
                    <a:pt x="407" y="2231"/>
                    <a:pt x="394" y="2280"/>
                    <a:pt x="423" y="2288"/>
                  </a:cubicBezTo>
                  <a:cubicBezTo>
                    <a:pt x="519" y="2314"/>
                    <a:pt x="623" y="2301"/>
                    <a:pt x="722" y="2307"/>
                  </a:cubicBezTo>
                  <a:cubicBezTo>
                    <a:pt x="805" y="2312"/>
                    <a:pt x="905" y="2334"/>
                    <a:pt x="988" y="2318"/>
                  </a:cubicBezTo>
                  <a:cubicBezTo>
                    <a:pt x="1025" y="2311"/>
                    <a:pt x="1017" y="2253"/>
                    <a:pt x="980" y="2260"/>
                  </a:cubicBezTo>
                  <a:close/>
                  <a:moveTo>
                    <a:pt x="962" y="2400"/>
                  </a:moveTo>
                  <a:cubicBezTo>
                    <a:pt x="785" y="2381"/>
                    <a:pt x="605" y="2395"/>
                    <a:pt x="427" y="2378"/>
                  </a:cubicBezTo>
                  <a:cubicBezTo>
                    <a:pt x="391" y="2374"/>
                    <a:pt x="384" y="2429"/>
                    <a:pt x="420" y="2434"/>
                  </a:cubicBezTo>
                  <a:cubicBezTo>
                    <a:pt x="597" y="2457"/>
                    <a:pt x="778" y="2440"/>
                    <a:pt x="955" y="2459"/>
                  </a:cubicBezTo>
                  <a:cubicBezTo>
                    <a:pt x="993" y="2463"/>
                    <a:pt x="1001" y="2404"/>
                    <a:pt x="962" y="2400"/>
                  </a:cubicBezTo>
                  <a:close/>
                  <a:moveTo>
                    <a:pt x="2549" y="3450"/>
                  </a:moveTo>
                  <a:cubicBezTo>
                    <a:pt x="2472" y="3465"/>
                    <a:pt x="2376" y="3444"/>
                    <a:pt x="2298" y="3439"/>
                  </a:cubicBezTo>
                  <a:cubicBezTo>
                    <a:pt x="2203" y="3434"/>
                    <a:pt x="2099" y="3446"/>
                    <a:pt x="2006" y="3427"/>
                  </a:cubicBezTo>
                  <a:cubicBezTo>
                    <a:pt x="1977" y="3420"/>
                    <a:pt x="1963" y="3470"/>
                    <a:pt x="1992" y="3478"/>
                  </a:cubicBezTo>
                  <a:cubicBezTo>
                    <a:pt x="2088" y="3504"/>
                    <a:pt x="2193" y="3491"/>
                    <a:pt x="2291" y="3497"/>
                  </a:cubicBezTo>
                  <a:cubicBezTo>
                    <a:pt x="2375" y="3502"/>
                    <a:pt x="2475" y="3524"/>
                    <a:pt x="2558" y="3508"/>
                  </a:cubicBezTo>
                  <a:cubicBezTo>
                    <a:pt x="2594" y="3501"/>
                    <a:pt x="2586" y="3443"/>
                    <a:pt x="2549" y="3450"/>
                  </a:cubicBezTo>
                  <a:close/>
                  <a:moveTo>
                    <a:pt x="2524" y="3649"/>
                  </a:moveTo>
                  <a:cubicBezTo>
                    <a:pt x="2563" y="3653"/>
                    <a:pt x="2570" y="3594"/>
                    <a:pt x="2532" y="3590"/>
                  </a:cubicBezTo>
                  <a:cubicBezTo>
                    <a:pt x="2354" y="3571"/>
                    <a:pt x="2174" y="3585"/>
                    <a:pt x="1997" y="3567"/>
                  </a:cubicBezTo>
                  <a:cubicBezTo>
                    <a:pt x="1960" y="3564"/>
                    <a:pt x="1953" y="3619"/>
                    <a:pt x="1990" y="3624"/>
                  </a:cubicBezTo>
                  <a:cubicBezTo>
                    <a:pt x="2167" y="3647"/>
                    <a:pt x="2347" y="3630"/>
                    <a:pt x="2524" y="3649"/>
                  </a:cubicBezTo>
                  <a:close/>
                  <a:moveTo>
                    <a:pt x="1671" y="3428"/>
                  </a:moveTo>
                  <a:cubicBezTo>
                    <a:pt x="1503" y="3441"/>
                    <a:pt x="1284" y="3417"/>
                    <a:pt x="1109" y="3410"/>
                  </a:cubicBezTo>
                  <a:cubicBezTo>
                    <a:pt x="894" y="3402"/>
                    <a:pt x="664" y="3412"/>
                    <a:pt x="452" y="3390"/>
                  </a:cubicBezTo>
                  <a:cubicBezTo>
                    <a:pt x="385" y="3383"/>
                    <a:pt x="365" y="3433"/>
                    <a:pt x="432" y="3442"/>
                  </a:cubicBezTo>
                  <a:cubicBezTo>
                    <a:pt x="652" y="3470"/>
                    <a:pt x="883" y="3459"/>
                    <a:pt x="1105" y="3468"/>
                  </a:cubicBezTo>
                  <a:cubicBezTo>
                    <a:pt x="1293" y="3476"/>
                    <a:pt x="1520" y="3500"/>
                    <a:pt x="1702" y="3486"/>
                  </a:cubicBezTo>
                  <a:cubicBezTo>
                    <a:pt x="1783" y="3480"/>
                    <a:pt x="1752" y="3421"/>
                    <a:pt x="1671" y="3428"/>
                  </a:cubicBezTo>
                  <a:close/>
                  <a:moveTo>
                    <a:pt x="1690" y="3570"/>
                  </a:moveTo>
                  <a:cubicBezTo>
                    <a:pt x="1280" y="3546"/>
                    <a:pt x="872" y="3554"/>
                    <a:pt x="462" y="3532"/>
                  </a:cubicBezTo>
                  <a:cubicBezTo>
                    <a:pt x="378" y="3527"/>
                    <a:pt x="374" y="3583"/>
                    <a:pt x="458" y="3589"/>
                  </a:cubicBezTo>
                  <a:cubicBezTo>
                    <a:pt x="868" y="3617"/>
                    <a:pt x="1315" y="3628"/>
                    <a:pt x="1724" y="3636"/>
                  </a:cubicBezTo>
                  <a:cubicBezTo>
                    <a:pt x="1737" y="3636"/>
                    <a:pt x="1778" y="3575"/>
                    <a:pt x="1690" y="3570"/>
                  </a:cubicBezTo>
                  <a:close/>
                  <a:moveTo>
                    <a:pt x="680" y="2525"/>
                  </a:moveTo>
                  <a:cubicBezTo>
                    <a:pt x="636" y="2520"/>
                    <a:pt x="592" y="2516"/>
                    <a:pt x="548" y="2515"/>
                  </a:cubicBezTo>
                  <a:cubicBezTo>
                    <a:pt x="509" y="2513"/>
                    <a:pt x="466" y="2523"/>
                    <a:pt x="431" y="2504"/>
                  </a:cubicBezTo>
                  <a:cubicBezTo>
                    <a:pt x="408" y="2491"/>
                    <a:pt x="388" y="2538"/>
                    <a:pt x="410" y="2552"/>
                  </a:cubicBezTo>
                  <a:cubicBezTo>
                    <a:pt x="465" y="2587"/>
                    <a:pt x="541" y="2569"/>
                    <a:pt x="603" y="2574"/>
                  </a:cubicBezTo>
                  <a:cubicBezTo>
                    <a:pt x="639" y="2577"/>
                    <a:pt x="675" y="2582"/>
                    <a:pt x="711" y="2586"/>
                  </a:cubicBezTo>
                  <a:cubicBezTo>
                    <a:pt x="737" y="2589"/>
                    <a:pt x="776" y="2581"/>
                    <a:pt x="799" y="2594"/>
                  </a:cubicBezTo>
                  <a:cubicBezTo>
                    <a:pt x="819" y="2605"/>
                    <a:pt x="843" y="2565"/>
                    <a:pt x="824" y="2547"/>
                  </a:cubicBezTo>
                  <a:cubicBezTo>
                    <a:pt x="790" y="2516"/>
                    <a:pt x="721" y="2530"/>
                    <a:pt x="680" y="2525"/>
                  </a:cubicBezTo>
                  <a:close/>
                  <a:moveTo>
                    <a:pt x="2069" y="1335"/>
                  </a:moveTo>
                  <a:cubicBezTo>
                    <a:pt x="2165" y="1361"/>
                    <a:pt x="2270" y="1348"/>
                    <a:pt x="2368" y="1354"/>
                  </a:cubicBezTo>
                  <a:cubicBezTo>
                    <a:pt x="2452" y="1359"/>
                    <a:pt x="2552" y="1381"/>
                    <a:pt x="2635" y="1365"/>
                  </a:cubicBezTo>
                  <a:cubicBezTo>
                    <a:pt x="2671" y="1358"/>
                    <a:pt x="2663" y="1300"/>
                    <a:pt x="2626" y="1307"/>
                  </a:cubicBezTo>
                  <a:cubicBezTo>
                    <a:pt x="2549" y="1322"/>
                    <a:pt x="2453" y="1301"/>
                    <a:pt x="2375" y="1296"/>
                  </a:cubicBezTo>
                  <a:cubicBezTo>
                    <a:pt x="2280" y="1291"/>
                    <a:pt x="2176" y="1303"/>
                    <a:pt x="2083" y="1284"/>
                  </a:cubicBezTo>
                  <a:cubicBezTo>
                    <a:pt x="2053" y="1277"/>
                    <a:pt x="2040" y="1327"/>
                    <a:pt x="2069" y="1335"/>
                  </a:cubicBezTo>
                  <a:close/>
                  <a:moveTo>
                    <a:pt x="2626" y="1443"/>
                  </a:moveTo>
                  <a:cubicBezTo>
                    <a:pt x="2449" y="1424"/>
                    <a:pt x="2269" y="1438"/>
                    <a:pt x="2091" y="1421"/>
                  </a:cubicBezTo>
                  <a:cubicBezTo>
                    <a:pt x="2055" y="1417"/>
                    <a:pt x="2048" y="1472"/>
                    <a:pt x="2084" y="1477"/>
                  </a:cubicBezTo>
                  <a:cubicBezTo>
                    <a:pt x="2261" y="1500"/>
                    <a:pt x="2441" y="1484"/>
                    <a:pt x="2619" y="1502"/>
                  </a:cubicBezTo>
                  <a:cubicBezTo>
                    <a:pt x="2657" y="1506"/>
                    <a:pt x="2665" y="1447"/>
                    <a:pt x="2626" y="1443"/>
                  </a:cubicBezTo>
                  <a:close/>
                  <a:moveTo>
                    <a:pt x="2432" y="1560"/>
                  </a:moveTo>
                  <a:cubicBezTo>
                    <a:pt x="2372" y="1557"/>
                    <a:pt x="2313" y="1554"/>
                    <a:pt x="2253" y="1554"/>
                  </a:cubicBezTo>
                  <a:cubicBezTo>
                    <a:pt x="2201" y="1554"/>
                    <a:pt x="2144" y="1565"/>
                    <a:pt x="2094" y="1546"/>
                  </a:cubicBezTo>
                  <a:cubicBezTo>
                    <a:pt x="2062" y="1534"/>
                    <a:pt x="2042" y="1582"/>
                    <a:pt x="2074" y="1596"/>
                  </a:cubicBezTo>
                  <a:cubicBezTo>
                    <a:pt x="2153" y="1629"/>
                    <a:pt x="2252" y="1609"/>
                    <a:pt x="2336" y="1612"/>
                  </a:cubicBezTo>
                  <a:cubicBezTo>
                    <a:pt x="2385" y="1613"/>
                    <a:pt x="2434" y="1618"/>
                    <a:pt x="2483" y="1621"/>
                  </a:cubicBezTo>
                  <a:cubicBezTo>
                    <a:pt x="2519" y="1623"/>
                    <a:pt x="2570" y="1613"/>
                    <a:pt x="2602" y="1625"/>
                  </a:cubicBezTo>
                  <a:cubicBezTo>
                    <a:pt x="2630" y="1636"/>
                    <a:pt x="2657" y="1595"/>
                    <a:pt x="2630" y="1578"/>
                  </a:cubicBezTo>
                  <a:cubicBezTo>
                    <a:pt x="2579" y="1547"/>
                    <a:pt x="2489" y="1564"/>
                    <a:pt x="2432" y="1560"/>
                  </a:cubicBezTo>
                  <a:close/>
                  <a:moveTo>
                    <a:pt x="2068" y="1748"/>
                  </a:moveTo>
                  <a:cubicBezTo>
                    <a:pt x="2249" y="1764"/>
                    <a:pt x="2432" y="1756"/>
                    <a:pt x="2612" y="1777"/>
                  </a:cubicBezTo>
                  <a:cubicBezTo>
                    <a:pt x="2650" y="1781"/>
                    <a:pt x="2657" y="1722"/>
                    <a:pt x="2620" y="1718"/>
                  </a:cubicBezTo>
                  <a:cubicBezTo>
                    <a:pt x="2524" y="1707"/>
                    <a:pt x="2429" y="1705"/>
                    <a:pt x="2332" y="1704"/>
                  </a:cubicBezTo>
                  <a:cubicBezTo>
                    <a:pt x="2248" y="1704"/>
                    <a:pt x="2150" y="1681"/>
                    <a:pt x="2068" y="1702"/>
                  </a:cubicBezTo>
                  <a:cubicBezTo>
                    <a:pt x="2045" y="1709"/>
                    <a:pt x="2041" y="1746"/>
                    <a:pt x="2068" y="1748"/>
                  </a:cubicBezTo>
                  <a:close/>
                  <a:moveTo>
                    <a:pt x="2057" y="1872"/>
                  </a:moveTo>
                  <a:cubicBezTo>
                    <a:pt x="2153" y="1898"/>
                    <a:pt x="2257" y="1885"/>
                    <a:pt x="2356" y="1891"/>
                  </a:cubicBezTo>
                  <a:cubicBezTo>
                    <a:pt x="2439" y="1896"/>
                    <a:pt x="2539" y="1918"/>
                    <a:pt x="2622" y="1902"/>
                  </a:cubicBezTo>
                  <a:cubicBezTo>
                    <a:pt x="2659" y="1895"/>
                    <a:pt x="2651" y="1837"/>
                    <a:pt x="2614" y="1844"/>
                  </a:cubicBezTo>
                  <a:cubicBezTo>
                    <a:pt x="2537" y="1859"/>
                    <a:pt x="2441" y="1838"/>
                    <a:pt x="2363" y="1834"/>
                  </a:cubicBezTo>
                  <a:cubicBezTo>
                    <a:pt x="2268" y="1828"/>
                    <a:pt x="2164" y="1840"/>
                    <a:pt x="2071" y="1821"/>
                  </a:cubicBezTo>
                  <a:cubicBezTo>
                    <a:pt x="2041" y="1814"/>
                    <a:pt x="2028" y="1864"/>
                    <a:pt x="2057" y="1872"/>
                  </a:cubicBezTo>
                  <a:close/>
                  <a:moveTo>
                    <a:pt x="2054" y="2018"/>
                  </a:moveTo>
                  <a:cubicBezTo>
                    <a:pt x="2231" y="2041"/>
                    <a:pt x="2411" y="2024"/>
                    <a:pt x="2589" y="2043"/>
                  </a:cubicBezTo>
                  <a:cubicBezTo>
                    <a:pt x="2627" y="2047"/>
                    <a:pt x="2635" y="1988"/>
                    <a:pt x="2596" y="1984"/>
                  </a:cubicBezTo>
                  <a:cubicBezTo>
                    <a:pt x="2419" y="1965"/>
                    <a:pt x="2239" y="1979"/>
                    <a:pt x="2061" y="1961"/>
                  </a:cubicBezTo>
                  <a:cubicBezTo>
                    <a:pt x="2025" y="1958"/>
                    <a:pt x="2018" y="2013"/>
                    <a:pt x="2054" y="2018"/>
                  </a:cubicBezTo>
                  <a:close/>
                  <a:moveTo>
                    <a:pt x="1844" y="1648"/>
                  </a:moveTo>
                  <a:cubicBezTo>
                    <a:pt x="1809" y="1638"/>
                    <a:pt x="1632" y="1631"/>
                    <a:pt x="1575" y="1624"/>
                  </a:cubicBezTo>
                  <a:cubicBezTo>
                    <a:pt x="1465" y="1612"/>
                    <a:pt x="1352" y="1604"/>
                    <a:pt x="1241" y="1606"/>
                  </a:cubicBezTo>
                  <a:cubicBezTo>
                    <a:pt x="1234" y="1607"/>
                    <a:pt x="1228" y="1610"/>
                    <a:pt x="1223" y="1616"/>
                  </a:cubicBezTo>
                  <a:cubicBezTo>
                    <a:pt x="1210" y="1622"/>
                    <a:pt x="1206" y="1636"/>
                    <a:pt x="1207" y="1649"/>
                  </a:cubicBezTo>
                  <a:cubicBezTo>
                    <a:pt x="1207" y="1649"/>
                    <a:pt x="1201" y="1785"/>
                    <a:pt x="1199" y="1831"/>
                  </a:cubicBezTo>
                  <a:cubicBezTo>
                    <a:pt x="1196" y="1964"/>
                    <a:pt x="1180" y="2098"/>
                    <a:pt x="1175" y="2231"/>
                  </a:cubicBezTo>
                  <a:cubicBezTo>
                    <a:pt x="1172" y="2297"/>
                    <a:pt x="1145" y="2523"/>
                    <a:pt x="1151" y="2564"/>
                  </a:cubicBezTo>
                  <a:cubicBezTo>
                    <a:pt x="1164" y="2655"/>
                    <a:pt x="1281" y="2616"/>
                    <a:pt x="1345" y="2625"/>
                  </a:cubicBezTo>
                  <a:cubicBezTo>
                    <a:pt x="1467" y="2643"/>
                    <a:pt x="1587" y="2650"/>
                    <a:pt x="1710" y="2658"/>
                  </a:cubicBezTo>
                  <a:cubicBezTo>
                    <a:pt x="1802" y="2664"/>
                    <a:pt x="1803" y="2554"/>
                    <a:pt x="1812" y="2489"/>
                  </a:cubicBezTo>
                  <a:cubicBezTo>
                    <a:pt x="1851" y="2211"/>
                    <a:pt x="1852" y="1952"/>
                    <a:pt x="1864" y="1683"/>
                  </a:cubicBezTo>
                  <a:cubicBezTo>
                    <a:pt x="1865" y="1669"/>
                    <a:pt x="1859" y="1652"/>
                    <a:pt x="1844" y="1648"/>
                  </a:cubicBezTo>
                  <a:close/>
                  <a:moveTo>
                    <a:pt x="2578" y="2127"/>
                  </a:moveTo>
                  <a:cubicBezTo>
                    <a:pt x="2499" y="2130"/>
                    <a:pt x="2422" y="2119"/>
                    <a:pt x="2344" y="2109"/>
                  </a:cubicBezTo>
                  <a:cubicBezTo>
                    <a:pt x="2251" y="2097"/>
                    <a:pt x="2157" y="2101"/>
                    <a:pt x="2063" y="2100"/>
                  </a:cubicBezTo>
                  <a:cubicBezTo>
                    <a:pt x="2025" y="2099"/>
                    <a:pt x="2017" y="2158"/>
                    <a:pt x="2056" y="2159"/>
                  </a:cubicBezTo>
                  <a:cubicBezTo>
                    <a:pt x="2149" y="2162"/>
                    <a:pt x="2243" y="2161"/>
                    <a:pt x="2336" y="2171"/>
                  </a:cubicBezTo>
                  <a:cubicBezTo>
                    <a:pt x="2420" y="2180"/>
                    <a:pt x="2502" y="2192"/>
                    <a:pt x="2587" y="2189"/>
                  </a:cubicBezTo>
                  <a:cubicBezTo>
                    <a:pt x="2627" y="2187"/>
                    <a:pt x="2618" y="2125"/>
                    <a:pt x="2578" y="2127"/>
                  </a:cubicBezTo>
                  <a:close/>
                  <a:moveTo>
                    <a:pt x="2817" y="1311"/>
                  </a:moveTo>
                  <a:cubicBezTo>
                    <a:pt x="2787" y="1305"/>
                    <a:pt x="2774" y="1355"/>
                    <a:pt x="2803" y="1362"/>
                  </a:cubicBezTo>
                  <a:cubicBezTo>
                    <a:pt x="2899" y="1388"/>
                    <a:pt x="3003" y="1375"/>
                    <a:pt x="3102" y="1381"/>
                  </a:cubicBezTo>
                  <a:cubicBezTo>
                    <a:pt x="3185" y="1387"/>
                    <a:pt x="3285" y="1408"/>
                    <a:pt x="3368" y="1392"/>
                  </a:cubicBezTo>
                  <a:cubicBezTo>
                    <a:pt x="3405" y="1385"/>
                    <a:pt x="3397" y="1328"/>
                    <a:pt x="3360" y="1335"/>
                  </a:cubicBezTo>
                  <a:cubicBezTo>
                    <a:pt x="3283" y="1349"/>
                    <a:pt x="3187" y="1328"/>
                    <a:pt x="3109" y="1324"/>
                  </a:cubicBezTo>
                  <a:cubicBezTo>
                    <a:pt x="3014" y="1318"/>
                    <a:pt x="2910" y="1330"/>
                    <a:pt x="2817" y="1311"/>
                  </a:cubicBezTo>
                  <a:close/>
                  <a:moveTo>
                    <a:pt x="3335" y="1533"/>
                  </a:moveTo>
                  <a:cubicBezTo>
                    <a:pt x="3373" y="1537"/>
                    <a:pt x="3381" y="1478"/>
                    <a:pt x="3342" y="1474"/>
                  </a:cubicBezTo>
                  <a:cubicBezTo>
                    <a:pt x="3165" y="1455"/>
                    <a:pt x="2985" y="1469"/>
                    <a:pt x="2807" y="1452"/>
                  </a:cubicBezTo>
                  <a:cubicBezTo>
                    <a:pt x="2771" y="1448"/>
                    <a:pt x="2764" y="1503"/>
                    <a:pt x="2800" y="1508"/>
                  </a:cubicBezTo>
                  <a:cubicBezTo>
                    <a:pt x="2977" y="1531"/>
                    <a:pt x="3158" y="1515"/>
                    <a:pt x="3335" y="1533"/>
                  </a:cubicBezTo>
                  <a:close/>
                  <a:moveTo>
                    <a:pt x="2802" y="1650"/>
                  </a:moveTo>
                  <a:cubicBezTo>
                    <a:pt x="2896" y="1652"/>
                    <a:pt x="2989" y="1651"/>
                    <a:pt x="3082" y="1661"/>
                  </a:cubicBezTo>
                  <a:cubicBezTo>
                    <a:pt x="3166" y="1670"/>
                    <a:pt x="3248" y="1683"/>
                    <a:pt x="3333" y="1679"/>
                  </a:cubicBezTo>
                  <a:cubicBezTo>
                    <a:pt x="3373" y="1677"/>
                    <a:pt x="3364" y="1615"/>
                    <a:pt x="3324" y="1617"/>
                  </a:cubicBezTo>
                  <a:cubicBezTo>
                    <a:pt x="3245" y="1621"/>
                    <a:pt x="3168" y="1609"/>
                    <a:pt x="3090" y="1599"/>
                  </a:cubicBezTo>
                  <a:cubicBezTo>
                    <a:pt x="2997" y="1587"/>
                    <a:pt x="2903" y="1591"/>
                    <a:pt x="2810" y="1590"/>
                  </a:cubicBezTo>
                  <a:cubicBezTo>
                    <a:pt x="2771" y="1589"/>
                    <a:pt x="2763" y="1649"/>
                    <a:pt x="2802" y="1650"/>
                  </a:cubicBezTo>
                  <a:close/>
                  <a:moveTo>
                    <a:pt x="2051" y="2293"/>
                  </a:moveTo>
                  <a:cubicBezTo>
                    <a:pt x="2133" y="2289"/>
                    <a:pt x="2218" y="2314"/>
                    <a:pt x="2300" y="2306"/>
                  </a:cubicBezTo>
                  <a:cubicBezTo>
                    <a:pt x="2326" y="2303"/>
                    <a:pt x="2337" y="2265"/>
                    <a:pt x="2314" y="2251"/>
                  </a:cubicBezTo>
                  <a:cubicBezTo>
                    <a:pt x="2286" y="2232"/>
                    <a:pt x="2245" y="2237"/>
                    <a:pt x="2213" y="2237"/>
                  </a:cubicBezTo>
                  <a:cubicBezTo>
                    <a:pt x="2155" y="2236"/>
                    <a:pt x="2099" y="2225"/>
                    <a:pt x="2042" y="2232"/>
                  </a:cubicBezTo>
                  <a:cubicBezTo>
                    <a:pt x="2001" y="2236"/>
                    <a:pt x="2011" y="2295"/>
                    <a:pt x="2051" y="2293"/>
                  </a:cubicBezTo>
                  <a:close/>
                  <a:moveTo>
                    <a:pt x="3374" y="2176"/>
                  </a:moveTo>
                  <a:cubicBezTo>
                    <a:pt x="3197" y="2158"/>
                    <a:pt x="3017" y="2171"/>
                    <a:pt x="2839" y="2154"/>
                  </a:cubicBezTo>
                  <a:cubicBezTo>
                    <a:pt x="2803" y="2150"/>
                    <a:pt x="2796" y="2205"/>
                    <a:pt x="2832" y="2210"/>
                  </a:cubicBezTo>
                  <a:cubicBezTo>
                    <a:pt x="3009" y="2233"/>
                    <a:pt x="3190" y="2217"/>
                    <a:pt x="3367" y="2236"/>
                  </a:cubicBezTo>
                  <a:cubicBezTo>
                    <a:pt x="3405" y="2240"/>
                    <a:pt x="3413" y="2180"/>
                    <a:pt x="3374" y="2176"/>
                  </a:cubicBezTo>
                  <a:close/>
                  <a:moveTo>
                    <a:pt x="3356" y="2319"/>
                  </a:moveTo>
                  <a:cubicBezTo>
                    <a:pt x="3277" y="2323"/>
                    <a:pt x="3200" y="2311"/>
                    <a:pt x="3122" y="2301"/>
                  </a:cubicBezTo>
                  <a:cubicBezTo>
                    <a:pt x="3029" y="2290"/>
                    <a:pt x="2935" y="2293"/>
                    <a:pt x="2842" y="2292"/>
                  </a:cubicBezTo>
                  <a:cubicBezTo>
                    <a:pt x="2803" y="2291"/>
                    <a:pt x="2795" y="2351"/>
                    <a:pt x="2834" y="2352"/>
                  </a:cubicBezTo>
                  <a:cubicBezTo>
                    <a:pt x="2928" y="2354"/>
                    <a:pt x="3021" y="2353"/>
                    <a:pt x="3114" y="2363"/>
                  </a:cubicBezTo>
                  <a:cubicBezTo>
                    <a:pt x="3198" y="2372"/>
                    <a:pt x="3280" y="2385"/>
                    <a:pt x="3365" y="2381"/>
                  </a:cubicBezTo>
                  <a:cubicBezTo>
                    <a:pt x="3405" y="2379"/>
                    <a:pt x="3396" y="2318"/>
                    <a:pt x="3356" y="2319"/>
                  </a:cubicBezTo>
                  <a:close/>
                  <a:moveTo>
                    <a:pt x="2829" y="2486"/>
                  </a:moveTo>
                  <a:cubicBezTo>
                    <a:pt x="2911" y="2481"/>
                    <a:pt x="2996" y="2507"/>
                    <a:pt x="3078" y="2498"/>
                  </a:cubicBezTo>
                  <a:cubicBezTo>
                    <a:pt x="3104" y="2496"/>
                    <a:pt x="3115" y="2457"/>
                    <a:pt x="3093" y="2443"/>
                  </a:cubicBezTo>
                  <a:cubicBezTo>
                    <a:pt x="3064" y="2425"/>
                    <a:pt x="3024" y="2429"/>
                    <a:pt x="2991" y="2429"/>
                  </a:cubicBezTo>
                  <a:cubicBezTo>
                    <a:pt x="2933" y="2428"/>
                    <a:pt x="2877" y="2418"/>
                    <a:pt x="2820" y="2424"/>
                  </a:cubicBezTo>
                  <a:cubicBezTo>
                    <a:pt x="2779" y="2429"/>
                    <a:pt x="2789" y="2488"/>
                    <a:pt x="2829" y="2486"/>
                  </a:cubicBezTo>
                  <a:close/>
                  <a:moveTo>
                    <a:pt x="2026" y="2427"/>
                  </a:moveTo>
                  <a:cubicBezTo>
                    <a:pt x="2199" y="2455"/>
                    <a:pt x="2377" y="2439"/>
                    <a:pt x="2551" y="2462"/>
                  </a:cubicBezTo>
                  <a:cubicBezTo>
                    <a:pt x="2593" y="2468"/>
                    <a:pt x="2601" y="2403"/>
                    <a:pt x="2559" y="2397"/>
                  </a:cubicBezTo>
                  <a:cubicBezTo>
                    <a:pt x="2386" y="2374"/>
                    <a:pt x="2207" y="2380"/>
                    <a:pt x="2033" y="2369"/>
                  </a:cubicBezTo>
                  <a:cubicBezTo>
                    <a:pt x="1995" y="2366"/>
                    <a:pt x="1988" y="2421"/>
                    <a:pt x="2026" y="2427"/>
                  </a:cubicBezTo>
                  <a:close/>
                  <a:moveTo>
                    <a:pt x="2552" y="2552"/>
                  </a:moveTo>
                  <a:cubicBezTo>
                    <a:pt x="2450" y="2530"/>
                    <a:pt x="2336" y="2545"/>
                    <a:pt x="2232" y="2537"/>
                  </a:cubicBezTo>
                  <a:cubicBezTo>
                    <a:pt x="2165" y="2532"/>
                    <a:pt x="2097" y="2520"/>
                    <a:pt x="2030" y="2524"/>
                  </a:cubicBezTo>
                  <a:cubicBezTo>
                    <a:pt x="2020" y="2525"/>
                    <a:pt x="2011" y="2533"/>
                    <a:pt x="2007" y="2542"/>
                  </a:cubicBezTo>
                  <a:cubicBezTo>
                    <a:pt x="2005" y="2548"/>
                    <a:pt x="2003" y="2556"/>
                    <a:pt x="2006" y="2562"/>
                  </a:cubicBezTo>
                  <a:cubicBezTo>
                    <a:pt x="2031" y="2605"/>
                    <a:pt x="2151" y="2593"/>
                    <a:pt x="2194" y="2597"/>
                  </a:cubicBezTo>
                  <a:cubicBezTo>
                    <a:pt x="2310" y="2608"/>
                    <a:pt x="2427" y="2605"/>
                    <a:pt x="2544" y="2612"/>
                  </a:cubicBezTo>
                  <a:cubicBezTo>
                    <a:pt x="2583" y="2614"/>
                    <a:pt x="2589" y="2560"/>
                    <a:pt x="2552" y="2552"/>
                  </a:cubicBezTo>
                  <a:close/>
                  <a:moveTo>
                    <a:pt x="3299" y="1766"/>
                  </a:moveTo>
                  <a:cubicBezTo>
                    <a:pt x="3191" y="1756"/>
                    <a:pt x="3082" y="1754"/>
                    <a:pt x="2973" y="1748"/>
                  </a:cubicBezTo>
                  <a:cubicBezTo>
                    <a:pt x="2931" y="1746"/>
                    <a:pt x="2834" y="1728"/>
                    <a:pt x="2804" y="1773"/>
                  </a:cubicBezTo>
                  <a:cubicBezTo>
                    <a:pt x="2784" y="1804"/>
                    <a:pt x="2785" y="1855"/>
                    <a:pt x="2786" y="1902"/>
                  </a:cubicBezTo>
                  <a:cubicBezTo>
                    <a:pt x="2788" y="1940"/>
                    <a:pt x="2786" y="1976"/>
                    <a:pt x="2801" y="1996"/>
                  </a:cubicBezTo>
                  <a:cubicBezTo>
                    <a:pt x="2816" y="2015"/>
                    <a:pt x="2835" y="2024"/>
                    <a:pt x="2859" y="2023"/>
                  </a:cubicBezTo>
                  <a:cubicBezTo>
                    <a:pt x="2926" y="2022"/>
                    <a:pt x="3323" y="2066"/>
                    <a:pt x="3354" y="2053"/>
                  </a:cubicBezTo>
                  <a:cubicBezTo>
                    <a:pt x="3410" y="2029"/>
                    <a:pt x="3395" y="1896"/>
                    <a:pt x="3395" y="1852"/>
                  </a:cubicBezTo>
                  <a:cubicBezTo>
                    <a:pt x="3396" y="1787"/>
                    <a:pt x="3359" y="1772"/>
                    <a:pt x="3299" y="1766"/>
                  </a:cubicBezTo>
                  <a:close/>
                  <a:moveTo>
                    <a:pt x="382" y="2861"/>
                  </a:moveTo>
                  <a:cubicBezTo>
                    <a:pt x="396" y="2893"/>
                    <a:pt x="426" y="2900"/>
                    <a:pt x="458" y="2906"/>
                  </a:cubicBezTo>
                  <a:cubicBezTo>
                    <a:pt x="523" y="2919"/>
                    <a:pt x="596" y="2912"/>
                    <a:pt x="663" y="2917"/>
                  </a:cubicBezTo>
                  <a:cubicBezTo>
                    <a:pt x="740" y="2923"/>
                    <a:pt x="818" y="2925"/>
                    <a:pt x="896" y="2928"/>
                  </a:cubicBezTo>
                  <a:cubicBezTo>
                    <a:pt x="1210" y="2941"/>
                    <a:pt x="1524" y="2953"/>
                    <a:pt x="1838" y="2955"/>
                  </a:cubicBezTo>
                  <a:cubicBezTo>
                    <a:pt x="2144" y="2958"/>
                    <a:pt x="2451" y="2974"/>
                    <a:pt x="2756" y="2995"/>
                  </a:cubicBezTo>
                  <a:cubicBezTo>
                    <a:pt x="2912" y="3006"/>
                    <a:pt x="3069" y="3006"/>
                    <a:pt x="3225" y="3009"/>
                  </a:cubicBezTo>
                  <a:cubicBezTo>
                    <a:pt x="3317" y="3011"/>
                    <a:pt x="3314" y="2919"/>
                    <a:pt x="3310" y="2849"/>
                  </a:cubicBezTo>
                  <a:cubicBezTo>
                    <a:pt x="3309" y="2840"/>
                    <a:pt x="3301" y="2828"/>
                    <a:pt x="3291" y="2825"/>
                  </a:cubicBezTo>
                  <a:cubicBezTo>
                    <a:pt x="3173" y="2793"/>
                    <a:pt x="3042" y="2807"/>
                    <a:pt x="2921" y="2805"/>
                  </a:cubicBezTo>
                  <a:cubicBezTo>
                    <a:pt x="2776" y="2802"/>
                    <a:pt x="2631" y="2795"/>
                    <a:pt x="2486" y="2792"/>
                  </a:cubicBezTo>
                  <a:cubicBezTo>
                    <a:pt x="2190" y="2784"/>
                    <a:pt x="1894" y="2777"/>
                    <a:pt x="1598" y="2764"/>
                  </a:cubicBezTo>
                  <a:cubicBezTo>
                    <a:pt x="1300" y="2750"/>
                    <a:pt x="1000" y="2739"/>
                    <a:pt x="701" y="2730"/>
                  </a:cubicBezTo>
                  <a:cubicBezTo>
                    <a:pt x="607" y="2727"/>
                    <a:pt x="495" y="2697"/>
                    <a:pt x="402" y="2720"/>
                  </a:cubicBezTo>
                  <a:cubicBezTo>
                    <a:pt x="359" y="2731"/>
                    <a:pt x="367" y="2800"/>
                    <a:pt x="379" y="2843"/>
                  </a:cubicBezTo>
                  <a:cubicBezTo>
                    <a:pt x="379" y="2849"/>
                    <a:pt x="380" y="2856"/>
                    <a:pt x="382" y="2861"/>
                  </a:cubicBezTo>
                  <a:close/>
                  <a:moveTo>
                    <a:pt x="3293" y="3234"/>
                  </a:moveTo>
                  <a:cubicBezTo>
                    <a:pt x="3316" y="3206"/>
                    <a:pt x="3312" y="3113"/>
                    <a:pt x="3291" y="3086"/>
                  </a:cubicBezTo>
                  <a:cubicBezTo>
                    <a:pt x="3278" y="3069"/>
                    <a:pt x="3253" y="3063"/>
                    <a:pt x="3233" y="3064"/>
                  </a:cubicBezTo>
                  <a:cubicBezTo>
                    <a:pt x="3171" y="3064"/>
                    <a:pt x="3111" y="3073"/>
                    <a:pt x="3048" y="3069"/>
                  </a:cubicBezTo>
                  <a:cubicBezTo>
                    <a:pt x="2752" y="3049"/>
                    <a:pt x="2457" y="3039"/>
                    <a:pt x="2160" y="3031"/>
                  </a:cubicBezTo>
                  <a:cubicBezTo>
                    <a:pt x="1587" y="3017"/>
                    <a:pt x="1015" y="2981"/>
                    <a:pt x="443" y="2970"/>
                  </a:cubicBezTo>
                  <a:cubicBezTo>
                    <a:pt x="434" y="2969"/>
                    <a:pt x="425" y="2968"/>
                    <a:pt x="415" y="2966"/>
                  </a:cubicBezTo>
                  <a:cubicBezTo>
                    <a:pt x="399" y="2964"/>
                    <a:pt x="383" y="2977"/>
                    <a:pt x="381" y="2993"/>
                  </a:cubicBezTo>
                  <a:cubicBezTo>
                    <a:pt x="374" y="3052"/>
                    <a:pt x="351" y="3133"/>
                    <a:pt x="424" y="3154"/>
                  </a:cubicBezTo>
                  <a:cubicBezTo>
                    <a:pt x="437" y="3158"/>
                    <a:pt x="452" y="3160"/>
                    <a:pt x="467" y="3161"/>
                  </a:cubicBezTo>
                  <a:cubicBezTo>
                    <a:pt x="521" y="3167"/>
                    <a:pt x="576" y="3168"/>
                    <a:pt x="632" y="3167"/>
                  </a:cubicBezTo>
                  <a:cubicBezTo>
                    <a:pt x="663" y="3169"/>
                    <a:pt x="694" y="3169"/>
                    <a:pt x="726" y="3165"/>
                  </a:cubicBezTo>
                  <a:cubicBezTo>
                    <a:pt x="764" y="3163"/>
                    <a:pt x="801" y="3162"/>
                    <a:pt x="837" y="3162"/>
                  </a:cubicBezTo>
                  <a:cubicBezTo>
                    <a:pt x="1137" y="3162"/>
                    <a:pt x="1437" y="3181"/>
                    <a:pt x="1735" y="3194"/>
                  </a:cubicBezTo>
                  <a:cubicBezTo>
                    <a:pt x="2031" y="3206"/>
                    <a:pt x="2328" y="3217"/>
                    <a:pt x="2624" y="3230"/>
                  </a:cubicBezTo>
                  <a:cubicBezTo>
                    <a:pt x="2766" y="3236"/>
                    <a:pt x="2908" y="3243"/>
                    <a:pt x="3050" y="3251"/>
                  </a:cubicBezTo>
                  <a:cubicBezTo>
                    <a:pt x="3114" y="3255"/>
                    <a:pt x="3244" y="3293"/>
                    <a:pt x="3293" y="3234"/>
                  </a:cubicBezTo>
                  <a:close/>
                  <a:moveTo>
                    <a:pt x="1406" y="3777"/>
                  </a:moveTo>
                  <a:cubicBezTo>
                    <a:pt x="1506" y="3777"/>
                    <a:pt x="1617" y="3773"/>
                    <a:pt x="1717" y="3787"/>
                  </a:cubicBezTo>
                  <a:cubicBezTo>
                    <a:pt x="1734" y="3790"/>
                    <a:pt x="1741" y="3769"/>
                    <a:pt x="1744" y="3749"/>
                  </a:cubicBezTo>
                  <a:cubicBezTo>
                    <a:pt x="1745" y="3727"/>
                    <a:pt x="1735" y="3724"/>
                    <a:pt x="1709" y="3724"/>
                  </a:cubicBezTo>
                  <a:cubicBezTo>
                    <a:pt x="1613" y="3711"/>
                    <a:pt x="1510" y="3717"/>
                    <a:pt x="1414" y="3715"/>
                  </a:cubicBezTo>
                  <a:cubicBezTo>
                    <a:pt x="1302" y="3713"/>
                    <a:pt x="1190" y="3717"/>
                    <a:pt x="1078" y="3717"/>
                  </a:cubicBezTo>
                  <a:cubicBezTo>
                    <a:pt x="965" y="3716"/>
                    <a:pt x="851" y="3713"/>
                    <a:pt x="738" y="3710"/>
                  </a:cubicBezTo>
                  <a:cubicBezTo>
                    <a:pt x="636" y="3709"/>
                    <a:pt x="534" y="3719"/>
                    <a:pt x="434" y="3701"/>
                  </a:cubicBezTo>
                  <a:cubicBezTo>
                    <a:pt x="426" y="3699"/>
                    <a:pt x="417" y="3702"/>
                    <a:pt x="411" y="3708"/>
                  </a:cubicBezTo>
                  <a:cubicBezTo>
                    <a:pt x="409" y="3710"/>
                    <a:pt x="407" y="3712"/>
                    <a:pt x="406" y="3715"/>
                  </a:cubicBezTo>
                  <a:cubicBezTo>
                    <a:pt x="405" y="3715"/>
                    <a:pt x="405" y="3715"/>
                    <a:pt x="405" y="3715"/>
                  </a:cubicBezTo>
                  <a:cubicBezTo>
                    <a:pt x="405" y="3717"/>
                    <a:pt x="404" y="3718"/>
                    <a:pt x="403" y="3720"/>
                  </a:cubicBezTo>
                  <a:cubicBezTo>
                    <a:pt x="403" y="3722"/>
                    <a:pt x="402" y="3724"/>
                    <a:pt x="402" y="3726"/>
                  </a:cubicBezTo>
                  <a:cubicBezTo>
                    <a:pt x="402" y="3727"/>
                    <a:pt x="402" y="3728"/>
                    <a:pt x="402" y="3729"/>
                  </a:cubicBezTo>
                  <a:cubicBezTo>
                    <a:pt x="399" y="3748"/>
                    <a:pt x="412" y="3759"/>
                    <a:pt x="427" y="3760"/>
                  </a:cubicBezTo>
                  <a:cubicBezTo>
                    <a:pt x="431" y="3761"/>
                    <a:pt x="458" y="3764"/>
                    <a:pt x="461" y="3765"/>
                  </a:cubicBezTo>
                  <a:cubicBezTo>
                    <a:pt x="576" y="3773"/>
                    <a:pt x="632" y="3768"/>
                    <a:pt x="730" y="3771"/>
                  </a:cubicBezTo>
                  <a:cubicBezTo>
                    <a:pt x="844" y="3775"/>
                    <a:pt x="957" y="3776"/>
                    <a:pt x="1071" y="3778"/>
                  </a:cubicBezTo>
                  <a:cubicBezTo>
                    <a:pt x="1183" y="3779"/>
                    <a:pt x="1294" y="3776"/>
                    <a:pt x="1406" y="3777"/>
                  </a:cubicBezTo>
                  <a:close/>
                  <a:moveTo>
                    <a:pt x="2400" y="3747"/>
                  </a:moveTo>
                  <a:cubicBezTo>
                    <a:pt x="2269" y="3739"/>
                    <a:pt x="2134" y="3741"/>
                    <a:pt x="2003" y="3742"/>
                  </a:cubicBezTo>
                  <a:cubicBezTo>
                    <a:pt x="1979" y="3742"/>
                    <a:pt x="1966" y="3775"/>
                    <a:pt x="1991" y="3785"/>
                  </a:cubicBezTo>
                  <a:cubicBezTo>
                    <a:pt x="2086" y="3821"/>
                    <a:pt x="2199" y="3802"/>
                    <a:pt x="2298" y="3804"/>
                  </a:cubicBezTo>
                  <a:cubicBezTo>
                    <a:pt x="2382" y="3805"/>
                    <a:pt x="2466" y="3809"/>
                    <a:pt x="2550" y="3811"/>
                  </a:cubicBezTo>
                  <a:cubicBezTo>
                    <a:pt x="2566" y="3811"/>
                    <a:pt x="2584" y="3795"/>
                    <a:pt x="2575" y="3777"/>
                  </a:cubicBezTo>
                  <a:cubicBezTo>
                    <a:pt x="2547" y="3725"/>
                    <a:pt x="2448" y="3750"/>
                    <a:pt x="2400" y="3747"/>
                  </a:cubicBezTo>
                  <a:close/>
                  <a:moveTo>
                    <a:pt x="2273" y="3896"/>
                  </a:moveTo>
                  <a:cubicBezTo>
                    <a:pt x="2227" y="3904"/>
                    <a:pt x="2181" y="3895"/>
                    <a:pt x="2135" y="3890"/>
                  </a:cubicBezTo>
                  <a:cubicBezTo>
                    <a:pt x="2092" y="3885"/>
                    <a:pt x="2048" y="3888"/>
                    <a:pt x="2004" y="3889"/>
                  </a:cubicBezTo>
                  <a:cubicBezTo>
                    <a:pt x="1971" y="3889"/>
                    <a:pt x="1976" y="3938"/>
                    <a:pt x="2005" y="3944"/>
                  </a:cubicBezTo>
                  <a:cubicBezTo>
                    <a:pt x="2051" y="3954"/>
                    <a:pt x="2098" y="3949"/>
                    <a:pt x="2144" y="3955"/>
                  </a:cubicBezTo>
                  <a:cubicBezTo>
                    <a:pt x="2190" y="3960"/>
                    <a:pt x="2236" y="3967"/>
                    <a:pt x="2283" y="3959"/>
                  </a:cubicBezTo>
                  <a:cubicBezTo>
                    <a:pt x="2323" y="3952"/>
                    <a:pt x="2314" y="3889"/>
                    <a:pt x="2273" y="3896"/>
                  </a:cubicBezTo>
                  <a:close/>
                  <a:moveTo>
                    <a:pt x="3316" y="3400"/>
                  </a:moveTo>
                  <a:cubicBezTo>
                    <a:pt x="3280" y="3373"/>
                    <a:pt x="3211" y="3371"/>
                    <a:pt x="3170" y="3365"/>
                  </a:cubicBezTo>
                  <a:cubicBezTo>
                    <a:pt x="3081" y="3352"/>
                    <a:pt x="2992" y="3345"/>
                    <a:pt x="2902" y="3345"/>
                  </a:cubicBezTo>
                  <a:cubicBezTo>
                    <a:pt x="2816" y="3344"/>
                    <a:pt x="2742" y="3340"/>
                    <a:pt x="2723" y="3438"/>
                  </a:cubicBezTo>
                  <a:cubicBezTo>
                    <a:pt x="2709" y="3508"/>
                    <a:pt x="2700" y="3575"/>
                    <a:pt x="2699" y="3646"/>
                  </a:cubicBezTo>
                  <a:cubicBezTo>
                    <a:pt x="2699" y="3666"/>
                    <a:pt x="2697" y="3687"/>
                    <a:pt x="2696" y="3707"/>
                  </a:cubicBezTo>
                  <a:cubicBezTo>
                    <a:pt x="2690" y="3750"/>
                    <a:pt x="2683" y="3806"/>
                    <a:pt x="2701" y="3840"/>
                  </a:cubicBezTo>
                  <a:cubicBezTo>
                    <a:pt x="2751" y="3937"/>
                    <a:pt x="2906" y="3911"/>
                    <a:pt x="2998" y="3912"/>
                  </a:cubicBezTo>
                  <a:cubicBezTo>
                    <a:pt x="3074" y="3913"/>
                    <a:pt x="3218" y="3962"/>
                    <a:pt x="3285" y="3909"/>
                  </a:cubicBezTo>
                  <a:cubicBezTo>
                    <a:pt x="3357" y="3853"/>
                    <a:pt x="3344" y="3744"/>
                    <a:pt x="3351" y="3662"/>
                  </a:cubicBezTo>
                  <a:cubicBezTo>
                    <a:pt x="3357" y="3580"/>
                    <a:pt x="3391" y="3459"/>
                    <a:pt x="3316" y="3400"/>
                  </a:cubicBezTo>
                  <a:close/>
                  <a:moveTo>
                    <a:pt x="3290" y="3688"/>
                  </a:moveTo>
                  <a:cubicBezTo>
                    <a:pt x="3285" y="3744"/>
                    <a:pt x="3301" y="3854"/>
                    <a:pt x="3224" y="3870"/>
                  </a:cubicBezTo>
                  <a:cubicBezTo>
                    <a:pt x="3204" y="3874"/>
                    <a:pt x="3183" y="3874"/>
                    <a:pt x="3161" y="3874"/>
                  </a:cubicBezTo>
                  <a:cubicBezTo>
                    <a:pt x="3154" y="3826"/>
                    <a:pt x="3156" y="3784"/>
                    <a:pt x="3132" y="3739"/>
                  </a:cubicBezTo>
                  <a:cubicBezTo>
                    <a:pt x="3120" y="3716"/>
                    <a:pt x="3100" y="3694"/>
                    <a:pt x="3076" y="3681"/>
                  </a:cubicBezTo>
                  <a:cubicBezTo>
                    <a:pt x="3148" y="3623"/>
                    <a:pt x="3129" y="3430"/>
                    <a:pt x="3016" y="3465"/>
                  </a:cubicBezTo>
                  <a:cubicBezTo>
                    <a:pt x="2958" y="3483"/>
                    <a:pt x="2932" y="3545"/>
                    <a:pt x="2937" y="3602"/>
                  </a:cubicBezTo>
                  <a:cubicBezTo>
                    <a:pt x="2940" y="3631"/>
                    <a:pt x="2957" y="3660"/>
                    <a:pt x="2982" y="3677"/>
                  </a:cubicBezTo>
                  <a:cubicBezTo>
                    <a:pt x="2916" y="3704"/>
                    <a:pt x="2853" y="3784"/>
                    <a:pt x="2852" y="3851"/>
                  </a:cubicBezTo>
                  <a:cubicBezTo>
                    <a:pt x="2850" y="3851"/>
                    <a:pt x="2848" y="3851"/>
                    <a:pt x="2847" y="3851"/>
                  </a:cubicBezTo>
                  <a:cubicBezTo>
                    <a:pt x="2829" y="3850"/>
                    <a:pt x="2812" y="3848"/>
                    <a:pt x="2794" y="3845"/>
                  </a:cubicBezTo>
                  <a:cubicBezTo>
                    <a:pt x="2729" y="3837"/>
                    <a:pt x="2748" y="3754"/>
                    <a:pt x="2750" y="3716"/>
                  </a:cubicBezTo>
                  <a:cubicBezTo>
                    <a:pt x="2753" y="3652"/>
                    <a:pt x="2766" y="3593"/>
                    <a:pt x="2764" y="3532"/>
                  </a:cubicBezTo>
                  <a:cubicBezTo>
                    <a:pt x="2770" y="3496"/>
                    <a:pt x="2777" y="3460"/>
                    <a:pt x="2787" y="3425"/>
                  </a:cubicBezTo>
                  <a:cubicBezTo>
                    <a:pt x="2798" y="3386"/>
                    <a:pt x="2940" y="3404"/>
                    <a:pt x="2962" y="3405"/>
                  </a:cubicBezTo>
                  <a:cubicBezTo>
                    <a:pt x="3051" y="3407"/>
                    <a:pt x="3140" y="3420"/>
                    <a:pt x="3229" y="3434"/>
                  </a:cubicBezTo>
                  <a:cubicBezTo>
                    <a:pt x="3288" y="3444"/>
                    <a:pt x="3303" y="3471"/>
                    <a:pt x="3301" y="3524"/>
                  </a:cubicBezTo>
                  <a:cubicBezTo>
                    <a:pt x="3299" y="3578"/>
                    <a:pt x="3294" y="3633"/>
                    <a:pt x="3290" y="3688"/>
                  </a:cubicBezTo>
                  <a:close/>
                  <a:moveTo>
                    <a:pt x="3264" y="4057"/>
                  </a:moveTo>
                  <a:cubicBezTo>
                    <a:pt x="3176" y="4043"/>
                    <a:pt x="3088" y="4059"/>
                    <a:pt x="2999" y="4053"/>
                  </a:cubicBezTo>
                  <a:cubicBezTo>
                    <a:pt x="2914" y="4048"/>
                    <a:pt x="2831" y="4038"/>
                    <a:pt x="2746" y="4047"/>
                  </a:cubicBezTo>
                  <a:cubicBezTo>
                    <a:pt x="2708" y="4051"/>
                    <a:pt x="2717" y="4109"/>
                    <a:pt x="2755" y="4106"/>
                  </a:cubicBezTo>
                  <a:cubicBezTo>
                    <a:pt x="2844" y="4100"/>
                    <a:pt x="2932" y="4111"/>
                    <a:pt x="3021" y="4117"/>
                  </a:cubicBezTo>
                  <a:cubicBezTo>
                    <a:pt x="3100" y="4122"/>
                    <a:pt x="3178" y="4107"/>
                    <a:pt x="3257" y="4119"/>
                  </a:cubicBezTo>
                  <a:cubicBezTo>
                    <a:pt x="3297" y="4125"/>
                    <a:pt x="3304" y="4063"/>
                    <a:pt x="3264" y="4057"/>
                  </a:cubicBezTo>
                  <a:close/>
                  <a:moveTo>
                    <a:pt x="3259" y="4226"/>
                  </a:moveTo>
                  <a:cubicBezTo>
                    <a:pt x="3088" y="4208"/>
                    <a:pt x="2915" y="4213"/>
                    <a:pt x="2743" y="4211"/>
                  </a:cubicBezTo>
                  <a:cubicBezTo>
                    <a:pt x="2706" y="4210"/>
                    <a:pt x="2697" y="4268"/>
                    <a:pt x="2736" y="4270"/>
                  </a:cubicBezTo>
                  <a:cubicBezTo>
                    <a:pt x="2907" y="4278"/>
                    <a:pt x="3080" y="4273"/>
                    <a:pt x="3250" y="4291"/>
                  </a:cubicBezTo>
                  <a:cubicBezTo>
                    <a:pt x="3293" y="4296"/>
                    <a:pt x="3301" y="4230"/>
                    <a:pt x="3259" y="4226"/>
                  </a:cubicBezTo>
                  <a:close/>
                  <a:moveTo>
                    <a:pt x="3244" y="4421"/>
                  </a:moveTo>
                  <a:cubicBezTo>
                    <a:pt x="3254" y="4411"/>
                    <a:pt x="3247" y="4392"/>
                    <a:pt x="3235" y="4388"/>
                  </a:cubicBezTo>
                  <a:cubicBezTo>
                    <a:pt x="3157" y="4361"/>
                    <a:pt x="3059" y="4380"/>
                    <a:pt x="2978" y="4375"/>
                  </a:cubicBezTo>
                  <a:cubicBezTo>
                    <a:pt x="2894" y="4369"/>
                    <a:pt x="2802" y="4352"/>
                    <a:pt x="2719" y="4370"/>
                  </a:cubicBezTo>
                  <a:cubicBezTo>
                    <a:pt x="2692" y="4376"/>
                    <a:pt x="2688" y="4410"/>
                    <a:pt x="2712" y="4423"/>
                  </a:cubicBezTo>
                  <a:cubicBezTo>
                    <a:pt x="2741" y="4437"/>
                    <a:pt x="2795" y="4424"/>
                    <a:pt x="2828" y="4427"/>
                  </a:cubicBezTo>
                  <a:cubicBezTo>
                    <a:pt x="2885" y="4433"/>
                    <a:pt x="2942" y="4435"/>
                    <a:pt x="2999" y="4439"/>
                  </a:cubicBezTo>
                  <a:cubicBezTo>
                    <a:pt x="3060" y="4443"/>
                    <a:pt x="3121" y="4437"/>
                    <a:pt x="3182" y="4443"/>
                  </a:cubicBezTo>
                  <a:cubicBezTo>
                    <a:pt x="3213" y="4447"/>
                    <a:pt x="3224" y="4442"/>
                    <a:pt x="3244" y="4421"/>
                  </a:cubicBezTo>
                  <a:close/>
                  <a:moveTo>
                    <a:pt x="3276" y="4584"/>
                  </a:moveTo>
                  <a:cubicBezTo>
                    <a:pt x="3271" y="4573"/>
                    <a:pt x="3262" y="4567"/>
                    <a:pt x="3252" y="4566"/>
                  </a:cubicBezTo>
                  <a:cubicBezTo>
                    <a:pt x="3241" y="4562"/>
                    <a:pt x="3229" y="4565"/>
                    <a:pt x="3220" y="4571"/>
                  </a:cubicBezTo>
                  <a:cubicBezTo>
                    <a:pt x="3202" y="4583"/>
                    <a:pt x="3163" y="4578"/>
                    <a:pt x="3142" y="4574"/>
                  </a:cubicBezTo>
                  <a:cubicBezTo>
                    <a:pt x="3127" y="4570"/>
                    <a:pt x="3116" y="4581"/>
                    <a:pt x="3112" y="4594"/>
                  </a:cubicBezTo>
                  <a:cubicBezTo>
                    <a:pt x="3108" y="4601"/>
                    <a:pt x="3108" y="4607"/>
                    <a:pt x="3110" y="4613"/>
                  </a:cubicBezTo>
                  <a:cubicBezTo>
                    <a:pt x="3112" y="4626"/>
                    <a:pt x="3123" y="4632"/>
                    <a:pt x="3134" y="4632"/>
                  </a:cubicBezTo>
                  <a:cubicBezTo>
                    <a:pt x="3135" y="4633"/>
                    <a:pt x="3136" y="4633"/>
                    <a:pt x="3137" y="4633"/>
                  </a:cubicBezTo>
                  <a:cubicBezTo>
                    <a:pt x="3167" y="4645"/>
                    <a:pt x="3209" y="4644"/>
                    <a:pt x="3240" y="4632"/>
                  </a:cubicBezTo>
                  <a:cubicBezTo>
                    <a:pt x="3244" y="4632"/>
                    <a:pt x="3248" y="4632"/>
                    <a:pt x="3252" y="4630"/>
                  </a:cubicBezTo>
                  <a:cubicBezTo>
                    <a:pt x="3266" y="4629"/>
                    <a:pt x="3278" y="4621"/>
                    <a:pt x="3279" y="4604"/>
                  </a:cubicBezTo>
                  <a:cubicBezTo>
                    <a:pt x="3279" y="4603"/>
                    <a:pt x="3279" y="4602"/>
                    <a:pt x="3279" y="4601"/>
                  </a:cubicBezTo>
                  <a:cubicBezTo>
                    <a:pt x="3280" y="4597"/>
                    <a:pt x="3279" y="4591"/>
                    <a:pt x="3276" y="4587"/>
                  </a:cubicBezTo>
                  <a:cubicBezTo>
                    <a:pt x="3276" y="4586"/>
                    <a:pt x="3276" y="4585"/>
                    <a:pt x="3276" y="4584"/>
                  </a:cubicBezTo>
                  <a:close/>
                  <a:moveTo>
                    <a:pt x="458" y="3860"/>
                  </a:moveTo>
                  <a:cubicBezTo>
                    <a:pt x="419" y="3858"/>
                    <a:pt x="412" y="3913"/>
                    <a:pt x="451" y="3920"/>
                  </a:cubicBezTo>
                  <a:cubicBezTo>
                    <a:pt x="513" y="3931"/>
                    <a:pt x="578" y="3922"/>
                    <a:pt x="642" y="3926"/>
                  </a:cubicBezTo>
                  <a:cubicBezTo>
                    <a:pt x="678" y="3928"/>
                    <a:pt x="805" y="3957"/>
                    <a:pt x="823" y="3910"/>
                  </a:cubicBezTo>
                  <a:cubicBezTo>
                    <a:pt x="829" y="3892"/>
                    <a:pt x="819" y="3871"/>
                    <a:pt x="799" y="3869"/>
                  </a:cubicBezTo>
                  <a:cubicBezTo>
                    <a:pt x="686" y="3857"/>
                    <a:pt x="571" y="3864"/>
                    <a:pt x="458" y="3860"/>
                  </a:cubicBezTo>
                  <a:close/>
                  <a:moveTo>
                    <a:pt x="2212" y="4199"/>
                  </a:moveTo>
                  <a:cubicBezTo>
                    <a:pt x="2213" y="4152"/>
                    <a:pt x="2219" y="4078"/>
                    <a:pt x="2156" y="4068"/>
                  </a:cubicBezTo>
                  <a:cubicBezTo>
                    <a:pt x="2045" y="4049"/>
                    <a:pt x="1923" y="4065"/>
                    <a:pt x="1810" y="4057"/>
                  </a:cubicBezTo>
                  <a:cubicBezTo>
                    <a:pt x="1667" y="4048"/>
                    <a:pt x="1522" y="4041"/>
                    <a:pt x="1379" y="4043"/>
                  </a:cubicBezTo>
                  <a:cubicBezTo>
                    <a:pt x="1089" y="4049"/>
                    <a:pt x="796" y="4075"/>
                    <a:pt x="506" y="4056"/>
                  </a:cubicBezTo>
                  <a:cubicBezTo>
                    <a:pt x="462" y="4053"/>
                    <a:pt x="406" y="4041"/>
                    <a:pt x="364" y="4059"/>
                  </a:cubicBezTo>
                  <a:cubicBezTo>
                    <a:pt x="359" y="4058"/>
                    <a:pt x="354" y="4059"/>
                    <a:pt x="349" y="4062"/>
                  </a:cubicBezTo>
                  <a:cubicBezTo>
                    <a:pt x="279" y="4102"/>
                    <a:pt x="306" y="4261"/>
                    <a:pt x="304" y="4329"/>
                  </a:cubicBezTo>
                  <a:cubicBezTo>
                    <a:pt x="302" y="4380"/>
                    <a:pt x="299" y="4450"/>
                    <a:pt x="344" y="4485"/>
                  </a:cubicBezTo>
                  <a:cubicBezTo>
                    <a:pt x="405" y="4532"/>
                    <a:pt x="523" y="4500"/>
                    <a:pt x="592" y="4503"/>
                  </a:cubicBezTo>
                  <a:cubicBezTo>
                    <a:pt x="852" y="4513"/>
                    <a:pt x="1114" y="4524"/>
                    <a:pt x="1374" y="4512"/>
                  </a:cubicBezTo>
                  <a:cubicBezTo>
                    <a:pt x="1511" y="4506"/>
                    <a:pt x="1648" y="4506"/>
                    <a:pt x="1786" y="4508"/>
                  </a:cubicBezTo>
                  <a:cubicBezTo>
                    <a:pt x="1916" y="4510"/>
                    <a:pt x="2050" y="4501"/>
                    <a:pt x="2179" y="4513"/>
                  </a:cubicBezTo>
                  <a:cubicBezTo>
                    <a:pt x="2194" y="4514"/>
                    <a:pt x="2207" y="4506"/>
                    <a:pt x="2213" y="4493"/>
                  </a:cubicBezTo>
                  <a:cubicBezTo>
                    <a:pt x="2229" y="4456"/>
                    <a:pt x="2228" y="4423"/>
                    <a:pt x="2223" y="4383"/>
                  </a:cubicBezTo>
                  <a:cubicBezTo>
                    <a:pt x="2216" y="4321"/>
                    <a:pt x="2211" y="4262"/>
                    <a:pt x="2212" y="4199"/>
                  </a:cubicBezTo>
                  <a:close/>
                  <a:moveTo>
                    <a:pt x="661" y="1159"/>
                  </a:moveTo>
                  <a:cubicBezTo>
                    <a:pt x="666" y="1162"/>
                    <a:pt x="672" y="1163"/>
                    <a:pt x="679" y="1161"/>
                  </a:cubicBezTo>
                  <a:lnTo>
                    <a:pt x="678" y="1161"/>
                  </a:lnTo>
                  <a:cubicBezTo>
                    <a:pt x="685" y="1159"/>
                    <a:pt x="690" y="1155"/>
                    <a:pt x="693" y="1148"/>
                  </a:cubicBezTo>
                  <a:cubicBezTo>
                    <a:pt x="696" y="1141"/>
                    <a:pt x="697" y="1134"/>
                    <a:pt x="695" y="1128"/>
                  </a:cubicBezTo>
                  <a:cubicBezTo>
                    <a:pt x="692" y="1117"/>
                    <a:pt x="690" y="1105"/>
                    <a:pt x="690" y="1093"/>
                  </a:cubicBezTo>
                  <a:cubicBezTo>
                    <a:pt x="690" y="1080"/>
                    <a:pt x="690" y="1066"/>
                    <a:pt x="691" y="1052"/>
                  </a:cubicBezTo>
                  <a:lnTo>
                    <a:pt x="692" y="1027"/>
                  </a:lnTo>
                  <a:cubicBezTo>
                    <a:pt x="693" y="991"/>
                    <a:pt x="696" y="957"/>
                    <a:pt x="700" y="925"/>
                  </a:cubicBezTo>
                  <a:lnTo>
                    <a:pt x="701" y="912"/>
                  </a:lnTo>
                  <a:cubicBezTo>
                    <a:pt x="701" y="910"/>
                    <a:pt x="702" y="907"/>
                    <a:pt x="702" y="905"/>
                  </a:cubicBezTo>
                  <a:cubicBezTo>
                    <a:pt x="702" y="903"/>
                    <a:pt x="703" y="901"/>
                    <a:pt x="703" y="898"/>
                  </a:cubicBezTo>
                  <a:lnTo>
                    <a:pt x="710" y="820"/>
                  </a:lnTo>
                  <a:lnTo>
                    <a:pt x="711" y="783"/>
                  </a:lnTo>
                  <a:lnTo>
                    <a:pt x="716" y="713"/>
                  </a:lnTo>
                  <a:lnTo>
                    <a:pt x="720" y="734"/>
                  </a:lnTo>
                  <a:lnTo>
                    <a:pt x="724" y="761"/>
                  </a:lnTo>
                  <a:lnTo>
                    <a:pt x="730" y="784"/>
                  </a:lnTo>
                  <a:lnTo>
                    <a:pt x="730" y="783"/>
                  </a:lnTo>
                  <a:lnTo>
                    <a:pt x="731" y="793"/>
                  </a:lnTo>
                  <a:cubicBezTo>
                    <a:pt x="735" y="802"/>
                    <a:pt x="737" y="811"/>
                    <a:pt x="739" y="821"/>
                  </a:cubicBezTo>
                  <a:cubicBezTo>
                    <a:pt x="740" y="830"/>
                    <a:pt x="743" y="840"/>
                    <a:pt x="745" y="849"/>
                  </a:cubicBezTo>
                  <a:lnTo>
                    <a:pt x="751" y="880"/>
                  </a:lnTo>
                  <a:cubicBezTo>
                    <a:pt x="751" y="881"/>
                    <a:pt x="751" y="882"/>
                    <a:pt x="752" y="883"/>
                  </a:cubicBezTo>
                  <a:cubicBezTo>
                    <a:pt x="752" y="884"/>
                    <a:pt x="752" y="885"/>
                    <a:pt x="752" y="885"/>
                  </a:cubicBezTo>
                  <a:lnTo>
                    <a:pt x="758" y="907"/>
                  </a:lnTo>
                  <a:lnTo>
                    <a:pt x="765" y="934"/>
                  </a:lnTo>
                  <a:lnTo>
                    <a:pt x="765" y="933"/>
                  </a:lnTo>
                  <a:lnTo>
                    <a:pt x="777" y="993"/>
                  </a:lnTo>
                  <a:lnTo>
                    <a:pt x="786" y="1034"/>
                  </a:lnTo>
                  <a:lnTo>
                    <a:pt x="786" y="1033"/>
                  </a:lnTo>
                  <a:lnTo>
                    <a:pt x="801" y="1111"/>
                  </a:lnTo>
                  <a:lnTo>
                    <a:pt x="811" y="1163"/>
                  </a:lnTo>
                  <a:cubicBezTo>
                    <a:pt x="811" y="1178"/>
                    <a:pt x="819" y="1186"/>
                    <a:pt x="835" y="1187"/>
                  </a:cubicBezTo>
                  <a:cubicBezTo>
                    <a:pt x="842" y="1187"/>
                    <a:pt x="847" y="1185"/>
                    <a:pt x="852" y="1180"/>
                  </a:cubicBezTo>
                  <a:cubicBezTo>
                    <a:pt x="857" y="1175"/>
                    <a:pt x="860" y="1170"/>
                    <a:pt x="860" y="1163"/>
                  </a:cubicBezTo>
                  <a:lnTo>
                    <a:pt x="862" y="1130"/>
                  </a:lnTo>
                  <a:cubicBezTo>
                    <a:pt x="863" y="1104"/>
                    <a:pt x="865" y="1078"/>
                    <a:pt x="867" y="1052"/>
                  </a:cubicBezTo>
                  <a:cubicBezTo>
                    <a:pt x="869" y="1026"/>
                    <a:pt x="871" y="999"/>
                    <a:pt x="873" y="969"/>
                  </a:cubicBezTo>
                  <a:lnTo>
                    <a:pt x="875" y="922"/>
                  </a:lnTo>
                  <a:cubicBezTo>
                    <a:pt x="876" y="919"/>
                    <a:pt x="876" y="916"/>
                    <a:pt x="876" y="913"/>
                  </a:cubicBezTo>
                  <a:cubicBezTo>
                    <a:pt x="877" y="911"/>
                    <a:pt x="877" y="908"/>
                    <a:pt x="877" y="906"/>
                  </a:cubicBezTo>
                  <a:lnTo>
                    <a:pt x="878" y="895"/>
                  </a:lnTo>
                  <a:cubicBezTo>
                    <a:pt x="878" y="891"/>
                    <a:pt x="878" y="888"/>
                    <a:pt x="878" y="886"/>
                  </a:cubicBezTo>
                  <a:cubicBezTo>
                    <a:pt x="878" y="883"/>
                    <a:pt x="879" y="880"/>
                    <a:pt x="880" y="877"/>
                  </a:cubicBezTo>
                  <a:lnTo>
                    <a:pt x="880" y="868"/>
                  </a:lnTo>
                  <a:cubicBezTo>
                    <a:pt x="880" y="866"/>
                    <a:pt x="881" y="864"/>
                    <a:pt x="881" y="862"/>
                  </a:cubicBezTo>
                  <a:cubicBezTo>
                    <a:pt x="882" y="860"/>
                    <a:pt x="882" y="858"/>
                    <a:pt x="883" y="856"/>
                  </a:cubicBezTo>
                  <a:lnTo>
                    <a:pt x="884" y="825"/>
                  </a:lnTo>
                  <a:cubicBezTo>
                    <a:pt x="885" y="814"/>
                    <a:pt x="885" y="804"/>
                    <a:pt x="886" y="793"/>
                  </a:cubicBezTo>
                  <a:cubicBezTo>
                    <a:pt x="887" y="782"/>
                    <a:pt x="888" y="771"/>
                    <a:pt x="887" y="761"/>
                  </a:cubicBezTo>
                  <a:cubicBezTo>
                    <a:pt x="889" y="739"/>
                    <a:pt x="890" y="719"/>
                    <a:pt x="892" y="701"/>
                  </a:cubicBezTo>
                  <a:cubicBezTo>
                    <a:pt x="894" y="682"/>
                    <a:pt x="896" y="664"/>
                    <a:pt x="899" y="644"/>
                  </a:cubicBezTo>
                  <a:cubicBezTo>
                    <a:pt x="899" y="641"/>
                    <a:pt x="900" y="637"/>
                    <a:pt x="900" y="633"/>
                  </a:cubicBezTo>
                  <a:cubicBezTo>
                    <a:pt x="901" y="628"/>
                    <a:pt x="901" y="624"/>
                    <a:pt x="901" y="621"/>
                  </a:cubicBezTo>
                  <a:cubicBezTo>
                    <a:pt x="903" y="608"/>
                    <a:pt x="905" y="594"/>
                    <a:pt x="907" y="578"/>
                  </a:cubicBezTo>
                  <a:cubicBezTo>
                    <a:pt x="908" y="563"/>
                    <a:pt x="910" y="547"/>
                    <a:pt x="911" y="530"/>
                  </a:cubicBezTo>
                  <a:cubicBezTo>
                    <a:pt x="911" y="523"/>
                    <a:pt x="909" y="517"/>
                    <a:pt x="904" y="513"/>
                  </a:cubicBezTo>
                  <a:cubicBezTo>
                    <a:pt x="900" y="508"/>
                    <a:pt x="894" y="506"/>
                    <a:pt x="886" y="505"/>
                  </a:cubicBezTo>
                  <a:cubicBezTo>
                    <a:pt x="880" y="505"/>
                    <a:pt x="875" y="507"/>
                    <a:pt x="869" y="511"/>
                  </a:cubicBezTo>
                  <a:cubicBezTo>
                    <a:pt x="864" y="515"/>
                    <a:pt x="862" y="520"/>
                    <a:pt x="861" y="528"/>
                  </a:cubicBezTo>
                  <a:cubicBezTo>
                    <a:pt x="860" y="549"/>
                    <a:pt x="859" y="569"/>
                    <a:pt x="857" y="587"/>
                  </a:cubicBezTo>
                  <a:cubicBezTo>
                    <a:pt x="855" y="604"/>
                    <a:pt x="853" y="622"/>
                    <a:pt x="851" y="639"/>
                  </a:cubicBezTo>
                  <a:lnTo>
                    <a:pt x="851" y="637"/>
                  </a:lnTo>
                  <a:cubicBezTo>
                    <a:pt x="848" y="656"/>
                    <a:pt x="845" y="674"/>
                    <a:pt x="843" y="694"/>
                  </a:cubicBezTo>
                  <a:cubicBezTo>
                    <a:pt x="840" y="713"/>
                    <a:pt x="839" y="735"/>
                    <a:pt x="838" y="759"/>
                  </a:cubicBezTo>
                  <a:cubicBezTo>
                    <a:pt x="837" y="774"/>
                    <a:pt x="837" y="790"/>
                    <a:pt x="836" y="806"/>
                  </a:cubicBezTo>
                  <a:cubicBezTo>
                    <a:pt x="835" y="821"/>
                    <a:pt x="834" y="837"/>
                    <a:pt x="832" y="851"/>
                  </a:cubicBezTo>
                  <a:cubicBezTo>
                    <a:pt x="832" y="855"/>
                    <a:pt x="832" y="858"/>
                    <a:pt x="832" y="860"/>
                  </a:cubicBezTo>
                  <a:cubicBezTo>
                    <a:pt x="832" y="863"/>
                    <a:pt x="831" y="865"/>
                    <a:pt x="831" y="868"/>
                  </a:cubicBezTo>
                  <a:lnTo>
                    <a:pt x="830" y="879"/>
                  </a:lnTo>
                  <a:cubicBezTo>
                    <a:pt x="830" y="881"/>
                    <a:pt x="830" y="883"/>
                    <a:pt x="829" y="884"/>
                  </a:cubicBezTo>
                  <a:cubicBezTo>
                    <a:pt x="829" y="886"/>
                    <a:pt x="829" y="888"/>
                    <a:pt x="829" y="890"/>
                  </a:cubicBezTo>
                  <a:lnTo>
                    <a:pt x="826" y="938"/>
                  </a:lnTo>
                  <a:cubicBezTo>
                    <a:pt x="826" y="944"/>
                    <a:pt x="825" y="949"/>
                    <a:pt x="825" y="955"/>
                  </a:cubicBezTo>
                  <a:cubicBezTo>
                    <a:pt x="825" y="960"/>
                    <a:pt x="824" y="965"/>
                    <a:pt x="822" y="971"/>
                  </a:cubicBezTo>
                  <a:lnTo>
                    <a:pt x="822" y="963"/>
                  </a:lnTo>
                  <a:cubicBezTo>
                    <a:pt x="820" y="956"/>
                    <a:pt x="819" y="950"/>
                    <a:pt x="817" y="944"/>
                  </a:cubicBezTo>
                  <a:cubicBezTo>
                    <a:pt x="815" y="937"/>
                    <a:pt x="814" y="930"/>
                    <a:pt x="813" y="922"/>
                  </a:cubicBezTo>
                  <a:lnTo>
                    <a:pt x="806" y="894"/>
                  </a:lnTo>
                  <a:lnTo>
                    <a:pt x="799" y="869"/>
                  </a:lnTo>
                  <a:lnTo>
                    <a:pt x="799" y="870"/>
                  </a:lnTo>
                  <a:lnTo>
                    <a:pt x="794" y="840"/>
                  </a:lnTo>
                  <a:lnTo>
                    <a:pt x="790" y="814"/>
                  </a:lnTo>
                  <a:lnTo>
                    <a:pt x="780" y="778"/>
                  </a:lnTo>
                  <a:cubicBezTo>
                    <a:pt x="777" y="773"/>
                    <a:pt x="775" y="768"/>
                    <a:pt x="774" y="763"/>
                  </a:cubicBezTo>
                  <a:cubicBezTo>
                    <a:pt x="772" y="758"/>
                    <a:pt x="772" y="754"/>
                    <a:pt x="772" y="751"/>
                  </a:cubicBezTo>
                  <a:cubicBezTo>
                    <a:pt x="771" y="746"/>
                    <a:pt x="771" y="742"/>
                    <a:pt x="771" y="738"/>
                  </a:cubicBezTo>
                  <a:cubicBezTo>
                    <a:pt x="770" y="734"/>
                    <a:pt x="770" y="730"/>
                    <a:pt x="768" y="727"/>
                  </a:cubicBezTo>
                  <a:cubicBezTo>
                    <a:pt x="768" y="721"/>
                    <a:pt x="768" y="716"/>
                    <a:pt x="767" y="712"/>
                  </a:cubicBezTo>
                  <a:cubicBezTo>
                    <a:pt x="766" y="707"/>
                    <a:pt x="765" y="703"/>
                    <a:pt x="764" y="700"/>
                  </a:cubicBezTo>
                  <a:lnTo>
                    <a:pt x="761" y="674"/>
                  </a:lnTo>
                  <a:lnTo>
                    <a:pt x="757" y="637"/>
                  </a:lnTo>
                  <a:cubicBezTo>
                    <a:pt x="756" y="624"/>
                    <a:pt x="755" y="611"/>
                    <a:pt x="754" y="599"/>
                  </a:cubicBezTo>
                  <a:cubicBezTo>
                    <a:pt x="752" y="587"/>
                    <a:pt x="751" y="579"/>
                    <a:pt x="750" y="573"/>
                  </a:cubicBezTo>
                  <a:lnTo>
                    <a:pt x="746" y="555"/>
                  </a:lnTo>
                  <a:cubicBezTo>
                    <a:pt x="745" y="546"/>
                    <a:pt x="744" y="540"/>
                    <a:pt x="742" y="537"/>
                  </a:cubicBezTo>
                  <a:cubicBezTo>
                    <a:pt x="741" y="533"/>
                    <a:pt x="738" y="527"/>
                    <a:pt x="734" y="519"/>
                  </a:cubicBezTo>
                  <a:lnTo>
                    <a:pt x="722" y="499"/>
                  </a:lnTo>
                  <a:cubicBezTo>
                    <a:pt x="720" y="497"/>
                    <a:pt x="717" y="495"/>
                    <a:pt x="712" y="494"/>
                  </a:cubicBezTo>
                  <a:cubicBezTo>
                    <a:pt x="708" y="494"/>
                    <a:pt x="703" y="494"/>
                    <a:pt x="698" y="495"/>
                  </a:cubicBezTo>
                  <a:cubicBezTo>
                    <a:pt x="693" y="496"/>
                    <a:pt x="688" y="499"/>
                    <a:pt x="685" y="503"/>
                  </a:cubicBezTo>
                  <a:cubicBezTo>
                    <a:pt x="682" y="508"/>
                    <a:pt x="680" y="513"/>
                    <a:pt x="680" y="518"/>
                  </a:cubicBezTo>
                  <a:cubicBezTo>
                    <a:pt x="677" y="560"/>
                    <a:pt x="675" y="601"/>
                    <a:pt x="673" y="644"/>
                  </a:cubicBezTo>
                  <a:cubicBezTo>
                    <a:pt x="670" y="686"/>
                    <a:pt x="667" y="732"/>
                    <a:pt x="663" y="781"/>
                  </a:cubicBezTo>
                  <a:cubicBezTo>
                    <a:pt x="663" y="787"/>
                    <a:pt x="662" y="793"/>
                    <a:pt x="662" y="799"/>
                  </a:cubicBezTo>
                  <a:cubicBezTo>
                    <a:pt x="661" y="805"/>
                    <a:pt x="661" y="810"/>
                    <a:pt x="659" y="816"/>
                  </a:cubicBezTo>
                  <a:cubicBezTo>
                    <a:pt x="659" y="828"/>
                    <a:pt x="658" y="841"/>
                    <a:pt x="658" y="853"/>
                  </a:cubicBezTo>
                  <a:cubicBezTo>
                    <a:pt x="657" y="865"/>
                    <a:pt x="656" y="879"/>
                    <a:pt x="654" y="894"/>
                  </a:cubicBezTo>
                  <a:lnTo>
                    <a:pt x="655" y="893"/>
                  </a:lnTo>
                  <a:cubicBezTo>
                    <a:pt x="654" y="896"/>
                    <a:pt x="653" y="901"/>
                    <a:pt x="653" y="907"/>
                  </a:cubicBezTo>
                  <a:cubicBezTo>
                    <a:pt x="653" y="913"/>
                    <a:pt x="652" y="917"/>
                    <a:pt x="652" y="920"/>
                  </a:cubicBezTo>
                  <a:cubicBezTo>
                    <a:pt x="650" y="937"/>
                    <a:pt x="648" y="954"/>
                    <a:pt x="646" y="973"/>
                  </a:cubicBezTo>
                  <a:cubicBezTo>
                    <a:pt x="644" y="991"/>
                    <a:pt x="643" y="1009"/>
                    <a:pt x="643" y="1027"/>
                  </a:cubicBezTo>
                  <a:cubicBezTo>
                    <a:pt x="643" y="1031"/>
                    <a:pt x="643" y="1035"/>
                    <a:pt x="643" y="1039"/>
                  </a:cubicBezTo>
                  <a:cubicBezTo>
                    <a:pt x="643" y="1043"/>
                    <a:pt x="643" y="1046"/>
                    <a:pt x="643" y="1050"/>
                  </a:cubicBezTo>
                  <a:cubicBezTo>
                    <a:pt x="642" y="1066"/>
                    <a:pt x="641" y="1081"/>
                    <a:pt x="642" y="1097"/>
                  </a:cubicBezTo>
                  <a:cubicBezTo>
                    <a:pt x="642" y="1112"/>
                    <a:pt x="644" y="1128"/>
                    <a:pt x="649" y="1144"/>
                  </a:cubicBezTo>
                  <a:cubicBezTo>
                    <a:pt x="651" y="1150"/>
                    <a:pt x="655" y="1155"/>
                    <a:pt x="661" y="1159"/>
                  </a:cubicBezTo>
                  <a:close/>
                  <a:moveTo>
                    <a:pt x="1256" y="779"/>
                  </a:moveTo>
                  <a:lnTo>
                    <a:pt x="1257" y="805"/>
                  </a:lnTo>
                  <a:cubicBezTo>
                    <a:pt x="1258" y="819"/>
                    <a:pt x="1258" y="832"/>
                    <a:pt x="1257" y="845"/>
                  </a:cubicBezTo>
                  <a:lnTo>
                    <a:pt x="1257" y="878"/>
                  </a:lnTo>
                  <a:cubicBezTo>
                    <a:pt x="1258" y="888"/>
                    <a:pt x="1258" y="899"/>
                    <a:pt x="1258" y="909"/>
                  </a:cubicBezTo>
                  <a:cubicBezTo>
                    <a:pt x="1258" y="919"/>
                    <a:pt x="1258" y="928"/>
                    <a:pt x="1259" y="937"/>
                  </a:cubicBezTo>
                  <a:lnTo>
                    <a:pt x="1260" y="1013"/>
                  </a:lnTo>
                  <a:lnTo>
                    <a:pt x="1261" y="1034"/>
                  </a:lnTo>
                  <a:cubicBezTo>
                    <a:pt x="1261" y="1039"/>
                    <a:pt x="1261" y="1043"/>
                    <a:pt x="1261" y="1047"/>
                  </a:cubicBezTo>
                  <a:cubicBezTo>
                    <a:pt x="1261" y="1051"/>
                    <a:pt x="1261" y="1054"/>
                    <a:pt x="1261" y="1058"/>
                  </a:cubicBezTo>
                  <a:cubicBezTo>
                    <a:pt x="1260" y="1066"/>
                    <a:pt x="1260" y="1075"/>
                    <a:pt x="1260" y="1085"/>
                  </a:cubicBezTo>
                  <a:cubicBezTo>
                    <a:pt x="1260" y="1094"/>
                    <a:pt x="1260" y="1102"/>
                    <a:pt x="1261" y="1110"/>
                  </a:cubicBezTo>
                  <a:cubicBezTo>
                    <a:pt x="1260" y="1114"/>
                    <a:pt x="1260" y="1118"/>
                    <a:pt x="1261" y="1122"/>
                  </a:cubicBezTo>
                  <a:cubicBezTo>
                    <a:pt x="1261" y="1125"/>
                    <a:pt x="1261" y="1129"/>
                    <a:pt x="1260" y="1133"/>
                  </a:cubicBezTo>
                  <a:cubicBezTo>
                    <a:pt x="1260" y="1137"/>
                    <a:pt x="1260" y="1141"/>
                    <a:pt x="1260" y="1145"/>
                  </a:cubicBezTo>
                  <a:cubicBezTo>
                    <a:pt x="1260" y="1149"/>
                    <a:pt x="1260" y="1153"/>
                    <a:pt x="1260" y="1156"/>
                  </a:cubicBezTo>
                  <a:lnTo>
                    <a:pt x="1259" y="1178"/>
                  </a:lnTo>
                  <a:cubicBezTo>
                    <a:pt x="1260" y="1189"/>
                    <a:pt x="1266" y="1197"/>
                    <a:pt x="1275" y="1201"/>
                  </a:cubicBezTo>
                  <a:cubicBezTo>
                    <a:pt x="1286" y="1205"/>
                    <a:pt x="1296" y="1203"/>
                    <a:pt x="1304" y="1194"/>
                  </a:cubicBezTo>
                  <a:cubicBezTo>
                    <a:pt x="1311" y="1186"/>
                    <a:pt x="1316" y="1180"/>
                    <a:pt x="1318" y="1176"/>
                  </a:cubicBezTo>
                  <a:cubicBezTo>
                    <a:pt x="1320" y="1172"/>
                    <a:pt x="1322" y="1169"/>
                    <a:pt x="1324" y="1165"/>
                  </a:cubicBezTo>
                  <a:lnTo>
                    <a:pt x="1323" y="1166"/>
                  </a:lnTo>
                  <a:cubicBezTo>
                    <a:pt x="1327" y="1159"/>
                    <a:pt x="1331" y="1152"/>
                    <a:pt x="1333" y="1146"/>
                  </a:cubicBezTo>
                  <a:cubicBezTo>
                    <a:pt x="1335" y="1140"/>
                    <a:pt x="1337" y="1135"/>
                    <a:pt x="1338" y="1129"/>
                  </a:cubicBezTo>
                  <a:lnTo>
                    <a:pt x="1352" y="1080"/>
                  </a:lnTo>
                  <a:lnTo>
                    <a:pt x="1365" y="1043"/>
                  </a:lnTo>
                  <a:cubicBezTo>
                    <a:pt x="1366" y="1040"/>
                    <a:pt x="1367" y="1038"/>
                    <a:pt x="1369" y="1034"/>
                  </a:cubicBezTo>
                  <a:cubicBezTo>
                    <a:pt x="1370" y="1031"/>
                    <a:pt x="1371" y="1028"/>
                    <a:pt x="1371" y="1024"/>
                  </a:cubicBezTo>
                  <a:cubicBezTo>
                    <a:pt x="1374" y="1018"/>
                    <a:pt x="1377" y="1011"/>
                    <a:pt x="1379" y="1004"/>
                  </a:cubicBezTo>
                  <a:cubicBezTo>
                    <a:pt x="1382" y="997"/>
                    <a:pt x="1384" y="989"/>
                    <a:pt x="1386" y="980"/>
                  </a:cubicBezTo>
                  <a:cubicBezTo>
                    <a:pt x="1386" y="979"/>
                    <a:pt x="1386" y="978"/>
                    <a:pt x="1386" y="978"/>
                  </a:cubicBezTo>
                  <a:cubicBezTo>
                    <a:pt x="1386" y="977"/>
                    <a:pt x="1387" y="977"/>
                    <a:pt x="1387" y="975"/>
                  </a:cubicBezTo>
                  <a:lnTo>
                    <a:pt x="1392" y="959"/>
                  </a:lnTo>
                  <a:lnTo>
                    <a:pt x="1394" y="985"/>
                  </a:lnTo>
                  <a:cubicBezTo>
                    <a:pt x="1394" y="987"/>
                    <a:pt x="1393" y="989"/>
                    <a:pt x="1394" y="993"/>
                  </a:cubicBezTo>
                  <a:cubicBezTo>
                    <a:pt x="1394" y="997"/>
                    <a:pt x="1395" y="1000"/>
                    <a:pt x="1395" y="1002"/>
                  </a:cubicBezTo>
                  <a:cubicBezTo>
                    <a:pt x="1395" y="1004"/>
                    <a:pt x="1396" y="1005"/>
                    <a:pt x="1396" y="1006"/>
                  </a:cubicBezTo>
                  <a:cubicBezTo>
                    <a:pt x="1397" y="1007"/>
                    <a:pt x="1397" y="1009"/>
                    <a:pt x="1397" y="1010"/>
                  </a:cubicBezTo>
                  <a:cubicBezTo>
                    <a:pt x="1397" y="1010"/>
                    <a:pt x="1397" y="1011"/>
                    <a:pt x="1397" y="1012"/>
                  </a:cubicBezTo>
                  <a:cubicBezTo>
                    <a:pt x="1397" y="1013"/>
                    <a:pt x="1398" y="1014"/>
                    <a:pt x="1397" y="1014"/>
                  </a:cubicBezTo>
                  <a:cubicBezTo>
                    <a:pt x="1398" y="1017"/>
                    <a:pt x="1398" y="1020"/>
                    <a:pt x="1398" y="1022"/>
                  </a:cubicBezTo>
                  <a:cubicBezTo>
                    <a:pt x="1398" y="1024"/>
                    <a:pt x="1398" y="1026"/>
                    <a:pt x="1398" y="1028"/>
                  </a:cubicBezTo>
                  <a:cubicBezTo>
                    <a:pt x="1399" y="1040"/>
                    <a:pt x="1399" y="1052"/>
                    <a:pt x="1399" y="1062"/>
                  </a:cubicBezTo>
                  <a:cubicBezTo>
                    <a:pt x="1399" y="1071"/>
                    <a:pt x="1399" y="1079"/>
                    <a:pt x="1399" y="1088"/>
                  </a:cubicBezTo>
                  <a:cubicBezTo>
                    <a:pt x="1399" y="1096"/>
                    <a:pt x="1400" y="1104"/>
                    <a:pt x="1401" y="1111"/>
                  </a:cubicBezTo>
                  <a:cubicBezTo>
                    <a:pt x="1401" y="1119"/>
                    <a:pt x="1401" y="1128"/>
                    <a:pt x="1402" y="1137"/>
                  </a:cubicBezTo>
                  <a:cubicBezTo>
                    <a:pt x="1403" y="1146"/>
                    <a:pt x="1403" y="1155"/>
                    <a:pt x="1404" y="1166"/>
                  </a:cubicBezTo>
                  <a:lnTo>
                    <a:pt x="1407" y="1201"/>
                  </a:lnTo>
                  <a:cubicBezTo>
                    <a:pt x="1407" y="1209"/>
                    <a:pt x="1409" y="1217"/>
                    <a:pt x="1416" y="1227"/>
                  </a:cubicBezTo>
                  <a:cubicBezTo>
                    <a:pt x="1417" y="1229"/>
                    <a:pt x="1419" y="1230"/>
                    <a:pt x="1422" y="1231"/>
                  </a:cubicBezTo>
                  <a:cubicBezTo>
                    <a:pt x="1425" y="1231"/>
                    <a:pt x="1428" y="1232"/>
                    <a:pt x="1433" y="1232"/>
                  </a:cubicBezTo>
                  <a:cubicBezTo>
                    <a:pt x="1433" y="1232"/>
                    <a:pt x="1433" y="1232"/>
                    <a:pt x="1435" y="1232"/>
                  </a:cubicBezTo>
                  <a:cubicBezTo>
                    <a:pt x="1436" y="1232"/>
                    <a:pt x="1438" y="1232"/>
                    <a:pt x="1439" y="1232"/>
                  </a:cubicBezTo>
                  <a:cubicBezTo>
                    <a:pt x="1445" y="1230"/>
                    <a:pt x="1450" y="1226"/>
                    <a:pt x="1453" y="1222"/>
                  </a:cubicBezTo>
                  <a:cubicBezTo>
                    <a:pt x="1457" y="1217"/>
                    <a:pt x="1459" y="1213"/>
                    <a:pt x="1460" y="1210"/>
                  </a:cubicBezTo>
                  <a:lnTo>
                    <a:pt x="1460" y="1208"/>
                  </a:lnTo>
                  <a:cubicBezTo>
                    <a:pt x="1460" y="1207"/>
                    <a:pt x="1461" y="1207"/>
                    <a:pt x="1461" y="1207"/>
                  </a:cubicBezTo>
                  <a:cubicBezTo>
                    <a:pt x="1461" y="1207"/>
                    <a:pt x="1461" y="1207"/>
                    <a:pt x="1461" y="1206"/>
                  </a:cubicBezTo>
                  <a:cubicBezTo>
                    <a:pt x="1466" y="1196"/>
                    <a:pt x="1469" y="1185"/>
                    <a:pt x="1471" y="1173"/>
                  </a:cubicBezTo>
                  <a:cubicBezTo>
                    <a:pt x="1474" y="1162"/>
                    <a:pt x="1476" y="1151"/>
                    <a:pt x="1478" y="1139"/>
                  </a:cubicBezTo>
                  <a:cubicBezTo>
                    <a:pt x="1478" y="1135"/>
                    <a:pt x="1479" y="1132"/>
                    <a:pt x="1480" y="1129"/>
                  </a:cubicBezTo>
                  <a:cubicBezTo>
                    <a:pt x="1481" y="1125"/>
                    <a:pt x="1481" y="1122"/>
                    <a:pt x="1482" y="1119"/>
                  </a:cubicBezTo>
                  <a:lnTo>
                    <a:pt x="1494" y="1065"/>
                  </a:lnTo>
                  <a:cubicBezTo>
                    <a:pt x="1497" y="1049"/>
                    <a:pt x="1501" y="1032"/>
                    <a:pt x="1504" y="1015"/>
                  </a:cubicBezTo>
                  <a:cubicBezTo>
                    <a:pt x="1508" y="998"/>
                    <a:pt x="1511" y="979"/>
                    <a:pt x="1513" y="960"/>
                  </a:cubicBezTo>
                  <a:cubicBezTo>
                    <a:pt x="1515" y="932"/>
                    <a:pt x="1519" y="905"/>
                    <a:pt x="1523" y="878"/>
                  </a:cubicBezTo>
                  <a:cubicBezTo>
                    <a:pt x="1526" y="852"/>
                    <a:pt x="1531" y="825"/>
                    <a:pt x="1535" y="797"/>
                  </a:cubicBezTo>
                  <a:lnTo>
                    <a:pt x="1542" y="750"/>
                  </a:lnTo>
                  <a:lnTo>
                    <a:pt x="1547" y="720"/>
                  </a:lnTo>
                  <a:cubicBezTo>
                    <a:pt x="1548" y="717"/>
                    <a:pt x="1548" y="712"/>
                    <a:pt x="1549" y="708"/>
                  </a:cubicBezTo>
                  <a:cubicBezTo>
                    <a:pt x="1550" y="703"/>
                    <a:pt x="1550" y="698"/>
                    <a:pt x="1551" y="694"/>
                  </a:cubicBezTo>
                  <a:cubicBezTo>
                    <a:pt x="1552" y="684"/>
                    <a:pt x="1554" y="673"/>
                    <a:pt x="1555" y="663"/>
                  </a:cubicBezTo>
                  <a:cubicBezTo>
                    <a:pt x="1556" y="653"/>
                    <a:pt x="1557" y="644"/>
                    <a:pt x="1558" y="635"/>
                  </a:cubicBezTo>
                  <a:cubicBezTo>
                    <a:pt x="1561" y="615"/>
                    <a:pt x="1563" y="593"/>
                    <a:pt x="1564" y="570"/>
                  </a:cubicBezTo>
                  <a:lnTo>
                    <a:pt x="1566" y="541"/>
                  </a:lnTo>
                  <a:cubicBezTo>
                    <a:pt x="1567" y="534"/>
                    <a:pt x="1566" y="528"/>
                    <a:pt x="1562" y="523"/>
                  </a:cubicBezTo>
                  <a:cubicBezTo>
                    <a:pt x="1557" y="518"/>
                    <a:pt x="1552" y="515"/>
                    <a:pt x="1545" y="513"/>
                  </a:cubicBezTo>
                  <a:cubicBezTo>
                    <a:pt x="1538" y="513"/>
                    <a:pt x="1532" y="515"/>
                    <a:pt x="1526" y="519"/>
                  </a:cubicBezTo>
                  <a:cubicBezTo>
                    <a:pt x="1521" y="523"/>
                    <a:pt x="1518" y="529"/>
                    <a:pt x="1518" y="536"/>
                  </a:cubicBezTo>
                  <a:lnTo>
                    <a:pt x="1516" y="568"/>
                  </a:lnTo>
                  <a:cubicBezTo>
                    <a:pt x="1515" y="578"/>
                    <a:pt x="1514" y="589"/>
                    <a:pt x="1513" y="599"/>
                  </a:cubicBezTo>
                  <a:cubicBezTo>
                    <a:pt x="1511" y="610"/>
                    <a:pt x="1510" y="621"/>
                    <a:pt x="1510" y="631"/>
                  </a:cubicBezTo>
                  <a:cubicBezTo>
                    <a:pt x="1509" y="640"/>
                    <a:pt x="1508" y="649"/>
                    <a:pt x="1507" y="658"/>
                  </a:cubicBezTo>
                  <a:cubicBezTo>
                    <a:pt x="1506" y="667"/>
                    <a:pt x="1504" y="676"/>
                    <a:pt x="1503" y="685"/>
                  </a:cubicBezTo>
                  <a:cubicBezTo>
                    <a:pt x="1502" y="689"/>
                    <a:pt x="1502" y="694"/>
                    <a:pt x="1501" y="699"/>
                  </a:cubicBezTo>
                  <a:cubicBezTo>
                    <a:pt x="1500" y="703"/>
                    <a:pt x="1500" y="707"/>
                    <a:pt x="1499" y="710"/>
                  </a:cubicBezTo>
                  <a:lnTo>
                    <a:pt x="1494" y="743"/>
                  </a:lnTo>
                  <a:lnTo>
                    <a:pt x="1487" y="788"/>
                  </a:lnTo>
                  <a:cubicBezTo>
                    <a:pt x="1483" y="816"/>
                    <a:pt x="1478" y="843"/>
                    <a:pt x="1474" y="872"/>
                  </a:cubicBezTo>
                  <a:cubicBezTo>
                    <a:pt x="1470" y="900"/>
                    <a:pt x="1466" y="928"/>
                    <a:pt x="1464" y="956"/>
                  </a:cubicBezTo>
                  <a:cubicBezTo>
                    <a:pt x="1462" y="970"/>
                    <a:pt x="1459" y="985"/>
                    <a:pt x="1457" y="1000"/>
                  </a:cubicBezTo>
                  <a:cubicBezTo>
                    <a:pt x="1454" y="1015"/>
                    <a:pt x="1451" y="1031"/>
                    <a:pt x="1447" y="1048"/>
                  </a:cubicBezTo>
                  <a:lnTo>
                    <a:pt x="1447" y="1049"/>
                  </a:lnTo>
                  <a:lnTo>
                    <a:pt x="1445" y="1026"/>
                  </a:lnTo>
                  <a:cubicBezTo>
                    <a:pt x="1445" y="1022"/>
                    <a:pt x="1446" y="1019"/>
                    <a:pt x="1445" y="1016"/>
                  </a:cubicBezTo>
                  <a:cubicBezTo>
                    <a:pt x="1445" y="1012"/>
                    <a:pt x="1445" y="1009"/>
                    <a:pt x="1445" y="1005"/>
                  </a:cubicBezTo>
                  <a:lnTo>
                    <a:pt x="1443" y="984"/>
                  </a:lnTo>
                  <a:cubicBezTo>
                    <a:pt x="1443" y="980"/>
                    <a:pt x="1443" y="976"/>
                    <a:pt x="1443" y="971"/>
                  </a:cubicBezTo>
                  <a:cubicBezTo>
                    <a:pt x="1443" y="967"/>
                    <a:pt x="1443" y="963"/>
                    <a:pt x="1442" y="960"/>
                  </a:cubicBezTo>
                  <a:cubicBezTo>
                    <a:pt x="1443" y="958"/>
                    <a:pt x="1442" y="956"/>
                    <a:pt x="1442" y="954"/>
                  </a:cubicBezTo>
                  <a:cubicBezTo>
                    <a:pt x="1441" y="951"/>
                    <a:pt x="1441" y="949"/>
                    <a:pt x="1441" y="947"/>
                  </a:cubicBezTo>
                  <a:cubicBezTo>
                    <a:pt x="1441" y="945"/>
                    <a:pt x="1441" y="941"/>
                    <a:pt x="1441" y="937"/>
                  </a:cubicBezTo>
                  <a:cubicBezTo>
                    <a:pt x="1439" y="918"/>
                    <a:pt x="1437" y="901"/>
                    <a:pt x="1435" y="886"/>
                  </a:cubicBezTo>
                  <a:cubicBezTo>
                    <a:pt x="1434" y="871"/>
                    <a:pt x="1431" y="857"/>
                    <a:pt x="1428" y="845"/>
                  </a:cubicBezTo>
                  <a:lnTo>
                    <a:pt x="1428" y="846"/>
                  </a:lnTo>
                  <a:cubicBezTo>
                    <a:pt x="1427" y="841"/>
                    <a:pt x="1425" y="837"/>
                    <a:pt x="1421" y="833"/>
                  </a:cubicBezTo>
                  <a:cubicBezTo>
                    <a:pt x="1417" y="829"/>
                    <a:pt x="1412" y="827"/>
                    <a:pt x="1407" y="826"/>
                  </a:cubicBezTo>
                  <a:cubicBezTo>
                    <a:pt x="1401" y="825"/>
                    <a:pt x="1394" y="826"/>
                    <a:pt x="1390" y="829"/>
                  </a:cubicBezTo>
                  <a:cubicBezTo>
                    <a:pt x="1385" y="832"/>
                    <a:pt x="1382" y="836"/>
                    <a:pt x="1381" y="841"/>
                  </a:cubicBezTo>
                  <a:lnTo>
                    <a:pt x="1359" y="903"/>
                  </a:lnTo>
                  <a:cubicBezTo>
                    <a:pt x="1359" y="907"/>
                    <a:pt x="1357" y="911"/>
                    <a:pt x="1356" y="914"/>
                  </a:cubicBezTo>
                  <a:cubicBezTo>
                    <a:pt x="1355" y="918"/>
                    <a:pt x="1354" y="921"/>
                    <a:pt x="1353" y="925"/>
                  </a:cubicBezTo>
                  <a:lnTo>
                    <a:pt x="1348" y="938"/>
                  </a:lnTo>
                  <a:lnTo>
                    <a:pt x="1348" y="939"/>
                  </a:lnTo>
                  <a:cubicBezTo>
                    <a:pt x="1348" y="939"/>
                    <a:pt x="1347" y="940"/>
                    <a:pt x="1347" y="941"/>
                  </a:cubicBezTo>
                  <a:cubicBezTo>
                    <a:pt x="1343" y="948"/>
                    <a:pt x="1340" y="957"/>
                    <a:pt x="1339" y="969"/>
                  </a:cubicBezTo>
                  <a:cubicBezTo>
                    <a:pt x="1338" y="973"/>
                    <a:pt x="1336" y="977"/>
                    <a:pt x="1334" y="982"/>
                  </a:cubicBezTo>
                  <a:cubicBezTo>
                    <a:pt x="1332" y="987"/>
                    <a:pt x="1330" y="993"/>
                    <a:pt x="1328" y="999"/>
                  </a:cubicBezTo>
                  <a:cubicBezTo>
                    <a:pt x="1328" y="1000"/>
                    <a:pt x="1327" y="1002"/>
                    <a:pt x="1326" y="1003"/>
                  </a:cubicBezTo>
                  <a:cubicBezTo>
                    <a:pt x="1325" y="1005"/>
                    <a:pt x="1325" y="1007"/>
                    <a:pt x="1325" y="1008"/>
                  </a:cubicBezTo>
                  <a:lnTo>
                    <a:pt x="1318" y="1025"/>
                  </a:lnTo>
                  <a:lnTo>
                    <a:pt x="1311" y="1048"/>
                  </a:lnTo>
                  <a:cubicBezTo>
                    <a:pt x="1310" y="1042"/>
                    <a:pt x="1309" y="1036"/>
                    <a:pt x="1310" y="1031"/>
                  </a:cubicBezTo>
                  <a:cubicBezTo>
                    <a:pt x="1309" y="1027"/>
                    <a:pt x="1309" y="1024"/>
                    <a:pt x="1309" y="1022"/>
                  </a:cubicBezTo>
                  <a:cubicBezTo>
                    <a:pt x="1309" y="1019"/>
                    <a:pt x="1310" y="1016"/>
                    <a:pt x="1310" y="1013"/>
                  </a:cubicBezTo>
                  <a:lnTo>
                    <a:pt x="1308" y="935"/>
                  </a:lnTo>
                  <a:lnTo>
                    <a:pt x="1307" y="881"/>
                  </a:lnTo>
                  <a:cubicBezTo>
                    <a:pt x="1307" y="877"/>
                    <a:pt x="1307" y="874"/>
                    <a:pt x="1306" y="870"/>
                  </a:cubicBezTo>
                  <a:cubicBezTo>
                    <a:pt x="1306" y="867"/>
                    <a:pt x="1306" y="864"/>
                    <a:pt x="1306" y="861"/>
                  </a:cubicBezTo>
                  <a:lnTo>
                    <a:pt x="1307" y="847"/>
                  </a:lnTo>
                  <a:lnTo>
                    <a:pt x="1305" y="805"/>
                  </a:lnTo>
                  <a:cubicBezTo>
                    <a:pt x="1305" y="800"/>
                    <a:pt x="1305" y="795"/>
                    <a:pt x="1305" y="789"/>
                  </a:cubicBezTo>
                  <a:cubicBezTo>
                    <a:pt x="1305" y="784"/>
                    <a:pt x="1305" y="780"/>
                    <a:pt x="1305" y="775"/>
                  </a:cubicBezTo>
                  <a:cubicBezTo>
                    <a:pt x="1304" y="759"/>
                    <a:pt x="1303" y="743"/>
                    <a:pt x="1303" y="726"/>
                  </a:cubicBezTo>
                  <a:cubicBezTo>
                    <a:pt x="1302" y="709"/>
                    <a:pt x="1302" y="693"/>
                    <a:pt x="1302" y="676"/>
                  </a:cubicBezTo>
                  <a:cubicBezTo>
                    <a:pt x="1302" y="665"/>
                    <a:pt x="1302" y="654"/>
                    <a:pt x="1303" y="642"/>
                  </a:cubicBezTo>
                  <a:cubicBezTo>
                    <a:pt x="1303" y="631"/>
                    <a:pt x="1304" y="619"/>
                    <a:pt x="1304" y="608"/>
                  </a:cubicBezTo>
                  <a:lnTo>
                    <a:pt x="1306" y="581"/>
                  </a:lnTo>
                  <a:cubicBezTo>
                    <a:pt x="1306" y="575"/>
                    <a:pt x="1304" y="569"/>
                    <a:pt x="1299" y="564"/>
                  </a:cubicBezTo>
                  <a:cubicBezTo>
                    <a:pt x="1295" y="558"/>
                    <a:pt x="1289" y="556"/>
                    <a:pt x="1282" y="555"/>
                  </a:cubicBezTo>
                  <a:cubicBezTo>
                    <a:pt x="1275" y="555"/>
                    <a:pt x="1269" y="557"/>
                    <a:pt x="1265" y="562"/>
                  </a:cubicBezTo>
                  <a:cubicBezTo>
                    <a:pt x="1260" y="567"/>
                    <a:pt x="1258" y="573"/>
                    <a:pt x="1257" y="580"/>
                  </a:cubicBezTo>
                  <a:lnTo>
                    <a:pt x="1256" y="605"/>
                  </a:lnTo>
                  <a:cubicBezTo>
                    <a:pt x="1255" y="616"/>
                    <a:pt x="1255" y="627"/>
                    <a:pt x="1254" y="640"/>
                  </a:cubicBezTo>
                  <a:cubicBezTo>
                    <a:pt x="1254" y="653"/>
                    <a:pt x="1253" y="665"/>
                    <a:pt x="1253" y="676"/>
                  </a:cubicBezTo>
                  <a:cubicBezTo>
                    <a:pt x="1253" y="693"/>
                    <a:pt x="1253" y="710"/>
                    <a:pt x="1254" y="728"/>
                  </a:cubicBezTo>
                  <a:cubicBezTo>
                    <a:pt x="1254" y="745"/>
                    <a:pt x="1255" y="763"/>
                    <a:pt x="1256" y="779"/>
                  </a:cubicBezTo>
                  <a:close/>
                  <a:moveTo>
                    <a:pt x="1680" y="1237"/>
                  </a:moveTo>
                  <a:cubicBezTo>
                    <a:pt x="1687" y="1237"/>
                    <a:pt x="1694" y="1237"/>
                    <a:pt x="1701" y="1236"/>
                  </a:cubicBezTo>
                  <a:cubicBezTo>
                    <a:pt x="1708" y="1235"/>
                    <a:pt x="1715" y="1234"/>
                    <a:pt x="1722" y="1231"/>
                  </a:cubicBezTo>
                  <a:lnTo>
                    <a:pt x="1721" y="1231"/>
                  </a:lnTo>
                  <a:lnTo>
                    <a:pt x="1737" y="1226"/>
                  </a:lnTo>
                  <a:cubicBezTo>
                    <a:pt x="1763" y="1212"/>
                    <a:pt x="1782" y="1192"/>
                    <a:pt x="1794" y="1167"/>
                  </a:cubicBezTo>
                  <a:cubicBezTo>
                    <a:pt x="1806" y="1141"/>
                    <a:pt x="1811" y="1113"/>
                    <a:pt x="1809" y="1080"/>
                  </a:cubicBezTo>
                  <a:cubicBezTo>
                    <a:pt x="1805" y="1040"/>
                    <a:pt x="1795" y="999"/>
                    <a:pt x="1779" y="956"/>
                  </a:cubicBezTo>
                  <a:lnTo>
                    <a:pt x="1779" y="956"/>
                  </a:lnTo>
                  <a:cubicBezTo>
                    <a:pt x="1777" y="947"/>
                    <a:pt x="1773" y="938"/>
                    <a:pt x="1768" y="930"/>
                  </a:cubicBezTo>
                  <a:cubicBezTo>
                    <a:pt x="1763" y="921"/>
                    <a:pt x="1758" y="913"/>
                    <a:pt x="1754" y="904"/>
                  </a:cubicBezTo>
                  <a:lnTo>
                    <a:pt x="1750" y="897"/>
                  </a:lnTo>
                  <a:cubicBezTo>
                    <a:pt x="1746" y="892"/>
                    <a:pt x="1743" y="886"/>
                    <a:pt x="1740" y="881"/>
                  </a:cubicBezTo>
                  <a:cubicBezTo>
                    <a:pt x="1737" y="876"/>
                    <a:pt x="1734" y="870"/>
                    <a:pt x="1731" y="865"/>
                  </a:cubicBezTo>
                  <a:cubicBezTo>
                    <a:pt x="1727" y="856"/>
                    <a:pt x="1722" y="845"/>
                    <a:pt x="1717" y="833"/>
                  </a:cubicBezTo>
                  <a:cubicBezTo>
                    <a:pt x="1712" y="822"/>
                    <a:pt x="1708" y="808"/>
                    <a:pt x="1703" y="792"/>
                  </a:cubicBezTo>
                  <a:cubicBezTo>
                    <a:pt x="1698" y="779"/>
                    <a:pt x="1694" y="765"/>
                    <a:pt x="1690" y="751"/>
                  </a:cubicBezTo>
                  <a:cubicBezTo>
                    <a:pt x="1686" y="736"/>
                    <a:pt x="1684" y="721"/>
                    <a:pt x="1683" y="706"/>
                  </a:cubicBezTo>
                  <a:cubicBezTo>
                    <a:pt x="1682" y="700"/>
                    <a:pt x="1683" y="692"/>
                    <a:pt x="1683" y="682"/>
                  </a:cubicBezTo>
                  <a:cubicBezTo>
                    <a:pt x="1684" y="673"/>
                    <a:pt x="1684" y="665"/>
                    <a:pt x="1685" y="658"/>
                  </a:cubicBezTo>
                  <a:cubicBezTo>
                    <a:pt x="1688" y="642"/>
                    <a:pt x="1694" y="627"/>
                    <a:pt x="1700" y="613"/>
                  </a:cubicBezTo>
                  <a:cubicBezTo>
                    <a:pt x="1707" y="599"/>
                    <a:pt x="1716" y="591"/>
                    <a:pt x="1728" y="589"/>
                  </a:cubicBezTo>
                  <a:cubicBezTo>
                    <a:pt x="1736" y="587"/>
                    <a:pt x="1746" y="587"/>
                    <a:pt x="1757" y="590"/>
                  </a:cubicBezTo>
                  <a:cubicBezTo>
                    <a:pt x="1768" y="593"/>
                    <a:pt x="1777" y="598"/>
                    <a:pt x="1782" y="604"/>
                  </a:cubicBezTo>
                  <a:cubicBezTo>
                    <a:pt x="1787" y="609"/>
                    <a:pt x="1792" y="611"/>
                    <a:pt x="1799" y="612"/>
                  </a:cubicBezTo>
                  <a:cubicBezTo>
                    <a:pt x="1805" y="612"/>
                    <a:pt x="1811" y="610"/>
                    <a:pt x="1816" y="605"/>
                  </a:cubicBezTo>
                  <a:cubicBezTo>
                    <a:pt x="1821" y="601"/>
                    <a:pt x="1824" y="595"/>
                    <a:pt x="1824" y="589"/>
                  </a:cubicBezTo>
                  <a:cubicBezTo>
                    <a:pt x="1825" y="583"/>
                    <a:pt x="1822" y="578"/>
                    <a:pt x="1818" y="572"/>
                  </a:cubicBezTo>
                  <a:cubicBezTo>
                    <a:pt x="1805" y="558"/>
                    <a:pt x="1788" y="549"/>
                    <a:pt x="1769" y="543"/>
                  </a:cubicBezTo>
                  <a:cubicBezTo>
                    <a:pt x="1749" y="538"/>
                    <a:pt x="1732" y="537"/>
                    <a:pt x="1717" y="539"/>
                  </a:cubicBezTo>
                  <a:cubicBezTo>
                    <a:pt x="1697" y="543"/>
                    <a:pt x="1680" y="555"/>
                    <a:pt x="1666" y="575"/>
                  </a:cubicBezTo>
                  <a:cubicBezTo>
                    <a:pt x="1652" y="595"/>
                    <a:pt x="1642" y="620"/>
                    <a:pt x="1637" y="651"/>
                  </a:cubicBezTo>
                  <a:cubicBezTo>
                    <a:pt x="1635" y="670"/>
                    <a:pt x="1634" y="689"/>
                    <a:pt x="1634" y="707"/>
                  </a:cubicBezTo>
                  <a:cubicBezTo>
                    <a:pt x="1635" y="726"/>
                    <a:pt x="1637" y="743"/>
                    <a:pt x="1641" y="760"/>
                  </a:cubicBezTo>
                  <a:cubicBezTo>
                    <a:pt x="1645" y="777"/>
                    <a:pt x="1650" y="793"/>
                    <a:pt x="1655" y="806"/>
                  </a:cubicBezTo>
                  <a:cubicBezTo>
                    <a:pt x="1660" y="821"/>
                    <a:pt x="1665" y="835"/>
                    <a:pt x="1670" y="848"/>
                  </a:cubicBezTo>
                  <a:cubicBezTo>
                    <a:pt x="1675" y="861"/>
                    <a:pt x="1682" y="874"/>
                    <a:pt x="1689" y="887"/>
                  </a:cubicBezTo>
                  <a:lnTo>
                    <a:pt x="1707" y="922"/>
                  </a:lnTo>
                  <a:cubicBezTo>
                    <a:pt x="1713" y="931"/>
                    <a:pt x="1719" y="939"/>
                    <a:pt x="1724" y="948"/>
                  </a:cubicBezTo>
                  <a:cubicBezTo>
                    <a:pt x="1728" y="956"/>
                    <a:pt x="1732" y="964"/>
                    <a:pt x="1735" y="972"/>
                  </a:cubicBezTo>
                  <a:lnTo>
                    <a:pt x="1734" y="972"/>
                  </a:lnTo>
                  <a:cubicBezTo>
                    <a:pt x="1748" y="1010"/>
                    <a:pt x="1756" y="1048"/>
                    <a:pt x="1760" y="1084"/>
                  </a:cubicBezTo>
                  <a:cubicBezTo>
                    <a:pt x="1762" y="1105"/>
                    <a:pt x="1759" y="1125"/>
                    <a:pt x="1751" y="1142"/>
                  </a:cubicBezTo>
                  <a:cubicBezTo>
                    <a:pt x="1744" y="1159"/>
                    <a:pt x="1733" y="1172"/>
                    <a:pt x="1718" y="1180"/>
                  </a:cubicBezTo>
                  <a:lnTo>
                    <a:pt x="1717" y="1181"/>
                  </a:lnTo>
                  <a:cubicBezTo>
                    <a:pt x="1705" y="1187"/>
                    <a:pt x="1693" y="1189"/>
                    <a:pt x="1682" y="1188"/>
                  </a:cubicBezTo>
                  <a:cubicBezTo>
                    <a:pt x="1670" y="1187"/>
                    <a:pt x="1663" y="1184"/>
                    <a:pt x="1658" y="1179"/>
                  </a:cubicBezTo>
                  <a:cubicBezTo>
                    <a:pt x="1653" y="1174"/>
                    <a:pt x="1652" y="1168"/>
                    <a:pt x="1653" y="1162"/>
                  </a:cubicBezTo>
                  <a:cubicBezTo>
                    <a:pt x="1654" y="1156"/>
                    <a:pt x="1656" y="1149"/>
                    <a:pt x="1659" y="1143"/>
                  </a:cubicBezTo>
                  <a:cubicBezTo>
                    <a:pt x="1662" y="1137"/>
                    <a:pt x="1662" y="1130"/>
                    <a:pt x="1660" y="1124"/>
                  </a:cubicBezTo>
                  <a:cubicBezTo>
                    <a:pt x="1658" y="1118"/>
                    <a:pt x="1653" y="1114"/>
                    <a:pt x="1647" y="1111"/>
                  </a:cubicBezTo>
                  <a:cubicBezTo>
                    <a:pt x="1640" y="1108"/>
                    <a:pt x="1634" y="1108"/>
                    <a:pt x="1628" y="1110"/>
                  </a:cubicBezTo>
                  <a:cubicBezTo>
                    <a:pt x="1621" y="1113"/>
                    <a:pt x="1617" y="1117"/>
                    <a:pt x="1613" y="1124"/>
                  </a:cubicBezTo>
                  <a:cubicBezTo>
                    <a:pt x="1610" y="1130"/>
                    <a:pt x="1608" y="1136"/>
                    <a:pt x="1607" y="1142"/>
                  </a:cubicBezTo>
                  <a:cubicBezTo>
                    <a:pt x="1606" y="1148"/>
                    <a:pt x="1605" y="1155"/>
                    <a:pt x="1605" y="1161"/>
                  </a:cubicBezTo>
                  <a:cubicBezTo>
                    <a:pt x="1604" y="1181"/>
                    <a:pt x="1610" y="1198"/>
                    <a:pt x="1622" y="1212"/>
                  </a:cubicBezTo>
                  <a:cubicBezTo>
                    <a:pt x="1637" y="1227"/>
                    <a:pt x="1657" y="1236"/>
                    <a:pt x="1680" y="1237"/>
                  </a:cubicBezTo>
                  <a:close/>
                  <a:moveTo>
                    <a:pt x="986" y="855"/>
                  </a:moveTo>
                  <a:cubicBezTo>
                    <a:pt x="986" y="856"/>
                    <a:pt x="986" y="857"/>
                    <a:pt x="986" y="857"/>
                  </a:cubicBezTo>
                  <a:cubicBezTo>
                    <a:pt x="987" y="858"/>
                    <a:pt x="987" y="859"/>
                    <a:pt x="987" y="859"/>
                  </a:cubicBezTo>
                  <a:lnTo>
                    <a:pt x="987" y="880"/>
                  </a:lnTo>
                  <a:cubicBezTo>
                    <a:pt x="988" y="889"/>
                    <a:pt x="987" y="899"/>
                    <a:pt x="986" y="909"/>
                  </a:cubicBezTo>
                  <a:cubicBezTo>
                    <a:pt x="986" y="918"/>
                    <a:pt x="985" y="928"/>
                    <a:pt x="985" y="937"/>
                  </a:cubicBezTo>
                  <a:lnTo>
                    <a:pt x="982" y="993"/>
                  </a:lnTo>
                  <a:cubicBezTo>
                    <a:pt x="981" y="1002"/>
                    <a:pt x="980" y="1011"/>
                    <a:pt x="979" y="1021"/>
                  </a:cubicBezTo>
                  <a:cubicBezTo>
                    <a:pt x="978" y="1031"/>
                    <a:pt x="978" y="1040"/>
                    <a:pt x="979" y="1050"/>
                  </a:cubicBezTo>
                  <a:lnTo>
                    <a:pt x="979" y="1098"/>
                  </a:lnTo>
                  <a:cubicBezTo>
                    <a:pt x="979" y="1110"/>
                    <a:pt x="980" y="1122"/>
                    <a:pt x="981" y="1134"/>
                  </a:cubicBezTo>
                  <a:cubicBezTo>
                    <a:pt x="981" y="1147"/>
                    <a:pt x="981" y="1158"/>
                    <a:pt x="979" y="1168"/>
                  </a:cubicBezTo>
                  <a:cubicBezTo>
                    <a:pt x="978" y="1177"/>
                    <a:pt x="981" y="1184"/>
                    <a:pt x="987" y="1190"/>
                  </a:cubicBezTo>
                  <a:cubicBezTo>
                    <a:pt x="992" y="1193"/>
                    <a:pt x="997" y="1195"/>
                    <a:pt x="1002" y="1195"/>
                  </a:cubicBezTo>
                  <a:lnTo>
                    <a:pt x="1004" y="1195"/>
                  </a:lnTo>
                  <a:cubicBezTo>
                    <a:pt x="1005" y="1195"/>
                    <a:pt x="1006" y="1195"/>
                    <a:pt x="1007" y="1194"/>
                  </a:cubicBezTo>
                  <a:cubicBezTo>
                    <a:pt x="1008" y="1194"/>
                    <a:pt x="1009" y="1194"/>
                    <a:pt x="1010" y="1194"/>
                  </a:cubicBezTo>
                  <a:cubicBezTo>
                    <a:pt x="1030" y="1188"/>
                    <a:pt x="1050" y="1186"/>
                    <a:pt x="1068" y="1186"/>
                  </a:cubicBezTo>
                  <a:cubicBezTo>
                    <a:pt x="1087" y="1186"/>
                    <a:pt x="1107" y="1187"/>
                    <a:pt x="1129" y="1188"/>
                  </a:cubicBezTo>
                  <a:lnTo>
                    <a:pt x="1147" y="1189"/>
                  </a:lnTo>
                  <a:cubicBezTo>
                    <a:pt x="1154" y="1189"/>
                    <a:pt x="1159" y="1187"/>
                    <a:pt x="1164" y="1182"/>
                  </a:cubicBezTo>
                  <a:cubicBezTo>
                    <a:pt x="1169" y="1178"/>
                    <a:pt x="1172" y="1172"/>
                    <a:pt x="1172" y="1165"/>
                  </a:cubicBezTo>
                  <a:cubicBezTo>
                    <a:pt x="1172" y="1159"/>
                    <a:pt x="1170" y="1153"/>
                    <a:pt x="1166" y="1148"/>
                  </a:cubicBezTo>
                  <a:cubicBezTo>
                    <a:pt x="1162" y="1143"/>
                    <a:pt x="1156" y="1140"/>
                    <a:pt x="1150" y="1140"/>
                  </a:cubicBezTo>
                  <a:lnTo>
                    <a:pt x="1120" y="1138"/>
                  </a:lnTo>
                  <a:cubicBezTo>
                    <a:pt x="1105" y="1137"/>
                    <a:pt x="1089" y="1137"/>
                    <a:pt x="1074" y="1136"/>
                  </a:cubicBezTo>
                  <a:cubicBezTo>
                    <a:pt x="1059" y="1136"/>
                    <a:pt x="1044" y="1137"/>
                    <a:pt x="1029" y="1140"/>
                  </a:cubicBezTo>
                  <a:cubicBezTo>
                    <a:pt x="1029" y="1133"/>
                    <a:pt x="1029" y="1126"/>
                    <a:pt x="1029" y="1118"/>
                  </a:cubicBezTo>
                  <a:cubicBezTo>
                    <a:pt x="1030" y="1110"/>
                    <a:pt x="1029" y="1102"/>
                    <a:pt x="1028" y="1096"/>
                  </a:cubicBezTo>
                  <a:cubicBezTo>
                    <a:pt x="1028" y="1086"/>
                    <a:pt x="1027" y="1078"/>
                    <a:pt x="1027" y="1071"/>
                  </a:cubicBezTo>
                  <a:cubicBezTo>
                    <a:pt x="1027" y="1064"/>
                    <a:pt x="1028" y="1057"/>
                    <a:pt x="1028" y="1050"/>
                  </a:cubicBezTo>
                  <a:cubicBezTo>
                    <a:pt x="1028" y="1036"/>
                    <a:pt x="1028" y="1023"/>
                    <a:pt x="1029" y="1009"/>
                  </a:cubicBezTo>
                  <a:cubicBezTo>
                    <a:pt x="1030" y="995"/>
                    <a:pt x="1031" y="981"/>
                    <a:pt x="1031" y="967"/>
                  </a:cubicBezTo>
                  <a:cubicBezTo>
                    <a:pt x="1032" y="960"/>
                    <a:pt x="1032" y="953"/>
                    <a:pt x="1033" y="946"/>
                  </a:cubicBezTo>
                  <a:cubicBezTo>
                    <a:pt x="1034" y="939"/>
                    <a:pt x="1034" y="932"/>
                    <a:pt x="1035" y="925"/>
                  </a:cubicBezTo>
                  <a:cubicBezTo>
                    <a:pt x="1035" y="918"/>
                    <a:pt x="1035" y="910"/>
                    <a:pt x="1035" y="903"/>
                  </a:cubicBezTo>
                  <a:cubicBezTo>
                    <a:pt x="1035" y="896"/>
                    <a:pt x="1035" y="889"/>
                    <a:pt x="1036" y="882"/>
                  </a:cubicBezTo>
                  <a:lnTo>
                    <a:pt x="1036" y="861"/>
                  </a:lnTo>
                  <a:cubicBezTo>
                    <a:pt x="1036" y="859"/>
                    <a:pt x="1036" y="857"/>
                    <a:pt x="1035" y="856"/>
                  </a:cubicBezTo>
                  <a:cubicBezTo>
                    <a:pt x="1035" y="854"/>
                    <a:pt x="1035" y="853"/>
                    <a:pt x="1035" y="852"/>
                  </a:cubicBezTo>
                  <a:lnTo>
                    <a:pt x="1035" y="851"/>
                  </a:lnTo>
                  <a:lnTo>
                    <a:pt x="1041" y="849"/>
                  </a:lnTo>
                  <a:cubicBezTo>
                    <a:pt x="1055" y="847"/>
                    <a:pt x="1068" y="845"/>
                    <a:pt x="1081" y="844"/>
                  </a:cubicBezTo>
                  <a:cubicBezTo>
                    <a:pt x="1094" y="844"/>
                    <a:pt x="1103" y="844"/>
                    <a:pt x="1110" y="846"/>
                  </a:cubicBezTo>
                  <a:cubicBezTo>
                    <a:pt x="1117" y="849"/>
                    <a:pt x="1123" y="849"/>
                    <a:pt x="1129" y="847"/>
                  </a:cubicBezTo>
                  <a:cubicBezTo>
                    <a:pt x="1135" y="845"/>
                    <a:pt x="1140" y="841"/>
                    <a:pt x="1143" y="834"/>
                  </a:cubicBezTo>
                  <a:cubicBezTo>
                    <a:pt x="1144" y="828"/>
                    <a:pt x="1144" y="821"/>
                    <a:pt x="1142" y="814"/>
                  </a:cubicBezTo>
                  <a:cubicBezTo>
                    <a:pt x="1140" y="807"/>
                    <a:pt x="1136" y="803"/>
                    <a:pt x="1129" y="800"/>
                  </a:cubicBezTo>
                  <a:cubicBezTo>
                    <a:pt x="1116" y="796"/>
                    <a:pt x="1102" y="794"/>
                    <a:pt x="1086" y="795"/>
                  </a:cubicBezTo>
                  <a:cubicBezTo>
                    <a:pt x="1071" y="796"/>
                    <a:pt x="1054" y="797"/>
                    <a:pt x="1037" y="800"/>
                  </a:cubicBezTo>
                  <a:cubicBezTo>
                    <a:pt x="1037" y="790"/>
                    <a:pt x="1037" y="781"/>
                    <a:pt x="1038" y="773"/>
                  </a:cubicBezTo>
                  <a:cubicBezTo>
                    <a:pt x="1038" y="764"/>
                    <a:pt x="1038" y="756"/>
                    <a:pt x="1038" y="747"/>
                  </a:cubicBezTo>
                  <a:cubicBezTo>
                    <a:pt x="1039" y="738"/>
                    <a:pt x="1039" y="728"/>
                    <a:pt x="1040" y="719"/>
                  </a:cubicBezTo>
                  <a:cubicBezTo>
                    <a:pt x="1040" y="709"/>
                    <a:pt x="1041" y="698"/>
                    <a:pt x="1042" y="685"/>
                  </a:cubicBezTo>
                  <a:cubicBezTo>
                    <a:pt x="1042" y="675"/>
                    <a:pt x="1042" y="663"/>
                    <a:pt x="1043" y="650"/>
                  </a:cubicBezTo>
                  <a:cubicBezTo>
                    <a:pt x="1043" y="638"/>
                    <a:pt x="1043" y="626"/>
                    <a:pt x="1042" y="616"/>
                  </a:cubicBezTo>
                  <a:cubicBezTo>
                    <a:pt x="1042" y="605"/>
                    <a:pt x="1043" y="595"/>
                    <a:pt x="1043" y="585"/>
                  </a:cubicBezTo>
                  <a:cubicBezTo>
                    <a:pt x="1043" y="575"/>
                    <a:pt x="1043" y="565"/>
                    <a:pt x="1044" y="554"/>
                  </a:cubicBezTo>
                  <a:cubicBezTo>
                    <a:pt x="1053" y="554"/>
                    <a:pt x="1063" y="555"/>
                    <a:pt x="1073" y="556"/>
                  </a:cubicBezTo>
                  <a:cubicBezTo>
                    <a:pt x="1083" y="557"/>
                    <a:pt x="1092" y="559"/>
                    <a:pt x="1101" y="560"/>
                  </a:cubicBezTo>
                  <a:cubicBezTo>
                    <a:pt x="1119" y="563"/>
                    <a:pt x="1140" y="565"/>
                    <a:pt x="1162" y="566"/>
                  </a:cubicBezTo>
                  <a:cubicBezTo>
                    <a:pt x="1169" y="567"/>
                    <a:pt x="1175" y="565"/>
                    <a:pt x="1179" y="560"/>
                  </a:cubicBezTo>
                  <a:cubicBezTo>
                    <a:pt x="1184" y="556"/>
                    <a:pt x="1187" y="551"/>
                    <a:pt x="1187" y="544"/>
                  </a:cubicBezTo>
                  <a:cubicBezTo>
                    <a:pt x="1188" y="536"/>
                    <a:pt x="1186" y="530"/>
                    <a:pt x="1181" y="525"/>
                  </a:cubicBezTo>
                  <a:cubicBezTo>
                    <a:pt x="1177" y="521"/>
                    <a:pt x="1171" y="518"/>
                    <a:pt x="1165" y="518"/>
                  </a:cubicBezTo>
                  <a:cubicBezTo>
                    <a:pt x="1160" y="518"/>
                    <a:pt x="1155" y="517"/>
                    <a:pt x="1149" y="517"/>
                  </a:cubicBezTo>
                  <a:cubicBezTo>
                    <a:pt x="1143" y="516"/>
                    <a:pt x="1137" y="515"/>
                    <a:pt x="1130" y="514"/>
                  </a:cubicBezTo>
                  <a:cubicBezTo>
                    <a:pt x="1127" y="514"/>
                    <a:pt x="1123" y="514"/>
                    <a:pt x="1119" y="513"/>
                  </a:cubicBezTo>
                  <a:cubicBezTo>
                    <a:pt x="1116" y="513"/>
                    <a:pt x="1112" y="513"/>
                    <a:pt x="1108" y="512"/>
                  </a:cubicBezTo>
                  <a:cubicBezTo>
                    <a:pt x="1107" y="512"/>
                    <a:pt x="1105" y="512"/>
                    <a:pt x="1103" y="511"/>
                  </a:cubicBezTo>
                  <a:cubicBezTo>
                    <a:pt x="1101" y="510"/>
                    <a:pt x="1100" y="510"/>
                    <a:pt x="1098" y="510"/>
                  </a:cubicBezTo>
                  <a:cubicBezTo>
                    <a:pt x="1086" y="508"/>
                    <a:pt x="1073" y="507"/>
                    <a:pt x="1059" y="505"/>
                  </a:cubicBezTo>
                  <a:cubicBezTo>
                    <a:pt x="1045" y="504"/>
                    <a:pt x="1032" y="504"/>
                    <a:pt x="1020" y="505"/>
                  </a:cubicBezTo>
                  <a:cubicBezTo>
                    <a:pt x="1014" y="506"/>
                    <a:pt x="1008" y="508"/>
                    <a:pt x="1004" y="512"/>
                  </a:cubicBezTo>
                  <a:cubicBezTo>
                    <a:pt x="1000" y="516"/>
                    <a:pt x="997" y="521"/>
                    <a:pt x="997" y="527"/>
                  </a:cubicBezTo>
                  <a:cubicBezTo>
                    <a:pt x="995" y="538"/>
                    <a:pt x="994" y="549"/>
                    <a:pt x="994" y="562"/>
                  </a:cubicBezTo>
                  <a:cubicBezTo>
                    <a:pt x="994" y="575"/>
                    <a:pt x="994" y="586"/>
                    <a:pt x="994" y="596"/>
                  </a:cubicBezTo>
                  <a:cubicBezTo>
                    <a:pt x="994" y="600"/>
                    <a:pt x="994" y="603"/>
                    <a:pt x="994" y="607"/>
                  </a:cubicBezTo>
                  <a:cubicBezTo>
                    <a:pt x="994" y="610"/>
                    <a:pt x="994" y="613"/>
                    <a:pt x="994" y="616"/>
                  </a:cubicBezTo>
                  <a:cubicBezTo>
                    <a:pt x="994" y="627"/>
                    <a:pt x="994" y="638"/>
                    <a:pt x="994" y="649"/>
                  </a:cubicBezTo>
                  <a:cubicBezTo>
                    <a:pt x="994" y="660"/>
                    <a:pt x="994" y="671"/>
                    <a:pt x="993" y="683"/>
                  </a:cubicBezTo>
                  <a:cubicBezTo>
                    <a:pt x="992" y="709"/>
                    <a:pt x="991" y="732"/>
                    <a:pt x="990" y="751"/>
                  </a:cubicBezTo>
                  <a:cubicBezTo>
                    <a:pt x="989" y="771"/>
                    <a:pt x="988" y="790"/>
                    <a:pt x="987" y="810"/>
                  </a:cubicBezTo>
                  <a:cubicBezTo>
                    <a:pt x="984" y="812"/>
                    <a:pt x="980" y="816"/>
                    <a:pt x="977" y="821"/>
                  </a:cubicBezTo>
                  <a:cubicBezTo>
                    <a:pt x="974" y="826"/>
                    <a:pt x="973" y="831"/>
                    <a:pt x="973" y="837"/>
                  </a:cubicBezTo>
                  <a:cubicBezTo>
                    <a:pt x="974" y="840"/>
                    <a:pt x="975" y="844"/>
                    <a:pt x="978" y="847"/>
                  </a:cubicBezTo>
                  <a:cubicBezTo>
                    <a:pt x="980" y="851"/>
                    <a:pt x="983" y="853"/>
                    <a:pt x="986" y="8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0764596-EE01-4657-8224-82CD7239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775" y="2909888"/>
              <a:ext cx="185738" cy="155575"/>
            </a:xfrm>
            <a:custGeom>
              <a:avLst/>
              <a:gdLst>
                <a:gd name="T0" fmla="*/ 450 w 514"/>
                <a:gd name="T1" fmla="*/ 32 h 431"/>
                <a:gd name="T2" fmla="*/ 351 w 514"/>
                <a:gd name="T3" fmla="*/ 9 h 431"/>
                <a:gd name="T4" fmla="*/ 290 w 514"/>
                <a:gd name="T5" fmla="*/ 2 h 431"/>
                <a:gd name="T6" fmla="*/ 213 w 514"/>
                <a:gd name="T7" fmla="*/ 0 h 431"/>
                <a:gd name="T8" fmla="*/ 85 w 514"/>
                <a:gd name="T9" fmla="*/ 7 h 431"/>
                <a:gd name="T10" fmla="*/ 76 w 514"/>
                <a:gd name="T11" fmla="*/ 27 h 431"/>
                <a:gd name="T12" fmla="*/ 89 w 514"/>
                <a:gd name="T13" fmla="*/ 47 h 431"/>
                <a:gd name="T14" fmla="*/ 135 w 514"/>
                <a:gd name="T15" fmla="*/ 31 h 431"/>
                <a:gd name="T16" fmla="*/ 139 w 514"/>
                <a:gd name="T17" fmla="*/ 29 h 431"/>
                <a:gd name="T18" fmla="*/ 141 w 514"/>
                <a:gd name="T19" fmla="*/ 29 h 431"/>
                <a:gd name="T20" fmla="*/ 229 w 514"/>
                <a:gd name="T21" fmla="*/ 23 h 431"/>
                <a:gd name="T22" fmla="*/ 372 w 514"/>
                <a:gd name="T23" fmla="*/ 39 h 431"/>
                <a:gd name="T24" fmla="*/ 429 w 514"/>
                <a:gd name="T25" fmla="*/ 54 h 431"/>
                <a:gd name="T26" fmla="*/ 489 w 514"/>
                <a:gd name="T27" fmla="*/ 82 h 431"/>
                <a:gd name="T28" fmla="*/ 442 w 514"/>
                <a:gd name="T29" fmla="*/ 106 h 431"/>
                <a:gd name="T30" fmla="*/ 332 w 514"/>
                <a:gd name="T31" fmla="*/ 151 h 431"/>
                <a:gd name="T32" fmla="*/ 261 w 514"/>
                <a:gd name="T33" fmla="*/ 173 h 431"/>
                <a:gd name="T34" fmla="*/ 216 w 514"/>
                <a:gd name="T35" fmla="*/ 188 h 431"/>
                <a:gd name="T36" fmla="*/ 153 w 514"/>
                <a:gd name="T37" fmla="*/ 209 h 431"/>
                <a:gd name="T38" fmla="*/ 52 w 514"/>
                <a:gd name="T39" fmla="*/ 248 h 431"/>
                <a:gd name="T40" fmla="*/ 3 w 514"/>
                <a:gd name="T41" fmla="*/ 285 h 431"/>
                <a:gd name="T42" fmla="*/ 64 w 514"/>
                <a:gd name="T43" fmla="*/ 291 h 431"/>
                <a:gd name="T44" fmla="*/ 175 w 514"/>
                <a:gd name="T45" fmla="*/ 283 h 431"/>
                <a:gd name="T46" fmla="*/ 270 w 514"/>
                <a:gd name="T47" fmla="*/ 286 h 431"/>
                <a:gd name="T48" fmla="*/ 244 w 514"/>
                <a:gd name="T49" fmla="*/ 298 h 431"/>
                <a:gd name="T50" fmla="*/ 104 w 514"/>
                <a:gd name="T51" fmla="*/ 349 h 431"/>
                <a:gd name="T52" fmla="*/ 101 w 514"/>
                <a:gd name="T53" fmla="*/ 399 h 431"/>
                <a:gd name="T54" fmla="*/ 195 w 514"/>
                <a:gd name="T55" fmla="*/ 409 h 431"/>
                <a:gd name="T56" fmla="*/ 318 w 514"/>
                <a:gd name="T57" fmla="*/ 420 h 431"/>
                <a:gd name="T58" fmla="*/ 357 w 514"/>
                <a:gd name="T59" fmla="*/ 428 h 431"/>
                <a:gd name="T60" fmla="*/ 361 w 514"/>
                <a:gd name="T61" fmla="*/ 415 h 431"/>
                <a:gd name="T62" fmla="*/ 329 w 514"/>
                <a:gd name="T63" fmla="*/ 399 h 431"/>
                <a:gd name="T64" fmla="*/ 203 w 514"/>
                <a:gd name="T65" fmla="*/ 387 h 431"/>
                <a:gd name="T66" fmla="*/ 119 w 514"/>
                <a:gd name="T67" fmla="*/ 376 h 431"/>
                <a:gd name="T68" fmla="*/ 138 w 514"/>
                <a:gd name="T69" fmla="*/ 359 h 431"/>
                <a:gd name="T70" fmla="*/ 226 w 514"/>
                <a:gd name="T71" fmla="*/ 325 h 431"/>
                <a:gd name="T72" fmla="*/ 314 w 514"/>
                <a:gd name="T73" fmla="*/ 307 h 431"/>
                <a:gd name="T74" fmla="*/ 366 w 514"/>
                <a:gd name="T75" fmla="*/ 286 h 431"/>
                <a:gd name="T76" fmla="*/ 316 w 514"/>
                <a:gd name="T77" fmla="*/ 265 h 431"/>
                <a:gd name="T78" fmla="*/ 237 w 514"/>
                <a:gd name="T79" fmla="*/ 260 h 431"/>
                <a:gd name="T80" fmla="*/ 149 w 514"/>
                <a:gd name="T81" fmla="*/ 258 h 431"/>
                <a:gd name="T82" fmla="*/ 94 w 514"/>
                <a:gd name="T83" fmla="*/ 257 h 431"/>
                <a:gd name="T84" fmla="*/ 119 w 514"/>
                <a:gd name="T85" fmla="*/ 247 h 431"/>
                <a:gd name="T86" fmla="*/ 218 w 514"/>
                <a:gd name="T87" fmla="*/ 210 h 431"/>
                <a:gd name="T88" fmla="*/ 288 w 514"/>
                <a:gd name="T89" fmla="*/ 186 h 431"/>
                <a:gd name="T90" fmla="*/ 384 w 514"/>
                <a:gd name="T91" fmla="*/ 153 h 431"/>
                <a:gd name="T92" fmla="*/ 437 w 514"/>
                <a:gd name="T93" fmla="*/ 134 h 431"/>
                <a:gd name="T94" fmla="*/ 486 w 514"/>
                <a:gd name="T95" fmla="*/ 110 h 431"/>
                <a:gd name="T96" fmla="*/ 511 w 514"/>
                <a:gd name="T97" fmla="*/ 7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4" h="431">
                  <a:moveTo>
                    <a:pt x="491" y="52"/>
                  </a:moveTo>
                  <a:cubicBezTo>
                    <a:pt x="478" y="43"/>
                    <a:pt x="464" y="37"/>
                    <a:pt x="450" y="32"/>
                  </a:cubicBezTo>
                  <a:cubicBezTo>
                    <a:pt x="433" y="27"/>
                    <a:pt x="416" y="23"/>
                    <a:pt x="399" y="19"/>
                  </a:cubicBezTo>
                  <a:cubicBezTo>
                    <a:pt x="383" y="15"/>
                    <a:pt x="367" y="12"/>
                    <a:pt x="351" y="9"/>
                  </a:cubicBezTo>
                  <a:cubicBezTo>
                    <a:pt x="347" y="9"/>
                    <a:pt x="342" y="11"/>
                    <a:pt x="338" y="10"/>
                  </a:cubicBezTo>
                  <a:cubicBezTo>
                    <a:pt x="322" y="8"/>
                    <a:pt x="306" y="3"/>
                    <a:pt x="290" y="2"/>
                  </a:cubicBezTo>
                  <a:cubicBezTo>
                    <a:pt x="276" y="0"/>
                    <a:pt x="262" y="2"/>
                    <a:pt x="248" y="1"/>
                  </a:cubicBezTo>
                  <a:cubicBezTo>
                    <a:pt x="236" y="1"/>
                    <a:pt x="225" y="0"/>
                    <a:pt x="213" y="0"/>
                  </a:cubicBezTo>
                  <a:cubicBezTo>
                    <a:pt x="198" y="0"/>
                    <a:pt x="182" y="0"/>
                    <a:pt x="166" y="1"/>
                  </a:cubicBezTo>
                  <a:cubicBezTo>
                    <a:pt x="139" y="3"/>
                    <a:pt x="112" y="4"/>
                    <a:pt x="85" y="7"/>
                  </a:cubicBezTo>
                  <a:cubicBezTo>
                    <a:pt x="83" y="7"/>
                    <a:pt x="81" y="12"/>
                    <a:pt x="79" y="15"/>
                  </a:cubicBezTo>
                  <a:cubicBezTo>
                    <a:pt x="77" y="19"/>
                    <a:pt x="77" y="24"/>
                    <a:pt x="76" y="27"/>
                  </a:cubicBezTo>
                  <a:cubicBezTo>
                    <a:pt x="72" y="39"/>
                    <a:pt x="74" y="48"/>
                    <a:pt x="81" y="48"/>
                  </a:cubicBezTo>
                  <a:cubicBezTo>
                    <a:pt x="83" y="48"/>
                    <a:pt x="86" y="47"/>
                    <a:pt x="89" y="47"/>
                  </a:cubicBezTo>
                  <a:cubicBezTo>
                    <a:pt x="90" y="47"/>
                    <a:pt x="90" y="47"/>
                    <a:pt x="91" y="47"/>
                  </a:cubicBezTo>
                  <a:cubicBezTo>
                    <a:pt x="111" y="42"/>
                    <a:pt x="127" y="35"/>
                    <a:pt x="135" y="31"/>
                  </a:cubicBezTo>
                  <a:cubicBezTo>
                    <a:pt x="135" y="31"/>
                    <a:pt x="136" y="30"/>
                    <a:pt x="137" y="30"/>
                  </a:cubicBezTo>
                  <a:cubicBezTo>
                    <a:pt x="138" y="29"/>
                    <a:pt x="139" y="29"/>
                    <a:pt x="139" y="29"/>
                  </a:cubicBezTo>
                  <a:lnTo>
                    <a:pt x="139" y="29"/>
                  </a:lnTo>
                  <a:cubicBezTo>
                    <a:pt x="140" y="29"/>
                    <a:pt x="141" y="29"/>
                    <a:pt x="141" y="29"/>
                  </a:cubicBezTo>
                  <a:cubicBezTo>
                    <a:pt x="153" y="28"/>
                    <a:pt x="165" y="28"/>
                    <a:pt x="178" y="27"/>
                  </a:cubicBezTo>
                  <a:cubicBezTo>
                    <a:pt x="195" y="26"/>
                    <a:pt x="212" y="22"/>
                    <a:pt x="229" y="23"/>
                  </a:cubicBezTo>
                  <a:cubicBezTo>
                    <a:pt x="259" y="23"/>
                    <a:pt x="288" y="25"/>
                    <a:pt x="317" y="28"/>
                  </a:cubicBezTo>
                  <a:cubicBezTo>
                    <a:pt x="336" y="30"/>
                    <a:pt x="354" y="35"/>
                    <a:pt x="372" y="39"/>
                  </a:cubicBezTo>
                  <a:cubicBezTo>
                    <a:pt x="379" y="40"/>
                    <a:pt x="386" y="42"/>
                    <a:pt x="392" y="43"/>
                  </a:cubicBezTo>
                  <a:cubicBezTo>
                    <a:pt x="405" y="47"/>
                    <a:pt x="417" y="50"/>
                    <a:pt x="429" y="54"/>
                  </a:cubicBezTo>
                  <a:cubicBezTo>
                    <a:pt x="444" y="59"/>
                    <a:pt x="459" y="66"/>
                    <a:pt x="474" y="72"/>
                  </a:cubicBezTo>
                  <a:cubicBezTo>
                    <a:pt x="479" y="74"/>
                    <a:pt x="483" y="78"/>
                    <a:pt x="489" y="82"/>
                  </a:cubicBezTo>
                  <a:cubicBezTo>
                    <a:pt x="486" y="85"/>
                    <a:pt x="484" y="86"/>
                    <a:pt x="482" y="87"/>
                  </a:cubicBezTo>
                  <a:cubicBezTo>
                    <a:pt x="469" y="93"/>
                    <a:pt x="455" y="100"/>
                    <a:pt x="442" y="106"/>
                  </a:cubicBezTo>
                  <a:cubicBezTo>
                    <a:pt x="422" y="115"/>
                    <a:pt x="401" y="125"/>
                    <a:pt x="381" y="133"/>
                  </a:cubicBezTo>
                  <a:cubicBezTo>
                    <a:pt x="365" y="140"/>
                    <a:pt x="349" y="146"/>
                    <a:pt x="332" y="151"/>
                  </a:cubicBezTo>
                  <a:cubicBezTo>
                    <a:pt x="318" y="156"/>
                    <a:pt x="303" y="160"/>
                    <a:pt x="289" y="165"/>
                  </a:cubicBezTo>
                  <a:cubicBezTo>
                    <a:pt x="279" y="167"/>
                    <a:pt x="270" y="170"/>
                    <a:pt x="261" y="173"/>
                  </a:cubicBezTo>
                  <a:cubicBezTo>
                    <a:pt x="258" y="174"/>
                    <a:pt x="254" y="177"/>
                    <a:pt x="251" y="179"/>
                  </a:cubicBezTo>
                  <a:cubicBezTo>
                    <a:pt x="239" y="182"/>
                    <a:pt x="227" y="184"/>
                    <a:pt x="216" y="188"/>
                  </a:cubicBezTo>
                  <a:cubicBezTo>
                    <a:pt x="203" y="191"/>
                    <a:pt x="190" y="195"/>
                    <a:pt x="178" y="199"/>
                  </a:cubicBezTo>
                  <a:cubicBezTo>
                    <a:pt x="170" y="202"/>
                    <a:pt x="161" y="205"/>
                    <a:pt x="153" y="209"/>
                  </a:cubicBezTo>
                  <a:cubicBezTo>
                    <a:pt x="136" y="217"/>
                    <a:pt x="120" y="225"/>
                    <a:pt x="102" y="230"/>
                  </a:cubicBezTo>
                  <a:cubicBezTo>
                    <a:pt x="86" y="234"/>
                    <a:pt x="69" y="242"/>
                    <a:pt x="52" y="248"/>
                  </a:cubicBezTo>
                  <a:cubicBezTo>
                    <a:pt x="38" y="252"/>
                    <a:pt x="25" y="257"/>
                    <a:pt x="11" y="261"/>
                  </a:cubicBezTo>
                  <a:cubicBezTo>
                    <a:pt x="3" y="264"/>
                    <a:pt x="0" y="274"/>
                    <a:pt x="3" y="285"/>
                  </a:cubicBezTo>
                  <a:cubicBezTo>
                    <a:pt x="6" y="294"/>
                    <a:pt x="12" y="295"/>
                    <a:pt x="18" y="295"/>
                  </a:cubicBezTo>
                  <a:cubicBezTo>
                    <a:pt x="33" y="294"/>
                    <a:pt x="48" y="293"/>
                    <a:pt x="64" y="291"/>
                  </a:cubicBezTo>
                  <a:cubicBezTo>
                    <a:pt x="83" y="289"/>
                    <a:pt x="102" y="286"/>
                    <a:pt x="121" y="284"/>
                  </a:cubicBezTo>
                  <a:cubicBezTo>
                    <a:pt x="139" y="283"/>
                    <a:pt x="157" y="283"/>
                    <a:pt x="175" y="283"/>
                  </a:cubicBezTo>
                  <a:cubicBezTo>
                    <a:pt x="201" y="283"/>
                    <a:pt x="228" y="283"/>
                    <a:pt x="254" y="283"/>
                  </a:cubicBezTo>
                  <a:cubicBezTo>
                    <a:pt x="260" y="284"/>
                    <a:pt x="265" y="285"/>
                    <a:pt x="270" y="286"/>
                  </a:cubicBezTo>
                  <a:cubicBezTo>
                    <a:pt x="270" y="287"/>
                    <a:pt x="270" y="288"/>
                    <a:pt x="270" y="289"/>
                  </a:cubicBezTo>
                  <a:cubicBezTo>
                    <a:pt x="262" y="292"/>
                    <a:pt x="253" y="295"/>
                    <a:pt x="244" y="298"/>
                  </a:cubicBezTo>
                  <a:cubicBezTo>
                    <a:pt x="224" y="304"/>
                    <a:pt x="204" y="308"/>
                    <a:pt x="183" y="316"/>
                  </a:cubicBezTo>
                  <a:cubicBezTo>
                    <a:pt x="157" y="326"/>
                    <a:pt x="130" y="338"/>
                    <a:pt x="104" y="349"/>
                  </a:cubicBezTo>
                  <a:cubicBezTo>
                    <a:pt x="98" y="352"/>
                    <a:pt x="93" y="358"/>
                    <a:pt x="91" y="369"/>
                  </a:cubicBezTo>
                  <a:cubicBezTo>
                    <a:pt x="88" y="386"/>
                    <a:pt x="90" y="396"/>
                    <a:pt x="101" y="399"/>
                  </a:cubicBezTo>
                  <a:cubicBezTo>
                    <a:pt x="115" y="402"/>
                    <a:pt x="129" y="403"/>
                    <a:pt x="144" y="404"/>
                  </a:cubicBezTo>
                  <a:cubicBezTo>
                    <a:pt x="161" y="406"/>
                    <a:pt x="178" y="407"/>
                    <a:pt x="195" y="409"/>
                  </a:cubicBezTo>
                  <a:cubicBezTo>
                    <a:pt x="220" y="411"/>
                    <a:pt x="246" y="412"/>
                    <a:pt x="272" y="414"/>
                  </a:cubicBezTo>
                  <a:cubicBezTo>
                    <a:pt x="288" y="416"/>
                    <a:pt x="304" y="415"/>
                    <a:pt x="318" y="420"/>
                  </a:cubicBezTo>
                  <a:cubicBezTo>
                    <a:pt x="328" y="424"/>
                    <a:pt x="341" y="417"/>
                    <a:pt x="349" y="428"/>
                  </a:cubicBezTo>
                  <a:cubicBezTo>
                    <a:pt x="351" y="430"/>
                    <a:pt x="354" y="428"/>
                    <a:pt x="357" y="428"/>
                  </a:cubicBezTo>
                  <a:cubicBezTo>
                    <a:pt x="358" y="427"/>
                    <a:pt x="361" y="425"/>
                    <a:pt x="361" y="423"/>
                  </a:cubicBezTo>
                  <a:cubicBezTo>
                    <a:pt x="362" y="420"/>
                    <a:pt x="362" y="416"/>
                    <a:pt x="361" y="415"/>
                  </a:cubicBezTo>
                  <a:cubicBezTo>
                    <a:pt x="359" y="412"/>
                    <a:pt x="357" y="410"/>
                    <a:pt x="355" y="409"/>
                  </a:cubicBezTo>
                  <a:cubicBezTo>
                    <a:pt x="346" y="405"/>
                    <a:pt x="338" y="401"/>
                    <a:pt x="329" y="399"/>
                  </a:cubicBezTo>
                  <a:cubicBezTo>
                    <a:pt x="315" y="396"/>
                    <a:pt x="302" y="394"/>
                    <a:pt x="288" y="392"/>
                  </a:cubicBezTo>
                  <a:cubicBezTo>
                    <a:pt x="260" y="390"/>
                    <a:pt x="231" y="389"/>
                    <a:pt x="203" y="387"/>
                  </a:cubicBezTo>
                  <a:cubicBezTo>
                    <a:pt x="181" y="385"/>
                    <a:pt x="158" y="382"/>
                    <a:pt x="136" y="379"/>
                  </a:cubicBezTo>
                  <a:cubicBezTo>
                    <a:pt x="130" y="379"/>
                    <a:pt x="124" y="377"/>
                    <a:pt x="119" y="376"/>
                  </a:cubicBezTo>
                  <a:cubicBezTo>
                    <a:pt x="119" y="375"/>
                    <a:pt x="119" y="373"/>
                    <a:pt x="119" y="372"/>
                  </a:cubicBezTo>
                  <a:cubicBezTo>
                    <a:pt x="125" y="367"/>
                    <a:pt x="132" y="361"/>
                    <a:pt x="138" y="359"/>
                  </a:cubicBezTo>
                  <a:cubicBezTo>
                    <a:pt x="161" y="349"/>
                    <a:pt x="184" y="341"/>
                    <a:pt x="206" y="332"/>
                  </a:cubicBezTo>
                  <a:cubicBezTo>
                    <a:pt x="213" y="330"/>
                    <a:pt x="220" y="327"/>
                    <a:pt x="226" y="325"/>
                  </a:cubicBezTo>
                  <a:cubicBezTo>
                    <a:pt x="236" y="322"/>
                    <a:pt x="246" y="321"/>
                    <a:pt x="256" y="319"/>
                  </a:cubicBezTo>
                  <a:cubicBezTo>
                    <a:pt x="275" y="315"/>
                    <a:pt x="294" y="310"/>
                    <a:pt x="314" y="307"/>
                  </a:cubicBezTo>
                  <a:cubicBezTo>
                    <a:pt x="328" y="304"/>
                    <a:pt x="343" y="303"/>
                    <a:pt x="357" y="302"/>
                  </a:cubicBezTo>
                  <a:cubicBezTo>
                    <a:pt x="364" y="301"/>
                    <a:pt x="367" y="291"/>
                    <a:pt x="366" y="286"/>
                  </a:cubicBezTo>
                  <a:cubicBezTo>
                    <a:pt x="365" y="278"/>
                    <a:pt x="362" y="268"/>
                    <a:pt x="357" y="267"/>
                  </a:cubicBezTo>
                  <a:cubicBezTo>
                    <a:pt x="344" y="264"/>
                    <a:pt x="330" y="266"/>
                    <a:pt x="316" y="265"/>
                  </a:cubicBezTo>
                  <a:cubicBezTo>
                    <a:pt x="308" y="264"/>
                    <a:pt x="299" y="261"/>
                    <a:pt x="291" y="261"/>
                  </a:cubicBezTo>
                  <a:cubicBezTo>
                    <a:pt x="273" y="260"/>
                    <a:pt x="255" y="261"/>
                    <a:pt x="237" y="260"/>
                  </a:cubicBezTo>
                  <a:cubicBezTo>
                    <a:pt x="222" y="259"/>
                    <a:pt x="207" y="256"/>
                    <a:pt x="192" y="256"/>
                  </a:cubicBezTo>
                  <a:cubicBezTo>
                    <a:pt x="178" y="256"/>
                    <a:pt x="163" y="258"/>
                    <a:pt x="149" y="258"/>
                  </a:cubicBezTo>
                  <a:cubicBezTo>
                    <a:pt x="132" y="259"/>
                    <a:pt x="115" y="259"/>
                    <a:pt x="98" y="260"/>
                  </a:cubicBezTo>
                  <a:cubicBezTo>
                    <a:pt x="97" y="260"/>
                    <a:pt x="96" y="258"/>
                    <a:pt x="94" y="257"/>
                  </a:cubicBezTo>
                  <a:cubicBezTo>
                    <a:pt x="96" y="255"/>
                    <a:pt x="97" y="254"/>
                    <a:pt x="98" y="253"/>
                  </a:cubicBezTo>
                  <a:cubicBezTo>
                    <a:pt x="105" y="251"/>
                    <a:pt x="112" y="249"/>
                    <a:pt x="119" y="247"/>
                  </a:cubicBezTo>
                  <a:cubicBezTo>
                    <a:pt x="137" y="242"/>
                    <a:pt x="155" y="228"/>
                    <a:pt x="174" y="226"/>
                  </a:cubicBezTo>
                  <a:cubicBezTo>
                    <a:pt x="188" y="224"/>
                    <a:pt x="203" y="215"/>
                    <a:pt x="218" y="210"/>
                  </a:cubicBezTo>
                  <a:cubicBezTo>
                    <a:pt x="228" y="206"/>
                    <a:pt x="239" y="203"/>
                    <a:pt x="249" y="199"/>
                  </a:cubicBezTo>
                  <a:cubicBezTo>
                    <a:pt x="262" y="195"/>
                    <a:pt x="275" y="190"/>
                    <a:pt x="288" y="186"/>
                  </a:cubicBezTo>
                  <a:cubicBezTo>
                    <a:pt x="301" y="182"/>
                    <a:pt x="315" y="180"/>
                    <a:pt x="328" y="175"/>
                  </a:cubicBezTo>
                  <a:cubicBezTo>
                    <a:pt x="346" y="168"/>
                    <a:pt x="365" y="160"/>
                    <a:pt x="384" y="153"/>
                  </a:cubicBezTo>
                  <a:cubicBezTo>
                    <a:pt x="391" y="150"/>
                    <a:pt x="399" y="149"/>
                    <a:pt x="406" y="146"/>
                  </a:cubicBezTo>
                  <a:cubicBezTo>
                    <a:pt x="417" y="142"/>
                    <a:pt x="427" y="138"/>
                    <a:pt x="437" y="134"/>
                  </a:cubicBezTo>
                  <a:cubicBezTo>
                    <a:pt x="452" y="127"/>
                    <a:pt x="467" y="119"/>
                    <a:pt x="482" y="111"/>
                  </a:cubicBezTo>
                  <a:cubicBezTo>
                    <a:pt x="483" y="111"/>
                    <a:pt x="485" y="110"/>
                    <a:pt x="486" y="110"/>
                  </a:cubicBezTo>
                  <a:cubicBezTo>
                    <a:pt x="492" y="111"/>
                    <a:pt x="507" y="99"/>
                    <a:pt x="511" y="88"/>
                  </a:cubicBezTo>
                  <a:cubicBezTo>
                    <a:pt x="513" y="82"/>
                    <a:pt x="513" y="77"/>
                    <a:pt x="511" y="70"/>
                  </a:cubicBezTo>
                  <a:cubicBezTo>
                    <a:pt x="506" y="58"/>
                    <a:pt x="498" y="56"/>
                    <a:pt x="491" y="5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1164B3D-E455-47D3-8D7C-CE80F185B5E7}"/>
              </a:ext>
            </a:extLst>
          </p:cNvPr>
          <p:cNvSpPr txBox="1"/>
          <p:nvPr/>
        </p:nvSpPr>
        <p:spPr>
          <a:xfrm>
            <a:off x="2209800" y="2770079"/>
            <a:ext cx="58254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Web scraping refers to the extraction of data from a website. </a:t>
            </a:r>
            <a:endParaRPr lang="en-AU" sz="28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6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29">
            <a:extLst>
              <a:ext uri="{FF2B5EF4-FFF2-40B4-BE49-F238E27FC236}">
                <a16:creationId xmlns:a16="http://schemas.microsoft.com/office/drawing/2014/main" id="{21290429-5D32-44C3-B84D-4159B1F7C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665" y="3441901"/>
            <a:ext cx="3159347" cy="3204289"/>
          </a:xfrm>
          <a:custGeom>
            <a:avLst/>
            <a:gdLst>
              <a:gd name="T0" fmla="*/ 2921 w 3098"/>
              <a:gd name="T1" fmla="*/ 763 h 3142"/>
              <a:gd name="T2" fmla="*/ 2876 w 3098"/>
              <a:gd name="T3" fmla="*/ 634 h 3142"/>
              <a:gd name="T4" fmla="*/ 2798 w 3098"/>
              <a:gd name="T5" fmla="*/ 592 h 3142"/>
              <a:gd name="T6" fmla="*/ 2780 w 3098"/>
              <a:gd name="T7" fmla="*/ 566 h 3142"/>
              <a:gd name="T8" fmla="*/ 2611 w 3098"/>
              <a:gd name="T9" fmla="*/ 465 h 3142"/>
              <a:gd name="T10" fmla="*/ 2512 w 3098"/>
              <a:gd name="T11" fmla="*/ 362 h 3142"/>
              <a:gd name="T12" fmla="*/ 1520 w 3098"/>
              <a:gd name="T13" fmla="*/ 21 h 3142"/>
              <a:gd name="T14" fmla="*/ 1358 w 3098"/>
              <a:gd name="T15" fmla="*/ 14 h 3142"/>
              <a:gd name="T16" fmla="*/ 1255 w 3098"/>
              <a:gd name="T17" fmla="*/ 26 h 3142"/>
              <a:gd name="T18" fmla="*/ 1065 w 3098"/>
              <a:gd name="T19" fmla="*/ 51 h 3142"/>
              <a:gd name="T20" fmla="*/ 773 w 3098"/>
              <a:gd name="T21" fmla="*/ 213 h 3142"/>
              <a:gd name="T22" fmla="*/ 703 w 3098"/>
              <a:gd name="T23" fmla="*/ 256 h 3142"/>
              <a:gd name="T24" fmla="*/ 395 w 3098"/>
              <a:gd name="T25" fmla="*/ 514 h 3142"/>
              <a:gd name="T26" fmla="*/ 390 w 3098"/>
              <a:gd name="T27" fmla="*/ 521 h 3142"/>
              <a:gd name="T28" fmla="*/ 313 w 3098"/>
              <a:gd name="T29" fmla="*/ 601 h 3142"/>
              <a:gd name="T30" fmla="*/ 303 w 3098"/>
              <a:gd name="T31" fmla="*/ 629 h 3142"/>
              <a:gd name="T32" fmla="*/ 200 w 3098"/>
              <a:gd name="T33" fmla="*/ 777 h 3142"/>
              <a:gd name="T34" fmla="*/ 169 w 3098"/>
              <a:gd name="T35" fmla="*/ 841 h 3142"/>
              <a:gd name="T36" fmla="*/ 158 w 3098"/>
              <a:gd name="T37" fmla="*/ 857 h 3142"/>
              <a:gd name="T38" fmla="*/ 0 w 3098"/>
              <a:gd name="T39" fmla="*/ 1532 h 3142"/>
              <a:gd name="T40" fmla="*/ 33 w 3098"/>
              <a:gd name="T41" fmla="*/ 1886 h 3142"/>
              <a:gd name="T42" fmla="*/ 52 w 3098"/>
              <a:gd name="T43" fmla="*/ 1971 h 3142"/>
              <a:gd name="T44" fmla="*/ 59 w 3098"/>
              <a:gd name="T45" fmla="*/ 2020 h 3142"/>
              <a:gd name="T46" fmla="*/ 129 w 3098"/>
              <a:gd name="T47" fmla="*/ 2255 h 3142"/>
              <a:gd name="T48" fmla="*/ 407 w 3098"/>
              <a:gd name="T49" fmla="*/ 2603 h 3142"/>
              <a:gd name="T50" fmla="*/ 580 w 3098"/>
              <a:gd name="T51" fmla="*/ 2744 h 3142"/>
              <a:gd name="T52" fmla="*/ 1234 w 3098"/>
              <a:gd name="T53" fmla="*/ 3033 h 3142"/>
              <a:gd name="T54" fmla="*/ 2197 w 3098"/>
              <a:gd name="T55" fmla="*/ 2892 h 3142"/>
              <a:gd name="T56" fmla="*/ 2749 w 3098"/>
              <a:gd name="T57" fmla="*/ 2469 h 3142"/>
              <a:gd name="T58" fmla="*/ 2878 w 3098"/>
              <a:gd name="T59" fmla="*/ 2330 h 3142"/>
              <a:gd name="T60" fmla="*/ 2940 w 3098"/>
              <a:gd name="T61" fmla="*/ 2187 h 3142"/>
              <a:gd name="T62" fmla="*/ 3069 w 3098"/>
              <a:gd name="T63" fmla="*/ 1590 h 3142"/>
              <a:gd name="T64" fmla="*/ 2040 w 3098"/>
              <a:gd name="T65" fmla="*/ 2958 h 3142"/>
              <a:gd name="T66" fmla="*/ 2040 w 3098"/>
              <a:gd name="T67" fmla="*/ 2958 h 3142"/>
              <a:gd name="T68" fmla="*/ 1168 w 3098"/>
              <a:gd name="T69" fmla="*/ 63 h 3142"/>
              <a:gd name="T70" fmla="*/ 1236 w 3098"/>
              <a:gd name="T71" fmla="*/ 49 h 3142"/>
              <a:gd name="T72" fmla="*/ 3048 w 3098"/>
              <a:gd name="T73" fmla="*/ 1534 h 3142"/>
              <a:gd name="T74" fmla="*/ 3036 w 3098"/>
              <a:gd name="T75" fmla="*/ 1323 h 3142"/>
              <a:gd name="T76" fmla="*/ 2918 w 3098"/>
              <a:gd name="T77" fmla="*/ 695 h 3142"/>
              <a:gd name="T78" fmla="*/ 2918 w 3098"/>
              <a:gd name="T79" fmla="*/ 695 h 3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98" h="3142">
                <a:moveTo>
                  <a:pt x="3097" y="1360"/>
                </a:moveTo>
                <a:cubicBezTo>
                  <a:pt x="3097" y="1261"/>
                  <a:pt x="3031" y="911"/>
                  <a:pt x="2921" y="763"/>
                </a:cubicBezTo>
                <a:cubicBezTo>
                  <a:pt x="2918" y="756"/>
                  <a:pt x="2853" y="670"/>
                  <a:pt x="2804" y="598"/>
                </a:cubicBezTo>
                <a:cubicBezTo>
                  <a:pt x="2829" y="614"/>
                  <a:pt x="2858" y="625"/>
                  <a:pt x="2876" y="634"/>
                </a:cubicBezTo>
                <a:cubicBezTo>
                  <a:pt x="2850" y="608"/>
                  <a:pt x="2822" y="582"/>
                  <a:pt x="2780" y="566"/>
                </a:cubicBezTo>
                <a:cubicBezTo>
                  <a:pt x="2786" y="574"/>
                  <a:pt x="2792" y="583"/>
                  <a:pt x="2798" y="592"/>
                </a:cubicBezTo>
                <a:cubicBezTo>
                  <a:pt x="2786" y="584"/>
                  <a:pt x="2777" y="574"/>
                  <a:pt x="2770" y="561"/>
                </a:cubicBezTo>
                <a:cubicBezTo>
                  <a:pt x="2773" y="561"/>
                  <a:pt x="2777" y="564"/>
                  <a:pt x="2780" y="566"/>
                </a:cubicBezTo>
                <a:cubicBezTo>
                  <a:pt x="2756" y="531"/>
                  <a:pt x="2740" y="505"/>
                  <a:pt x="2747" y="505"/>
                </a:cubicBezTo>
                <a:cubicBezTo>
                  <a:pt x="2695" y="498"/>
                  <a:pt x="2658" y="474"/>
                  <a:pt x="2611" y="465"/>
                </a:cubicBezTo>
                <a:cubicBezTo>
                  <a:pt x="2585" y="423"/>
                  <a:pt x="2535" y="401"/>
                  <a:pt x="2500" y="366"/>
                </a:cubicBezTo>
                <a:cubicBezTo>
                  <a:pt x="2505" y="366"/>
                  <a:pt x="2512" y="366"/>
                  <a:pt x="2512" y="362"/>
                </a:cubicBezTo>
                <a:cubicBezTo>
                  <a:pt x="2474" y="362"/>
                  <a:pt x="2451" y="326"/>
                  <a:pt x="2425" y="315"/>
                </a:cubicBezTo>
                <a:cubicBezTo>
                  <a:pt x="2171" y="129"/>
                  <a:pt x="1859" y="21"/>
                  <a:pt x="1520" y="21"/>
                </a:cubicBezTo>
                <a:cubicBezTo>
                  <a:pt x="1452" y="21"/>
                  <a:pt x="1384" y="26"/>
                  <a:pt x="1318" y="35"/>
                </a:cubicBezTo>
                <a:cubicBezTo>
                  <a:pt x="1330" y="30"/>
                  <a:pt x="1342" y="28"/>
                  <a:pt x="1358" y="14"/>
                </a:cubicBezTo>
                <a:cubicBezTo>
                  <a:pt x="1368" y="26"/>
                  <a:pt x="1391" y="18"/>
                  <a:pt x="1391" y="7"/>
                </a:cubicBezTo>
                <a:cubicBezTo>
                  <a:pt x="1332" y="0"/>
                  <a:pt x="1325" y="37"/>
                  <a:pt x="1255" y="26"/>
                </a:cubicBezTo>
                <a:cubicBezTo>
                  <a:pt x="1267" y="21"/>
                  <a:pt x="1274" y="30"/>
                  <a:pt x="1281" y="18"/>
                </a:cubicBezTo>
                <a:cubicBezTo>
                  <a:pt x="1180" y="18"/>
                  <a:pt x="1137" y="37"/>
                  <a:pt x="1065" y="51"/>
                </a:cubicBezTo>
                <a:cubicBezTo>
                  <a:pt x="1060" y="58"/>
                  <a:pt x="1053" y="65"/>
                  <a:pt x="1046" y="70"/>
                </a:cubicBezTo>
                <a:cubicBezTo>
                  <a:pt x="952" y="115"/>
                  <a:pt x="862" y="164"/>
                  <a:pt x="773" y="213"/>
                </a:cubicBezTo>
                <a:cubicBezTo>
                  <a:pt x="754" y="223"/>
                  <a:pt x="738" y="232"/>
                  <a:pt x="721" y="244"/>
                </a:cubicBezTo>
                <a:cubicBezTo>
                  <a:pt x="714" y="249"/>
                  <a:pt x="707" y="251"/>
                  <a:pt x="703" y="256"/>
                </a:cubicBezTo>
                <a:lnTo>
                  <a:pt x="700" y="258"/>
                </a:lnTo>
                <a:cubicBezTo>
                  <a:pt x="588" y="331"/>
                  <a:pt x="484" y="416"/>
                  <a:pt x="395" y="514"/>
                </a:cubicBezTo>
                <a:cubicBezTo>
                  <a:pt x="393" y="514"/>
                  <a:pt x="390" y="517"/>
                  <a:pt x="390" y="517"/>
                </a:cubicBezTo>
                <a:lnTo>
                  <a:pt x="390" y="521"/>
                </a:lnTo>
                <a:cubicBezTo>
                  <a:pt x="369" y="545"/>
                  <a:pt x="350" y="568"/>
                  <a:pt x="331" y="592"/>
                </a:cubicBezTo>
                <a:cubicBezTo>
                  <a:pt x="320" y="589"/>
                  <a:pt x="322" y="601"/>
                  <a:pt x="313" y="601"/>
                </a:cubicBezTo>
                <a:cubicBezTo>
                  <a:pt x="315" y="608"/>
                  <a:pt x="313" y="615"/>
                  <a:pt x="310" y="620"/>
                </a:cubicBezTo>
                <a:cubicBezTo>
                  <a:pt x="308" y="622"/>
                  <a:pt x="306" y="627"/>
                  <a:pt x="303" y="629"/>
                </a:cubicBezTo>
                <a:cubicBezTo>
                  <a:pt x="284" y="648"/>
                  <a:pt x="249" y="660"/>
                  <a:pt x="256" y="690"/>
                </a:cubicBezTo>
                <a:cubicBezTo>
                  <a:pt x="228" y="707"/>
                  <a:pt x="205" y="740"/>
                  <a:pt x="200" y="777"/>
                </a:cubicBezTo>
                <a:cubicBezTo>
                  <a:pt x="181" y="787"/>
                  <a:pt x="162" y="820"/>
                  <a:pt x="158" y="841"/>
                </a:cubicBezTo>
                <a:lnTo>
                  <a:pt x="169" y="841"/>
                </a:lnTo>
                <a:cubicBezTo>
                  <a:pt x="167" y="846"/>
                  <a:pt x="165" y="848"/>
                  <a:pt x="162" y="853"/>
                </a:cubicBezTo>
                <a:cubicBezTo>
                  <a:pt x="160" y="853"/>
                  <a:pt x="158" y="855"/>
                  <a:pt x="158" y="857"/>
                </a:cubicBezTo>
                <a:cubicBezTo>
                  <a:pt x="158" y="857"/>
                  <a:pt x="158" y="860"/>
                  <a:pt x="160" y="860"/>
                </a:cubicBezTo>
                <a:cubicBezTo>
                  <a:pt x="59" y="1062"/>
                  <a:pt x="0" y="1292"/>
                  <a:pt x="0" y="1532"/>
                </a:cubicBezTo>
                <a:cubicBezTo>
                  <a:pt x="0" y="1637"/>
                  <a:pt x="12" y="1743"/>
                  <a:pt x="33" y="1844"/>
                </a:cubicBezTo>
                <a:lnTo>
                  <a:pt x="33" y="1886"/>
                </a:lnTo>
                <a:cubicBezTo>
                  <a:pt x="33" y="1893"/>
                  <a:pt x="42" y="1903"/>
                  <a:pt x="45" y="1910"/>
                </a:cubicBezTo>
                <a:cubicBezTo>
                  <a:pt x="47" y="1919"/>
                  <a:pt x="52" y="1969"/>
                  <a:pt x="52" y="1971"/>
                </a:cubicBezTo>
                <a:cubicBezTo>
                  <a:pt x="52" y="1971"/>
                  <a:pt x="35" y="1980"/>
                  <a:pt x="40" y="1983"/>
                </a:cubicBezTo>
                <a:cubicBezTo>
                  <a:pt x="47" y="1995"/>
                  <a:pt x="49" y="2011"/>
                  <a:pt x="59" y="2020"/>
                </a:cubicBezTo>
                <a:cubicBezTo>
                  <a:pt x="54" y="2034"/>
                  <a:pt x="52" y="2053"/>
                  <a:pt x="66" y="2070"/>
                </a:cubicBezTo>
                <a:cubicBezTo>
                  <a:pt x="73" y="2143"/>
                  <a:pt x="113" y="2192"/>
                  <a:pt x="129" y="2255"/>
                </a:cubicBezTo>
                <a:cubicBezTo>
                  <a:pt x="158" y="2272"/>
                  <a:pt x="176" y="2300"/>
                  <a:pt x="183" y="2338"/>
                </a:cubicBezTo>
                <a:cubicBezTo>
                  <a:pt x="273" y="2410"/>
                  <a:pt x="313" y="2535"/>
                  <a:pt x="407" y="2603"/>
                </a:cubicBezTo>
                <a:cubicBezTo>
                  <a:pt x="404" y="2629"/>
                  <a:pt x="442" y="2636"/>
                  <a:pt x="463" y="2652"/>
                </a:cubicBezTo>
                <a:cubicBezTo>
                  <a:pt x="503" y="2683"/>
                  <a:pt x="536" y="2730"/>
                  <a:pt x="580" y="2744"/>
                </a:cubicBezTo>
                <a:lnTo>
                  <a:pt x="580" y="2756"/>
                </a:lnTo>
                <a:cubicBezTo>
                  <a:pt x="618" y="2775"/>
                  <a:pt x="731" y="2925"/>
                  <a:pt x="1234" y="3033"/>
                </a:cubicBezTo>
                <a:cubicBezTo>
                  <a:pt x="1734" y="3141"/>
                  <a:pt x="2061" y="2993"/>
                  <a:pt x="2141" y="2955"/>
                </a:cubicBezTo>
                <a:cubicBezTo>
                  <a:pt x="2150" y="2925"/>
                  <a:pt x="2176" y="2911"/>
                  <a:pt x="2197" y="2892"/>
                </a:cubicBezTo>
                <a:cubicBezTo>
                  <a:pt x="2378" y="2803"/>
                  <a:pt x="2538" y="2681"/>
                  <a:pt x="2669" y="2530"/>
                </a:cubicBezTo>
                <a:cubicBezTo>
                  <a:pt x="2695" y="2509"/>
                  <a:pt x="2716" y="2483"/>
                  <a:pt x="2749" y="2469"/>
                </a:cubicBezTo>
                <a:cubicBezTo>
                  <a:pt x="2763" y="2446"/>
                  <a:pt x="2787" y="2396"/>
                  <a:pt x="2810" y="2406"/>
                </a:cubicBezTo>
                <a:cubicBezTo>
                  <a:pt x="2827" y="2380"/>
                  <a:pt x="2855" y="2366"/>
                  <a:pt x="2878" y="2330"/>
                </a:cubicBezTo>
                <a:cubicBezTo>
                  <a:pt x="2857" y="2335"/>
                  <a:pt x="2857" y="2361"/>
                  <a:pt x="2841" y="2368"/>
                </a:cubicBezTo>
                <a:cubicBezTo>
                  <a:pt x="2876" y="2312"/>
                  <a:pt x="2928" y="2255"/>
                  <a:pt x="2940" y="2187"/>
                </a:cubicBezTo>
                <a:cubicBezTo>
                  <a:pt x="2970" y="2157"/>
                  <a:pt x="2972" y="2096"/>
                  <a:pt x="3001" y="2056"/>
                </a:cubicBezTo>
                <a:cubicBezTo>
                  <a:pt x="3031" y="1924"/>
                  <a:pt x="3083" y="1717"/>
                  <a:pt x="3069" y="1590"/>
                </a:cubicBezTo>
                <a:cubicBezTo>
                  <a:pt x="3095" y="1510"/>
                  <a:pt x="3071" y="1421"/>
                  <a:pt x="3097" y="1360"/>
                </a:cubicBezTo>
                <a:close/>
                <a:moveTo>
                  <a:pt x="2040" y="2958"/>
                </a:moveTo>
                <a:cubicBezTo>
                  <a:pt x="2028" y="2965"/>
                  <a:pt x="2014" y="2970"/>
                  <a:pt x="1997" y="2972"/>
                </a:cubicBezTo>
                <a:lnTo>
                  <a:pt x="2040" y="2958"/>
                </a:lnTo>
                <a:close/>
                <a:moveTo>
                  <a:pt x="1236" y="49"/>
                </a:moveTo>
                <a:cubicBezTo>
                  <a:pt x="1213" y="54"/>
                  <a:pt x="1191" y="58"/>
                  <a:pt x="1168" y="63"/>
                </a:cubicBezTo>
                <a:cubicBezTo>
                  <a:pt x="1191" y="42"/>
                  <a:pt x="1234" y="44"/>
                  <a:pt x="1248" y="37"/>
                </a:cubicBezTo>
                <a:cubicBezTo>
                  <a:pt x="1243" y="42"/>
                  <a:pt x="1238" y="44"/>
                  <a:pt x="1236" y="49"/>
                </a:cubicBezTo>
                <a:close/>
                <a:moveTo>
                  <a:pt x="3045" y="1581"/>
                </a:moveTo>
                <a:cubicBezTo>
                  <a:pt x="3045" y="1565"/>
                  <a:pt x="3048" y="1550"/>
                  <a:pt x="3048" y="1534"/>
                </a:cubicBezTo>
                <a:cubicBezTo>
                  <a:pt x="3048" y="1473"/>
                  <a:pt x="3043" y="1414"/>
                  <a:pt x="3036" y="1355"/>
                </a:cubicBezTo>
                <a:lnTo>
                  <a:pt x="3036" y="1323"/>
                </a:lnTo>
                <a:cubicBezTo>
                  <a:pt x="3055" y="1402"/>
                  <a:pt x="3062" y="1496"/>
                  <a:pt x="3045" y="1581"/>
                </a:cubicBezTo>
                <a:close/>
                <a:moveTo>
                  <a:pt x="2918" y="695"/>
                </a:moveTo>
                <a:cubicBezTo>
                  <a:pt x="2914" y="676"/>
                  <a:pt x="2890" y="655"/>
                  <a:pt x="2874" y="662"/>
                </a:cubicBezTo>
                <a:cubicBezTo>
                  <a:pt x="2893" y="667"/>
                  <a:pt x="2902" y="700"/>
                  <a:pt x="2918" y="695"/>
                </a:cubicBezTo>
                <a:close/>
              </a:path>
            </a:pathLst>
          </a:custGeom>
          <a:solidFill>
            <a:srgbClr val="C6DFE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39" name="Freeform 29">
            <a:extLst>
              <a:ext uri="{FF2B5EF4-FFF2-40B4-BE49-F238E27FC236}">
                <a16:creationId xmlns:a16="http://schemas.microsoft.com/office/drawing/2014/main" id="{D3DCE4BC-A052-46E3-B90C-82891428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165" y="3250781"/>
            <a:ext cx="3159347" cy="3204289"/>
          </a:xfrm>
          <a:custGeom>
            <a:avLst/>
            <a:gdLst>
              <a:gd name="T0" fmla="*/ 2921 w 3098"/>
              <a:gd name="T1" fmla="*/ 763 h 3142"/>
              <a:gd name="T2" fmla="*/ 2876 w 3098"/>
              <a:gd name="T3" fmla="*/ 634 h 3142"/>
              <a:gd name="T4" fmla="*/ 2798 w 3098"/>
              <a:gd name="T5" fmla="*/ 592 h 3142"/>
              <a:gd name="T6" fmla="*/ 2780 w 3098"/>
              <a:gd name="T7" fmla="*/ 566 h 3142"/>
              <a:gd name="T8" fmla="*/ 2611 w 3098"/>
              <a:gd name="T9" fmla="*/ 465 h 3142"/>
              <a:gd name="T10" fmla="*/ 2512 w 3098"/>
              <a:gd name="T11" fmla="*/ 362 h 3142"/>
              <a:gd name="T12" fmla="*/ 1520 w 3098"/>
              <a:gd name="T13" fmla="*/ 21 h 3142"/>
              <a:gd name="T14" fmla="*/ 1358 w 3098"/>
              <a:gd name="T15" fmla="*/ 14 h 3142"/>
              <a:gd name="T16" fmla="*/ 1255 w 3098"/>
              <a:gd name="T17" fmla="*/ 26 h 3142"/>
              <a:gd name="T18" fmla="*/ 1065 w 3098"/>
              <a:gd name="T19" fmla="*/ 51 h 3142"/>
              <a:gd name="T20" fmla="*/ 773 w 3098"/>
              <a:gd name="T21" fmla="*/ 213 h 3142"/>
              <a:gd name="T22" fmla="*/ 703 w 3098"/>
              <a:gd name="T23" fmla="*/ 256 h 3142"/>
              <a:gd name="T24" fmla="*/ 395 w 3098"/>
              <a:gd name="T25" fmla="*/ 514 h 3142"/>
              <a:gd name="T26" fmla="*/ 390 w 3098"/>
              <a:gd name="T27" fmla="*/ 521 h 3142"/>
              <a:gd name="T28" fmla="*/ 313 w 3098"/>
              <a:gd name="T29" fmla="*/ 601 h 3142"/>
              <a:gd name="T30" fmla="*/ 303 w 3098"/>
              <a:gd name="T31" fmla="*/ 629 h 3142"/>
              <a:gd name="T32" fmla="*/ 200 w 3098"/>
              <a:gd name="T33" fmla="*/ 777 h 3142"/>
              <a:gd name="T34" fmla="*/ 169 w 3098"/>
              <a:gd name="T35" fmla="*/ 841 h 3142"/>
              <a:gd name="T36" fmla="*/ 158 w 3098"/>
              <a:gd name="T37" fmla="*/ 857 h 3142"/>
              <a:gd name="T38" fmla="*/ 0 w 3098"/>
              <a:gd name="T39" fmla="*/ 1532 h 3142"/>
              <a:gd name="T40" fmla="*/ 33 w 3098"/>
              <a:gd name="T41" fmla="*/ 1886 h 3142"/>
              <a:gd name="T42" fmla="*/ 52 w 3098"/>
              <a:gd name="T43" fmla="*/ 1971 h 3142"/>
              <a:gd name="T44" fmla="*/ 59 w 3098"/>
              <a:gd name="T45" fmla="*/ 2020 h 3142"/>
              <a:gd name="T46" fmla="*/ 129 w 3098"/>
              <a:gd name="T47" fmla="*/ 2255 h 3142"/>
              <a:gd name="T48" fmla="*/ 407 w 3098"/>
              <a:gd name="T49" fmla="*/ 2603 h 3142"/>
              <a:gd name="T50" fmla="*/ 580 w 3098"/>
              <a:gd name="T51" fmla="*/ 2744 h 3142"/>
              <a:gd name="T52" fmla="*/ 1234 w 3098"/>
              <a:gd name="T53" fmla="*/ 3033 h 3142"/>
              <a:gd name="T54" fmla="*/ 2197 w 3098"/>
              <a:gd name="T55" fmla="*/ 2892 h 3142"/>
              <a:gd name="T56" fmla="*/ 2749 w 3098"/>
              <a:gd name="T57" fmla="*/ 2469 h 3142"/>
              <a:gd name="T58" fmla="*/ 2878 w 3098"/>
              <a:gd name="T59" fmla="*/ 2330 h 3142"/>
              <a:gd name="T60" fmla="*/ 2940 w 3098"/>
              <a:gd name="T61" fmla="*/ 2187 h 3142"/>
              <a:gd name="T62" fmla="*/ 3069 w 3098"/>
              <a:gd name="T63" fmla="*/ 1590 h 3142"/>
              <a:gd name="T64" fmla="*/ 2040 w 3098"/>
              <a:gd name="T65" fmla="*/ 2958 h 3142"/>
              <a:gd name="T66" fmla="*/ 2040 w 3098"/>
              <a:gd name="T67" fmla="*/ 2958 h 3142"/>
              <a:gd name="T68" fmla="*/ 1168 w 3098"/>
              <a:gd name="T69" fmla="*/ 63 h 3142"/>
              <a:gd name="T70" fmla="*/ 1236 w 3098"/>
              <a:gd name="T71" fmla="*/ 49 h 3142"/>
              <a:gd name="T72" fmla="*/ 3048 w 3098"/>
              <a:gd name="T73" fmla="*/ 1534 h 3142"/>
              <a:gd name="T74" fmla="*/ 3036 w 3098"/>
              <a:gd name="T75" fmla="*/ 1323 h 3142"/>
              <a:gd name="T76" fmla="*/ 2918 w 3098"/>
              <a:gd name="T77" fmla="*/ 695 h 3142"/>
              <a:gd name="T78" fmla="*/ 2918 w 3098"/>
              <a:gd name="T79" fmla="*/ 695 h 3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98" h="3142">
                <a:moveTo>
                  <a:pt x="3097" y="1360"/>
                </a:moveTo>
                <a:cubicBezTo>
                  <a:pt x="3097" y="1261"/>
                  <a:pt x="3031" y="911"/>
                  <a:pt x="2921" y="763"/>
                </a:cubicBezTo>
                <a:cubicBezTo>
                  <a:pt x="2918" y="756"/>
                  <a:pt x="2853" y="670"/>
                  <a:pt x="2804" y="598"/>
                </a:cubicBezTo>
                <a:cubicBezTo>
                  <a:pt x="2829" y="614"/>
                  <a:pt x="2858" y="625"/>
                  <a:pt x="2876" y="634"/>
                </a:cubicBezTo>
                <a:cubicBezTo>
                  <a:pt x="2850" y="608"/>
                  <a:pt x="2822" y="582"/>
                  <a:pt x="2780" y="566"/>
                </a:cubicBezTo>
                <a:cubicBezTo>
                  <a:pt x="2786" y="574"/>
                  <a:pt x="2792" y="583"/>
                  <a:pt x="2798" y="592"/>
                </a:cubicBezTo>
                <a:cubicBezTo>
                  <a:pt x="2786" y="584"/>
                  <a:pt x="2777" y="574"/>
                  <a:pt x="2770" y="561"/>
                </a:cubicBezTo>
                <a:cubicBezTo>
                  <a:pt x="2773" y="561"/>
                  <a:pt x="2777" y="564"/>
                  <a:pt x="2780" y="566"/>
                </a:cubicBezTo>
                <a:cubicBezTo>
                  <a:pt x="2756" y="531"/>
                  <a:pt x="2740" y="505"/>
                  <a:pt x="2747" y="505"/>
                </a:cubicBezTo>
                <a:cubicBezTo>
                  <a:pt x="2695" y="498"/>
                  <a:pt x="2658" y="474"/>
                  <a:pt x="2611" y="465"/>
                </a:cubicBezTo>
                <a:cubicBezTo>
                  <a:pt x="2585" y="423"/>
                  <a:pt x="2535" y="401"/>
                  <a:pt x="2500" y="366"/>
                </a:cubicBezTo>
                <a:cubicBezTo>
                  <a:pt x="2505" y="366"/>
                  <a:pt x="2512" y="366"/>
                  <a:pt x="2512" y="362"/>
                </a:cubicBezTo>
                <a:cubicBezTo>
                  <a:pt x="2474" y="362"/>
                  <a:pt x="2451" y="326"/>
                  <a:pt x="2425" y="315"/>
                </a:cubicBezTo>
                <a:cubicBezTo>
                  <a:pt x="2171" y="129"/>
                  <a:pt x="1859" y="21"/>
                  <a:pt x="1520" y="21"/>
                </a:cubicBezTo>
                <a:cubicBezTo>
                  <a:pt x="1452" y="21"/>
                  <a:pt x="1384" y="26"/>
                  <a:pt x="1318" y="35"/>
                </a:cubicBezTo>
                <a:cubicBezTo>
                  <a:pt x="1330" y="30"/>
                  <a:pt x="1342" y="28"/>
                  <a:pt x="1358" y="14"/>
                </a:cubicBezTo>
                <a:cubicBezTo>
                  <a:pt x="1368" y="26"/>
                  <a:pt x="1391" y="18"/>
                  <a:pt x="1391" y="7"/>
                </a:cubicBezTo>
                <a:cubicBezTo>
                  <a:pt x="1332" y="0"/>
                  <a:pt x="1325" y="37"/>
                  <a:pt x="1255" y="26"/>
                </a:cubicBezTo>
                <a:cubicBezTo>
                  <a:pt x="1267" y="21"/>
                  <a:pt x="1274" y="30"/>
                  <a:pt x="1281" y="18"/>
                </a:cubicBezTo>
                <a:cubicBezTo>
                  <a:pt x="1180" y="18"/>
                  <a:pt x="1137" y="37"/>
                  <a:pt x="1065" y="51"/>
                </a:cubicBezTo>
                <a:cubicBezTo>
                  <a:pt x="1060" y="58"/>
                  <a:pt x="1053" y="65"/>
                  <a:pt x="1046" y="70"/>
                </a:cubicBezTo>
                <a:cubicBezTo>
                  <a:pt x="952" y="115"/>
                  <a:pt x="862" y="164"/>
                  <a:pt x="773" y="213"/>
                </a:cubicBezTo>
                <a:cubicBezTo>
                  <a:pt x="754" y="223"/>
                  <a:pt x="738" y="232"/>
                  <a:pt x="721" y="244"/>
                </a:cubicBezTo>
                <a:cubicBezTo>
                  <a:pt x="714" y="249"/>
                  <a:pt x="707" y="251"/>
                  <a:pt x="703" y="256"/>
                </a:cubicBezTo>
                <a:lnTo>
                  <a:pt x="700" y="258"/>
                </a:lnTo>
                <a:cubicBezTo>
                  <a:pt x="588" y="331"/>
                  <a:pt x="484" y="416"/>
                  <a:pt x="395" y="514"/>
                </a:cubicBezTo>
                <a:cubicBezTo>
                  <a:pt x="393" y="514"/>
                  <a:pt x="390" y="517"/>
                  <a:pt x="390" y="517"/>
                </a:cubicBezTo>
                <a:lnTo>
                  <a:pt x="390" y="521"/>
                </a:lnTo>
                <a:cubicBezTo>
                  <a:pt x="369" y="545"/>
                  <a:pt x="350" y="568"/>
                  <a:pt x="331" y="592"/>
                </a:cubicBezTo>
                <a:cubicBezTo>
                  <a:pt x="320" y="589"/>
                  <a:pt x="322" y="601"/>
                  <a:pt x="313" y="601"/>
                </a:cubicBezTo>
                <a:cubicBezTo>
                  <a:pt x="315" y="608"/>
                  <a:pt x="313" y="615"/>
                  <a:pt x="310" y="620"/>
                </a:cubicBezTo>
                <a:cubicBezTo>
                  <a:pt x="308" y="622"/>
                  <a:pt x="306" y="627"/>
                  <a:pt x="303" y="629"/>
                </a:cubicBezTo>
                <a:cubicBezTo>
                  <a:pt x="284" y="648"/>
                  <a:pt x="249" y="660"/>
                  <a:pt x="256" y="690"/>
                </a:cubicBezTo>
                <a:cubicBezTo>
                  <a:pt x="228" y="707"/>
                  <a:pt x="205" y="740"/>
                  <a:pt x="200" y="777"/>
                </a:cubicBezTo>
                <a:cubicBezTo>
                  <a:pt x="181" y="787"/>
                  <a:pt x="162" y="820"/>
                  <a:pt x="158" y="841"/>
                </a:cubicBezTo>
                <a:lnTo>
                  <a:pt x="169" y="841"/>
                </a:lnTo>
                <a:cubicBezTo>
                  <a:pt x="167" y="846"/>
                  <a:pt x="165" y="848"/>
                  <a:pt x="162" y="853"/>
                </a:cubicBezTo>
                <a:cubicBezTo>
                  <a:pt x="160" y="853"/>
                  <a:pt x="158" y="855"/>
                  <a:pt x="158" y="857"/>
                </a:cubicBezTo>
                <a:cubicBezTo>
                  <a:pt x="158" y="857"/>
                  <a:pt x="158" y="860"/>
                  <a:pt x="160" y="860"/>
                </a:cubicBezTo>
                <a:cubicBezTo>
                  <a:pt x="59" y="1062"/>
                  <a:pt x="0" y="1292"/>
                  <a:pt x="0" y="1532"/>
                </a:cubicBezTo>
                <a:cubicBezTo>
                  <a:pt x="0" y="1637"/>
                  <a:pt x="12" y="1743"/>
                  <a:pt x="33" y="1844"/>
                </a:cubicBezTo>
                <a:lnTo>
                  <a:pt x="33" y="1886"/>
                </a:lnTo>
                <a:cubicBezTo>
                  <a:pt x="33" y="1893"/>
                  <a:pt x="42" y="1903"/>
                  <a:pt x="45" y="1910"/>
                </a:cubicBezTo>
                <a:cubicBezTo>
                  <a:pt x="47" y="1919"/>
                  <a:pt x="52" y="1969"/>
                  <a:pt x="52" y="1971"/>
                </a:cubicBezTo>
                <a:cubicBezTo>
                  <a:pt x="52" y="1971"/>
                  <a:pt x="35" y="1980"/>
                  <a:pt x="40" y="1983"/>
                </a:cubicBezTo>
                <a:cubicBezTo>
                  <a:pt x="47" y="1995"/>
                  <a:pt x="49" y="2011"/>
                  <a:pt x="59" y="2020"/>
                </a:cubicBezTo>
                <a:cubicBezTo>
                  <a:pt x="54" y="2034"/>
                  <a:pt x="52" y="2053"/>
                  <a:pt x="66" y="2070"/>
                </a:cubicBezTo>
                <a:cubicBezTo>
                  <a:pt x="73" y="2143"/>
                  <a:pt x="113" y="2192"/>
                  <a:pt x="129" y="2255"/>
                </a:cubicBezTo>
                <a:cubicBezTo>
                  <a:pt x="158" y="2272"/>
                  <a:pt x="176" y="2300"/>
                  <a:pt x="183" y="2338"/>
                </a:cubicBezTo>
                <a:cubicBezTo>
                  <a:pt x="273" y="2410"/>
                  <a:pt x="313" y="2535"/>
                  <a:pt x="407" y="2603"/>
                </a:cubicBezTo>
                <a:cubicBezTo>
                  <a:pt x="404" y="2629"/>
                  <a:pt x="442" y="2636"/>
                  <a:pt x="463" y="2652"/>
                </a:cubicBezTo>
                <a:cubicBezTo>
                  <a:pt x="503" y="2683"/>
                  <a:pt x="536" y="2730"/>
                  <a:pt x="580" y="2744"/>
                </a:cubicBezTo>
                <a:lnTo>
                  <a:pt x="580" y="2756"/>
                </a:lnTo>
                <a:cubicBezTo>
                  <a:pt x="618" y="2775"/>
                  <a:pt x="731" y="2925"/>
                  <a:pt x="1234" y="3033"/>
                </a:cubicBezTo>
                <a:cubicBezTo>
                  <a:pt x="1734" y="3141"/>
                  <a:pt x="2061" y="2993"/>
                  <a:pt x="2141" y="2955"/>
                </a:cubicBezTo>
                <a:cubicBezTo>
                  <a:pt x="2150" y="2925"/>
                  <a:pt x="2176" y="2911"/>
                  <a:pt x="2197" y="2892"/>
                </a:cubicBezTo>
                <a:cubicBezTo>
                  <a:pt x="2378" y="2803"/>
                  <a:pt x="2538" y="2681"/>
                  <a:pt x="2669" y="2530"/>
                </a:cubicBezTo>
                <a:cubicBezTo>
                  <a:pt x="2695" y="2509"/>
                  <a:pt x="2716" y="2483"/>
                  <a:pt x="2749" y="2469"/>
                </a:cubicBezTo>
                <a:cubicBezTo>
                  <a:pt x="2763" y="2446"/>
                  <a:pt x="2787" y="2396"/>
                  <a:pt x="2810" y="2406"/>
                </a:cubicBezTo>
                <a:cubicBezTo>
                  <a:pt x="2827" y="2380"/>
                  <a:pt x="2855" y="2366"/>
                  <a:pt x="2878" y="2330"/>
                </a:cubicBezTo>
                <a:cubicBezTo>
                  <a:pt x="2857" y="2335"/>
                  <a:pt x="2857" y="2361"/>
                  <a:pt x="2841" y="2368"/>
                </a:cubicBezTo>
                <a:cubicBezTo>
                  <a:pt x="2876" y="2312"/>
                  <a:pt x="2928" y="2255"/>
                  <a:pt x="2940" y="2187"/>
                </a:cubicBezTo>
                <a:cubicBezTo>
                  <a:pt x="2970" y="2157"/>
                  <a:pt x="2972" y="2096"/>
                  <a:pt x="3001" y="2056"/>
                </a:cubicBezTo>
                <a:cubicBezTo>
                  <a:pt x="3031" y="1924"/>
                  <a:pt x="3083" y="1717"/>
                  <a:pt x="3069" y="1590"/>
                </a:cubicBezTo>
                <a:cubicBezTo>
                  <a:pt x="3095" y="1510"/>
                  <a:pt x="3071" y="1421"/>
                  <a:pt x="3097" y="1360"/>
                </a:cubicBezTo>
                <a:close/>
                <a:moveTo>
                  <a:pt x="2040" y="2958"/>
                </a:moveTo>
                <a:cubicBezTo>
                  <a:pt x="2028" y="2965"/>
                  <a:pt x="2014" y="2970"/>
                  <a:pt x="1997" y="2972"/>
                </a:cubicBezTo>
                <a:lnTo>
                  <a:pt x="2040" y="2958"/>
                </a:lnTo>
                <a:close/>
                <a:moveTo>
                  <a:pt x="1236" y="49"/>
                </a:moveTo>
                <a:cubicBezTo>
                  <a:pt x="1213" y="54"/>
                  <a:pt x="1191" y="58"/>
                  <a:pt x="1168" y="63"/>
                </a:cubicBezTo>
                <a:cubicBezTo>
                  <a:pt x="1191" y="42"/>
                  <a:pt x="1234" y="44"/>
                  <a:pt x="1248" y="37"/>
                </a:cubicBezTo>
                <a:cubicBezTo>
                  <a:pt x="1243" y="42"/>
                  <a:pt x="1238" y="44"/>
                  <a:pt x="1236" y="49"/>
                </a:cubicBezTo>
                <a:close/>
                <a:moveTo>
                  <a:pt x="3045" y="1581"/>
                </a:moveTo>
                <a:cubicBezTo>
                  <a:pt x="3045" y="1565"/>
                  <a:pt x="3048" y="1550"/>
                  <a:pt x="3048" y="1534"/>
                </a:cubicBezTo>
                <a:cubicBezTo>
                  <a:pt x="3048" y="1473"/>
                  <a:pt x="3043" y="1414"/>
                  <a:pt x="3036" y="1355"/>
                </a:cubicBezTo>
                <a:lnTo>
                  <a:pt x="3036" y="1323"/>
                </a:lnTo>
                <a:cubicBezTo>
                  <a:pt x="3055" y="1402"/>
                  <a:pt x="3062" y="1496"/>
                  <a:pt x="3045" y="1581"/>
                </a:cubicBezTo>
                <a:close/>
                <a:moveTo>
                  <a:pt x="2918" y="695"/>
                </a:moveTo>
                <a:cubicBezTo>
                  <a:pt x="2914" y="676"/>
                  <a:pt x="2890" y="655"/>
                  <a:pt x="2874" y="662"/>
                </a:cubicBezTo>
                <a:cubicBezTo>
                  <a:pt x="2893" y="667"/>
                  <a:pt x="2902" y="700"/>
                  <a:pt x="2918" y="695"/>
                </a:cubicBezTo>
                <a:close/>
              </a:path>
            </a:pathLst>
          </a:custGeom>
          <a:solidFill>
            <a:srgbClr val="C6DFE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0" name="Freeform 29">
            <a:extLst>
              <a:ext uri="{FF2B5EF4-FFF2-40B4-BE49-F238E27FC236}">
                <a16:creationId xmlns:a16="http://schemas.microsoft.com/office/drawing/2014/main" id="{99340D96-4224-4435-941D-632C8543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80" y="1265740"/>
            <a:ext cx="3159347" cy="3204289"/>
          </a:xfrm>
          <a:custGeom>
            <a:avLst/>
            <a:gdLst>
              <a:gd name="T0" fmla="*/ 2921 w 3098"/>
              <a:gd name="T1" fmla="*/ 763 h 3142"/>
              <a:gd name="T2" fmla="*/ 2876 w 3098"/>
              <a:gd name="T3" fmla="*/ 634 h 3142"/>
              <a:gd name="T4" fmla="*/ 2798 w 3098"/>
              <a:gd name="T5" fmla="*/ 592 h 3142"/>
              <a:gd name="T6" fmla="*/ 2780 w 3098"/>
              <a:gd name="T7" fmla="*/ 566 h 3142"/>
              <a:gd name="T8" fmla="*/ 2611 w 3098"/>
              <a:gd name="T9" fmla="*/ 465 h 3142"/>
              <a:gd name="T10" fmla="*/ 2512 w 3098"/>
              <a:gd name="T11" fmla="*/ 362 h 3142"/>
              <a:gd name="T12" fmla="*/ 1520 w 3098"/>
              <a:gd name="T13" fmla="*/ 21 h 3142"/>
              <a:gd name="T14" fmla="*/ 1358 w 3098"/>
              <a:gd name="T15" fmla="*/ 14 h 3142"/>
              <a:gd name="T16" fmla="*/ 1255 w 3098"/>
              <a:gd name="T17" fmla="*/ 26 h 3142"/>
              <a:gd name="T18" fmla="*/ 1065 w 3098"/>
              <a:gd name="T19" fmla="*/ 51 h 3142"/>
              <a:gd name="T20" fmla="*/ 773 w 3098"/>
              <a:gd name="T21" fmla="*/ 213 h 3142"/>
              <a:gd name="T22" fmla="*/ 703 w 3098"/>
              <a:gd name="T23" fmla="*/ 256 h 3142"/>
              <a:gd name="T24" fmla="*/ 395 w 3098"/>
              <a:gd name="T25" fmla="*/ 514 h 3142"/>
              <a:gd name="T26" fmla="*/ 390 w 3098"/>
              <a:gd name="T27" fmla="*/ 521 h 3142"/>
              <a:gd name="T28" fmla="*/ 313 w 3098"/>
              <a:gd name="T29" fmla="*/ 601 h 3142"/>
              <a:gd name="T30" fmla="*/ 303 w 3098"/>
              <a:gd name="T31" fmla="*/ 629 h 3142"/>
              <a:gd name="T32" fmla="*/ 200 w 3098"/>
              <a:gd name="T33" fmla="*/ 777 h 3142"/>
              <a:gd name="T34" fmla="*/ 169 w 3098"/>
              <a:gd name="T35" fmla="*/ 841 h 3142"/>
              <a:gd name="T36" fmla="*/ 158 w 3098"/>
              <a:gd name="T37" fmla="*/ 857 h 3142"/>
              <a:gd name="T38" fmla="*/ 0 w 3098"/>
              <a:gd name="T39" fmla="*/ 1532 h 3142"/>
              <a:gd name="T40" fmla="*/ 33 w 3098"/>
              <a:gd name="T41" fmla="*/ 1886 h 3142"/>
              <a:gd name="T42" fmla="*/ 52 w 3098"/>
              <a:gd name="T43" fmla="*/ 1971 h 3142"/>
              <a:gd name="T44" fmla="*/ 59 w 3098"/>
              <a:gd name="T45" fmla="*/ 2020 h 3142"/>
              <a:gd name="T46" fmla="*/ 129 w 3098"/>
              <a:gd name="T47" fmla="*/ 2255 h 3142"/>
              <a:gd name="T48" fmla="*/ 407 w 3098"/>
              <a:gd name="T49" fmla="*/ 2603 h 3142"/>
              <a:gd name="T50" fmla="*/ 580 w 3098"/>
              <a:gd name="T51" fmla="*/ 2744 h 3142"/>
              <a:gd name="T52" fmla="*/ 1234 w 3098"/>
              <a:gd name="T53" fmla="*/ 3033 h 3142"/>
              <a:gd name="T54" fmla="*/ 2197 w 3098"/>
              <a:gd name="T55" fmla="*/ 2892 h 3142"/>
              <a:gd name="T56" fmla="*/ 2749 w 3098"/>
              <a:gd name="T57" fmla="*/ 2469 h 3142"/>
              <a:gd name="T58" fmla="*/ 2878 w 3098"/>
              <a:gd name="T59" fmla="*/ 2330 h 3142"/>
              <a:gd name="T60" fmla="*/ 2940 w 3098"/>
              <a:gd name="T61" fmla="*/ 2187 h 3142"/>
              <a:gd name="T62" fmla="*/ 3069 w 3098"/>
              <a:gd name="T63" fmla="*/ 1590 h 3142"/>
              <a:gd name="T64" fmla="*/ 2040 w 3098"/>
              <a:gd name="T65" fmla="*/ 2958 h 3142"/>
              <a:gd name="T66" fmla="*/ 2040 w 3098"/>
              <a:gd name="T67" fmla="*/ 2958 h 3142"/>
              <a:gd name="T68" fmla="*/ 1168 w 3098"/>
              <a:gd name="T69" fmla="*/ 63 h 3142"/>
              <a:gd name="T70" fmla="*/ 1236 w 3098"/>
              <a:gd name="T71" fmla="*/ 49 h 3142"/>
              <a:gd name="T72" fmla="*/ 3048 w 3098"/>
              <a:gd name="T73" fmla="*/ 1534 h 3142"/>
              <a:gd name="T74" fmla="*/ 3036 w 3098"/>
              <a:gd name="T75" fmla="*/ 1323 h 3142"/>
              <a:gd name="T76" fmla="*/ 2918 w 3098"/>
              <a:gd name="T77" fmla="*/ 695 h 3142"/>
              <a:gd name="T78" fmla="*/ 2918 w 3098"/>
              <a:gd name="T79" fmla="*/ 695 h 3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98" h="3142">
                <a:moveTo>
                  <a:pt x="3097" y="1360"/>
                </a:moveTo>
                <a:cubicBezTo>
                  <a:pt x="3097" y="1261"/>
                  <a:pt x="3031" y="911"/>
                  <a:pt x="2921" y="763"/>
                </a:cubicBezTo>
                <a:cubicBezTo>
                  <a:pt x="2918" y="756"/>
                  <a:pt x="2853" y="670"/>
                  <a:pt x="2804" y="598"/>
                </a:cubicBezTo>
                <a:cubicBezTo>
                  <a:pt x="2829" y="614"/>
                  <a:pt x="2858" y="625"/>
                  <a:pt x="2876" y="634"/>
                </a:cubicBezTo>
                <a:cubicBezTo>
                  <a:pt x="2850" y="608"/>
                  <a:pt x="2822" y="582"/>
                  <a:pt x="2780" y="566"/>
                </a:cubicBezTo>
                <a:cubicBezTo>
                  <a:pt x="2786" y="574"/>
                  <a:pt x="2792" y="583"/>
                  <a:pt x="2798" y="592"/>
                </a:cubicBezTo>
                <a:cubicBezTo>
                  <a:pt x="2786" y="584"/>
                  <a:pt x="2777" y="574"/>
                  <a:pt x="2770" y="561"/>
                </a:cubicBezTo>
                <a:cubicBezTo>
                  <a:pt x="2773" y="561"/>
                  <a:pt x="2777" y="564"/>
                  <a:pt x="2780" y="566"/>
                </a:cubicBezTo>
                <a:cubicBezTo>
                  <a:pt x="2756" y="531"/>
                  <a:pt x="2740" y="505"/>
                  <a:pt x="2747" y="505"/>
                </a:cubicBezTo>
                <a:cubicBezTo>
                  <a:pt x="2695" y="498"/>
                  <a:pt x="2658" y="474"/>
                  <a:pt x="2611" y="465"/>
                </a:cubicBezTo>
                <a:cubicBezTo>
                  <a:pt x="2585" y="423"/>
                  <a:pt x="2535" y="401"/>
                  <a:pt x="2500" y="366"/>
                </a:cubicBezTo>
                <a:cubicBezTo>
                  <a:pt x="2505" y="366"/>
                  <a:pt x="2512" y="366"/>
                  <a:pt x="2512" y="362"/>
                </a:cubicBezTo>
                <a:cubicBezTo>
                  <a:pt x="2474" y="362"/>
                  <a:pt x="2451" y="326"/>
                  <a:pt x="2425" y="315"/>
                </a:cubicBezTo>
                <a:cubicBezTo>
                  <a:pt x="2171" y="129"/>
                  <a:pt x="1859" y="21"/>
                  <a:pt x="1520" y="21"/>
                </a:cubicBezTo>
                <a:cubicBezTo>
                  <a:pt x="1452" y="21"/>
                  <a:pt x="1384" y="26"/>
                  <a:pt x="1318" y="35"/>
                </a:cubicBezTo>
                <a:cubicBezTo>
                  <a:pt x="1330" y="30"/>
                  <a:pt x="1342" y="28"/>
                  <a:pt x="1358" y="14"/>
                </a:cubicBezTo>
                <a:cubicBezTo>
                  <a:pt x="1368" y="26"/>
                  <a:pt x="1391" y="18"/>
                  <a:pt x="1391" y="7"/>
                </a:cubicBezTo>
                <a:cubicBezTo>
                  <a:pt x="1332" y="0"/>
                  <a:pt x="1325" y="37"/>
                  <a:pt x="1255" y="26"/>
                </a:cubicBezTo>
                <a:cubicBezTo>
                  <a:pt x="1267" y="21"/>
                  <a:pt x="1274" y="30"/>
                  <a:pt x="1281" y="18"/>
                </a:cubicBezTo>
                <a:cubicBezTo>
                  <a:pt x="1180" y="18"/>
                  <a:pt x="1137" y="37"/>
                  <a:pt x="1065" y="51"/>
                </a:cubicBezTo>
                <a:cubicBezTo>
                  <a:pt x="1060" y="58"/>
                  <a:pt x="1053" y="65"/>
                  <a:pt x="1046" y="70"/>
                </a:cubicBezTo>
                <a:cubicBezTo>
                  <a:pt x="952" y="115"/>
                  <a:pt x="862" y="164"/>
                  <a:pt x="773" y="213"/>
                </a:cubicBezTo>
                <a:cubicBezTo>
                  <a:pt x="754" y="223"/>
                  <a:pt x="738" y="232"/>
                  <a:pt x="721" y="244"/>
                </a:cubicBezTo>
                <a:cubicBezTo>
                  <a:pt x="714" y="249"/>
                  <a:pt x="707" y="251"/>
                  <a:pt x="703" y="256"/>
                </a:cubicBezTo>
                <a:lnTo>
                  <a:pt x="700" y="258"/>
                </a:lnTo>
                <a:cubicBezTo>
                  <a:pt x="588" y="331"/>
                  <a:pt x="484" y="416"/>
                  <a:pt x="395" y="514"/>
                </a:cubicBezTo>
                <a:cubicBezTo>
                  <a:pt x="393" y="514"/>
                  <a:pt x="390" y="517"/>
                  <a:pt x="390" y="517"/>
                </a:cubicBezTo>
                <a:lnTo>
                  <a:pt x="390" y="521"/>
                </a:lnTo>
                <a:cubicBezTo>
                  <a:pt x="369" y="545"/>
                  <a:pt x="350" y="568"/>
                  <a:pt x="331" y="592"/>
                </a:cubicBezTo>
                <a:cubicBezTo>
                  <a:pt x="320" y="589"/>
                  <a:pt x="322" y="601"/>
                  <a:pt x="313" y="601"/>
                </a:cubicBezTo>
                <a:cubicBezTo>
                  <a:pt x="315" y="608"/>
                  <a:pt x="313" y="615"/>
                  <a:pt x="310" y="620"/>
                </a:cubicBezTo>
                <a:cubicBezTo>
                  <a:pt x="308" y="622"/>
                  <a:pt x="306" y="627"/>
                  <a:pt x="303" y="629"/>
                </a:cubicBezTo>
                <a:cubicBezTo>
                  <a:pt x="284" y="648"/>
                  <a:pt x="249" y="660"/>
                  <a:pt x="256" y="690"/>
                </a:cubicBezTo>
                <a:cubicBezTo>
                  <a:pt x="228" y="707"/>
                  <a:pt x="205" y="740"/>
                  <a:pt x="200" y="777"/>
                </a:cubicBezTo>
                <a:cubicBezTo>
                  <a:pt x="181" y="787"/>
                  <a:pt x="162" y="820"/>
                  <a:pt x="158" y="841"/>
                </a:cubicBezTo>
                <a:lnTo>
                  <a:pt x="169" y="841"/>
                </a:lnTo>
                <a:cubicBezTo>
                  <a:pt x="167" y="846"/>
                  <a:pt x="165" y="848"/>
                  <a:pt x="162" y="853"/>
                </a:cubicBezTo>
                <a:cubicBezTo>
                  <a:pt x="160" y="853"/>
                  <a:pt x="158" y="855"/>
                  <a:pt x="158" y="857"/>
                </a:cubicBezTo>
                <a:cubicBezTo>
                  <a:pt x="158" y="857"/>
                  <a:pt x="158" y="860"/>
                  <a:pt x="160" y="860"/>
                </a:cubicBezTo>
                <a:cubicBezTo>
                  <a:pt x="59" y="1062"/>
                  <a:pt x="0" y="1292"/>
                  <a:pt x="0" y="1532"/>
                </a:cubicBezTo>
                <a:cubicBezTo>
                  <a:pt x="0" y="1637"/>
                  <a:pt x="12" y="1743"/>
                  <a:pt x="33" y="1844"/>
                </a:cubicBezTo>
                <a:lnTo>
                  <a:pt x="33" y="1886"/>
                </a:lnTo>
                <a:cubicBezTo>
                  <a:pt x="33" y="1893"/>
                  <a:pt x="42" y="1903"/>
                  <a:pt x="45" y="1910"/>
                </a:cubicBezTo>
                <a:cubicBezTo>
                  <a:pt x="47" y="1919"/>
                  <a:pt x="52" y="1969"/>
                  <a:pt x="52" y="1971"/>
                </a:cubicBezTo>
                <a:cubicBezTo>
                  <a:pt x="52" y="1971"/>
                  <a:pt x="35" y="1980"/>
                  <a:pt x="40" y="1983"/>
                </a:cubicBezTo>
                <a:cubicBezTo>
                  <a:pt x="47" y="1995"/>
                  <a:pt x="49" y="2011"/>
                  <a:pt x="59" y="2020"/>
                </a:cubicBezTo>
                <a:cubicBezTo>
                  <a:pt x="54" y="2034"/>
                  <a:pt x="52" y="2053"/>
                  <a:pt x="66" y="2070"/>
                </a:cubicBezTo>
                <a:cubicBezTo>
                  <a:pt x="73" y="2143"/>
                  <a:pt x="113" y="2192"/>
                  <a:pt x="129" y="2255"/>
                </a:cubicBezTo>
                <a:cubicBezTo>
                  <a:pt x="158" y="2272"/>
                  <a:pt x="176" y="2300"/>
                  <a:pt x="183" y="2338"/>
                </a:cubicBezTo>
                <a:cubicBezTo>
                  <a:pt x="273" y="2410"/>
                  <a:pt x="313" y="2535"/>
                  <a:pt x="407" y="2603"/>
                </a:cubicBezTo>
                <a:cubicBezTo>
                  <a:pt x="404" y="2629"/>
                  <a:pt x="442" y="2636"/>
                  <a:pt x="463" y="2652"/>
                </a:cubicBezTo>
                <a:cubicBezTo>
                  <a:pt x="503" y="2683"/>
                  <a:pt x="536" y="2730"/>
                  <a:pt x="580" y="2744"/>
                </a:cubicBezTo>
                <a:lnTo>
                  <a:pt x="580" y="2756"/>
                </a:lnTo>
                <a:cubicBezTo>
                  <a:pt x="618" y="2775"/>
                  <a:pt x="731" y="2925"/>
                  <a:pt x="1234" y="3033"/>
                </a:cubicBezTo>
                <a:cubicBezTo>
                  <a:pt x="1734" y="3141"/>
                  <a:pt x="2061" y="2993"/>
                  <a:pt x="2141" y="2955"/>
                </a:cubicBezTo>
                <a:cubicBezTo>
                  <a:pt x="2150" y="2925"/>
                  <a:pt x="2176" y="2911"/>
                  <a:pt x="2197" y="2892"/>
                </a:cubicBezTo>
                <a:cubicBezTo>
                  <a:pt x="2378" y="2803"/>
                  <a:pt x="2538" y="2681"/>
                  <a:pt x="2669" y="2530"/>
                </a:cubicBezTo>
                <a:cubicBezTo>
                  <a:pt x="2695" y="2509"/>
                  <a:pt x="2716" y="2483"/>
                  <a:pt x="2749" y="2469"/>
                </a:cubicBezTo>
                <a:cubicBezTo>
                  <a:pt x="2763" y="2446"/>
                  <a:pt x="2787" y="2396"/>
                  <a:pt x="2810" y="2406"/>
                </a:cubicBezTo>
                <a:cubicBezTo>
                  <a:pt x="2827" y="2380"/>
                  <a:pt x="2855" y="2366"/>
                  <a:pt x="2878" y="2330"/>
                </a:cubicBezTo>
                <a:cubicBezTo>
                  <a:pt x="2857" y="2335"/>
                  <a:pt x="2857" y="2361"/>
                  <a:pt x="2841" y="2368"/>
                </a:cubicBezTo>
                <a:cubicBezTo>
                  <a:pt x="2876" y="2312"/>
                  <a:pt x="2928" y="2255"/>
                  <a:pt x="2940" y="2187"/>
                </a:cubicBezTo>
                <a:cubicBezTo>
                  <a:pt x="2970" y="2157"/>
                  <a:pt x="2972" y="2096"/>
                  <a:pt x="3001" y="2056"/>
                </a:cubicBezTo>
                <a:cubicBezTo>
                  <a:pt x="3031" y="1924"/>
                  <a:pt x="3083" y="1717"/>
                  <a:pt x="3069" y="1590"/>
                </a:cubicBezTo>
                <a:cubicBezTo>
                  <a:pt x="3095" y="1510"/>
                  <a:pt x="3071" y="1421"/>
                  <a:pt x="3097" y="1360"/>
                </a:cubicBezTo>
                <a:close/>
                <a:moveTo>
                  <a:pt x="2040" y="2958"/>
                </a:moveTo>
                <a:cubicBezTo>
                  <a:pt x="2028" y="2965"/>
                  <a:pt x="2014" y="2970"/>
                  <a:pt x="1997" y="2972"/>
                </a:cubicBezTo>
                <a:lnTo>
                  <a:pt x="2040" y="2958"/>
                </a:lnTo>
                <a:close/>
                <a:moveTo>
                  <a:pt x="1236" y="49"/>
                </a:moveTo>
                <a:cubicBezTo>
                  <a:pt x="1213" y="54"/>
                  <a:pt x="1191" y="58"/>
                  <a:pt x="1168" y="63"/>
                </a:cubicBezTo>
                <a:cubicBezTo>
                  <a:pt x="1191" y="42"/>
                  <a:pt x="1234" y="44"/>
                  <a:pt x="1248" y="37"/>
                </a:cubicBezTo>
                <a:cubicBezTo>
                  <a:pt x="1243" y="42"/>
                  <a:pt x="1238" y="44"/>
                  <a:pt x="1236" y="49"/>
                </a:cubicBezTo>
                <a:close/>
                <a:moveTo>
                  <a:pt x="3045" y="1581"/>
                </a:moveTo>
                <a:cubicBezTo>
                  <a:pt x="3045" y="1565"/>
                  <a:pt x="3048" y="1550"/>
                  <a:pt x="3048" y="1534"/>
                </a:cubicBezTo>
                <a:cubicBezTo>
                  <a:pt x="3048" y="1473"/>
                  <a:pt x="3043" y="1414"/>
                  <a:pt x="3036" y="1355"/>
                </a:cubicBezTo>
                <a:lnTo>
                  <a:pt x="3036" y="1323"/>
                </a:lnTo>
                <a:cubicBezTo>
                  <a:pt x="3055" y="1402"/>
                  <a:pt x="3062" y="1496"/>
                  <a:pt x="3045" y="1581"/>
                </a:cubicBezTo>
                <a:close/>
                <a:moveTo>
                  <a:pt x="2918" y="695"/>
                </a:moveTo>
                <a:cubicBezTo>
                  <a:pt x="2914" y="676"/>
                  <a:pt x="2890" y="655"/>
                  <a:pt x="2874" y="662"/>
                </a:cubicBezTo>
                <a:cubicBezTo>
                  <a:pt x="2893" y="667"/>
                  <a:pt x="2902" y="700"/>
                  <a:pt x="2918" y="695"/>
                </a:cubicBezTo>
                <a:close/>
              </a:path>
            </a:pathLst>
          </a:custGeom>
          <a:solidFill>
            <a:srgbClr val="C6DFE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1" name="Freeform 29">
            <a:extLst>
              <a:ext uri="{FF2B5EF4-FFF2-40B4-BE49-F238E27FC236}">
                <a16:creationId xmlns:a16="http://schemas.microsoft.com/office/drawing/2014/main" id="{E17A4BA7-6F05-4F0A-8E39-C519A0E01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144" y="1237819"/>
            <a:ext cx="3159347" cy="3204289"/>
          </a:xfrm>
          <a:custGeom>
            <a:avLst/>
            <a:gdLst>
              <a:gd name="T0" fmla="*/ 2921 w 3098"/>
              <a:gd name="T1" fmla="*/ 763 h 3142"/>
              <a:gd name="T2" fmla="*/ 2876 w 3098"/>
              <a:gd name="T3" fmla="*/ 634 h 3142"/>
              <a:gd name="T4" fmla="*/ 2798 w 3098"/>
              <a:gd name="T5" fmla="*/ 592 h 3142"/>
              <a:gd name="T6" fmla="*/ 2780 w 3098"/>
              <a:gd name="T7" fmla="*/ 566 h 3142"/>
              <a:gd name="T8" fmla="*/ 2611 w 3098"/>
              <a:gd name="T9" fmla="*/ 465 h 3142"/>
              <a:gd name="T10" fmla="*/ 2512 w 3098"/>
              <a:gd name="T11" fmla="*/ 362 h 3142"/>
              <a:gd name="T12" fmla="*/ 1520 w 3098"/>
              <a:gd name="T13" fmla="*/ 21 h 3142"/>
              <a:gd name="T14" fmla="*/ 1358 w 3098"/>
              <a:gd name="T15" fmla="*/ 14 h 3142"/>
              <a:gd name="T16" fmla="*/ 1255 w 3098"/>
              <a:gd name="T17" fmla="*/ 26 h 3142"/>
              <a:gd name="T18" fmla="*/ 1065 w 3098"/>
              <a:gd name="T19" fmla="*/ 51 h 3142"/>
              <a:gd name="T20" fmla="*/ 773 w 3098"/>
              <a:gd name="T21" fmla="*/ 213 h 3142"/>
              <a:gd name="T22" fmla="*/ 703 w 3098"/>
              <a:gd name="T23" fmla="*/ 256 h 3142"/>
              <a:gd name="T24" fmla="*/ 395 w 3098"/>
              <a:gd name="T25" fmla="*/ 514 h 3142"/>
              <a:gd name="T26" fmla="*/ 390 w 3098"/>
              <a:gd name="T27" fmla="*/ 521 h 3142"/>
              <a:gd name="T28" fmla="*/ 313 w 3098"/>
              <a:gd name="T29" fmla="*/ 601 h 3142"/>
              <a:gd name="T30" fmla="*/ 303 w 3098"/>
              <a:gd name="T31" fmla="*/ 629 h 3142"/>
              <a:gd name="T32" fmla="*/ 200 w 3098"/>
              <a:gd name="T33" fmla="*/ 777 h 3142"/>
              <a:gd name="T34" fmla="*/ 169 w 3098"/>
              <a:gd name="T35" fmla="*/ 841 h 3142"/>
              <a:gd name="T36" fmla="*/ 158 w 3098"/>
              <a:gd name="T37" fmla="*/ 857 h 3142"/>
              <a:gd name="T38" fmla="*/ 0 w 3098"/>
              <a:gd name="T39" fmla="*/ 1532 h 3142"/>
              <a:gd name="T40" fmla="*/ 33 w 3098"/>
              <a:gd name="T41" fmla="*/ 1886 h 3142"/>
              <a:gd name="T42" fmla="*/ 52 w 3098"/>
              <a:gd name="T43" fmla="*/ 1971 h 3142"/>
              <a:gd name="T44" fmla="*/ 59 w 3098"/>
              <a:gd name="T45" fmla="*/ 2020 h 3142"/>
              <a:gd name="T46" fmla="*/ 129 w 3098"/>
              <a:gd name="T47" fmla="*/ 2255 h 3142"/>
              <a:gd name="T48" fmla="*/ 407 w 3098"/>
              <a:gd name="T49" fmla="*/ 2603 h 3142"/>
              <a:gd name="T50" fmla="*/ 580 w 3098"/>
              <a:gd name="T51" fmla="*/ 2744 h 3142"/>
              <a:gd name="T52" fmla="*/ 1234 w 3098"/>
              <a:gd name="T53" fmla="*/ 3033 h 3142"/>
              <a:gd name="T54" fmla="*/ 2197 w 3098"/>
              <a:gd name="T55" fmla="*/ 2892 h 3142"/>
              <a:gd name="T56" fmla="*/ 2749 w 3098"/>
              <a:gd name="T57" fmla="*/ 2469 h 3142"/>
              <a:gd name="T58" fmla="*/ 2878 w 3098"/>
              <a:gd name="T59" fmla="*/ 2330 h 3142"/>
              <a:gd name="T60" fmla="*/ 2940 w 3098"/>
              <a:gd name="T61" fmla="*/ 2187 h 3142"/>
              <a:gd name="T62" fmla="*/ 3069 w 3098"/>
              <a:gd name="T63" fmla="*/ 1590 h 3142"/>
              <a:gd name="T64" fmla="*/ 2040 w 3098"/>
              <a:gd name="T65" fmla="*/ 2958 h 3142"/>
              <a:gd name="T66" fmla="*/ 2040 w 3098"/>
              <a:gd name="T67" fmla="*/ 2958 h 3142"/>
              <a:gd name="T68" fmla="*/ 1168 w 3098"/>
              <a:gd name="T69" fmla="*/ 63 h 3142"/>
              <a:gd name="T70" fmla="*/ 1236 w 3098"/>
              <a:gd name="T71" fmla="*/ 49 h 3142"/>
              <a:gd name="T72" fmla="*/ 3048 w 3098"/>
              <a:gd name="T73" fmla="*/ 1534 h 3142"/>
              <a:gd name="T74" fmla="*/ 3036 w 3098"/>
              <a:gd name="T75" fmla="*/ 1323 h 3142"/>
              <a:gd name="T76" fmla="*/ 2918 w 3098"/>
              <a:gd name="T77" fmla="*/ 695 h 3142"/>
              <a:gd name="T78" fmla="*/ 2918 w 3098"/>
              <a:gd name="T79" fmla="*/ 695 h 3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98" h="3142">
                <a:moveTo>
                  <a:pt x="3097" y="1360"/>
                </a:moveTo>
                <a:cubicBezTo>
                  <a:pt x="3097" y="1261"/>
                  <a:pt x="3031" y="911"/>
                  <a:pt x="2921" y="763"/>
                </a:cubicBezTo>
                <a:cubicBezTo>
                  <a:pt x="2918" y="756"/>
                  <a:pt x="2853" y="670"/>
                  <a:pt x="2804" y="598"/>
                </a:cubicBezTo>
                <a:cubicBezTo>
                  <a:pt x="2829" y="614"/>
                  <a:pt x="2858" y="625"/>
                  <a:pt x="2876" y="634"/>
                </a:cubicBezTo>
                <a:cubicBezTo>
                  <a:pt x="2850" y="608"/>
                  <a:pt x="2822" y="582"/>
                  <a:pt x="2780" y="566"/>
                </a:cubicBezTo>
                <a:cubicBezTo>
                  <a:pt x="2786" y="574"/>
                  <a:pt x="2792" y="583"/>
                  <a:pt x="2798" y="592"/>
                </a:cubicBezTo>
                <a:cubicBezTo>
                  <a:pt x="2786" y="584"/>
                  <a:pt x="2777" y="574"/>
                  <a:pt x="2770" y="561"/>
                </a:cubicBezTo>
                <a:cubicBezTo>
                  <a:pt x="2773" y="561"/>
                  <a:pt x="2777" y="564"/>
                  <a:pt x="2780" y="566"/>
                </a:cubicBezTo>
                <a:cubicBezTo>
                  <a:pt x="2756" y="531"/>
                  <a:pt x="2740" y="505"/>
                  <a:pt x="2747" y="505"/>
                </a:cubicBezTo>
                <a:cubicBezTo>
                  <a:pt x="2695" y="498"/>
                  <a:pt x="2658" y="474"/>
                  <a:pt x="2611" y="465"/>
                </a:cubicBezTo>
                <a:cubicBezTo>
                  <a:pt x="2585" y="423"/>
                  <a:pt x="2535" y="401"/>
                  <a:pt x="2500" y="366"/>
                </a:cubicBezTo>
                <a:cubicBezTo>
                  <a:pt x="2505" y="366"/>
                  <a:pt x="2512" y="366"/>
                  <a:pt x="2512" y="362"/>
                </a:cubicBezTo>
                <a:cubicBezTo>
                  <a:pt x="2474" y="362"/>
                  <a:pt x="2451" y="326"/>
                  <a:pt x="2425" y="315"/>
                </a:cubicBezTo>
                <a:cubicBezTo>
                  <a:pt x="2171" y="129"/>
                  <a:pt x="1859" y="21"/>
                  <a:pt x="1520" y="21"/>
                </a:cubicBezTo>
                <a:cubicBezTo>
                  <a:pt x="1452" y="21"/>
                  <a:pt x="1384" y="26"/>
                  <a:pt x="1318" y="35"/>
                </a:cubicBezTo>
                <a:cubicBezTo>
                  <a:pt x="1330" y="30"/>
                  <a:pt x="1342" y="28"/>
                  <a:pt x="1358" y="14"/>
                </a:cubicBezTo>
                <a:cubicBezTo>
                  <a:pt x="1368" y="26"/>
                  <a:pt x="1391" y="18"/>
                  <a:pt x="1391" y="7"/>
                </a:cubicBezTo>
                <a:cubicBezTo>
                  <a:pt x="1332" y="0"/>
                  <a:pt x="1325" y="37"/>
                  <a:pt x="1255" y="26"/>
                </a:cubicBezTo>
                <a:cubicBezTo>
                  <a:pt x="1267" y="21"/>
                  <a:pt x="1274" y="30"/>
                  <a:pt x="1281" y="18"/>
                </a:cubicBezTo>
                <a:cubicBezTo>
                  <a:pt x="1180" y="18"/>
                  <a:pt x="1137" y="37"/>
                  <a:pt x="1065" y="51"/>
                </a:cubicBezTo>
                <a:cubicBezTo>
                  <a:pt x="1060" y="58"/>
                  <a:pt x="1053" y="65"/>
                  <a:pt x="1046" y="70"/>
                </a:cubicBezTo>
                <a:cubicBezTo>
                  <a:pt x="952" y="115"/>
                  <a:pt x="862" y="164"/>
                  <a:pt x="773" y="213"/>
                </a:cubicBezTo>
                <a:cubicBezTo>
                  <a:pt x="754" y="223"/>
                  <a:pt x="738" y="232"/>
                  <a:pt x="721" y="244"/>
                </a:cubicBezTo>
                <a:cubicBezTo>
                  <a:pt x="714" y="249"/>
                  <a:pt x="707" y="251"/>
                  <a:pt x="703" y="256"/>
                </a:cubicBezTo>
                <a:lnTo>
                  <a:pt x="700" y="258"/>
                </a:lnTo>
                <a:cubicBezTo>
                  <a:pt x="588" y="331"/>
                  <a:pt x="484" y="416"/>
                  <a:pt x="395" y="514"/>
                </a:cubicBezTo>
                <a:cubicBezTo>
                  <a:pt x="393" y="514"/>
                  <a:pt x="390" y="517"/>
                  <a:pt x="390" y="517"/>
                </a:cubicBezTo>
                <a:lnTo>
                  <a:pt x="390" y="521"/>
                </a:lnTo>
                <a:cubicBezTo>
                  <a:pt x="369" y="545"/>
                  <a:pt x="350" y="568"/>
                  <a:pt x="331" y="592"/>
                </a:cubicBezTo>
                <a:cubicBezTo>
                  <a:pt x="320" y="589"/>
                  <a:pt x="322" y="601"/>
                  <a:pt x="313" y="601"/>
                </a:cubicBezTo>
                <a:cubicBezTo>
                  <a:pt x="315" y="608"/>
                  <a:pt x="313" y="615"/>
                  <a:pt x="310" y="620"/>
                </a:cubicBezTo>
                <a:cubicBezTo>
                  <a:pt x="308" y="622"/>
                  <a:pt x="306" y="627"/>
                  <a:pt x="303" y="629"/>
                </a:cubicBezTo>
                <a:cubicBezTo>
                  <a:pt x="284" y="648"/>
                  <a:pt x="249" y="660"/>
                  <a:pt x="256" y="690"/>
                </a:cubicBezTo>
                <a:cubicBezTo>
                  <a:pt x="228" y="707"/>
                  <a:pt x="205" y="740"/>
                  <a:pt x="200" y="777"/>
                </a:cubicBezTo>
                <a:cubicBezTo>
                  <a:pt x="181" y="787"/>
                  <a:pt x="162" y="820"/>
                  <a:pt x="158" y="841"/>
                </a:cubicBezTo>
                <a:lnTo>
                  <a:pt x="169" y="841"/>
                </a:lnTo>
                <a:cubicBezTo>
                  <a:pt x="167" y="846"/>
                  <a:pt x="165" y="848"/>
                  <a:pt x="162" y="853"/>
                </a:cubicBezTo>
                <a:cubicBezTo>
                  <a:pt x="160" y="853"/>
                  <a:pt x="158" y="855"/>
                  <a:pt x="158" y="857"/>
                </a:cubicBezTo>
                <a:cubicBezTo>
                  <a:pt x="158" y="857"/>
                  <a:pt x="158" y="860"/>
                  <a:pt x="160" y="860"/>
                </a:cubicBezTo>
                <a:cubicBezTo>
                  <a:pt x="59" y="1062"/>
                  <a:pt x="0" y="1292"/>
                  <a:pt x="0" y="1532"/>
                </a:cubicBezTo>
                <a:cubicBezTo>
                  <a:pt x="0" y="1637"/>
                  <a:pt x="12" y="1743"/>
                  <a:pt x="33" y="1844"/>
                </a:cubicBezTo>
                <a:lnTo>
                  <a:pt x="33" y="1886"/>
                </a:lnTo>
                <a:cubicBezTo>
                  <a:pt x="33" y="1893"/>
                  <a:pt x="42" y="1903"/>
                  <a:pt x="45" y="1910"/>
                </a:cubicBezTo>
                <a:cubicBezTo>
                  <a:pt x="47" y="1919"/>
                  <a:pt x="52" y="1969"/>
                  <a:pt x="52" y="1971"/>
                </a:cubicBezTo>
                <a:cubicBezTo>
                  <a:pt x="52" y="1971"/>
                  <a:pt x="35" y="1980"/>
                  <a:pt x="40" y="1983"/>
                </a:cubicBezTo>
                <a:cubicBezTo>
                  <a:pt x="47" y="1995"/>
                  <a:pt x="49" y="2011"/>
                  <a:pt x="59" y="2020"/>
                </a:cubicBezTo>
                <a:cubicBezTo>
                  <a:pt x="54" y="2034"/>
                  <a:pt x="52" y="2053"/>
                  <a:pt x="66" y="2070"/>
                </a:cubicBezTo>
                <a:cubicBezTo>
                  <a:pt x="73" y="2143"/>
                  <a:pt x="113" y="2192"/>
                  <a:pt x="129" y="2255"/>
                </a:cubicBezTo>
                <a:cubicBezTo>
                  <a:pt x="158" y="2272"/>
                  <a:pt x="176" y="2300"/>
                  <a:pt x="183" y="2338"/>
                </a:cubicBezTo>
                <a:cubicBezTo>
                  <a:pt x="273" y="2410"/>
                  <a:pt x="313" y="2535"/>
                  <a:pt x="407" y="2603"/>
                </a:cubicBezTo>
                <a:cubicBezTo>
                  <a:pt x="404" y="2629"/>
                  <a:pt x="442" y="2636"/>
                  <a:pt x="463" y="2652"/>
                </a:cubicBezTo>
                <a:cubicBezTo>
                  <a:pt x="503" y="2683"/>
                  <a:pt x="536" y="2730"/>
                  <a:pt x="580" y="2744"/>
                </a:cubicBezTo>
                <a:lnTo>
                  <a:pt x="580" y="2756"/>
                </a:lnTo>
                <a:cubicBezTo>
                  <a:pt x="618" y="2775"/>
                  <a:pt x="731" y="2925"/>
                  <a:pt x="1234" y="3033"/>
                </a:cubicBezTo>
                <a:cubicBezTo>
                  <a:pt x="1734" y="3141"/>
                  <a:pt x="2061" y="2993"/>
                  <a:pt x="2141" y="2955"/>
                </a:cubicBezTo>
                <a:cubicBezTo>
                  <a:pt x="2150" y="2925"/>
                  <a:pt x="2176" y="2911"/>
                  <a:pt x="2197" y="2892"/>
                </a:cubicBezTo>
                <a:cubicBezTo>
                  <a:pt x="2378" y="2803"/>
                  <a:pt x="2538" y="2681"/>
                  <a:pt x="2669" y="2530"/>
                </a:cubicBezTo>
                <a:cubicBezTo>
                  <a:pt x="2695" y="2509"/>
                  <a:pt x="2716" y="2483"/>
                  <a:pt x="2749" y="2469"/>
                </a:cubicBezTo>
                <a:cubicBezTo>
                  <a:pt x="2763" y="2446"/>
                  <a:pt x="2787" y="2396"/>
                  <a:pt x="2810" y="2406"/>
                </a:cubicBezTo>
                <a:cubicBezTo>
                  <a:pt x="2827" y="2380"/>
                  <a:pt x="2855" y="2366"/>
                  <a:pt x="2878" y="2330"/>
                </a:cubicBezTo>
                <a:cubicBezTo>
                  <a:pt x="2857" y="2335"/>
                  <a:pt x="2857" y="2361"/>
                  <a:pt x="2841" y="2368"/>
                </a:cubicBezTo>
                <a:cubicBezTo>
                  <a:pt x="2876" y="2312"/>
                  <a:pt x="2928" y="2255"/>
                  <a:pt x="2940" y="2187"/>
                </a:cubicBezTo>
                <a:cubicBezTo>
                  <a:pt x="2970" y="2157"/>
                  <a:pt x="2972" y="2096"/>
                  <a:pt x="3001" y="2056"/>
                </a:cubicBezTo>
                <a:cubicBezTo>
                  <a:pt x="3031" y="1924"/>
                  <a:pt x="3083" y="1717"/>
                  <a:pt x="3069" y="1590"/>
                </a:cubicBezTo>
                <a:cubicBezTo>
                  <a:pt x="3095" y="1510"/>
                  <a:pt x="3071" y="1421"/>
                  <a:pt x="3097" y="1360"/>
                </a:cubicBezTo>
                <a:close/>
                <a:moveTo>
                  <a:pt x="2040" y="2958"/>
                </a:moveTo>
                <a:cubicBezTo>
                  <a:pt x="2028" y="2965"/>
                  <a:pt x="2014" y="2970"/>
                  <a:pt x="1997" y="2972"/>
                </a:cubicBezTo>
                <a:lnTo>
                  <a:pt x="2040" y="2958"/>
                </a:lnTo>
                <a:close/>
                <a:moveTo>
                  <a:pt x="1236" y="49"/>
                </a:moveTo>
                <a:cubicBezTo>
                  <a:pt x="1213" y="54"/>
                  <a:pt x="1191" y="58"/>
                  <a:pt x="1168" y="63"/>
                </a:cubicBezTo>
                <a:cubicBezTo>
                  <a:pt x="1191" y="42"/>
                  <a:pt x="1234" y="44"/>
                  <a:pt x="1248" y="37"/>
                </a:cubicBezTo>
                <a:cubicBezTo>
                  <a:pt x="1243" y="42"/>
                  <a:pt x="1238" y="44"/>
                  <a:pt x="1236" y="49"/>
                </a:cubicBezTo>
                <a:close/>
                <a:moveTo>
                  <a:pt x="3045" y="1581"/>
                </a:moveTo>
                <a:cubicBezTo>
                  <a:pt x="3045" y="1565"/>
                  <a:pt x="3048" y="1550"/>
                  <a:pt x="3048" y="1534"/>
                </a:cubicBezTo>
                <a:cubicBezTo>
                  <a:pt x="3048" y="1473"/>
                  <a:pt x="3043" y="1414"/>
                  <a:pt x="3036" y="1355"/>
                </a:cubicBezTo>
                <a:lnTo>
                  <a:pt x="3036" y="1323"/>
                </a:lnTo>
                <a:cubicBezTo>
                  <a:pt x="3055" y="1402"/>
                  <a:pt x="3062" y="1496"/>
                  <a:pt x="3045" y="1581"/>
                </a:cubicBezTo>
                <a:close/>
                <a:moveTo>
                  <a:pt x="2918" y="695"/>
                </a:moveTo>
                <a:cubicBezTo>
                  <a:pt x="2914" y="676"/>
                  <a:pt x="2890" y="655"/>
                  <a:pt x="2874" y="662"/>
                </a:cubicBezTo>
                <a:cubicBezTo>
                  <a:pt x="2893" y="667"/>
                  <a:pt x="2902" y="700"/>
                  <a:pt x="2918" y="695"/>
                </a:cubicBezTo>
                <a:close/>
              </a:path>
            </a:pathLst>
          </a:custGeom>
          <a:solidFill>
            <a:srgbClr val="C6DFEA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B92EA-30B9-4269-B27B-C62F402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Italo Medium" panose="02000000000000000000" pitchFamily="2" charset="0"/>
              </a:rPr>
              <a:t>What is Web Scraping used for?</a:t>
            </a:r>
          </a:p>
        </p:txBody>
      </p:sp>
      <p:grpSp>
        <p:nvGrpSpPr>
          <p:cNvPr id="4" name="Group 3" descr="A smiling casually dressed person with highlights in hair. Illustration.">
            <a:extLst>
              <a:ext uri="{FF2B5EF4-FFF2-40B4-BE49-F238E27FC236}">
                <a16:creationId xmlns:a16="http://schemas.microsoft.com/office/drawing/2014/main" id="{A3AB65BE-AB6C-444C-B982-54C30CEA4DCE}"/>
              </a:ext>
            </a:extLst>
          </p:cNvPr>
          <p:cNvGrpSpPr/>
          <p:nvPr/>
        </p:nvGrpSpPr>
        <p:grpSpPr>
          <a:xfrm>
            <a:off x="2788284" y="4507242"/>
            <a:ext cx="424559" cy="1408993"/>
            <a:chOff x="3693496" y="4036405"/>
            <a:chExt cx="424559" cy="1408993"/>
          </a:xfrm>
        </p:grpSpPr>
        <p:sp>
          <p:nvSpPr>
            <p:cNvPr id="5" name="Freeform 96">
              <a:extLst>
                <a:ext uri="{FF2B5EF4-FFF2-40B4-BE49-F238E27FC236}">
                  <a16:creationId xmlns:a16="http://schemas.microsoft.com/office/drawing/2014/main" id="{67130085-3EDE-4A56-A7B6-0597A797766F}"/>
                </a:ext>
              </a:extLst>
            </p:cNvPr>
            <p:cNvSpPr/>
            <p:nvPr/>
          </p:nvSpPr>
          <p:spPr>
            <a:xfrm>
              <a:off x="3801457" y="4047801"/>
              <a:ext cx="198699" cy="250655"/>
            </a:xfrm>
            <a:custGeom>
              <a:avLst/>
              <a:gdLst>
                <a:gd name="connsiteX0" fmla="*/ 195323 w 198699"/>
                <a:gd name="connsiteY0" fmla="*/ 143361 h 250655"/>
                <a:gd name="connsiteX1" fmla="*/ 188688 w 198699"/>
                <a:gd name="connsiteY1" fmla="*/ 140552 h 250655"/>
                <a:gd name="connsiteX2" fmla="*/ 175147 w 198699"/>
                <a:gd name="connsiteY2" fmla="*/ 130505 h 250655"/>
                <a:gd name="connsiteX3" fmla="*/ 185422 w 198699"/>
                <a:gd name="connsiteY3" fmla="*/ 121672 h 250655"/>
                <a:gd name="connsiteX4" fmla="*/ 177480 w 198699"/>
                <a:gd name="connsiteY4" fmla="*/ 103622 h 250655"/>
                <a:gd name="connsiteX5" fmla="*/ 176018 w 198699"/>
                <a:gd name="connsiteY5" fmla="*/ 90507 h 250655"/>
                <a:gd name="connsiteX6" fmla="*/ 170472 w 198699"/>
                <a:gd name="connsiteY6" fmla="*/ 87884 h 250655"/>
                <a:gd name="connsiteX7" fmla="*/ 185899 w 198699"/>
                <a:gd name="connsiteY7" fmla="*/ 75298 h 250655"/>
                <a:gd name="connsiteX8" fmla="*/ 171094 w 198699"/>
                <a:gd name="connsiteY8" fmla="*/ 58492 h 250655"/>
                <a:gd name="connsiteX9" fmla="*/ 138477 w 198699"/>
                <a:gd name="connsiteY9" fmla="*/ 79227 h 250655"/>
                <a:gd name="connsiteX10" fmla="*/ 119008 w 198699"/>
                <a:gd name="connsiteY10" fmla="*/ 73151 h 250655"/>
                <a:gd name="connsiteX11" fmla="*/ 116985 w 198699"/>
                <a:gd name="connsiteY11" fmla="*/ 74437 h 250655"/>
                <a:gd name="connsiteX12" fmla="*/ 108836 w 198699"/>
                <a:gd name="connsiteY12" fmla="*/ 80274 h 250655"/>
                <a:gd name="connsiteX13" fmla="*/ 91269 w 198699"/>
                <a:gd name="connsiteY13" fmla="*/ 72878 h 250655"/>
                <a:gd name="connsiteX14" fmla="*/ 87541 w 198699"/>
                <a:gd name="connsiteY14" fmla="*/ 75162 h 250655"/>
                <a:gd name="connsiteX15" fmla="*/ 82253 w 198699"/>
                <a:gd name="connsiteY15" fmla="*/ 79424 h 250655"/>
                <a:gd name="connsiteX16" fmla="*/ 93658 w 198699"/>
                <a:gd name="connsiteY16" fmla="*/ 65946 h 250655"/>
                <a:gd name="connsiteX17" fmla="*/ 74084 w 198699"/>
                <a:gd name="connsiteY17" fmla="*/ 53349 h 250655"/>
                <a:gd name="connsiteX18" fmla="*/ 71554 w 198699"/>
                <a:gd name="connsiteY18" fmla="*/ 55733 h 250655"/>
                <a:gd name="connsiteX19" fmla="*/ 64856 w 198699"/>
                <a:gd name="connsiteY19" fmla="*/ 51421 h 250655"/>
                <a:gd name="connsiteX20" fmla="*/ 82326 w 198699"/>
                <a:gd name="connsiteY20" fmla="*/ 30758 h 250655"/>
                <a:gd name="connsiteX21" fmla="*/ 75349 w 198699"/>
                <a:gd name="connsiteY21" fmla="*/ 15134 h 250655"/>
                <a:gd name="connsiteX22" fmla="*/ 55277 w 198699"/>
                <a:gd name="connsiteY22" fmla="*/ 3792 h 250655"/>
                <a:gd name="connsiteX23" fmla="*/ 14045 w 198699"/>
                <a:gd name="connsiteY23" fmla="*/ 50902 h 250655"/>
                <a:gd name="connsiteX24" fmla="*/ 21623 w 198699"/>
                <a:gd name="connsiteY24" fmla="*/ 66661 h 250655"/>
                <a:gd name="connsiteX25" fmla="*/ 7347 w 198699"/>
                <a:gd name="connsiteY25" fmla="*/ 83571 h 250655"/>
                <a:gd name="connsiteX26" fmla="*/ 14407 w 198699"/>
                <a:gd name="connsiteY26" fmla="*/ 99122 h 250655"/>
                <a:gd name="connsiteX27" fmla="*/ 2526 w 198699"/>
                <a:gd name="connsiteY27" fmla="*/ 114207 h 250655"/>
                <a:gd name="connsiteX28" fmla="*/ 16004 w 198699"/>
                <a:gd name="connsiteY28" fmla="*/ 129603 h 250655"/>
                <a:gd name="connsiteX29" fmla="*/ 10717 w 198699"/>
                <a:gd name="connsiteY29" fmla="*/ 139235 h 250655"/>
                <a:gd name="connsiteX30" fmla="*/ 12444 w 198699"/>
                <a:gd name="connsiteY30" fmla="*/ 149218 h 250655"/>
                <a:gd name="connsiteX31" fmla="*/ 12790 w 198699"/>
                <a:gd name="connsiteY31" fmla="*/ 149447 h 250655"/>
                <a:gd name="connsiteX32" fmla="*/ 12126 w 198699"/>
                <a:gd name="connsiteY32" fmla="*/ 150276 h 250655"/>
                <a:gd name="connsiteX33" fmla="*/ 19602 w 198699"/>
                <a:gd name="connsiteY33" fmla="*/ 165278 h 250655"/>
                <a:gd name="connsiteX34" fmla="*/ 17621 w 198699"/>
                <a:gd name="connsiteY34" fmla="*/ 167549 h 250655"/>
                <a:gd name="connsiteX35" fmla="*/ 16910 w 198699"/>
                <a:gd name="connsiteY35" fmla="*/ 178772 h 250655"/>
                <a:gd name="connsiteX36" fmla="*/ 20452 w 198699"/>
                <a:gd name="connsiteY36" fmla="*/ 181089 h 250655"/>
                <a:gd name="connsiteX37" fmla="*/ 19705 w 198699"/>
                <a:gd name="connsiteY37" fmla="*/ 181690 h 250655"/>
                <a:gd name="connsiteX38" fmla="*/ 18151 w 198699"/>
                <a:gd name="connsiteY38" fmla="*/ 196270 h 250655"/>
                <a:gd name="connsiteX39" fmla="*/ 24610 w 198699"/>
                <a:gd name="connsiteY39" fmla="*/ 200000 h 250655"/>
                <a:gd name="connsiteX40" fmla="*/ 31307 w 198699"/>
                <a:gd name="connsiteY40" fmla="*/ 200404 h 250655"/>
                <a:gd name="connsiteX41" fmla="*/ 28756 w 198699"/>
                <a:gd name="connsiteY41" fmla="*/ 203089 h 250655"/>
                <a:gd name="connsiteX42" fmla="*/ 36947 w 198699"/>
                <a:gd name="connsiteY42" fmla="*/ 218641 h 250655"/>
                <a:gd name="connsiteX43" fmla="*/ 32437 w 198699"/>
                <a:gd name="connsiteY43" fmla="*/ 228542 h 250655"/>
                <a:gd name="connsiteX44" fmla="*/ 51275 w 198699"/>
                <a:gd name="connsiteY44" fmla="*/ 237478 h 250655"/>
                <a:gd name="connsiteX45" fmla="*/ 55049 w 198699"/>
                <a:gd name="connsiteY45" fmla="*/ 235167 h 250655"/>
                <a:gd name="connsiteX46" fmla="*/ 62099 w 198699"/>
                <a:gd name="connsiteY46" fmla="*/ 239801 h 250655"/>
                <a:gd name="connsiteX47" fmla="*/ 65053 w 198699"/>
                <a:gd name="connsiteY47" fmla="*/ 240081 h 250655"/>
                <a:gd name="connsiteX48" fmla="*/ 83891 w 198699"/>
                <a:gd name="connsiteY48" fmla="*/ 248707 h 250655"/>
                <a:gd name="connsiteX49" fmla="*/ 89583 w 198699"/>
                <a:gd name="connsiteY49" fmla="*/ 245482 h 250655"/>
                <a:gd name="connsiteX50" fmla="*/ 103123 w 198699"/>
                <a:gd name="connsiteY50" fmla="*/ 249972 h 250655"/>
                <a:gd name="connsiteX51" fmla="*/ 141007 w 198699"/>
                <a:gd name="connsiteY51" fmla="*/ 232575 h 250655"/>
                <a:gd name="connsiteX52" fmla="*/ 153945 w 198699"/>
                <a:gd name="connsiteY52" fmla="*/ 223109 h 250655"/>
                <a:gd name="connsiteX53" fmla="*/ 152126 w 198699"/>
                <a:gd name="connsiteY53" fmla="*/ 209936 h 250655"/>
                <a:gd name="connsiteX54" fmla="*/ 152079 w 198699"/>
                <a:gd name="connsiteY54" fmla="*/ 209900 h 250655"/>
                <a:gd name="connsiteX55" fmla="*/ 153116 w 198699"/>
                <a:gd name="connsiteY55" fmla="*/ 209144 h 250655"/>
                <a:gd name="connsiteX56" fmla="*/ 151209 w 198699"/>
                <a:gd name="connsiteY56" fmla="*/ 192556 h 250655"/>
                <a:gd name="connsiteX57" fmla="*/ 194825 w 198699"/>
                <a:gd name="connsiteY57" fmla="*/ 159099 h 250655"/>
                <a:gd name="connsiteX58" fmla="*/ 196414 w 198699"/>
                <a:gd name="connsiteY58" fmla="*/ 144523 h 250655"/>
                <a:gd name="connsiteX59" fmla="*/ 195323 w 198699"/>
                <a:gd name="connsiteY59" fmla="*/ 143361 h 25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98699" h="250655">
                  <a:moveTo>
                    <a:pt x="195323" y="143361"/>
                  </a:moveTo>
                  <a:cubicBezTo>
                    <a:pt x="193484" y="141714"/>
                    <a:pt x="191150" y="140726"/>
                    <a:pt x="188688" y="140552"/>
                  </a:cubicBezTo>
                  <a:cubicBezTo>
                    <a:pt x="187199" y="134369"/>
                    <a:pt x="181497" y="130138"/>
                    <a:pt x="175147" y="130505"/>
                  </a:cubicBezTo>
                  <a:lnTo>
                    <a:pt x="185422" y="121672"/>
                  </a:lnTo>
                  <a:cubicBezTo>
                    <a:pt x="194939" y="113492"/>
                    <a:pt x="186873" y="104047"/>
                    <a:pt x="177480" y="103622"/>
                  </a:cubicBezTo>
                  <a:cubicBezTo>
                    <a:pt x="180335" y="99498"/>
                    <a:pt x="179711" y="93901"/>
                    <a:pt x="176018" y="90507"/>
                  </a:cubicBezTo>
                  <a:cubicBezTo>
                    <a:pt x="174456" y="89123"/>
                    <a:pt x="172532" y="88213"/>
                    <a:pt x="170472" y="87884"/>
                  </a:cubicBezTo>
                  <a:cubicBezTo>
                    <a:pt x="175656" y="83674"/>
                    <a:pt x="180767" y="79507"/>
                    <a:pt x="185899" y="75298"/>
                  </a:cubicBezTo>
                  <a:cubicBezTo>
                    <a:pt x="197438" y="65821"/>
                    <a:pt x="182332" y="51701"/>
                    <a:pt x="171094" y="58492"/>
                  </a:cubicBezTo>
                  <a:cubicBezTo>
                    <a:pt x="160073" y="65148"/>
                    <a:pt x="149249" y="72146"/>
                    <a:pt x="138477" y="79227"/>
                  </a:cubicBezTo>
                  <a:cubicBezTo>
                    <a:pt x="134779" y="72173"/>
                    <a:pt x="126062" y="69453"/>
                    <a:pt x="119008" y="73151"/>
                  </a:cubicBezTo>
                  <a:cubicBezTo>
                    <a:pt x="118299" y="73523"/>
                    <a:pt x="117623" y="73953"/>
                    <a:pt x="116985" y="74437"/>
                  </a:cubicBezTo>
                  <a:cubicBezTo>
                    <a:pt x="114300" y="76417"/>
                    <a:pt x="111542" y="78304"/>
                    <a:pt x="108836" y="80274"/>
                  </a:cubicBezTo>
                  <a:cubicBezTo>
                    <a:pt x="106027" y="73380"/>
                    <a:pt x="98162" y="70069"/>
                    <a:pt x="91269" y="72878"/>
                  </a:cubicBezTo>
                  <a:cubicBezTo>
                    <a:pt x="89910" y="73431"/>
                    <a:pt x="88651" y="74203"/>
                    <a:pt x="87541" y="75162"/>
                  </a:cubicBezTo>
                  <a:lnTo>
                    <a:pt x="82253" y="79424"/>
                  </a:lnTo>
                  <a:cubicBezTo>
                    <a:pt x="86100" y="74935"/>
                    <a:pt x="89936" y="70456"/>
                    <a:pt x="93658" y="65946"/>
                  </a:cubicBezTo>
                  <a:cubicBezTo>
                    <a:pt x="103289" y="54489"/>
                    <a:pt x="82948" y="44972"/>
                    <a:pt x="74084" y="53349"/>
                  </a:cubicBezTo>
                  <a:cubicBezTo>
                    <a:pt x="73234" y="54137"/>
                    <a:pt x="72394" y="54935"/>
                    <a:pt x="71554" y="55733"/>
                  </a:cubicBezTo>
                  <a:cubicBezTo>
                    <a:pt x="69865" y="53590"/>
                    <a:pt x="67507" y="52072"/>
                    <a:pt x="64856" y="51421"/>
                  </a:cubicBezTo>
                  <a:lnTo>
                    <a:pt x="82326" y="30758"/>
                  </a:lnTo>
                  <a:cubicBezTo>
                    <a:pt x="88142" y="23884"/>
                    <a:pt x="82409" y="17041"/>
                    <a:pt x="75349" y="15134"/>
                  </a:cubicBezTo>
                  <a:cubicBezTo>
                    <a:pt x="80781" y="4351"/>
                    <a:pt x="64670" y="-5705"/>
                    <a:pt x="55277" y="3792"/>
                  </a:cubicBezTo>
                  <a:cubicBezTo>
                    <a:pt x="40578" y="18634"/>
                    <a:pt x="26808" y="34367"/>
                    <a:pt x="14045" y="50902"/>
                  </a:cubicBezTo>
                  <a:cubicBezTo>
                    <a:pt x="8467" y="58160"/>
                    <a:pt x="14439" y="65033"/>
                    <a:pt x="21623" y="66661"/>
                  </a:cubicBezTo>
                  <a:lnTo>
                    <a:pt x="7347" y="83571"/>
                  </a:lnTo>
                  <a:cubicBezTo>
                    <a:pt x="1531" y="90445"/>
                    <a:pt x="7451" y="97266"/>
                    <a:pt x="14407" y="99122"/>
                  </a:cubicBezTo>
                  <a:lnTo>
                    <a:pt x="2526" y="114207"/>
                  </a:lnTo>
                  <a:cubicBezTo>
                    <a:pt x="-5353" y="124222"/>
                    <a:pt x="6901" y="130796"/>
                    <a:pt x="16004" y="129603"/>
                  </a:cubicBezTo>
                  <a:cubicBezTo>
                    <a:pt x="14179" y="132765"/>
                    <a:pt x="12386" y="135958"/>
                    <a:pt x="10717" y="139235"/>
                  </a:cubicBezTo>
                  <a:cubicBezTo>
                    <a:pt x="8437" y="142469"/>
                    <a:pt x="9211" y="146938"/>
                    <a:pt x="12444" y="149218"/>
                  </a:cubicBezTo>
                  <a:cubicBezTo>
                    <a:pt x="12557" y="149298"/>
                    <a:pt x="12673" y="149374"/>
                    <a:pt x="12790" y="149447"/>
                  </a:cubicBezTo>
                  <a:cubicBezTo>
                    <a:pt x="12583" y="149727"/>
                    <a:pt x="12344" y="149996"/>
                    <a:pt x="12126" y="150276"/>
                  </a:cubicBezTo>
                  <a:cubicBezTo>
                    <a:pt x="5979" y="158518"/>
                    <a:pt x="12064" y="164076"/>
                    <a:pt x="19602" y="165278"/>
                  </a:cubicBezTo>
                  <a:cubicBezTo>
                    <a:pt x="18949" y="166045"/>
                    <a:pt x="18264" y="166771"/>
                    <a:pt x="17621" y="167549"/>
                  </a:cubicBezTo>
                  <a:cubicBezTo>
                    <a:pt x="14326" y="170452"/>
                    <a:pt x="14007" y="175476"/>
                    <a:pt x="16910" y="178772"/>
                  </a:cubicBezTo>
                  <a:cubicBezTo>
                    <a:pt x="17860" y="179850"/>
                    <a:pt x="19084" y="180651"/>
                    <a:pt x="20452" y="181089"/>
                  </a:cubicBezTo>
                  <a:lnTo>
                    <a:pt x="19705" y="181690"/>
                  </a:lnTo>
                  <a:cubicBezTo>
                    <a:pt x="15250" y="185287"/>
                    <a:pt x="14554" y="191814"/>
                    <a:pt x="18151" y="196270"/>
                  </a:cubicBezTo>
                  <a:cubicBezTo>
                    <a:pt x="19766" y="198271"/>
                    <a:pt x="22068" y="199601"/>
                    <a:pt x="24610" y="200000"/>
                  </a:cubicBezTo>
                  <a:cubicBezTo>
                    <a:pt x="26810" y="200464"/>
                    <a:pt x="29067" y="200600"/>
                    <a:pt x="31307" y="200404"/>
                  </a:cubicBezTo>
                  <a:cubicBezTo>
                    <a:pt x="30477" y="201326"/>
                    <a:pt x="29565" y="202156"/>
                    <a:pt x="28756" y="203089"/>
                  </a:cubicBezTo>
                  <a:cubicBezTo>
                    <a:pt x="22214" y="210616"/>
                    <a:pt x="29223" y="217210"/>
                    <a:pt x="36947" y="218641"/>
                  </a:cubicBezTo>
                  <a:cubicBezTo>
                    <a:pt x="34505" y="221428"/>
                    <a:pt x="32937" y="224871"/>
                    <a:pt x="32437" y="228542"/>
                  </a:cubicBezTo>
                  <a:cubicBezTo>
                    <a:pt x="31400" y="238277"/>
                    <a:pt x="44515" y="241439"/>
                    <a:pt x="51275" y="237478"/>
                  </a:cubicBezTo>
                  <a:cubicBezTo>
                    <a:pt x="52550" y="236732"/>
                    <a:pt x="53773" y="235913"/>
                    <a:pt x="55049" y="235167"/>
                  </a:cubicBezTo>
                  <a:cubicBezTo>
                    <a:pt x="56693" y="237584"/>
                    <a:pt x="59228" y="239250"/>
                    <a:pt x="62099" y="239801"/>
                  </a:cubicBezTo>
                  <a:cubicBezTo>
                    <a:pt x="63135" y="239967"/>
                    <a:pt x="64079" y="240008"/>
                    <a:pt x="65053" y="240081"/>
                  </a:cubicBezTo>
                  <a:cubicBezTo>
                    <a:pt x="63446" y="249733"/>
                    <a:pt x="77795" y="252159"/>
                    <a:pt x="83891" y="248707"/>
                  </a:cubicBezTo>
                  <a:lnTo>
                    <a:pt x="89583" y="245482"/>
                  </a:lnTo>
                  <a:cubicBezTo>
                    <a:pt x="92523" y="249920"/>
                    <a:pt x="98115" y="251774"/>
                    <a:pt x="103123" y="249972"/>
                  </a:cubicBezTo>
                  <a:cubicBezTo>
                    <a:pt x="116494" y="245951"/>
                    <a:pt x="129243" y="240096"/>
                    <a:pt x="141007" y="232575"/>
                  </a:cubicBezTo>
                  <a:cubicBezTo>
                    <a:pt x="146283" y="231007"/>
                    <a:pt x="150854" y="227663"/>
                    <a:pt x="153945" y="223109"/>
                  </a:cubicBezTo>
                  <a:cubicBezTo>
                    <a:pt x="157081" y="218969"/>
                    <a:pt x="156266" y="213071"/>
                    <a:pt x="152126" y="209936"/>
                  </a:cubicBezTo>
                  <a:cubicBezTo>
                    <a:pt x="152110" y="209924"/>
                    <a:pt x="152095" y="209912"/>
                    <a:pt x="152079" y="209900"/>
                  </a:cubicBezTo>
                  <a:lnTo>
                    <a:pt x="153116" y="209144"/>
                  </a:lnTo>
                  <a:cubicBezTo>
                    <a:pt x="160664" y="203556"/>
                    <a:pt x="157429" y="195966"/>
                    <a:pt x="151209" y="192556"/>
                  </a:cubicBezTo>
                  <a:cubicBezTo>
                    <a:pt x="166086" y="181846"/>
                    <a:pt x="180756" y="170856"/>
                    <a:pt x="194825" y="159099"/>
                  </a:cubicBezTo>
                  <a:cubicBezTo>
                    <a:pt x="199289" y="155513"/>
                    <a:pt x="200000" y="148987"/>
                    <a:pt x="196414" y="144523"/>
                  </a:cubicBezTo>
                  <a:cubicBezTo>
                    <a:pt x="196080" y="144109"/>
                    <a:pt x="195716" y="143720"/>
                    <a:pt x="195323" y="143361"/>
                  </a:cubicBezTo>
                  <a:close/>
                </a:path>
              </a:pathLst>
            </a:custGeom>
            <a:solidFill>
              <a:srgbClr val="F0D2BD"/>
            </a:solidFill>
            <a:ln w="10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97">
              <a:extLst>
                <a:ext uri="{FF2B5EF4-FFF2-40B4-BE49-F238E27FC236}">
                  <a16:creationId xmlns:a16="http://schemas.microsoft.com/office/drawing/2014/main" id="{39F977B3-0B8C-442B-B755-CF61995CD8A4}"/>
                </a:ext>
              </a:extLst>
            </p:cNvPr>
            <p:cNvSpPr/>
            <p:nvPr/>
          </p:nvSpPr>
          <p:spPr>
            <a:xfrm>
              <a:off x="3704312" y="4282667"/>
              <a:ext cx="413509" cy="555137"/>
            </a:xfrm>
            <a:custGeom>
              <a:avLst/>
              <a:gdLst>
                <a:gd name="connsiteX0" fmla="*/ 59745 w 413509"/>
                <a:gd name="connsiteY0" fmla="*/ 317498 h 555137"/>
                <a:gd name="connsiteX1" fmla="*/ 45386 w 413509"/>
                <a:gd name="connsiteY1" fmla="*/ 303658 h 555137"/>
                <a:gd name="connsiteX2" fmla="*/ 35703 w 413509"/>
                <a:gd name="connsiteY2" fmla="*/ 307297 h 555137"/>
                <a:gd name="connsiteX3" fmla="*/ 24464 w 413509"/>
                <a:gd name="connsiteY3" fmla="*/ 312978 h 555137"/>
                <a:gd name="connsiteX4" fmla="*/ 24360 w 413509"/>
                <a:gd name="connsiteY4" fmla="*/ 313144 h 555137"/>
                <a:gd name="connsiteX5" fmla="*/ 24993 w 413509"/>
                <a:gd name="connsiteY5" fmla="*/ 325254 h 555137"/>
                <a:gd name="connsiteX6" fmla="*/ 16056 w 413509"/>
                <a:gd name="connsiteY6" fmla="*/ 336813 h 555137"/>
                <a:gd name="connsiteX7" fmla="*/ 15896 w 413509"/>
                <a:gd name="connsiteY7" fmla="*/ 348176 h 555137"/>
                <a:gd name="connsiteX8" fmla="*/ 18305 w 413509"/>
                <a:gd name="connsiteY8" fmla="*/ 349877 h 555137"/>
                <a:gd name="connsiteX9" fmla="*/ 15807 w 413509"/>
                <a:gd name="connsiteY9" fmla="*/ 353619 h 555137"/>
                <a:gd name="connsiteX10" fmla="*/ 17240 w 413509"/>
                <a:gd name="connsiteY10" fmla="*/ 366221 h 555137"/>
                <a:gd name="connsiteX11" fmla="*/ 17435 w 413509"/>
                <a:gd name="connsiteY11" fmla="*/ 366371 h 555137"/>
                <a:gd name="connsiteX12" fmla="*/ 9441 w 413509"/>
                <a:gd name="connsiteY12" fmla="*/ 377672 h 555137"/>
                <a:gd name="connsiteX13" fmla="*/ 12531 w 413509"/>
                <a:gd name="connsiteY13" fmla="*/ 391840 h 555137"/>
                <a:gd name="connsiteX14" fmla="*/ 15071 w 413509"/>
                <a:gd name="connsiteY14" fmla="*/ 393017 h 555137"/>
                <a:gd name="connsiteX15" fmla="*/ 8322 w 413509"/>
                <a:gd name="connsiteY15" fmla="*/ 405395 h 555137"/>
                <a:gd name="connsiteX16" fmla="*/ 10132 w 413509"/>
                <a:gd name="connsiteY16" fmla="*/ 415498 h 555137"/>
                <a:gd name="connsiteX17" fmla="*/ 12604 w 413509"/>
                <a:gd name="connsiteY17" fmla="*/ 416603 h 555137"/>
                <a:gd name="connsiteX18" fmla="*/ 8208 w 413509"/>
                <a:gd name="connsiteY18" fmla="*/ 424897 h 555137"/>
                <a:gd name="connsiteX19" fmla="*/ 11632 w 413509"/>
                <a:gd name="connsiteY19" fmla="*/ 435870 h 555137"/>
                <a:gd name="connsiteX20" fmla="*/ 12604 w 413509"/>
                <a:gd name="connsiteY20" fmla="*/ 436302 h 555137"/>
                <a:gd name="connsiteX21" fmla="*/ 5574 w 413509"/>
                <a:gd name="connsiteY21" fmla="*/ 455088 h 555137"/>
                <a:gd name="connsiteX22" fmla="*/ 10654 w 413509"/>
                <a:gd name="connsiteY22" fmla="*/ 466762 h 555137"/>
                <a:gd name="connsiteX23" fmla="*/ 4579 w 413509"/>
                <a:gd name="connsiteY23" fmla="*/ 482396 h 555137"/>
                <a:gd name="connsiteX24" fmla="*/ 10053 w 413509"/>
                <a:gd name="connsiteY24" fmla="*/ 494578 h 555137"/>
                <a:gd name="connsiteX25" fmla="*/ 463 w 413509"/>
                <a:gd name="connsiteY25" fmla="*/ 521887 h 555137"/>
                <a:gd name="connsiteX26" fmla="*/ 6903 w 413509"/>
                <a:gd name="connsiteY26" fmla="*/ 534287 h 555137"/>
                <a:gd name="connsiteX27" fmla="*/ 7658 w 413509"/>
                <a:gd name="connsiteY27" fmla="*/ 534494 h 555137"/>
                <a:gd name="connsiteX28" fmla="*/ 6964 w 413509"/>
                <a:gd name="connsiteY28" fmla="*/ 536930 h 555137"/>
                <a:gd name="connsiteX29" fmla="*/ 18575 w 413509"/>
                <a:gd name="connsiteY29" fmla="*/ 549941 h 555137"/>
                <a:gd name="connsiteX30" fmla="*/ 38152 w 413509"/>
                <a:gd name="connsiteY30" fmla="*/ 552063 h 555137"/>
                <a:gd name="connsiteX31" fmla="*/ 40493 w 413509"/>
                <a:gd name="connsiteY31" fmla="*/ 549662 h 555137"/>
                <a:gd name="connsiteX32" fmla="*/ 50083 w 413509"/>
                <a:gd name="connsiteY32" fmla="*/ 525018 h 555137"/>
                <a:gd name="connsiteX33" fmla="*/ 49637 w 413509"/>
                <a:gd name="connsiteY33" fmla="*/ 520871 h 555137"/>
                <a:gd name="connsiteX34" fmla="*/ 51078 w 413509"/>
                <a:gd name="connsiteY34" fmla="*/ 516558 h 555137"/>
                <a:gd name="connsiteX35" fmla="*/ 47357 w 413509"/>
                <a:gd name="connsiteY35" fmla="*/ 505048 h 555137"/>
                <a:gd name="connsiteX36" fmla="*/ 43126 w 413509"/>
                <a:gd name="connsiteY36" fmla="*/ 504116 h 555137"/>
                <a:gd name="connsiteX37" fmla="*/ 44795 w 413509"/>
                <a:gd name="connsiteY37" fmla="*/ 499503 h 555137"/>
                <a:gd name="connsiteX38" fmla="*/ 40661 w 413509"/>
                <a:gd name="connsiteY38" fmla="*/ 488026 h 555137"/>
                <a:gd name="connsiteX39" fmla="*/ 39010 w 413509"/>
                <a:gd name="connsiteY39" fmla="*/ 487445 h 555137"/>
                <a:gd name="connsiteX40" fmla="*/ 43934 w 413509"/>
                <a:gd name="connsiteY40" fmla="*/ 475336 h 555137"/>
                <a:gd name="connsiteX41" fmla="*/ 40777 w 413509"/>
                <a:gd name="connsiteY41" fmla="*/ 464267 h 555137"/>
                <a:gd name="connsiteX42" fmla="*/ 38014 w 413509"/>
                <a:gd name="connsiteY42" fmla="*/ 463330 h 555137"/>
                <a:gd name="connsiteX43" fmla="*/ 46889 w 413509"/>
                <a:gd name="connsiteY43" fmla="*/ 442740 h 555137"/>
                <a:gd name="connsiteX44" fmla="*/ 43324 w 413509"/>
                <a:gd name="connsiteY44" fmla="*/ 431565 h 555137"/>
                <a:gd name="connsiteX45" fmla="*/ 41405 w 413509"/>
                <a:gd name="connsiteY45" fmla="*/ 430859 h 555137"/>
                <a:gd name="connsiteX46" fmla="*/ 48061 w 413509"/>
                <a:gd name="connsiteY46" fmla="*/ 418573 h 555137"/>
                <a:gd name="connsiteX47" fmla="*/ 45987 w 413509"/>
                <a:gd name="connsiteY47" fmla="*/ 405561 h 555137"/>
                <a:gd name="connsiteX48" fmla="*/ 50912 w 413509"/>
                <a:gd name="connsiteY48" fmla="*/ 397630 h 555137"/>
                <a:gd name="connsiteX49" fmla="*/ 50383 w 413509"/>
                <a:gd name="connsiteY49" fmla="*/ 385501 h 555137"/>
                <a:gd name="connsiteX50" fmla="*/ 47801 w 413509"/>
                <a:gd name="connsiteY50" fmla="*/ 383872 h 555137"/>
                <a:gd name="connsiteX51" fmla="*/ 52612 w 413509"/>
                <a:gd name="connsiteY51" fmla="*/ 376283 h 555137"/>
                <a:gd name="connsiteX52" fmla="*/ 52209 w 413509"/>
                <a:gd name="connsiteY52" fmla="*/ 364282 h 555137"/>
                <a:gd name="connsiteX53" fmla="*/ 49782 w 413509"/>
                <a:gd name="connsiteY53" fmla="*/ 362691 h 555137"/>
                <a:gd name="connsiteX54" fmla="*/ 54966 w 413509"/>
                <a:gd name="connsiteY54" fmla="*/ 356730 h 555137"/>
                <a:gd name="connsiteX55" fmla="*/ 56755 w 413509"/>
                <a:gd name="connsiteY55" fmla="*/ 343404 h 555137"/>
                <a:gd name="connsiteX56" fmla="*/ 54344 w 413509"/>
                <a:gd name="connsiteY56" fmla="*/ 341178 h 555137"/>
                <a:gd name="connsiteX57" fmla="*/ 61725 w 413509"/>
                <a:gd name="connsiteY57" fmla="*/ 333713 h 555137"/>
                <a:gd name="connsiteX58" fmla="*/ 64580 w 413509"/>
                <a:gd name="connsiteY58" fmla="*/ 321281 h 555137"/>
                <a:gd name="connsiteX59" fmla="*/ 59745 w 413509"/>
                <a:gd name="connsiteY59" fmla="*/ 317498 h 555137"/>
                <a:gd name="connsiteX60" fmla="*/ 405154 w 413509"/>
                <a:gd name="connsiteY60" fmla="*/ 491395 h 555137"/>
                <a:gd name="connsiteX61" fmla="*/ 407134 w 413509"/>
                <a:gd name="connsiteY61" fmla="*/ 488378 h 555137"/>
                <a:gd name="connsiteX62" fmla="*/ 397389 w 413509"/>
                <a:gd name="connsiteY62" fmla="*/ 471904 h 555137"/>
                <a:gd name="connsiteX63" fmla="*/ 407611 w 413509"/>
                <a:gd name="connsiteY63" fmla="*/ 453242 h 555137"/>
                <a:gd name="connsiteX64" fmla="*/ 407103 w 413509"/>
                <a:gd name="connsiteY64" fmla="*/ 440291 h 555137"/>
                <a:gd name="connsiteX65" fmla="*/ 403091 w 413509"/>
                <a:gd name="connsiteY65" fmla="*/ 438126 h 555137"/>
                <a:gd name="connsiteX66" fmla="*/ 409260 w 413509"/>
                <a:gd name="connsiteY66" fmla="*/ 428339 h 555137"/>
                <a:gd name="connsiteX67" fmla="*/ 403298 w 413509"/>
                <a:gd name="connsiteY67" fmla="*/ 412508 h 555137"/>
                <a:gd name="connsiteX68" fmla="*/ 404853 w 413509"/>
                <a:gd name="connsiteY68" fmla="*/ 409397 h 555137"/>
                <a:gd name="connsiteX69" fmla="*/ 402847 w 413509"/>
                <a:gd name="connsiteY69" fmla="*/ 395451 h 555137"/>
                <a:gd name="connsiteX70" fmla="*/ 400706 w 413509"/>
                <a:gd name="connsiteY70" fmla="*/ 394229 h 555137"/>
                <a:gd name="connsiteX71" fmla="*/ 406543 w 413509"/>
                <a:gd name="connsiteY71" fmla="*/ 382130 h 555137"/>
                <a:gd name="connsiteX72" fmla="*/ 403379 w 413509"/>
                <a:gd name="connsiteY72" fmla="*/ 367154 h 555137"/>
                <a:gd name="connsiteX73" fmla="*/ 398249 w 413509"/>
                <a:gd name="connsiteY73" fmla="*/ 365428 h 555137"/>
                <a:gd name="connsiteX74" fmla="*/ 401961 w 413509"/>
                <a:gd name="connsiteY74" fmla="*/ 359425 h 555137"/>
                <a:gd name="connsiteX75" fmla="*/ 401060 w 413509"/>
                <a:gd name="connsiteY75" fmla="*/ 346069 h 555137"/>
                <a:gd name="connsiteX76" fmla="*/ 395792 w 413509"/>
                <a:gd name="connsiteY76" fmla="*/ 343781 h 555137"/>
                <a:gd name="connsiteX77" fmla="*/ 401266 w 413509"/>
                <a:gd name="connsiteY77" fmla="*/ 335694 h 555137"/>
                <a:gd name="connsiteX78" fmla="*/ 401064 w 413509"/>
                <a:gd name="connsiteY78" fmla="*/ 322998 h 555137"/>
                <a:gd name="connsiteX79" fmla="*/ 397327 w 413509"/>
                <a:gd name="connsiteY79" fmla="*/ 320827 h 555137"/>
                <a:gd name="connsiteX80" fmla="*/ 393519 w 413509"/>
                <a:gd name="connsiteY80" fmla="*/ 308330 h 555137"/>
                <a:gd name="connsiteX81" fmla="*/ 390557 w 413509"/>
                <a:gd name="connsiteY81" fmla="*/ 307349 h 555137"/>
                <a:gd name="connsiteX82" fmla="*/ 388006 w 413509"/>
                <a:gd name="connsiteY82" fmla="*/ 294420 h 555137"/>
                <a:gd name="connsiteX83" fmla="*/ 365114 w 413509"/>
                <a:gd name="connsiteY83" fmla="*/ 286426 h 555137"/>
                <a:gd name="connsiteX84" fmla="*/ 348899 w 413509"/>
                <a:gd name="connsiteY84" fmla="*/ 307442 h 555137"/>
                <a:gd name="connsiteX85" fmla="*/ 353674 w 413509"/>
                <a:gd name="connsiteY85" fmla="*/ 319743 h 555137"/>
                <a:gd name="connsiteX86" fmla="*/ 354342 w 413509"/>
                <a:gd name="connsiteY86" fmla="*/ 320007 h 555137"/>
                <a:gd name="connsiteX87" fmla="*/ 353450 w 413509"/>
                <a:gd name="connsiteY87" fmla="*/ 322081 h 555137"/>
                <a:gd name="connsiteX88" fmla="*/ 360225 w 413509"/>
                <a:gd name="connsiteY88" fmla="*/ 335447 h 555137"/>
                <a:gd name="connsiteX89" fmla="*/ 360936 w 413509"/>
                <a:gd name="connsiteY89" fmla="*/ 335652 h 555137"/>
                <a:gd name="connsiteX90" fmla="*/ 365975 w 413509"/>
                <a:gd name="connsiteY90" fmla="*/ 346269 h 555137"/>
                <a:gd name="connsiteX91" fmla="*/ 361828 w 413509"/>
                <a:gd name="connsiteY91" fmla="*/ 357476 h 555137"/>
                <a:gd name="connsiteX92" fmla="*/ 367177 w 413509"/>
                <a:gd name="connsiteY92" fmla="*/ 370156 h 555137"/>
                <a:gd name="connsiteX93" fmla="*/ 360034 w 413509"/>
                <a:gd name="connsiteY93" fmla="*/ 387708 h 555137"/>
                <a:gd name="connsiteX94" fmla="*/ 367784 w 413509"/>
                <a:gd name="connsiteY94" fmla="*/ 401550 h 555137"/>
                <a:gd name="connsiteX95" fmla="*/ 370402 w 413509"/>
                <a:gd name="connsiteY95" fmla="*/ 401963 h 555137"/>
                <a:gd name="connsiteX96" fmla="*/ 368587 w 413509"/>
                <a:gd name="connsiteY96" fmla="*/ 407863 h 555137"/>
                <a:gd name="connsiteX97" fmla="*/ 372133 w 413509"/>
                <a:gd name="connsiteY97" fmla="*/ 419319 h 555137"/>
                <a:gd name="connsiteX98" fmla="*/ 367747 w 413509"/>
                <a:gd name="connsiteY98" fmla="*/ 430921 h 555137"/>
                <a:gd name="connsiteX99" fmla="*/ 373118 w 413509"/>
                <a:gd name="connsiteY99" fmla="*/ 443569 h 555137"/>
                <a:gd name="connsiteX100" fmla="*/ 369334 w 413509"/>
                <a:gd name="connsiteY100" fmla="*/ 458084 h 555137"/>
                <a:gd name="connsiteX101" fmla="*/ 372112 w 413509"/>
                <a:gd name="connsiteY101" fmla="*/ 465891 h 555137"/>
                <a:gd name="connsiteX102" fmla="*/ 363715 w 413509"/>
                <a:gd name="connsiteY102" fmla="*/ 486750 h 555137"/>
                <a:gd name="connsiteX103" fmla="*/ 370852 w 413509"/>
                <a:gd name="connsiteY103" fmla="*/ 500325 h 555137"/>
                <a:gd name="connsiteX104" fmla="*/ 371231 w 413509"/>
                <a:gd name="connsiteY104" fmla="*/ 500436 h 555137"/>
                <a:gd name="connsiteX105" fmla="*/ 364057 w 413509"/>
                <a:gd name="connsiteY105" fmla="*/ 521782 h 555137"/>
                <a:gd name="connsiteX106" fmla="*/ 370641 w 413509"/>
                <a:gd name="connsiteY106" fmla="*/ 534618 h 555137"/>
                <a:gd name="connsiteX107" fmla="*/ 382211 w 413509"/>
                <a:gd name="connsiteY107" fmla="*/ 546655 h 555137"/>
                <a:gd name="connsiteX108" fmla="*/ 404042 w 413509"/>
                <a:gd name="connsiteY108" fmla="*/ 545270 h 555137"/>
                <a:gd name="connsiteX109" fmla="*/ 404615 w 413509"/>
                <a:gd name="connsiteY109" fmla="*/ 544581 h 555137"/>
                <a:gd name="connsiteX110" fmla="*/ 407642 w 413509"/>
                <a:gd name="connsiteY110" fmla="*/ 540258 h 555137"/>
                <a:gd name="connsiteX111" fmla="*/ 408233 w 413509"/>
                <a:gd name="connsiteY111" fmla="*/ 528801 h 555137"/>
                <a:gd name="connsiteX112" fmla="*/ 409166 w 413509"/>
                <a:gd name="connsiteY112" fmla="*/ 525443 h 555137"/>
                <a:gd name="connsiteX113" fmla="*/ 407424 w 413509"/>
                <a:gd name="connsiteY113" fmla="*/ 515282 h 555137"/>
                <a:gd name="connsiteX114" fmla="*/ 411789 w 413509"/>
                <a:gd name="connsiteY114" fmla="*/ 507662 h 555137"/>
                <a:gd name="connsiteX115" fmla="*/ 408618 w 413509"/>
                <a:gd name="connsiteY115" fmla="*/ 492852 h 555137"/>
                <a:gd name="connsiteX116" fmla="*/ 405154 w 413509"/>
                <a:gd name="connsiteY116" fmla="*/ 491395 h 555137"/>
                <a:gd name="connsiteX117" fmla="*/ 236897 w 413509"/>
                <a:gd name="connsiteY117" fmla="*/ 53880 h 555137"/>
                <a:gd name="connsiteX118" fmla="*/ 234025 w 413509"/>
                <a:gd name="connsiteY118" fmla="*/ 45130 h 555137"/>
                <a:gd name="connsiteX119" fmla="*/ 236659 w 413509"/>
                <a:gd name="connsiteY119" fmla="*/ 31185 h 555137"/>
                <a:gd name="connsiteX120" fmla="*/ 229298 w 413509"/>
                <a:gd name="connsiteY120" fmla="*/ 26395 h 555137"/>
                <a:gd name="connsiteX121" fmla="*/ 228645 w 413509"/>
                <a:gd name="connsiteY121" fmla="*/ 16950 h 555137"/>
                <a:gd name="connsiteX122" fmla="*/ 227535 w 413509"/>
                <a:gd name="connsiteY122" fmla="*/ 15914 h 555137"/>
                <a:gd name="connsiteX123" fmla="*/ 221078 w 413509"/>
                <a:gd name="connsiteY123" fmla="*/ 831 h 555137"/>
                <a:gd name="connsiteX124" fmla="*/ 215675 w 413509"/>
                <a:gd name="connsiteY124" fmla="*/ 51 h 555137"/>
                <a:gd name="connsiteX125" fmla="*/ 179968 w 413509"/>
                <a:gd name="connsiteY125" fmla="*/ 8532 h 555137"/>
                <a:gd name="connsiteX126" fmla="*/ 174256 w 413509"/>
                <a:gd name="connsiteY126" fmla="*/ 10067 h 555137"/>
                <a:gd name="connsiteX127" fmla="*/ 169248 w 413509"/>
                <a:gd name="connsiteY127" fmla="*/ 12378 h 555137"/>
                <a:gd name="connsiteX128" fmla="*/ 163300 w 413509"/>
                <a:gd name="connsiteY128" fmla="*/ 27022 h 555137"/>
                <a:gd name="connsiteX129" fmla="*/ 167838 w 413509"/>
                <a:gd name="connsiteY129" fmla="*/ 32253 h 555137"/>
                <a:gd name="connsiteX130" fmla="*/ 154246 w 413509"/>
                <a:gd name="connsiteY130" fmla="*/ 42403 h 555137"/>
                <a:gd name="connsiteX131" fmla="*/ 152339 w 413509"/>
                <a:gd name="connsiteY131" fmla="*/ 57709 h 555137"/>
                <a:gd name="connsiteX132" fmla="*/ 152536 w 413509"/>
                <a:gd name="connsiteY132" fmla="*/ 57955 h 555137"/>
                <a:gd name="connsiteX133" fmla="*/ 140364 w 413509"/>
                <a:gd name="connsiteY133" fmla="*/ 71173 h 555137"/>
                <a:gd name="connsiteX134" fmla="*/ 141961 w 413509"/>
                <a:gd name="connsiteY134" fmla="*/ 85439 h 555137"/>
                <a:gd name="connsiteX135" fmla="*/ 146616 w 413509"/>
                <a:gd name="connsiteY135" fmla="*/ 87793 h 555137"/>
                <a:gd name="connsiteX136" fmla="*/ 154723 w 413509"/>
                <a:gd name="connsiteY136" fmla="*/ 103811 h 555137"/>
                <a:gd name="connsiteX137" fmla="*/ 155397 w 413509"/>
                <a:gd name="connsiteY137" fmla="*/ 103894 h 555137"/>
                <a:gd name="connsiteX138" fmla="*/ 153707 w 413509"/>
                <a:gd name="connsiteY138" fmla="*/ 110622 h 555137"/>
                <a:gd name="connsiteX139" fmla="*/ 166729 w 413509"/>
                <a:gd name="connsiteY139" fmla="*/ 122235 h 555137"/>
                <a:gd name="connsiteX140" fmla="*/ 170078 w 413509"/>
                <a:gd name="connsiteY140" fmla="*/ 121570 h 555137"/>
                <a:gd name="connsiteX141" fmla="*/ 172525 w 413509"/>
                <a:gd name="connsiteY141" fmla="*/ 134012 h 555137"/>
                <a:gd name="connsiteX142" fmla="*/ 188957 w 413509"/>
                <a:gd name="connsiteY142" fmla="*/ 135183 h 555137"/>
                <a:gd name="connsiteX143" fmla="*/ 192835 w 413509"/>
                <a:gd name="connsiteY143" fmla="*/ 132902 h 555137"/>
                <a:gd name="connsiteX144" fmla="*/ 201336 w 413509"/>
                <a:gd name="connsiteY144" fmla="*/ 138833 h 555137"/>
                <a:gd name="connsiteX145" fmla="*/ 204115 w 413509"/>
                <a:gd name="connsiteY145" fmla="*/ 140968 h 555137"/>
                <a:gd name="connsiteX146" fmla="*/ 222943 w 413509"/>
                <a:gd name="connsiteY146" fmla="*/ 135930 h 555137"/>
                <a:gd name="connsiteX147" fmla="*/ 230200 w 413509"/>
                <a:gd name="connsiteY147" fmla="*/ 122535 h 555137"/>
                <a:gd name="connsiteX148" fmla="*/ 230646 w 413509"/>
                <a:gd name="connsiteY148" fmla="*/ 111597 h 555137"/>
                <a:gd name="connsiteX149" fmla="*/ 244632 w 413509"/>
                <a:gd name="connsiteY149" fmla="*/ 92728 h 555137"/>
                <a:gd name="connsiteX150" fmla="*/ 243190 w 413509"/>
                <a:gd name="connsiteY150" fmla="*/ 79042 h 555137"/>
                <a:gd name="connsiteX151" fmla="*/ 250500 w 413509"/>
                <a:gd name="connsiteY151" fmla="*/ 72604 h 555137"/>
                <a:gd name="connsiteX152" fmla="*/ 252272 w 413509"/>
                <a:gd name="connsiteY152" fmla="*/ 57193 h 555137"/>
                <a:gd name="connsiteX153" fmla="*/ 252159 w 413509"/>
                <a:gd name="connsiteY153" fmla="*/ 57053 h 555137"/>
                <a:gd name="connsiteX154" fmla="*/ 236856 w 413509"/>
                <a:gd name="connsiteY154" fmla="*/ 53828 h 55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413509" h="555137">
                  <a:moveTo>
                    <a:pt x="59745" y="317498"/>
                  </a:moveTo>
                  <a:cubicBezTo>
                    <a:pt x="63892" y="309308"/>
                    <a:pt x="53804" y="300485"/>
                    <a:pt x="45386" y="303658"/>
                  </a:cubicBezTo>
                  <a:lnTo>
                    <a:pt x="35703" y="307297"/>
                  </a:lnTo>
                  <a:cubicBezTo>
                    <a:pt x="31204" y="307015"/>
                    <a:pt x="26904" y="309188"/>
                    <a:pt x="24464" y="312978"/>
                  </a:cubicBezTo>
                  <a:lnTo>
                    <a:pt x="24360" y="313144"/>
                  </a:lnTo>
                  <a:cubicBezTo>
                    <a:pt x="21763" y="316846"/>
                    <a:pt x="22024" y="321842"/>
                    <a:pt x="24993" y="325254"/>
                  </a:cubicBezTo>
                  <a:cubicBezTo>
                    <a:pt x="22007" y="329097"/>
                    <a:pt x="19028" y="332950"/>
                    <a:pt x="16056" y="336813"/>
                  </a:cubicBezTo>
                  <a:cubicBezTo>
                    <a:pt x="12874" y="339907"/>
                    <a:pt x="12803" y="344994"/>
                    <a:pt x="15896" y="348176"/>
                  </a:cubicBezTo>
                  <a:cubicBezTo>
                    <a:pt x="16588" y="348886"/>
                    <a:pt x="17404" y="349463"/>
                    <a:pt x="18305" y="349877"/>
                  </a:cubicBezTo>
                  <a:cubicBezTo>
                    <a:pt x="17487" y="351131"/>
                    <a:pt x="16605" y="352334"/>
                    <a:pt x="15807" y="353619"/>
                  </a:cubicBezTo>
                  <a:cubicBezTo>
                    <a:pt x="12723" y="357495"/>
                    <a:pt x="13365" y="363137"/>
                    <a:pt x="17240" y="366221"/>
                  </a:cubicBezTo>
                  <a:cubicBezTo>
                    <a:pt x="17304" y="366272"/>
                    <a:pt x="17369" y="366322"/>
                    <a:pt x="17435" y="366371"/>
                  </a:cubicBezTo>
                  <a:cubicBezTo>
                    <a:pt x="14718" y="370094"/>
                    <a:pt x="11898" y="373733"/>
                    <a:pt x="9441" y="377672"/>
                  </a:cubicBezTo>
                  <a:cubicBezTo>
                    <a:pt x="6382" y="382438"/>
                    <a:pt x="7766" y="388781"/>
                    <a:pt x="12531" y="391840"/>
                  </a:cubicBezTo>
                  <a:cubicBezTo>
                    <a:pt x="13320" y="392347"/>
                    <a:pt x="14175" y="392742"/>
                    <a:pt x="15071" y="393017"/>
                  </a:cubicBezTo>
                  <a:cubicBezTo>
                    <a:pt x="12800" y="397163"/>
                    <a:pt x="10478" y="401196"/>
                    <a:pt x="8322" y="405395"/>
                  </a:cubicBezTo>
                  <a:cubicBezTo>
                    <a:pt x="6032" y="408685"/>
                    <a:pt x="6842" y="413208"/>
                    <a:pt x="10132" y="415498"/>
                  </a:cubicBezTo>
                  <a:cubicBezTo>
                    <a:pt x="10879" y="416018"/>
                    <a:pt x="11718" y="416393"/>
                    <a:pt x="12604" y="416603"/>
                  </a:cubicBezTo>
                  <a:cubicBezTo>
                    <a:pt x="11152" y="419371"/>
                    <a:pt x="9607" y="422077"/>
                    <a:pt x="8208" y="424897"/>
                  </a:cubicBezTo>
                  <a:cubicBezTo>
                    <a:pt x="6123" y="428873"/>
                    <a:pt x="7656" y="433786"/>
                    <a:pt x="11632" y="435870"/>
                  </a:cubicBezTo>
                  <a:cubicBezTo>
                    <a:pt x="11946" y="436035"/>
                    <a:pt x="12271" y="436179"/>
                    <a:pt x="12604" y="436302"/>
                  </a:cubicBezTo>
                  <a:cubicBezTo>
                    <a:pt x="10001" y="442439"/>
                    <a:pt x="7596" y="448670"/>
                    <a:pt x="5574" y="455088"/>
                  </a:cubicBezTo>
                  <a:cubicBezTo>
                    <a:pt x="3899" y="459710"/>
                    <a:pt x="6130" y="464837"/>
                    <a:pt x="10654" y="466762"/>
                  </a:cubicBezTo>
                  <a:cubicBezTo>
                    <a:pt x="8581" y="471945"/>
                    <a:pt x="6507" y="477129"/>
                    <a:pt x="4579" y="482396"/>
                  </a:cubicBezTo>
                  <a:cubicBezTo>
                    <a:pt x="2968" y="487262"/>
                    <a:pt x="5345" y="492552"/>
                    <a:pt x="10053" y="494578"/>
                  </a:cubicBezTo>
                  <a:cubicBezTo>
                    <a:pt x="6597" y="503563"/>
                    <a:pt x="3400" y="512666"/>
                    <a:pt x="463" y="521887"/>
                  </a:cubicBezTo>
                  <a:cubicBezTo>
                    <a:pt x="-1183" y="527089"/>
                    <a:pt x="1700" y="532641"/>
                    <a:pt x="6903" y="534287"/>
                  </a:cubicBezTo>
                  <a:cubicBezTo>
                    <a:pt x="7152" y="534366"/>
                    <a:pt x="7404" y="534435"/>
                    <a:pt x="7658" y="534494"/>
                  </a:cubicBezTo>
                  <a:cubicBezTo>
                    <a:pt x="7451" y="535313"/>
                    <a:pt x="7171" y="536111"/>
                    <a:pt x="6964" y="536930"/>
                  </a:cubicBezTo>
                  <a:cubicBezTo>
                    <a:pt x="4776" y="545514"/>
                    <a:pt x="11494" y="550118"/>
                    <a:pt x="18575" y="549941"/>
                  </a:cubicBezTo>
                  <a:cubicBezTo>
                    <a:pt x="23396" y="555933"/>
                    <a:pt x="32160" y="556883"/>
                    <a:pt x="38152" y="552063"/>
                  </a:cubicBezTo>
                  <a:cubicBezTo>
                    <a:pt x="39026" y="551360"/>
                    <a:pt x="39812" y="550553"/>
                    <a:pt x="40493" y="549662"/>
                  </a:cubicBezTo>
                  <a:cubicBezTo>
                    <a:pt x="46052" y="542574"/>
                    <a:pt x="49389" y="533999"/>
                    <a:pt x="50083" y="525018"/>
                  </a:cubicBezTo>
                  <a:cubicBezTo>
                    <a:pt x="50235" y="523619"/>
                    <a:pt x="50083" y="522205"/>
                    <a:pt x="49637" y="520871"/>
                  </a:cubicBezTo>
                  <a:cubicBezTo>
                    <a:pt x="50135" y="519440"/>
                    <a:pt x="50559" y="517988"/>
                    <a:pt x="51078" y="516558"/>
                  </a:cubicBezTo>
                  <a:cubicBezTo>
                    <a:pt x="53229" y="512352"/>
                    <a:pt x="51563" y="507199"/>
                    <a:pt x="47357" y="505048"/>
                  </a:cubicBezTo>
                  <a:cubicBezTo>
                    <a:pt x="46050" y="504379"/>
                    <a:pt x="44593" y="504058"/>
                    <a:pt x="43126" y="504116"/>
                  </a:cubicBezTo>
                  <a:cubicBezTo>
                    <a:pt x="43706" y="502592"/>
                    <a:pt x="44163" y="501006"/>
                    <a:pt x="44795" y="499503"/>
                  </a:cubicBezTo>
                  <a:cubicBezTo>
                    <a:pt x="46823" y="495192"/>
                    <a:pt x="44972" y="490053"/>
                    <a:pt x="40661" y="488026"/>
                  </a:cubicBezTo>
                  <a:cubicBezTo>
                    <a:pt x="40132" y="487777"/>
                    <a:pt x="39579" y="487582"/>
                    <a:pt x="39010" y="487445"/>
                  </a:cubicBezTo>
                  <a:cubicBezTo>
                    <a:pt x="40659" y="483412"/>
                    <a:pt x="42183" y="479338"/>
                    <a:pt x="43934" y="475336"/>
                  </a:cubicBezTo>
                  <a:cubicBezTo>
                    <a:pt x="46119" y="471407"/>
                    <a:pt x="44705" y="466452"/>
                    <a:pt x="40777" y="464267"/>
                  </a:cubicBezTo>
                  <a:cubicBezTo>
                    <a:pt x="39920" y="463791"/>
                    <a:pt x="38984" y="463473"/>
                    <a:pt x="38014" y="463330"/>
                  </a:cubicBezTo>
                  <a:cubicBezTo>
                    <a:pt x="40862" y="456418"/>
                    <a:pt x="43821" y="449555"/>
                    <a:pt x="46889" y="442740"/>
                  </a:cubicBezTo>
                  <a:cubicBezTo>
                    <a:pt x="48990" y="438669"/>
                    <a:pt x="47394" y="433667"/>
                    <a:pt x="43324" y="431565"/>
                  </a:cubicBezTo>
                  <a:cubicBezTo>
                    <a:pt x="42715" y="431252"/>
                    <a:pt x="42071" y="431014"/>
                    <a:pt x="41405" y="430859"/>
                  </a:cubicBezTo>
                  <a:cubicBezTo>
                    <a:pt x="43479" y="426711"/>
                    <a:pt x="45656" y="422564"/>
                    <a:pt x="48061" y="418573"/>
                  </a:cubicBezTo>
                  <a:cubicBezTo>
                    <a:pt x="51008" y="414390"/>
                    <a:pt x="50089" y="408621"/>
                    <a:pt x="45987" y="405561"/>
                  </a:cubicBezTo>
                  <a:cubicBezTo>
                    <a:pt x="47626" y="402918"/>
                    <a:pt x="49201" y="400232"/>
                    <a:pt x="50912" y="397630"/>
                  </a:cubicBezTo>
                  <a:cubicBezTo>
                    <a:pt x="54115" y="394135"/>
                    <a:pt x="53878" y="388705"/>
                    <a:pt x="50383" y="385501"/>
                  </a:cubicBezTo>
                  <a:cubicBezTo>
                    <a:pt x="49626" y="384808"/>
                    <a:pt x="48752" y="384257"/>
                    <a:pt x="47801" y="383872"/>
                  </a:cubicBezTo>
                  <a:cubicBezTo>
                    <a:pt x="49419" y="381343"/>
                    <a:pt x="50912" y="378771"/>
                    <a:pt x="52612" y="376283"/>
                  </a:cubicBezTo>
                  <a:cubicBezTo>
                    <a:pt x="55815" y="372858"/>
                    <a:pt x="55634" y="367485"/>
                    <a:pt x="52209" y="364282"/>
                  </a:cubicBezTo>
                  <a:cubicBezTo>
                    <a:pt x="51497" y="363616"/>
                    <a:pt x="50676" y="363078"/>
                    <a:pt x="49782" y="362691"/>
                  </a:cubicBezTo>
                  <a:cubicBezTo>
                    <a:pt x="51513" y="360721"/>
                    <a:pt x="53089" y="358627"/>
                    <a:pt x="54966" y="356730"/>
                  </a:cubicBezTo>
                  <a:cubicBezTo>
                    <a:pt x="59139" y="353544"/>
                    <a:pt x="59941" y="347578"/>
                    <a:pt x="56755" y="343404"/>
                  </a:cubicBezTo>
                  <a:cubicBezTo>
                    <a:pt x="56086" y="342528"/>
                    <a:pt x="55271" y="341775"/>
                    <a:pt x="54344" y="341178"/>
                  </a:cubicBezTo>
                  <a:cubicBezTo>
                    <a:pt x="56697" y="338618"/>
                    <a:pt x="59144" y="336129"/>
                    <a:pt x="61725" y="333713"/>
                  </a:cubicBezTo>
                  <a:cubicBezTo>
                    <a:pt x="65947" y="331069"/>
                    <a:pt x="67225" y="325502"/>
                    <a:pt x="64580" y="321281"/>
                  </a:cubicBezTo>
                  <a:cubicBezTo>
                    <a:pt x="63461" y="319494"/>
                    <a:pt x="61750" y="318155"/>
                    <a:pt x="59745" y="317498"/>
                  </a:cubicBezTo>
                  <a:close/>
                  <a:moveTo>
                    <a:pt x="405154" y="491395"/>
                  </a:moveTo>
                  <a:cubicBezTo>
                    <a:pt x="405838" y="490358"/>
                    <a:pt x="406408" y="489322"/>
                    <a:pt x="407134" y="488378"/>
                  </a:cubicBezTo>
                  <a:cubicBezTo>
                    <a:pt x="413656" y="479472"/>
                    <a:pt x="405921" y="472578"/>
                    <a:pt x="397389" y="471904"/>
                  </a:cubicBezTo>
                  <a:cubicBezTo>
                    <a:pt x="400413" y="465481"/>
                    <a:pt x="403827" y="459249"/>
                    <a:pt x="407611" y="453242"/>
                  </a:cubicBezTo>
                  <a:cubicBezTo>
                    <a:pt x="411047" y="449526"/>
                    <a:pt x="410819" y="443727"/>
                    <a:pt x="407103" y="440291"/>
                  </a:cubicBezTo>
                  <a:cubicBezTo>
                    <a:pt x="405969" y="439243"/>
                    <a:pt x="404589" y="438498"/>
                    <a:pt x="403091" y="438126"/>
                  </a:cubicBezTo>
                  <a:cubicBezTo>
                    <a:pt x="404904" y="434717"/>
                    <a:pt x="406966" y="431446"/>
                    <a:pt x="409260" y="428339"/>
                  </a:cubicBezTo>
                  <a:cubicBezTo>
                    <a:pt x="414734" y="421020"/>
                    <a:pt x="410016" y="414747"/>
                    <a:pt x="403298" y="412508"/>
                  </a:cubicBezTo>
                  <a:cubicBezTo>
                    <a:pt x="403848" y="411471"/>
                    <a:pt x="404262" y="410434"/>
                    <a:pt x="404853" y="409397"/>
                  </a:cubicBezTo>
                  <a:cubicBezTo>
                    <a:pt x="408151" y="404992"/>
                    <a:pt x="407252" y="398748"/>
                    <a:pt x="402847" y="395451"/>
                  </a:cubicBezTo>
                  <a:cubicBezTo>
                    <a:pt x="402186" y="394957"/>
                    <a:pt x="401468" y="394546"/>
                    <a:pt x="400706" y="394229"/>
                  </a:cubicBezTo>
                  <a:cubicBezTo>
                    <a:pt x="402427" y="390092"/>
                    <a:pt x="404376" y="386053"/>
                    <a:pt x="406543" y="382130"/>
                  </a:cubicBezTo>
                  <a:cubicBezTo>
                    <a:pt x="409805" y="377121"/>
                    <a:pt x="408389" y="370416"/>
                    <a:pt x="403379" y="367154"/>
                  </a:cubicBezTo>
                  <a:cubicBezTo>
                    <a:pt x="401843" y="366153"/>
                    <a:pt x="400078" y="365560"/>
                    <a:pt x="398249" y="365428"/>
                  </a:cubicBezTo>
                  <a:cubicBezTo>
                    <a:pt x="399441" y="363417"/>
                    <a:pt x="400644" y="361406"/>
                    <a:pt x="401961" y="359425"/>
                  </a:cubicBezTo>
                  <a:cubicBezTo>
                    <a:pt x="405400" y="355488"/>
                    <a:pt x="404997" y="349509"/>
                    <a:pt x="401060" y="346069"/>
                  </a:cubicBezTo>
                  <a:cubicBezTo>
                    <a:pt x="399584" y="344779"/>
                    <a:pt x="397743" y="343979"/>
                    <a:pt x="395792" y="343781"/>
                  </a:cubicBezTo>
                  <a:cubicBezTo>
                    <a:pt x="397460" y="340982"/>
                    <a:pt x="399288" y="338282"/>
                    <a:pt x="401266" y="335694"/>
                  </a:cubicBezTo>
                  <a:cubicBezTo>
                    <a:pt x="404716" y="332132"/>
                    <a:pt x="404626" y="326448"/>
                    <a:pt x="401064" y="322998"/>
                  </a:cubicBezTo>
                  <a:cubicBezTo>
                    <a:pt x="400013" y="321981"/>
                    <a:pt x="398731" y="321236"/>
                    <a:pt x="397327" y="320827"/>
                  </a:cubicBezTo>
                  <a:cubicBezTo>
                    <a:pt x="399726" y="316325"/>
                    <a:pt x="398021" y="310729"/>
                    <a:pt x="393519" y="308330"/>
                  </a:cubicBezTo>
                  <a:cubicBezTo>
                    <a:pt x="392594" y="307838"/>
                    <a:pt x="391593" y="307506"/>
                    <a:pt x="390557" y="307349"/>
                  </a:cubicBezTo>
                  <a:cubicBezTo>
                    <a:pt x="392376" y="302918"/>
                    <a:pt x="391372" y="297828"/>
                    <a:pt x="388006" y="294420"/>
                  </a:cubicBezTo>
                  <a:cubicBezTo>
                    <a:pt x="388452" y="285794"/>
                    <a:pt x="374383" y="278869"/>
                    <a:pt x="365114" y="286426"/>
                  </a:cubicBezTo>
                  <a:cubicBezTo>
                    <a:pt x="358195" y="292121"/>
                    <a:pt x="352652" y="299305"/>
                    <a:pt x="348899" y="307442"/>
                  </a:cubicBezTo>
                  <a:cubicBezTo>
                    <a:pt x="346821" y="312157"/>
                    <a:pt x="348959" y="317665"/>
                    <a:pt x="353674" y="319743"/>
                  </a:cubicBezTo>
                  <a:cubicBezTo>
                    <a:pt x="353893" y="319840"/>
                    <a:pt x="354116" y="319928"/>
                    <a:pt x="354342" y="320007"/>
                  </a:cubicBezTo>
                  <a:cubicBezTo>
                    <a:pt x="354062" y="320723"/>
                    <a:pt x="353710" y="321386"/>
                    <a:pt x="353450" y="322081"/>
                  </a:cubicBezTo>
                  <a:cubicBezTo>
                    <a:pt x="351630" y="327643"/>
                    <a:pt x="354664" y="333627"/>
                    <a:pt x="360225" y="335447"/>
                  </a:cubicBezTo>
                  <a:cubicBezTo>
                    <a:pt x="360460" y="335524"/>
                    <a:pt x="360697" y="335592"/>
                    <a:pt x="360936" y="335652"/>
                  </a:cubicBezTo>
                  <a:cubicBezTo>
                    <a:pt x="360064" y="339918"/>
                    <a:pt x="362118" y="344247"/>
                    <a:pt x="365975" y="346269"/>
                  </a:cubicBezTo>
                  <a:cubicBezTo>
                    <a:pt x="364376" y="349921"/>
                    <a:pt x="362991" y="353663"/>
                    <a:pt x="361828" y="357476"/>
                  </a:cubicBezTo>
                  <a:cubicBezTo>
                    <a:pt x="360282" y="362441"/>
                    <a:pt x="362542" y="367798"/>
                    <a:pt x="367177" y="370156"/>
                  </a:cubicBezTo>
                  <a:cubicBezTo>
                    <a:pt x="364453" y="375861"/>
                    <a:pt x="362068" y="381722"/>
                    <a:pt x="360034" y="387708"/>
                  </a:cubicBezTo>
                  <a:cubicBezTo>
                    <a:pt x="358352" y="393671"/>
                    <a:pt x="361822" y="399868"/>
                    <a:pt x="367784" y="401550"/>
                  </a:cubicBezTo>
                  <a:cubicBezTo>
                    <a:pt x="368637" y="401791"/>
                    <a:pt x="369516" y="401930"/>
                    <a:pt x="370402" y="401963"/>
                  </a:cubicBezTo>
                  <a:cubicBezTo>
                    <a:pt x="369780" y="403923"/>
                    <a:pt x="369126" y="405862"/>
                    <a:pt x="368587" y="407863"/>
                  </a:cubicBezTo>
                  <a:cubicBezTo>
                    <a:pt x="367302" y="412048"/>
                    <a:pt x="368708" y="416592"/>
                    <a:pt x="372133" y="419319"/>
                  </a:cubicBezTo>
                  <a:cubicBezTo>
                    <a:pt x="370588" y="423145"/>
                    <a:pt x="369023" y="426939"/>
                    <a:pt x="367747" y="430921"/>
                  </a:cubicBezTo>
                  <a:cubicBezTo>
                    <a:pt x="366204" y="435883"/>
                    <a:pt x="368476" y="441233"/>
                    <a:pt x="373118" y="443569"/>
                  </a:cubicBezTo>
                  <a:cubicBezTo>
                    <a:pt x="371516" y="448312"/>
                    <a:pt x="370251" y="453163"/>
                    <a:pt x="369334" y="458084"/>
                  </a:cubicBezTo>
                  <a:cubicBezTo>
                    <a:pt x="368630" y="461007"/>
                    <a:pt x="369720" y="464070"/>
                    <a:pt x="372112" y="465891"/>
                  </a:cubicBezTo>
                  <a:cubicBezTo>
                    <a:pt x="368921" y="472679"/>
                    <a:pt x="366117" y="479644"/>
                    <a:pt x="363715" y="486750"/>
                  </a:cubicBezTo>
                  <a:cubicBezTo>
                    <a:pt x="361937" y="492470"/>
                    <a:pt x="365132" y="498547"/>
                    <a:pt x="370852" y="500325"/>
                  </a:cubicBezTo>
                  <a:cubicBezTo>
                    <a:pt x="370978" y="500364"/>
                    <a:pt x="371104" y="500401"/>
                    <a:pt x="371231" y="500436"/>
                  </a:cubicBezTo>
                  <a:cubicBezTo>
                    <a:pt x="368160" y="507304"/>
                    <a:pt x="365757" y="514453"/>
                    <a:pt x="364057" y="521782"/>
                  </a:cubicBezTo>
                  <a:cubicBezTo>
                    <a:pt x="362356" y="527143"/>
                    <a:pt x="365295" y="532872"/>
                    <a:pt x="370641" y="534618"/>
                  </a:cubicBezTo>
                  <a:cubicBezTo>
                    <a:pt x="368484" y="542912"/>
                    <a:pt x="375046" y="546624"/>
                    <a:pt x="382211" y="546655"/>
                  </a:cubicBezTo>
                  <a:cubicBezTo>
                    <a:pt x="388622" y="552301"/>
                    <a:pt x="398396" y="551682"/>
                    <a:pt x="404042" y="545270"/>
                  </a:cubicBezTo>
                  <a:cubicBezTo>
                    <a:pt x="404240" y="545046"/>
                    <a:pt x="404431" y="544816"/>
                    <a:pt x="404615" y="544581"/>
                  </a:cubicBezTo>
                  <a:lnTo>
                    <a:pt x="407642" y="540258"/>
                  </a:lnTo>
                  <a:cubicBezTo>
                    <a:pt x="410497" y="537048"/>
                    <a:pt x="410742" y="532288"/>
                    <a:pt x="408233" y="528801"/>
                  </a:cubicBezTo>
                  <a:cubicBezTo>
                    <a:pt x="408544" y="527692"/>
                    <a:pt x="408741" y="526614"/>
                    <a:pt x="409166" y="525443"/>
                  </a:cubicBezTo>
                  <a:cubicBezTo>
                    <a:pt x="410744" y="522022"/>
                    <a:pt x="410051" y="517982"/>
                    <a:pt x="407424" y="515282"/>
                  </a:cubicBezTo>
                  <a:cubicBezTo>
                    <a:pt x="408876" y="512742"/>
                    <a:pt x="410162" y="510098"/>
                    <a:pt x="411789" y="507662"/>
                  </a:cubicBezTo>
                  <a:cubicBezTo>
                    <a:pt x="415003" y="502697"/>
                    <a:pt x="413583" y="496066"/>
                    <a:pt x="408618" y="492852"/>
                  </a:cubicBezTo>
                  <a:cubicBezTo>
                    <a:pt x="407558" y="492166"/>
                    <a:pt x="406385" y="491673"/>
                    <a:pt x="405154" y="491395"/>
                  </a:cubicBezTo>
                  <a:close/>
                  <a:moveTo>
                    <a:pt x="236897" y="53880"/>
                  </a:moveTo>
                  <a:cubicBezTo>
                    <a:pt x="237293" y="50681"/>
                    <a:pt x="236240" y="47472"/>
                    <a:pt x="234025" y="45130"/>
                  </a:cubicBezTo>
                  <a:cubicBezTo>
                    <a:pt x="238307" y="41819"/>
                    <a:pt x="239438" y="35830"/>
                    <a:pt x="236659" y="31185"/>
                  </a:cubicBezTo>
                  <a:cubicBezTo>
                    <a:pt x="234927" y="28686"/>
                    <a:pt x="232284" y="26966"/>
                    <a:pt x="229298" y="26395"/>
                  </a:cubicBezTo>
                  <a:cubicBezTo>
                    <a:pt x="230785" y="23357"/>
                    <a:pt x="230536" y="19755"/>
                    <a:pt x="228645" y="16950"/>
                  </a:cubicBezTo>
                  <a:cubicBezTo>
                    <a:pt x="228354" y="16494"/>
                    <a:pt x="227877" y="16277"/>
                    <a:pt x="227535" y="15914"/>
                  </a:cubicBezTo>
                  <a:cubicBezTo>
                    <a:pt x="229917" y="9966"/>
                    <a:pt x="227026" y="3213"/>
                    <a:pt x="221078" y="831"/>
                  </a:cubicBezTo>
                  <a:cubicBezTo>
                    <a:pt x="219364" y="145"/>
                    <a:pt x="217512" y="-122"/>
                    <a:pt x="215675" y="51"/>
                  </a:cubicBezTo>
                  <a:cubicBezTo>
                    <a:pt x="203498" y="1562"/>
                    <a:pt x="191524" y="4407"/>
                    <a:pt x="179968" y="8532"/>
                  </a:cubicBezTo>
                  <a:cubicBezTo>
                    <a:pt x="177998" y="8751"/>
                    <a:pt x="176071" y="9268"/>
                    <a:pt x="174256" y="10067"/>
                  </a:cubicBezTo>
                  <a:lnTo>
                    <a:pt x="169248" y="12378"/>
                  </a:lnTo>
                  <a:cubicBezTo>
                    <a:pt x="163562" y="14780"/>
                    <a:pt x="160899" y="21336"/>
                    <a:pt x="163300" y="27022"/>
                  </a:cubicBezTo>
                  <a:cubicBezTo>
                    <a:pt x="164221" y="29202"/>
                    <a:pt x="165810" y="31034"/>
                    <a:pt x="167838" y="32253"/>
                  </a:cubicBezTo>
                  <a:lnTo>
                    <a:pt x="154246" y="42403"/>
                  </a:lnTo>
                  <a:cubicBezTo>
                    <a:pt x="149493" y="46103"/>
                    <a:pt x="148639" y="52956"/>
                    <a:pt x="152339" y="57709"/>
                  </a:cubicBezTo>
                  <a:cubicBezTo>
                    <a:pt x="152403" y="57792"/>
                    <a:pt x="152469" y="57874"/>
                    <a:pt x="152536" y="57955"/>
                  </a:cubicBezTo>
                  <a:cubicBezTo>
                    <a:pt x="148316" y="62102"/>
                    <a:pt x="144242" y="66508"/>
                    <a:pt x="140364" y="71173"/>
                  </a:cubicBezTo>
                  <a:cubicBezTo>
                    <a:pt x="137114" y="75622"/>
                    <a:pt x="137807" y="81819"/>
                    <a:pt x="141961" y="85439"/>
                  </a:cubicBezTo>
                  <a:cubicBezTo>
                    <a:pt x="143323" y="86552"/>
                    <a:pt x="144912" y="87355"/>
                    <a:pt x="146616" y="87793"/>
                  </a:cubicBezTo>
                  <a:cubicBezTo>
                    <a:pt x="141971" y="94604"/>
                    <a:pt x="148254" y="101810"/>
                    <a:pt x="154723" y="103811"/>
                  </a:cubicBezTo>
                  <a:cubicBezTo>
                    <a:pt x="154951" y="103883"/>
                    <a:pt x="155169" y="103811"/>
                    <a:pt x="155397" y="103894"/>
                  </a:cubicBezTo>
                  <a:cubicBezTo>
                    <a:pt x="154468" y="106028"/>
                    <a:pt x="153897" y="108302"/>
                    <a:pt x="153707" y="110622"/>
                  </a:cubicBezTo>
                  <a:cubicBezTo>
                    <a:pt x="154096" y="117425"/>
                    <a:pt x="159926" y="122624"/>
                    <a:pt x="166729" y="122235"/>
                  </a:cubicBezTo>
                  <a:cubicBezTo>
                    <a:pt x="167871" y="122170"/>
                    <a:pt x="168998" y="121946"/>
                    <a:pt x="170078" y="121570"/>
                  </a:cubicBezTo>
                  <a:cubicBezTo>
                    <a:pt x="168023" y="125798"/>
                    <a:pt x="169022" y="130877"/>
                    <a:pt x="172525" y="134012"/>
                  </a:cubicBezTo>
                  <a:cubicBezTo>
                    <a:pt x="177292" y="137607"/>
                    <a:pt x="183728" y="138066"/>
                    <a:pt x="188957" y="135183"/>
                  </a:cubicBezTo>
                  <a:cubicBezTo>
                    <a:pt x="190295" y="134489"/>
                    <a:pt x="191518" y="133628"/>
                    <a:pt x="192835" y="132902"/>
                  </a:cubicBezTo>
                  <a:cubicBezTo>
                    <a:pt x="194684" y="136009"/>
                    <a:pt x="197782" y="138170"/>
                    <a:pt x="201336" y="138833"/>
                  </a:cubicBezTo>
                  <a:cubicBezTo>
                    <a:pt x="202140" y="139691"/>
                    <a:pt x="203079" y="140412"/>
                    <a:pt x="204115" y="140968"/>
                  </a:cubicBezTo>
                  <a:cubicBezTo>
                    <a:pt x="210793" y="143951"/>
                    <a:pt x="218647" y="141849"/>
                    <a:pt x="222943" y="135930"/>
                  </a:cubicBezTo>
                  <a:cubicBezTo>
                    <a:pt x="225368" y="131458"/>
                    <a:pt x="227788" y="126993"/>
                    <a:pt x="230200" y="122535"/>
                  </a:cubicBezTo>
                  <a:cubicBezTo>
                    <a:pt x="232296" y="119232"/>
                    <a:pt x="232465" y="115060"/>
                    <a:pt x="230646" y="111597"/>
                  </a:cubicBezTo>
                  <a:cubicBezTo>
                    <a:pt x="235131" y="105190"/>
                    <a:pt x="239794" y="98900"/>
                    <a:pt x="244632" y="92728"/>
                  </a:cubicBezTo>
                  <a:cubicBezTo>
                    <a:pt x="247743" y="88474"/>
                    <a:pt x="247120" y="82554"/>
                    <a:pt x="243190" y="79042"/>
                  </a:cubicBezTo>
                  <a:cubicBezTo>
                    <a:pt x="245627" y="76896"/>
                    <a:pt x="248063" y="74709"/>
                    <a:pt x="250500" y="72604"/>
                  </a:cubicBezTo>
                  <a:cubicBezTo>
                    <a:pt x="255245" y="68838"/>
                    <a:pt x="256038" y="61938"/>
                    <a:pt x="252272" y="57193"/>
                  </a:cubicBezTo>
                  <a:cubicBezTo>
                    <a:pt x="252235" y="57146"/>
                    <a:pt x="252197" y="57099"/>
                    <a:pt x="252159" y="57053"/>
                  </a:cubicBezTo>
                  <a:cubicBezTo>
                    <a:pt x="248203" y="52939"/>
                    <a:pt x="242135" y="51661"/>
                    <a:pt x="236856" y="53828"/>
                  </a:cubicBezTo>
                  <a:close/>
                </a:path>
              </a:pathLst>
            </a:custGeom>
            <a:solidFill>
              <a:srgbClr val="F0D2BD"/>
            </a:solidFill>
            <a:ln w="10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42">
              <a:extLst>
                <a:ext uri="{FF2B5EF4-FFF2-40B4-BE49-F238E27FC236}">
                  <a16:creationId xmlns:a16="http://schemas.microsoft.com/office/drawing/2014/main" id="{50D193A9-2A2A-4DC2-B38D-03D62986E052}"/>
                </a:ext>
              </a:extLst>
            </p:cNvPr>
            <p:cNvSpPr/>
            <p:nvPr/>
          </p:nvSpPr>
          <p:spPr>
            <a:xfrm>
              <a:off x="3701444" y="4359388"/>
              <a:ext cx="395721" cy="441911"/>
            </a:xfrm>
            <a:custGeom>
              <a:avLst/>
              <a:gdLst>
                <a:gd name="connsiteX0" fmla="*/ 394855 w 395721"/>
                <a:gd name="connsiteY0" fmla="*/ 185052 h 441911"/>
                <a:gd name="connsiteX1" fmla="*/ 384488 w 395721"/>
                <a:gd name="connsiteY1" fmla="*/ 182823 h 441911"/>
                <a:gd name="connsiteX2" fmla="*/ 379708 w 395721"/>
                <a:gd name="connsiteY2" fmla="*/ 184647 h 441911"/>
                <a:gd name="connsiteX3" fmla="*/ 376764 w 395721"/>
                <a:gd name="connsiteY3" fmla="*/ 185580 h 441911"/>
                <a:gd name="connsiteX4" fmla="*/ 375281 w 395721"/>
                <a:gd name="connsiteY4" fmla="*/ 152943 h 441911"/>
                <a:gd name="connsiteX5" fmla="*/ 381097 w 395721"/>
                <a:gd name="connsiteY5" fmla="*/ 152300 h 441911"/>
                <a:gd name="connsiteX6" fmla="*/ 388925 w 395721"/>
                <a:gd name="connsiteY6" fmla="*/ 145229 h 441911"/>
                <a:gd name="connsiteX7" fmla="*/ 381932 w 395721"/>
                <a:gd name="connsiteY7" fmla="*/ 138435 h 441911"/>
                <a:gd name="connsiteX8" fmla="*/ 381585 w 395721"/>
                <a:gd name="connsiteY8" fmla="*/ 138449 h 441911"/>
                <a:gd name="connsiteX9" fmla="*/ 374607 w 395721"/>
                <a:gd name="connsiteY9" fmla="*/ 139227 h 441911"/>
                <a:gd name="connsiteX10" fmla="*/ 372865 w 395721"/>
                <a:gd name="connsiteY10" fmla="*/ 83594 h 441911"/>
                <a:gd name="connsiteX11" fmla="*/ 357853 w 395721"/>
                <a:gd name="connsiteY11" fmla="*/ 83874 h 441911"/>
                <a:gd name="connsiteX12" fmla="*/ 359657 w 395721"/>
                <a:gd name="connsiteY12" fmla="*/ 140896 h 441911"/>
                <a:gd name="connsiteX13" fmla="*/ 338662 w 395721"/>
                <a:gd name="connsiteY13" fmla="*/ 143063 h 441911"/>
                <a:gd name="connsiteX14" fmla="*/ 338662 w 395721"/>
                <a:gd name="connsiteY14" fmla="*/ 107750 h 441911"/>
                <a:gd name="connsiteX15" fmla="*/ 342208 w 395721"/>
                <a:gd name="connsiteY15" fmla="*/ 107595 h 441911"/>
                <a:gd name="connsiteX16" fmla="*/ 351062 w 395721"/>
                <a:gd name="connsiteY16" fmla="*/ 99612 h 441911"/>
                <a:gd name="connsiteX17" fmla="*/ 343052 w 395721"/>
                <a:gd name="connsiteY17" fmla="*/ 91929 h 441911"/>
                <a:gd name="connsiteX18" fmla="*/ 342768 w 395721"/>
                <a:gd name="connsiteY18" fmla="*/ 91940 h 441911"/>
                <a:gd name="connsiteX19" fmla="*/ 338683 w 395721"/>
                <a:gd name="connsiteY19" fmla="*/ 92116 h 441911"/>
                <a:gd name="connsiteX20" fmla="*/ 338165 w 395721"/>
                <a:gd name="connsiteY20" fmla="*/ 56275 h 441911"/>
                <a:gd name="connsiteX21" fmla="*/ 339544 w 395721"/>
                <a:gd name="connsiteY21" fmla="*/ 55788 h 441911"/>
                <a:gd name="connsiteX22" fmla="*/ 342815 w 395721"/>
                <a:gd name="connsiteY22" fmla="*/ 45951 h 441911"/>
                <a:gd name="connsiteX23" fmla="*/ 342654 w 395721"/>
                <a:gd name="connsiteY23" fmla="*/ 45648 h 441911"/>
                <a:gd name="connsiteX24" fmla="*/ 337699 w 395721"/>
                <a:gd name="connsiteY24" fmla="*/ 42424 h 441911"/>
                <a:gd name="connsiteX25" fmla="*/ 335625 w 395721"/>
                <a:gd name="connsiteY25" fmla="*/ 12897 h 441911"/>
                <a:gd name="connsiteX26" fmla="*/ 328969 w 395721"/>
                <a:gd name="connsiteY26" fmla="*/ 7070 h 441911"/>
                <a:gd name="connsiteX27" fmla="*/ 328896 w 395721"/>
                <a:gd name="connsiteY27" fmla="*/ 6883 h 441911"/>
                <a:gd name="connsiteX28" fmla="*/ 318052 w 395721"/>
                <a:gd name="connsiteY28" fmla="*/ 4561 h 441911"/>
                <a:gd name="connsiteX29" fmla="*/ 315978 w 395721"/>
                <a:gd name="connsiteY29" fmla="*/ 5442 h 441911"/>
                <a:gd name="connsiteX30" fmla="*/ 315978 w 395721"/>
                <a:gd name="connsiteY30" fmla="*/ 5442 h 441911"/>
                <a:gd name="connsiteX31" fmla="*/ 315895 w 395721"/>
                <a:gd name="connsiteY31" fmla="*/ 5442 h 441911"/>
                <a:gd name="connsiteX32" fmla="*/ 312184 w 395721"/>
                <a:gd name="connsiteY32" fmla="*/ 6863 h 441911"/>
                <a:gd name="connsiteX33" fmla="*/ 304719 w 395721"/>
                <a:gd name="connsiteY33" fmla="*/ 9579 h 441911"/>
                <a:gd name="connsiteX34" fmla="*/ 303931 w 395721"/>
                <a:gd name="connsiteY34" fmla="*/ 9890 h 441911"/>
                <a:gd name="connsiteX35" fmla="*/ 303754 w 395721"/>
                <a:gd name="connsiteY35" fmla="*/ 6002 h 441911"/>
                <a:gd name="connsiteX36" fmla="*/ 289976 w 395721"/>
                <a:gd name="connsiteY36" fmla="*/ 6261 h 441911"/>
                <a:gd name="connsiteX37" fmla="*/ 290401 w 395721"/>
                <a:gd name="connsiteY37" fmla="*/ 15167 h 441911"/>
                <a:gd name="connsiteX38" fmla="*/ 288442 w 395721"/>
                <a:gd name="connsiteY38" fmla="*/ 15935 h 441911"/>
                <a:gd name="connsiteX39" fmla="*/ 285169 w 395721"/>
                <a:gd name="connsiteY39" fmla="*/ 25662 h 441911"/>
                <a:gd name="connsiteX40" fmla="*/ 285331 w 395721"/>
                <a:gd name="connsiteY40" fmla="*/ 25970 h 441911"/>
                <a:gd name="connsiteX41" fmla="*/ 291230 w 395721"/>
                <a:gd name="connsiteY41" fmla="*/ 29174 h 441911"/>
                <a:gd name="connsiteX42" fmla="*/ 293231 w 395721"/>
                <a:gd name="connsiteY42" fmla="*/ 50593 h 441911"/>
                <a:gd name="connsiteX43" fmla="*/ 282252 w 395721"/>
                <a:gd name="connsiteY43" fmla="*/ 52169 h 441911"/>
                <a:gd name="connsiteX44" fmla="*/ 283289 w 395721"/>
                <a:gd name="connsiteY44" fmla="*/ 42527 h 441911"/>
                <a:gd name="connsiteX45" fmla="*/ 269396 w 395721"/>
                <a:gd name="connsiteY45" fmla="*/ 42787 h 441911"/>
                <a:gd name="connsiteX46" fmla="*/ 268080 w 395721"/>
                <a:gd name="connsiteY46" fmla="*/ 55228 h 441911"/>
                <a:gd name="connsiteX47" fmla="*/ 256457 w 395721"/>
                <a:gd name="connsiteY47" fmla="*/ 59188 h 441911"/>
                <a:gd name="connsiteX48" fmla="*/ 253196 w 395721"/>
                <a:gd name="connsiteY48" fmla="*/ 69043 h 441911"/>
                <a:gd name="connsiteX49" fmla="*/ 253347 w 395721"/>
                <a:gd name="connsiteY49" fmla="*/ 69328 h 441911"/>
                <a:gd name="connsiteX50" fmla="*/ 264316 w 395721"/>
                <a:gd name="connsiteY50" fmla="*/ 71671 h 441911"/>
                <a:gd name="connsiteX51" fmla="*/ 266804 w 395721"/>
                <a:gd name="connsiteY51" fmla="*/ 70821 h 441911"/>
                <a:gd name="connsiteX52" fmla="*/ 266203 w 395721"/>
                <a:gd name="connsiteY52" fmla="*/ 103137 h 441911"/>
                <a:gd name="connsiteX53" fmla="*/ 265249 w 395721"/>
                <a:gd name="connsiteY53" fmla="*/ 103261 h 441911"/>
                <a:gd name="connsiteX54" fmla="*/ 256395 w 395721"/>
                <a:gd name="connsiteY54" fmla="*/ 111244 h 441911"/>
                <a:gd name="connsiteX55" fmla="*/ 264321 w 395721"/>
                <a:gd name="connsiteY55" fmla="*/ 118931 h 441911"/>
                <a:gd name="connsiteX56" fmla="*/ 264689 w 395721"/>
                <a:gd name="connsiteY56" fmla="*/ 118916 h 441911"/>
                <a:gd name="connsiteX57" fmla="*/ 266628 w 395721"/>
                <a:gd name="connsiteY57" fmla="*/ 118657 h 441911"/>
                <a:gd name="connsiteX58" fmla="*/ 268702 w 395721"/>
                <a:gd name="connsiteY58" fmla="*/ 152995 h 441911"/>
                <a:gd name="connsiteX59" fmla="*/ 251761 w 395721"/>
                <a:gd name="connsiteY59" fmla="*/ 156955 h 441911"/>
                <a:gd name="connsiteX60" fmla="*/ 246352 w 395721"/>
                <a:gd name="connsiteY60" fmla="*/ 165051 h 441911"/>
                <a:gd name="connsiteX61" fmla="*/ 254448 w 395721"/>
                <a:gd name="connsiteY61" fmla="*/ 170459 h 441911"/>
                <a:gd name="connsiteX62" fmla="*/ 255317 w 395721"/>
                <a:gd name="connsiteY62" fmla="*/ 170226 h 441911"/>
                <a:gd name="connsiteX63" fmla="*/ 269832 w 395721"/>
                <a:gd name="connsiteY63" fmla="*/ 166804 h 441911"/>
                <a:gd name="connsiteX64" fmla="*/ 274373 w 395721"/>
                <a:gd name="connsiteY64" fmla="*/ 223215 h 441911"/>
                <a:gd name="connsiteX65" fmla="*/ 272600 w 395721"/>
                <a:gd name="connsiteY65" fmla="*/ 223775 h 441911"/>
                <a:gd name="connsiteX66" fmla="*/ 272227 w 395721"/>
                <a:gd name="connsiteY66" fmla="*/ 223930 h 441911"/>
                <a:gd name="connsiteX67" fmla="*/ 260729 w 395721"/>
                <a:gd name="connsiteY67" fmla="*/ 227040 h 441911"/>
                <a:gd name="connsiteX68" fmla="*/ 258355 w 395721"/>
                <a:gd name="connsiteY68" fmla="*/ 227300 h 441911"/>
                <a:gd name="connsiteX69" fmla="*/ 252714 w 395721"/>
                <a:gd name="connsiteY69" fmla="*/ 229539 h 441911"/>
                <a:gd name="connsiteX70" fmla="*/ 250330 w 395721"/>
                <a:gd name="connsiteY70" fmla="*/ 234536 h 441911"/>
                <a:gd name="connsiteX71" fmla="*/ 252497 w 395721"/>
                <a:gd name="connsiteY71" fmla="*/ 239575 h 441911"/>
                <a:gd name="connsiteX72" fmla="*/ 257846 w 395721"/>
                <a:gd name="connsiteY72" fmla="*/ 241483 h 441911"/>
                <a:gd name="connsiteX73" fmla="*/ 275161 w 395721"/>
                <a:gd name="connsiteY73" fmla="*/ 237574 h 441911"/>
                <a:gd name="connsiteX74" fmla="*/ 276934 w 395721"/>
                <a:gd name="connsiteY74" fmla="*/ 280714 h 441911"/>
                <a:gd name="connsiteX75" fmla="*/ 263653 w 395721"/>
                <a:gd name="connsiteY75" fmla="*/ 285732 h 441911"/>
                <a:gd name="connsiteX76" fmla="*/ 260148 w 395721"/>
                <a:gd name="connsiteY76" fmla="*/ 289879 h 441911"/>
                <a:gd name="connsiteX77" fmla="*/ 260750 w 395721"/>
                <a:gd name="connsiteY77" fmla="*/ 295063 h 441911"/>
                <a:gd name="connsiteX78" fmla="*/ 265104 w 395721"/>
                <a:gd name="connsiteY78" fmla="*/ 298048 h 441911"/>
                <a:gd name="connsiteX79" fmla="*/ 266991 w 395721"/>
                <a:gd name="connsiteY79" fmla="*/ 298235 h 441911"/>
                <a:gd name="connsiteX80" fmla="*/ 270816 w 395721"/>
                <a:gd name="connsiteY80" fmla="*/ 297198 h 441911"/>
                <a:gd name="connsiteX81" fmla="*/ 272227 w 395721"/>
                <a:gd name="connsiteY81" fmla="*/ 296628 h 441911"/>
                <a:gd name="connsiteX82" fmla="*/ 277410 w 395721"/>
                <a:gd name="connsiteY82" fmla="*/ 294710 h 441911"/>
                <a:gd name="connsiteX83" fmla="*/ 279225 w 395721"/>
                <a:gd name="connsiteY83" fmla="*/ 333807 h 441911"/>
                <a:gd name="connsiteX84" fmla="*/ 272050 w 395721"/>
                <a:gd name="connsiteY84" fmla="*/ 336419 h 441911"/>
                <a:gd name="connsiteX85" fmla="*/ 266701 w 395721"/>
                <a:gd name="connsiteY85" fmla="*/ 340224 h 441911"/>
                <a:gd name="connsiteX86" fmla="*/ 268552 w 395721"/>
                <a:gd name="connsiteY86" fmla="*/ 350320 h 441911"/>
                <a:gd name="connsiteX87" fmla="*/ 269562 w 395721"/>
                <a:gd name="connsiteY87" fmla="*/ 350903 h 441911"/>
                <a:gd name="connsiteX88" fmla="*/ 276094 w 395721"/>
                <a:gd name="connsiteY88" fmla="*/ 351535 h 441911"/>
                <a:gd name="connsiteX89" fmla="*/ 280355 w 395721"/>
                <a:gd name="connsiteY89" fmla="*/ 349980 h 441911"/>
                <a:gd name="connsiteX90" fmla="*/ 284108 w 395721"/>
                <a:gd name="connsiteY90" fmla="*/ 386703 h 441911"/>
                <a:gd name="connsiteX91" fmla="*/ 278924 w 395721"/>
                <a:gd name="connsiteY91" fmla="*/ 387418 h 441911"/>
                <a:gd name="connsiteX92" fmla="*/ 271262 w 395721"/>
                <a:gd name="connsiteY92" fmla="*/ 394333 h 441911"/>
                <a:gd name="connsiteX93" fmla="*/ 278132 w 395721"/>
                <a:gd name="connsiteY93" fmla="*/ 400981 h 441911"/>
                <a:gd name="connsiteX94" fmla="*/ 278447 w 395721"/>
                <a:gd name="connsiteY94" fmla="*/ 400968 h 441911"/>
                <a:gd name="connsiteX95" fmla="*/ 286161 w 395721"/>
                <a:gd name="connsiteY95" fmla="*/ 399932 h 441911"/>
                <a:gd name="connsiteX96" fmla="*/ 286306 w 395721"/>
                <a:gd name="connsiteY96" fmla="*/ 400377 h 441911"/>
                <a:gd name="connsiteX97" fmla="*/ 287622 w 395721"/>
                <a:gd name="connsiteY97" fmla="*/ 408671 h 441911"/>
                <a:gd name="connsiteX98" fmla="*/ 301318 w 395721"/>
                <a:gd name="connsiteY98" fmla="*/ 406733 h 441911"/>
                <a:gd name="connsiteX99" fmla="*/ 300022 w 395721"/>
                <a:gd name="connsiteY99" fmla="*/ 397972 h 441911"/>
                <a:gd name="connsiteX100" fmla="*/ 300022 w 395721"/>
                <a:gd name="connsiteY100" fmla="*/ 397972 h 441911"/>
                <a:gd name="connsiteX101" fmla="*/ 326387 w 395721"/>
                <a:gd name="connsiteY101" fmla="*/ 394105 h 441911"/>
                <a:gd name="connsiteX102" fmla="*/ 334049 w 395721"/>
                <a:gd name="connsiteY102" fmla="*/ 387190 h 441911"/>
                <a:gd name="connsiteX103" fmla="*/ 327201 w 395721"/>
                <a:gd name="connsiteY103" fmla="*/ 380541 h 441911"/>
                <a:gd name="connsiteX104" fmla="*/ 326864 w 395721"/>
                <a:gd name="connsiteY104" fmla="*/ 380554 h 441911"/>
                <a:gd name="connsiteX105" fmla="*/ 297949 w 395721"/>
                <a:gd name="connsiteY105" fmla="*/ 384774 h 441911"/>
                <a:gd name="connsiteX106" fmla="*/ 293905 w 395721"/>
                <a:gd name="connsiteY106" fmla="*/ 345056 h 441911"/>
                <a:gd name="connsiteX107" fmla="*/ 301256 w 395721"/>
                <a:gd name="connsiteY107" fmla="*/ 342381 h 441911"/>
                <a:gd name="connsiteX108" fmla="*/ 306595 w 395721"/>
                <a:gd name="connsiteY108" fmla="*/ 338576 h 441911"/>
                <a:gd name="connsiteX109" fmla="*/ 307632 w 395721"/>
                <a:gd name="connsiteY109" fmla="*/ 332573 h 441911"/>
                <a:gd name="connsiteX110" fmla="*/ 297213 w 395721"/>
                <a:gd name="connsiteY110" fmla="*/ 327265 h 441911"/>
                <a:gd name="connsiteX111" fmla="*/ 292848 w 395721"/>
                <a:gd name="connsiteY111" fmla="*/ 328851 h 441911"/>
                <a:gd name="connsiteX112" fmla="*/ 291106 w 395721"/>
                <a:gd name="connsiteY112" fmla="*/ 288573 h 441911"/>
                <a:gd name="connsiteX113" fmla="*/ 291852 w 395721"/>
                <a:gd name="connsiteY113" fmla="*/ 287816 h 441911"/>
                <a:gd name="connsiteX114" fmla="*/ 292733 w 395721"/>
                <a:gd name="connsiteY114" fmla="*/ 282632 h 441911"/>
                <a:gd name="connsiteX115" fmla="*/ 290805 w 395721"/>
                <a:gd name="connsiteY115" fmla="*/ 279812 h 441911"/>
                <a:gd name="connsiteX116" fmla="*/ 288234 w 395721"/>
                <a:gd name="connsiteY116" fmla="*/ 221515 h 441911"/>
                <a:gd name="connsiteX117" fmla="*/ 283548 w 395721"/>
                <a:gd name="connsiteY117" fmla="*/ 164109 h 441911"/>
                <a:gd name="connsiteX118" fmla="*/ 325288 w 395721"/>
                <a:gd name="connsiteY118" fmla="*/ 158220 h 441911"/>
                <a:gd name="connsiteX119" fmla="*/ 331374 w 395721"/>
                <a:gd name="connsiteY119" fmla="*/ 242976 h 441911"/>
                <a:gd name="connsiteX120" fmla="*/ 344707 w 395721"/>
                <a:gd name="connsiteY120" fmla="*/ 239399 h 441911"/>
                <a:gd name="connsiteX121" fmla="*/ 340995 w 395721"/>
                <a:gd name="connsiteY121" fmla="*/ 206450 h 441911"/>
                <a:gd name="connsiteX122" fmla="*/ 362280 w 395721"/>
                <a:gd name="connsiteY122" fmla="*/ 203340 h 441911"/>
                <a:gd name="connsiteX123" fmla="*/ 362498 w 395721"/>
                <a:gd name="connsiteY123" fmla="*/ 211634 h 441911"/>
                <a:gd name="connsiteX124" fmla="*/ 377510 w 395721"/>
                <a:gd name="connsiteY124" fmla="*/ 211354 h 441911"/>
                <a:gd name="connsiteX125" fmla="*/ 377210 w 395721"/>
                <a:gd name="connsiteY125" fmla="*/ 199753 h 441911"/>
                <a:gd name="connsiteX126" fmla="*/ 391963 w 395721"/>
                <a:gd name="connsiteY126" fmla="*/ 194569 h 441911"/>
                <a:gd name="connsiteX127" fmla="*/ 394948 w 395721"/>
                <a:gd name="connsiteY127" fmla="*/ 185226 h 441911"/>
                <a:gd name="connsiteX128" fmla="*/ 394856 w 395721"/>
                <a:gd name="connsiteY128" fmla="*/ 185052 h 441911"/>
                <a:gd name="connsiteX129" fmla="*/ 279992 w 395721"/>
                <a:gd name="connsiteY129" fmla="*/ 101073 h 441911"/>
                <a:gd name="connsiteX130" fmla="*/ 280780 w 395721"/>
                <a:gd name="connsiteY130" fmla="*/ 66974 h 441911"/>
                <a:gd name="connsiteX131" fmla="*/ 294838 w 395721"/>
                <a:gd name="connsiteY131" fmla="*/ 64973 h 441911"/>
                <a:gd name="connsiteX132" fmla="*/ 298872 w 395721"/>
                <a:gd name="connsiteY132" fmla="*/ 97528 h 441911"/>
                <a:gd name="connsiteX133" fmla="*/ 279992 w 395721"/>
                <a:gd name="connsiteY133" fmla="*/ 101125 h 441911"/>
                <a:gd name="connsiteX134" fmla="*/ 282346 w 395721"/>
                <a:gd name="connsiteY134" fmla="*/ 150361 h 441911"/>
                <a:gd name="connsiteX135" fmla="*/ 280355 w 395721"/>
                <a:gd name="connsiteY135" fmla="*/ 116573 h 441911"/>
                <a:gd name="connsiteX136" fmla="*/ 300603 w 395721"/>
                <a:gd name="connsiteY136" fmla="*/ 112737 h 441911"/>
                <a:gd name="connsiteX137" fmla="*/ 303371 w 395721"/>
                <a:gd name="connsiteY137" fmla="*/ 147106 h 441911"/>
                <a:gd name="connsiteX138" fmla="*/ 282346 w 395721"/>
                <a:gd name="connsiteY138" fmla="*/ 150413 h 441911"/>
                <a:gd name="connsiteX139" fmla="*/ 304646 w 395721"/>
                <a:gd name="connsiteY139" fmla="*/ 24913 h 441911"/>
                <a:gd name="connsiteX140" fmla="*/ 309519 w 395721"/>
                <a:gd name="connsiteY140" fmla="*/ 23130 h 441911"/>
                <a:gd name="connsiteX141" fmla="*/ 322334 w 395721"/>
                <a:gd name="connsiteY141" fmla="*/ 18205 h 441911"/>
                <a:gd name="connsiteX142" fmla="*/ 324179 w 395721"/>
                <a:gd name="connsiteY142" fmla="*/ 45731 h 441911"/>
                <a:gd name="connsiteX143" fmla="*/ 306834 w 395721"/>
                <a:gd name="connsiteY143" fmla="*/ 48966 h 441911"/>
                <a:gd name="connsiteX144" fmla="*/ 304646 w 395721"/>
                <a:gd name="connsiteY144" fmla="*/ 24923 h 441911"/>
                <a:gd name="connsiteX145" fmla="*/ 308441 w 395721"/>
                <a:gd name="connsiteY145" fmla="*/ 63377 h 441911"/>
                <a:gd name="connsiteX146" fmla="*/ 324635 w 395721"/>
                <a:gd name="connsiteY146" fmla="*/ 60370 h 441911"/>
                <a:gd name="connsiteX147" fmla="*/ 325102 w 395721"/>
                <a:gd name="connsiteY147" fmla="*/ 93142 h 441911"/>
                <a:gd name="connsiteX148" fmla="*/ 312360 w 395721"/>
                <a:gd name="connsiteY148" fmla="*/ 95039 h 441911"/>
                <a:gd name="connsiteX149" fmla="*/ 308493 w 395721"/>
                <a:gd name="connsiteY149" fmla="*/ 63387 h 441911"/>
                <a:gd name="connsiteX150" fmla="*/ 317056 w 395721"/>
                <a:gd name="connsiteY150" fmla="*/ 145385 h 441911"/>
                <a:gd name="connsiteX151" fmla="*/ 314133 w 395721"/>
                <a:gd name="connsiteY151" fmla="*/ 110311 h 441911"/>
                <a:gd name="connsiteX152" fmla="*/ 325112 w 395721"/>
                <a:gd name="connsiteY152" fmla="*/ 108746 h 441911"/>
                <a:gd name="connsiteX153" fmla="*/ 325112 w 395721"/>
                <a:gd name="connsiteY153" fmla="*/ 144473 h 441911"/>
                <a:gd name="connsiteX154" fmla="*/ 317056 w 395721"/>
                <a:gd name="connsiteY154" fmla="*/ 145395 h 441911"/>
                <a:gd name="connsiteX155" fmla="*/ 360600 w 395721"/>
                <a:gd name="connsiteY155" fmla="*/ 189738 h 441911"/>
                <a:gd name="connsiteX156" fmla="*/ 340021 w 395721"/>
                <a:gd name="connsiteY156" fmla="*/ 192713 h 441911"/>
                <a:gd name="connsiteX157" fmla="*/ 338735 w 395721"/>
                <a:gd name="connsiteY157" fmla="*/ 156800 h 441911"/>
                <a:gd name="connsiteX158" fmla="*/ 360321 w 395721"/>
                <a:gd name="connsiteY158" fmla="*/ 154560 h 441911"/>
                <a:gd name="connsiteX159" fmla="*/ 361834 w 395721"/>
                <a:gd name="connsiteY159" fmla="*/ 189437 h 441911"/>
                <a:gd name="connsiteX160" fmla="*/ 360590 w 395721"/>
                <a:gd name="connsiteY160" fmla="*/ 189748 h 441911"/>
                <a:gd name="connsiteX161" fmla="*/ 132740 w 395721"/>
                <a:gd name="connsiteY161" fmla="*/ 78275 h 441911"/>
                <a:gd name="connsiteX162" fmla="*/ 117697 w 395721"/>
                <a:gd name="connsiteY162" fmla="*/ 75683 h 441911"/>
                <a:gd name="connsiteX163" fmla="*/ 115685 w 395721"/>
                <a:gd name="connsiteY163" fmla="*/ 56669 h 441911"/>
                <a:gd name="connsiteX164" fmla="*/ 117426 w 395721"/>
                <a:gd name="connsiteY164" fmla="*/ 48390 h 441911"/>
                <a:gd name="connsiteX165" fmla="*/ 114130 w 395721"/>
                <a:gd name="connsiteY165" fmla="*/ 45928 h 441911"/>
                <a:gd name="connsiteX166" fmla="*/ 102187 w 395721"/>
                <a:gd name="connsiteY166" fmla="*/ 45565 h 441911"/>
                <a:gd name="connsiteX167" fmla="*/ 72483 w 395721"/>
                <a:gd name="connsiteY167" fmla="*/ 45565 h 441911"/>
                <a:gd name="connsiteX168" fmla="*/ 76247 w 395721"/>
                <a:gd name="connsiteY168" fmla="*/ 16971 h 441911"/>
                <a:gd name="connsiteX169" fmla="*/ 60934 w 395721"/>
                <a:gd name="connsiteY169" fmla="*/ 13508 h 441911"/>
                <a:gd name="connsiteX170" fmla="*/ 56061 w 395721"/>
                <a:gd name="connsiteY170" fmla="*/ 45565 h 441911"/>
                <a:gd name="connsiteX171" fmla="*/ 45984 w 395721"/>
                <a:gd name="connsiteY171" fmla="*/ 45565 h 441911"/>
                <a:gd name="connsiteX172" fmla="*/ 39540 w 395721"/>
                <a:gd name="connsiteY172" fmla="*/ 51563 h 441911"/>
                <a:gd name="connsiteX173" fmla="*/ 45538 w 395721"/>
                <a:gd name="connsiteY173" fmla="*/ 58006 h 441911"/>
                <a:gd name="connsiteX174" fmla="*/ 56071 w 395721"/>
                <a:gd name="connsiteY174" fmla="*/ 58006 h 441911"/>
                <a:gd name="connsiteX175" fmla="*/ 57315 w 395721"/>
                <a:gd name="connsiteY175" fmla="*/ 81054 h 441911"/>
                <a:gd name="connsiteX176" fmla="*/ 34590 w 395721"/>
                <a:gd name="connsiteY176" fmla="*/ 87554 h 441911"/>
                <a:gd name="connsiteX177" fmla="*/ 28151 w 395721"/>
                <a:gd name="connsiteY177" fmla="*/ 97455 h 441911"/>
                <a:gd name="connsiteX178" fmla="*/ 32298 w 395721"/>
                <a:gd name="connsiteY178" fmla="*/ 102276 h 441911"/>
                <a:gd name="connsiteX179" fmla="*/ 24624 w 395721"/>
                <a:gd name="connsiteY179" fmla="*/ 108732 h 441911"/>
                <a:gd name="connsiteX180" fmla="*/ 24605 w 395721"/>
                <a:gd name="connsiteY180" fmla="*/ 109015 h 441911"/>
                <a:gd name="connsiteX181" fmla="*/ 24212 w 395721"/>
                <a:gd name="connsiteY181" fmla="*/ 133047 h 441911"/>
                <a:gd name="connsiteX182" fmla="*/ 14031 w 395721"/>
                <a:gd name="connsiteY182" fmla="*/ 133732 h 441911"/>
                <a:gd name="connsiteX183" fmla="*/ 13533 w 395721"/>
                <a:gd name="connsiteY183" fmla="*/ 147946 h 441911"/>
                <a:gd name="connsiteX184" fmla="*/ 23901 w 395721"/>
                <a:gd name="connsiteY184" fmla="*/ 147241 h 441911"/>
                <a:gd name="connsiteX185" fmla="*/ 24170 w 395721"/>
                <a:gd name="connsiteY185" fmla="*/ 186347 h 441911"/>
                <a:gd name="connsiteX186" fmla="*/ 5290 w 395721"/>
                <a:gd name="connsiteY186" fmla="*/ 191770 h 441911"/>
                <a:gd name="connsiteX187" fmla="*/ 107 w 395721"/>
                <a:gd name="connsiteY187" fmla="*/ 199732 h 441911"/>
                <a:gd name="connsiteX188" fmla="*/ 8567 w 395721"/>
                <a:gd name="connsiteY188" fmla="*/ 204045 h 441911"/>
                <a:gd name="connsiteX189" fmla="*/ 25155 w 395721"/>
                <a:gd name="connsiteY189" fmla="*/ 199162 h 441911"/>
                <a:gd name="connsiteX190" fmla="*/ 31697 w 395721"/>
                <a:gd name="connsiteY190" fmla="*/ 236371 h 441911"/>
                <a:gd name="connsiteX191" fmla="*/ 46212 w 395721"/>
                <a:gd name="connsiteY191" fmla="*/ 232494 h 441911"/>
                <a:gd name="connsiteX192" fmla="*/ 39919 w 395721"/>
                <a:gd name="connsiteY192" fmla="*/ 196518 h 441911"/>
                <a:gd name="connsiteX193" fmla="*/ 61017 w 395721"/>
                <a:gd name="connsiteY193" fmla="*/ 194590 h 441911"/>
                <a:gd name="connsiteX194" fmla="*/ 61825 w 395721"/>
                <a:gd name="connsiteY194" fmla="*/ 194590 h 441911"/>
                <a:gd name="connsiteX195" fmla="*/ 62945 w 395721"/>
                <a:gd name="connsiteY195" fmla="*/ 218622 h 441911"/>
                <a:gd name="connsiteX196" fmla="*/ 78922 w 395721"/>
                <a:gd name="connsiteY196" fmla="*/ 218321 h 441911"/>
                <a:gd name="connsiteX197" fmla="*/ 77802 w 395721"/>
                <a:gd name="connsiteY197" fmla="*/ 194279 h 441911"/>
                <a:gd name="connsiteX198" fmla="*/ 108957 w 395721"/>
                <a:gd name="connsiteY198" fmla="*/ 196508 h 441911"/>
                <a:gd name="connsiteX199" fmla="*/ 109672 w 395721"/>
                <a:gd name="connsiteY199" fmla="*/ 224708 h 441911"/>
                <a:gd name="connsiteX200" fmla="*/ 103140 w 395721"/>
                <a:gd name="connsiteY200" fmla="*/ 225102 h 441911"/>
                <a:gd name="connsiteX201" fmla="*/ 97521 w 395721"/>
                <a:gd name="connsiteY201" fmla="*/ 227341 h 441911"/>
                <a:gd name="connsiteX202" fmla="*/ 95147 w 395721"/>
                <a:gd name="connsiteY202" fmla="*/ 232318 h 441911"/>
                <a:gd name="connsiteX203" fmla="*/ 97303 w 395721"/>
                <a:gd name="connsiteY203" fmla="*/ 237336 h 441911"/>
                <a:gd name="connsiteX204" fmla="*/ 102643 w 395721"/>
                <a:gd name="connsiteY204" fmla="*/ 239243 h 441911"/>
                <a:gd name="connsiteX205" fmla="*/ 110035 w 395721"/>
                <a:gd name="connsiteY205" fmla="*/ 238870 h 441911"/>
                <a:gd name="connsiteX206" fmla="*/ 110958 w 395721"/>
                <a:gd name="connsiteY206" fmla="*/ 269776 h 441911"/>
                <a:gd name="connsiteX207" fmla="*/ 111517 w 395721"/>
                <a:gd name="connsiteY207" fmla="*/ 279024 h 441911"/>
                <a:gd name="connsiteX208" fmla="*/ 105981 w 395721"/>
                <a:gd name="connsiteY208" fmla="*/ 280061 h 441911"/>
                <a:gd name="connsiteX209" fmla="*/ 94255 w 395721"/>
                <a:gd name="connsiteY209" fmla="*/ 282611 h 441911"/>
                <a:gd name="connsiteX210" fmla="*/ 88524 w 395721"/>
                <a:gd name="connsiteY210" fmla="*/ 290590 h 441911"/>
                <a:gd name="connsiteX211" fmla="*/ 96503 w 395721"/>
                <a:gd name="connsiteY211" fmla="*/ 296321 h 441911"/>
                <a:gd name="connsiteX212" fmla="*/ 97832 w 395721"/>
                <a:gd name="connsiteY212" fmla="*/ 295965 h 441911"/>
                <a:gd name="connsiteX213" fmla="*/ 109237 w 395721"/>
                <a:gd name="connsiteY213" fmla="*/ 293487 h 441911"/>
                <a:gd name="connsiteX214" fmla="*/ 112347 w 395721"/>
                <a:gd name="connsiteY214" fmla="*/ 292917 h 441911"/>
                <a:gd name="connsiteX215" fmla="*/ 115271 w 395721"/>
                <a:gd name="connsiteY215" fmla="*/ 328965 h 441911"/>
                <a:gd name="connsiteX216" fmla="*/ 100756 w 395721"/>
                <a:gd name="connsiteY216" fmla="*/ 330873 h 441911"/>
                <a:gd name="connsiteX217" fmla="*/ 91114 w 395721"/>
                <a:gd name="connsiteY217" fmla="*/ 333527 h 441911"/>
                <a:gd name="connsiteX218" fmla="*/ 83929 w 395721"/>
                <a:gd name="connsiteY218" fmla="*/ 335601 h 441911"/>
                <a:gd name="connsiteX219" fmla="*/ 69912 w 395721"/>
                <a:gd name="connsiteY219" fmla="*/ 341023 h 441911"/>
                <a:gd name="connsiteX220" fmla="*/ 67069 w 395721"/>
                <a:gd name="connsiteY220" fmla="*/ 349348 h 441911"/>
                <a:gd name="connsiteX221" fmla="*/ 67227 w 395721"/>
                <a:gd name="connsiteY221" fmla="*/ 349648 h 441911"/>
                <a:gd name="connsiteX222" fmla="*/ 76558 w 395721"/>
                <a:gd name="connsiteY222" fmla="*/ 351639 h 441911"/>
                <a:gd name="connsiteX223" fmla="*/ 79160 w 395721"/>
                <a:gd name="connsiteY223" fmla="*/ 350530 h 441911"/>
                <a:gd name="connsiteX224" fmla="*/ 79160 w 395721"/>
                <a:gd name="connsiteY224" fmla="*/ 350530 h 441911"/>
                <a:gd name="connsiteX225" fmla="*/ 81234 w 395721"/>
                <a:gd name="connsiteY225" fmla="*/ 392000 h 441911"/>
                <a:gd name="connsiteX226" fmla="*/ 78351 w 395721"/>
                <a:gd name="connsiteY226" fmla="*/ 392446 h 441911"/>
                <a:gd name="connsiteX227" fmla="*/ 72991 w 395721"/>
                <a:gd name="connsiteY227" fmla="*/ 400740 h 441911"/>
                <a:gd name="connsiteX228" fmla="*/ 81762 w 395721"/>
                <a:gd name="connsiteY228" fmla="*/ 405198 h 441911"/>
                <a:gd name="connsiteX229" fmla="*/ 83525 w 395721"/>
                <a:gd name="connsiteY229" fmla="*/ 404918 h 441911"/>
                <a:gd name="connsiteX230" fmla="*/ 86635 w 395721"/>
                <a:gd name="connsiteY230" fmla="*/ 430931 h 441911"/>
                <a:gd name="connsiteX231" fmla="*/ 100766 w 395721"/>
                <a:gd name="connsiteY231" fmla="*/ 430672 h 441911"/>
                <a:gd name="connsiteX232" fmla="*/ 97490 w 395721"/>
                <a:gd name="connsiteY232" fmla="*/ 402959 h 441911"/>
                <a:gd name="connsiteX233" fmla="*/ 121636 w 395721"/>
                <a:gd name="connsiteY233" fmla="*/ 402824 h 441911"/>
                <a:gd name="connsiteX234" fmla="*/ 116173 w 395721"/>
                <a:gd name="connsiteY234" fmla="*/ 433740 h 441911"/>
                <a:gd name="connsiteX235" fmla="*/ 130573 w 395721"/>
                <a:gd name="connsiteY235" fmla="*/ 436996 h 441911"/>
                <a:gd name="connsiteX236" fmla="*/ 133570 w 395721"/>
                <a:gd name="connsiteY236" fmla="*/ 359415 h 441911"/>
                <a:gd name="connsiteX237" fmla="*/ 131766 w 395721"/>
                <a:gd name="connsiteY237" fmla="*/ 343158 h 441911"/>
                <a:gd name="connsiteX238" fmla="*/ 136068 w 395721"/>
                <a:gd name="connsiteY238" fmla="*/ 340183 h 441911"/>
                <a:gd name="connsiteX239" fmla="*/ 134411 w 395721"/>
                <a:gd name="connsiteY239" fmla="*/ 332066 h 441911"/>
                <a:gd name="connsiteX240" fmla="*/ 133798 w 395721"/>
                <a:gd name="connsiteY240" fmla="*/ 331713 h 441911"/>
                <a:gd name="connsiteX241" fmla="*/ 130459 w 395721"/>
                <a:gd name="connsiteY241" fmla="*/ 330759 h 441911"/>
                <a:gd name="connsiteX242" fmla="*/ 126997 w 395721"/>
                <a:gd name="connsiteY242" fmla="*/ 290501 h 441911"/>
                <a:gd name="connsiteX243" fmla="*/ 131009 w 395721"/>
                <a:gd name="connsiteY243" fmla="*/ 284561 h 441911"/>
                <a:gd name="connsiteX244" fmla="*/ 126374 w 395721"/>
                <a:gd name="connsiteY244" fmla="*/ 278226 h 441911"/>
                <a:gd name="connsiteX245" fmla="*/ 125929 w 395721"/>
                <a:gd name="connsiteY245" fmla="*/ 269527 h 441911"/>
                <a:gd name="connsiteX246" fmla="*/ 125068 w 395721"/>
                <a:gd name="connsiteY246" fmla="*/ 241431 h 441911"/>
                <a:gd name="connsiteX247" fmla="*/ 127473 w 395721"/>
                <a:gd name="connsiteY247" fmla="*/ 241265 h 441911"/>
                <a:gd name="connsiteX248" fmla="*/ 132274 w 395721"/>
                <a:gd name="connsiteY248" fmla="*/ 237854 h 441911"/>
                <a:gd name="connsiteX249" fmla="*/ 133186 w 395721"/>
                <a:gd name="connsiteY249" fmla="*/ 232463 h 441911"/>
                <a:gd name="connsiteX250" fmla="*/ 129703 w 395721"/>
                <a:gd name="connsiteY250" fmla="*/ 228264 h 441911"/>
                <a:gd name="connsiteX251" fmla="*/ 124685 w 395721"/>
                <a:gd name="connsiteY251" fmla="*/ 226719 h 441911"/>
                <a:gd name="connsiteX252" fmla="*/ 121968 w 395721"/>
                <a:gd name="connsiteY252" fmla="*/ 141134 h 441911"/>
                <a:gd name="connsiteX253" fmla="*/ 127691 w 395721"/>
                <a:gd name="connsiteY253" fmla="*/ 141134 h 441911"/>
                <a:gd name="connsiteX254" fmla="*/ 135432 w 395721"/>
                <a:gd name="connsiteY254" fmla="*/ 134689 h 441911"/>
                <a:gd name="connsiteX255" fmla="*/ 128987 w 395721"/>
                <a:gd name="connsiteY255" fmla="*/ 126948 h 441911"/>
                <a:gd name="connsiteX256" fmla="*/ 128189 w 395721"/>
                <a:gd name="connsiteY256" fmla="*/ 126920 h 441911"/>
                <a:gd name="connsiteX257" fmla="*/ 121294 w 395721"/>
                <a:gd name="connsiteY257" fmla="*/ 126920 h 441911"/>
                <a:gd name="connsiteX258" fmla="*/ 119003 w 395721"/>
                <a:gd name="connsiteY258" fmla="*/ 92116 h 441911"/>
                <a:gd name="connsiteX259" fmla="*/ 127712 w 395721"/>
                <a:gd name="connsiteY259" fmla="*/ 93847 h 441911"/>
                <a:gd name="connsiteX260" fmla="*/ 132730 w 395721"/>
                <a:gd name="connsiteY260" fmla="*/ 78285 h 441911"/>
                <a:gd name="connsiteX261" fmla="*/ 35969 w 395721"/>
                <a:gd name="connsiteY261" fmla="*/ 103106 h 441911"/>
                <a:gd name="connsiteX262" fmla="*/ 38674 w 395721"/>
                <a:gd name="connsiteY262" fmla="*/ 102774 h 441911"/>
                <a:gd name="connsiteX263" fmla="*/ 58145 w 395721"/>
                <a:gd name="connsiteY263" fmla="*/ 97009 h 441911"/>
                <a:gd name="connsiteX264" fmla="*/ 58373 w 395721"/>
                <a:gd name="connsiteY264" fmla="*/ 104194 h 441911"/>
                <a:gd name="connsiteX265" fmla="*/ 58953 w 395721"/>
                <a:gd name="connsiteY265" fmla="*/ 130114 h 441911"/>
                <a:gd name="connsiteX266" fmla="*/ 39110 w 395721"/>
                <a:gd name="connsiteY266" fmla="*/ 131814 h 441911"/>
                <a:gd name="connsiteX267" fmla="*/ 39504 w 395721"/>
                <a:gd name="connsiteY267" fmla="*/ 108673 h 441911"/>
                <a:gd name="connsiteX268" fmla="*/ 35958 w 395721"/>
                <a:gd name="connsiteY268" fmla="*/ 103116 h 441911"/>
                <a:gd name="connsiteX269" fmla="*/ 38944 w 395721"/>
                <a:gd name="connsiteY269" fmla="*/ 183766 h 441911"/>
                <a:gd name="connsiteX270" fmla="*/ 38778 w 395721"/>
                <a:gd name="connsiteY270" fmla="*/ 146048 h 441911"/>
                <a:gd name="connsiteX271" fmla="*/ 59513 w 395721"/>
                <a:gd name="connsiteY271" fmla="*/ 144276 h 441911"/>
                <a:gd name="connsiteX272" fmla="*/ 61193 w 395721"/>
                <a:gd name="connsiteY272" fmla="*/ 181765 h 441911"/>
                <a:gd name="connsiteX273" fmla="*/ 38933 w 395721"/>
                <a:gd name="connsiteY273" fmla="*/ 183776 h 441911"/>
                <a:gd name="connsiteX274" fmla="*/ 72950 w 395721"/>
                <a:gd name="connsiteY274" fmla="*/ 62692 h 441911"/>
                <a:gd name="connsiteX275" fmla="*/ 72753 w 395721"/>
                <a:gd name="connsiteY275" fmla="*/ 57965 h 441911"/>
                <a:gd name="connsiteX276" fmla="*/ 100745 w 395721"/>
                <a:gd name="connsiteY276" fmla="*/ 57965 h 441911"/>
                <a:gd name="connsiteX277" fmla="*/ 102591 w 395721"/>
                <a:gd name="connsiteY277" fmla="*/ 75362 h 441911"/>
                <a:gd name="connsiteX278" fmla="*/ 84220 w 395721"/>
                <a:gd name="connsiteY278" fmla="*/ 76741 h 441911"/>
                <a:gd name="connsiteX279" fmla="*/ 73416 w 395721"/>
                <a:gd name="connsiteY279" fmla="*/ 78151 h 441911"/>
                <a:gd name="connsiteX280" fmla="*/ 72939 w 395721"/>
                <a:gd name="connsiteY280" fmla="*/ 62703 h 441911"/>
                <a:gd name="connsiteX281" fmla="*/ 74401 w 395721"/>
                <a:gd name="connsiteY281" fmla="*/ 107719 h 441911"/>
                <a:gd name="connsiteX282" fmla="*/ 73956 w 395721"/>
                <a:gd name="connsiteY282" fmla="*/ 93972 h 441911"/>
                <a:gd name="connsiteX283" fmla="*/ 83691 w 395721"/>
                <a:gd name="connsiteY283" fmla="*/ 92666 h 441911"/>
                <a:gd name="connsiteX284" fmla="*/ 103970 w 395721"/>
                <a:gd name="connsiteY284" fmla="*/ 91141 h 441911"/>
                <a:gd name="connsiteX285" fmla="*/ 106355 w 395721"/>
                <a:gd name="connsiteY285" fmla="*/ 127024 h 441911"/>
                <a:gd name="connsiteX286" fmla="*/ 74920 w 395721"/>
                <a:gd name="connsiteY286" fmla="*/ 128828 h 441911"/>
                <a:gd name="connsiteX287" fmla="*/ 74391 w 395721"/>
                <a:gd name="connsiteY287" fmla="*/ 107729 h 441911"/>
                <a:gd name="connsiteX288" fmla="*/ 77118 w 395721"/>
                <a:gd name="connsiteY288" fmla="*/ 181392 h 441911"/>
                <a:gd name="connsiteX289" fmla="*/ 75396 w 395721"/>
                <a:gd name="connsiteY289" fmla="*/ 142969 h 441911"/>
                <a:gd name="connsiteX290" fmla="*/ 107039 w 395721"/>
                <a:gd name="connsiteY290" fmla="*/ 141207 h 441911"/>
                <a:gd name="connsiteX291" fmla="*/ 108542 w 395721"/>
                <a:gd name="connsiteY291" fmla="*/ 183372 h 441911"/>
                <a:gd name="connsiteX292" fmla="*/ 77107 w 395721"/>
                <a:gd name="connsiteY292" fmla="*/ 181402 h 441911"/>
                <a:gd name="connsiteX293" fmla="*/ 121439 w 395721"/>
                <a:gd name="connsiteY293" fmla="*/ 389419 h 441911"/>
                <a:gd name="connsiteX294" fmla="*/ 95313 w 395721"/>
                <a:gd name="connsiteY294" fmla="*/ 389978 h 441911"/>
                <a:gd name="connsiteX295" fmla="*/ 94463 w 395721"/>
                <a:gd name="connsiteY295" fmla="*/ 384940 h 441911"/>
                <a:gd name="connsiteX296" fmla="*/ 94546 w 395721"/>
                <a:gd name="connsiteY296" fmla="*/ 345304 h 441911"/>
                <a:gd name="connsiteX297" fmla="*/ 102259 w 395721"/>
                <a:gd name="connsiteY297" fmla="*/ 343106 h 441911"/>
                <a:gd name="connsiteX298" fmla="*/ 115737 w 395721"/>
                <a:gd name="connsiteY298" fmla="*/ 341230 h 441911"/>
                <a:gd name="connsiteX299" fmla="*/ 116567 w 395721"/>
                <a:gd name="connsiteY299" fmla="*/ 341230 h 441911"/>
                <a:gd name="connsiteX300" fmla="*/ 117966 w 395721"/>
                <a:gd name="connsiteY300" fmla="*/ 354511 h 441911"/>
                <a:gd name="connsiteX301" fmla="*/ 121429 w 395721"/>
                <a:gd name="connsiteY301" fmla="*/ 389481 h 44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95721" h="441911">
                  <a:moveTo>
                    <a:pt x="394855" y="185052"/>
                  </a:moveTo>
                  <a:cubicBezTo>
                    <a:pt x="392458" y="181797"/>
                    <a:pt x="388011" y="180841"/>
                    <a:pt x="384488" y="182823"/>
                  </a:cubicBezTo>
                  <a:cubicBezTo>
                    <a:pt x="383451" y="183268"/>
                    <a:pt x="381491" y="184025"/>
                    <a:pt x="379708" y="184647"/>
                  </a:cubicBezTo>
                  <a:cubicBezTo>
                    <a:pt x="378734" y="184979"/>
                    <a:pt x="377749" y="185269"/>
                    <a:pt x="376764" y="185580"/>
                  </a:cubicBezTo>
                  <a:cubicBezTo>
                    <a:pt x="376363" y="174701"/>
                    <a:pt x="375869" y="163822"/>
                    <a:pt x="375281" y="152943"/>
                  </a:cubicBezTo>
                  <a:cubicBezTo>
                    <a:pt x="377220" y="152725"/>
                    <a:pt x="379159" y="152528"/>
                    <a:pt x="381097" y="152300"/>
                  </a:cubicBezTo>
                  <a:cubicBezTo>
                    <a:pt x="385110" y="152239"/>
                    <a:pt x="388458" y="149216"/>
                    <a:pt x="388925" y="145229"/>
                  </a:cubicBezTo>
                  <a:cubicBezTo>
                    <a:pt x="388870" y="141422"/>
                    <a:pt x="385739" y="138380"/>
                    <a:pt x="381932" y="138435"/>
                  </a:cubicBezTo>
                  <a:cubicBezTo>
                    <a:pt x="381816" y="138437"/>
                    <a:pt x="381700" y="138441"/>
                    <a:pt x="381585" y="138449"/>
                  </a:cubicBezTo>
                  <a:cubicBezTo>
                    <a:pt x="379262" y="138719"/>
                    <a:pt x="376930" y="138967"/>
                    <a:pt x="374607" y="139227"/>
                  </a:cubicBezTo>
                  <a:cubicBezTo>
                    <a:pt x="373643" y="120699"/>
                    <a:pt x="372783" y="102162"/>
                    <a:pt x="372865" y="83594"/>
                  </a:cubicBezTo>
                  <a:cubicBezTo>
                    <a:pt x="372865" y="74470"/>
                    <a:pt x="357895" y="75165"/>
                    <a:pt x="357853" y="83874"/>
                  </a:cubicBezTo>
                  <a:cubicBezTo>
                    <a:pt x="357770" y="102888"/>
                    <a:pt x="358662" y="121871"/>
                    <a:pt x="359657" y="140896"/>
                  </a:cubicBezTo>
                  <a:lnTo>
                    <a:pt x="338662" y="143063"/>
                  </a:lnTo>
                  <a:cubicBezTo>
                    <a:pt x="338621" y="131313"/>
                    <a:pt x="338621" y="119542"/>
                    <a:pt x="338662" y="107750"/>
                  </a:cubicBezTo>
                  <a:cubicBezTo>
                    <a:pt x="339844" y="107750"/>
                    <a:pt x="341026" y="107605"/>
                    <a:pt x="342208" y="107595"/>
                  </a:cubicBezTo>
                  <a:cubicBezTo>
                    <a:pt x="346774" y="107607"/>
                    <a:pt x="350604" y="104154"/>
                    <a:pt x="351062" y="99612"/>
                  </a:cubicBezTo>
                  <a:cubicBezTo>
                    <a:pt x="350972" y="95278"/>
                    <a:pt x="347386" y="91838"/>
                    <a:pt x="343052" y="91929"/>
                  </a:cubicBezTo>
                  <a:cubicBezTo>
                    <a:pt x="342957" y="91931"/>
                    <a:pt x="342863" y="91934"/>
                    <a:pt x="342768" y="91940"/>
                  </a:cubicBezTo>
                  <a:cubicBezTo>
                    <a:pt x="341400" y="91940"/>
                    <a:pt x="340052" y="92064"/>
                    <a:pt x="338683" y="92116"/>
                  </a:cubicBezTo>
                  <a:cubicBezTo>
                    <a:pt x="338683" y="80165"/>
                    <a:pt x="338511" y="68219"/>
                    <a:pt x="338165" y="56275"/>
                  </a:cubicBezTo>
                  <a:cubicBezTo>
                    <a:pt x="338621" y="56088"/>
                    <a:pt x="339088" y="55974"/>
                    <a:pt x="339544" y="55788"/>
                  </a:cubicBezTo>
                  <a:cubicBezTo>
                    <a:pt x="343163" y="53975"/>
                    <a:pt x="344628" y="49571"/>
                    <a:pt x="342815" y="45951"/>
                  </a:cubicBezTo>
                  <a:cubicBezTo>
                    <a:pt x="342764" y="45849"/>
                    <a:pt x="342710" y="45748"/>
                    <a:pt x="342654" y="45648"/>
                  </a:cubicBezTo>
                  <a:cubicBezTo>
                    <a:pt x="341578" y="43876"/>
                    <a:pt x="339755" y="42690"/>
                    <a:pt x="337699" y="42424"/>
                  </a:cubicBezTo>
                  <a:cubicBezTo>
                    <a:pt x="337242" y="32574"/>
                    <a:pt x="336589" y="22725"/>
                    <a:pt x="335625" y="12897"/>
                  </a:cubicBezTo>
                  <a:cubicBezTo>
                    <a:pt x="335231" y="9534"/>
                    <a:pt x="332354" y="7015"/>
                    <a:pt x="328969" y="7070"/>
                  </a:cubicBezTo>
                  <a:cubicBezTo>
                    <a:pt x="328969" y="7070"/>
                    <a:pt x="328969" y="6935"/>
                    <a:pt x="328896" y="6883"/>
                  </a:cubicBezTo>
                  <a:cubicBezTo>
                    <a:pt x="326382" y="3489"/>
                    <a:pt x="321736" y="2494"/>
                    <a:pt x="318052" y="4561"/>
                  </a:cubicBezTo>
                  <a:lnTo>
                    <a:pt x="315978" y="5442"/>
                  </a:lnTo>
                  <a:lnTo>
                    <a:pt x="315978" y="5442"/>
                  </a:lnTo>
                  <a:lnTo>
                    <a:pt x="315895" y="5442"/>
                  </a:lnTo>
                  <a:lnTo>
                    <a:pt x="312184" y="6863"/>
                  </a:lnTo>
                  <a:cubicBezTo>
                    <a:pt x="309706" y="7796"/>
                    <a:pt x="307207" y="8677"/>
                    <a:pt x="304719" y="9579"/>
                  </a:cubicBezTo>
                  <a:cubicBezTo>
                    <a:pt x="304449" y="9672"/>
                    <a:pt x="304200" y="9786"/>
                    <a:pt x="303931" y="9890"/>
                  </a:cubicBezTo>
                  <a:cubicBezTo>
                    <a:pt x="303931" y="8594"/>
                    <a:pt x="303786" y="7298"/>
                    <a:pt x="303754" y="6002"/>
                  </a:cubicBezTo>
                  <a:cubicBezTo>
                    <a:pt x="303547" y="-2354"/>
                    <a:pt x="289789" y="-1722"/>
                    <a:pt x="289976" y="6261"/>
                  </a:cubicBezTo>
                  <a:cubicBezTo>
                    <a:pt x="290049" y="9237"/>
                    <a:pt x="290256" y="12202"/>
                    <a:pt x="290401" y="15167"/>
                  </a:cubicBezTo>
                  <a:cubicBezTo>
                    <a:pt x="289748" y="15447"/>
                    <a:pt x="289084" y="15655"/>
                    <a:pt x="288442" y="15935"/>
                  </a:cubicBezTo>
                  <a:cubicBezTo>
                    <a:pt x="284852" y="17717"/>
                    <a:pt x="283387" y="22072"/>
                    <a:pt x="285169" y="25662"/>
                  </a:cubicBezTo>
                  <a:cubicBezTo>
                    <a:pt x="285220" y="25766"/>
                    <a:pt x="285274" y="25869"/>
                    <a:pt x="285331" y="25970"/>
                  </a:cubicBezTo>
                  <a:cubicBezTo>
                    <a:pt x="286668" y="27925"/>
                    <a:pt x="288863" y="29117"/>
                    <a:pt x="291230" y="29174"/>
                  </a:cubicBezTo>
                  <a:cubicBezTo>
                    <a:pt x="291776" y="36314"/>
                    <a:pt x="292444" y="43454"/>
                    <a:pt x="293231" y="50593"/>
                  </a:cubicBezTo>
                  <a:cubicBezTo>
                    <a:pt x="289541" y="51043"/>
                    <a:pt x="285881" y="51568"/>
                    <a:pt x="282252" y="52169"/>
                  </a:cubicBezTo>
                  <a:cubicBezTo>
                    <a:pt x="282605" y="48955"/>
                    <a:pt x="282822" y="45742"/>
                    <a:pt x="283289" y="42527"/>
                  </a:cubicBezTo>
                  <a:cubicBezTo>
                    <a:pt x="284471" y="34233"/>
                    <a:pt x="270526" y="34876"/>
                    <a:pt x="269396" y="42787"/>
                  </a:cubicBezTo>
                  <a:cubicBezTo>
                    <a:pt x="268805" y="46934"/>
                    <a:pt x="268505" y="51081"/>
                    <a:pt x="268080" y="55228"/>
                  </a:cubicBezTo>
                  <a:cubicBezTo>
                    <a:pt x="264124" y="56295"/>
                    <a:pt x="260242" y="57618"/>
                    <a:pt x="256457" y="59188"/>
                  </a:cubicBezTo>
                  <a:cubicBezTo>
                    <a:pt x="252835" y="61009"/>
                    <a:pt x="251375" y="65421"/>
                    <a:pt x="253196" y="69043"/>
                  </a:cubicBezTo>
                  <a:cubicBezTo>
                    <a:pt x="253244" y="69139"/>
                    <a:pt x="253295" y="69234"/>
                    <a:pt x="253347" y="69328"/>
                  </a:cubicBezTo>
                  <a:cubicBezTo>
                    <a:pt x="255881" y="72777"/>
                    <a:pt x="260595" y="73784"/>
                    <a:pt x="264316" y="71671"/>
                  </a:cubicBezTo>
                  <a:cubicBezTo>
                    <a:pt x="265125" y="71329"/>
                    <a:pt x="265985" y="71132"/>
                    <a:pt x="266804" y="70821"/>
                  </a:cubicBezTo>
                  <a:cubicBezTo>
                    <a:pt x="266193" y="81583"/>
                    <a:pt x="266037" y="92354"/>
                    <a:pt x="266203" y="103137"/>
                  </a:cubicBezTo>
                  <a:cubicBezTo>
                    <a:pt x="265882" y="103137"/>
                    <a:pt x="265571" y="103220"/>
                    <a:pt x="265249" y="103261"/>
                  </a:cubicBezTo>
                  <a:cubicBezTo>
                    <a:pt x="260708" y="103310"/>
                    <a:pt x="256912" y="106732"/>
                    <a:pt x="256395" y="111244"/>
                  </a:cubicBezTo>
                  <a:cubicBezTo>
                    <a:pt x="256461" y="115555"/>
                    <a:pt x="260009" y="118996"/>
                    <a:pt x="264321" y="118931"/>
                  </a:cubicBezTo>
                  <a:cubicBezTo>
                    <a:pt x="264444" y="118929"/>
                    <a:pt x="264566" y="118924"/>
                    <a:pt x="264689" y="118916"/>
                  </a:cubicBezTo>
                  <a:cubicBezTo>
                    <a:pt x="265342" y="118844"/>
                    <a:pt x="265985" y="118740"/>
                    <a:pt x="266628" y="118657"/>
                  </a:cubicBezTo>
                  <a:cubicBezTo>
                    <a:pt x="267105" y="130103"/>
                    <a:pt x="267796" y="141549"/>
                    <a:pt x="268702" y="152995"/>
                  </a:cubicBezTo>
                  <a:cubicBezTo>
                    <a:pt x="263031" y="154187"/>
                    <a:pt x="257380" y="155483"/>
                    <a:pt x="251761" y="156955"/>
                  </a:cubicBezTo>
                  <a:cubicBezTo>
                    <a:pt x="248032" y="157697"/>
                    <a:pt x="245610" y="161322"/>
                    <a:pt x="246352" y="165051"/>
                  </a:cubicBezTo>
                  <a:cubicBezTo>
                    <a:pt x="247094" y="168780"/>
                    <a:pt x="250719" y="171201"/>
                    <a:pt x="254448" y="170459"/>
                  </a:cubicBezTo>
                  <a:cubicBezTo>
                    <a:pt x="254742" y="170401"/>
                    <a:pt x="255033" y="170323"/>
                    <a:pt x="255317" y="170226"/>
                  </a:cubicBezTo>
                  <a:cubicBezTo>
                    <a:pt x="260138" y="168971"/>
                    <a:pt x="264980" y="167841"/>
                    <a:pt x="269832" y="166804"/>
                  </a:cubicBezTo>
                  <a:cubicBezTo>
                    <a:pt x="271439" y="185622"/>
                    <a:pt x="273170" y="204439"/>
                    <a:pt x="274373" y="223215"/>
                  </a:cubicBezTo>
                  <a:cubicBezTo>
                    <a:pt x="273770" y="223360"/>
                    <a:pt x="273177" y="223547"/>
                    <a:pt x="272600" y="223775"/>
                  </a:cubicBezTo>
                  <a:lnTo>
                    <a:pt x="272227" y="223930"/>
                  </a:lnTo>
                  <a:cubicBezTo>
                    <a:pt x="268516" y="225374"/>
                    <a:pt x="264661" y="226416"/>
                    <a:pt x="260729" y="227040"/>
                  </a:cubicBezTo>
                  <a:cubicBezTo>
                    <a:pt x="259941" y="227134"/>
                    <a:pt x="259143" y="227238"/>
                    <a:pt x="258355" y="227300"/>
                  </a:cubicBezTo>
                  <a:cubicBezTo>
                    <a:pt x="256274" y="227380"/>
                    <a:pt x="254283" y="228170"/>
                    <a:pt x="252714" y="229539"/>
                  </a:cubicBezTo>
                  <a:cubicBezTo>
                    <a:pt x="251299" y="230830"/>
                    <a:pt x="250443" y="232624"/>
                    <a:pt x="250330" y="234536"/>
                  </a:cubicBezTo>
                  <a:cubicBezTo>
                    <a:pt x="250285" y="236451"/>
                    <a:pt x="251076" y="238291"/>
                    <a:pt x="252497" y="239575"/>
                  </a:cubicBezTo>
                  <a:cubicBezTo>
                    <a:pt x="253974" y="240865"/>
                    <a:pt x="255886" y="241547"/>
                    <a:pt x="257846" y="241483"/>
                  </a:cubicBezTo>
                  <a:cubicBezTo>
                    <a:pt x="263766" y="240960"/>
                    <a:pt x="269590" y="239646"/>
                    <a:pt x="275161" y="237574"/>
                  </a:cubicBezTo>
                  <a:cubicBezTo>
                    <a:pt x="275897" y="251944"/>
                    <a:pt x="276436" y="266324"/>
                    <a:pt x="276934" y="280714"/>
                  </a:cubicBezTo>
                  <a:cubicBezTo>
                    <a:pt x="272486" y="282342"/>
                    <a:pt x="268017" y="283918"/>
                    <a:pt x="263653" y="285732"/>
                  </a:cubicBezTo>
                  <a:cubicBezTo>
                    <a:pt x="261992" y="286609"/>
                    <a:pt x="260736" y="288095"/>
                    <a:pt x="260148" y="289879"/>
                  </a:cubicBezTo>
                  <a:cubicBezTo>
                    <a:pt x="259592" y="291613"/>
                    <a:pt x="259811" y="293502"/>
                    <a:pt x="260750" y="295063"/>
                  </a:cubicBezTo>
                  <a:cubicBezTo>
                    <a:pt x="261758" y="296586"/>
                    <a:pt x="263320" y="297657"/>
                    <a:pt x="265104" y="298048"/>
                  </a:cubicBezTo>
                  <a:lnTo>
                    <a:pt x="266991" y="298235"/>
                  </a:lnTo>
                  <a:cubicBezTo>
                    <a:pt x="268331" y="298204"/>
                    <a:pt x="269644" y="297848"/>
                    <a:pt x="270816" y="297198"/>
                  </a:cubicBezTo>
                  <a:lnTo>
                    <a:pt x="272227" y="296628"/>
                  </a:lnTo>
                  <a:cubicBezTo>
                    <a:pt x="273937" y="295944"/>
                    <a:pt x="275689" y="295364"/>
                    <a:pt x="277410" y="294710"/>
                  </a:cubicBezTo>
                  <a:cubicBezTo>
                    <a:pt x="277877" y="307763"/>
                    <a:pt x="278447" y="320795"/>
                    <a:pt x="279225" y="333807"/>
                  </a:cubicBezTo>
                  <a:cubicBezTo>
                    <a:pt x="276840" y="334709"/>
                    <a:pt x="274414" y="335486"/>
                    <a:pt x="272050" y="336419"/>
                  </a:cubicBezTo>
                  <a:cubicBezTo>
                    <a:pt x="269893" y="337057"/>
                    <a:pt x="268010" y="338396"/>
                    <a:pt x="266701" y="340224"/>
                  </a:cubicBezTo>
                  <a:cubicBezTo>
                    <a:pt x="264424" y="343523"/>
                    <a:pt x="265253" y="348043"/>
                    <a:pt x="268552" y="350320"/>
                  </a:cubicBezTo>
                  <a:cubicBezTo>
                    <a:pt x="268872" y="350541"/>
                    <a:pt x="269210" y="350736"/>
                    <a:pt x="269562" y="350903"/>
                  </a:cubicBezTo>
                  <a:cubicBezTo>
                    <a:pt x="271576" y="351948"/>
                    <a:pt x="273916" y="352174"/>
                    <a:pt x="276094" y="351535"/>
                  </a:cubicBezTo>
                  <a:cubicBezTo>
                    <a:pt x="277504" y="350975"/>
                    <a:pt x="278945" y="350499"/>
                    <a:pt x="280355" y="349980"/>
                  </a:cubicBezTo>
                  <a:cubicBezTo>
                    <a:pt x="281298" y="362245"/>
                    <a:pt x="282428" y="374489"/>
                    <a:pt x="284108" y="386703"/>
                  </a:cubicBezTo>
                  <a:cubicBezTo>
                    <a:pt x="282366" y="386920"/>
                    <a:pt x="280624" y="387231"/>
                    <a:pt x="278924" y="387418"/>
                  </a:cubicBezTo>
                  <a:cubicBezTo>
                    <a:pt x="274995" y="387470"/>
                    <a:pt x="271715" y="390430"/>
                    <a:pt x="271262" y="394333"/>
                  </a:cubicBezTo>
                  <a:cubicBezTo>
                    <a:pt x="271324" y="398066"/>
                    <a:pt x="274399" y="401042"/>
                    <a:pt x="278132" y="400981"/>
                  </a:cubicBezTo>
                  <a:cubicBezTo>
                    <a:pt x="278237" y="400979"/>
                    <a:pt x="278342" y="400975"/>
                    <a:pt x="278447" y="400968"/>
                  </a:cubicBezTo>
                  <a:cubicBezTo>
                    <a:pt x="281008" y="400688"/>
                    <a:pt x="283631" y="400243"/>
                    <a:pt x="286161" y="399932"/>
                  </a:cubicBezTo>
                  <a:lnTo>
                    <a:pt x="286306" y="400377"/>
                  </a:lnTo>
                  <a:cubicBezTo>
                    <a:pt x="286762" y="403156"/>
                    <a:pt x="287115" y="405934"/>
                    <a:pt x="287622" y="408671"/>
                  </a:cubicBezTo>
                  <a:cubicBezTo>
                    <a:pt x="288929" y="415836"/>
                    <a:pt x="301567" y="413783"/>
                    <a:pt x="301318" y="406733"/>
                  </a:cubicBezTo>
                  <a:cubicBezTo>
                    <a:pt x="301208" y="403774"/>
                    <a:pt x="300774" y="400836"/>
                    <a:pt x="300022" y="397972"/>
                  </a:cubicBezTo>
                  <a:lnTo>
                    <a:pt x="300022" y="397972"/>
                  </a:lnTo>
                  <a:cubicBezTo>
                    <a:pt x="308918" y="396614"/>
                    <a:pt x="317761" y="395204"/>
                    <a:pt x="326387" y="394105"/>
                  </a:cubicBezTo>
                  <a:cubicBezTo>
                    <a:pt x="330314" y="394048"/>
                    <a:pt x="333592" y="391091"/>
                    <a:pt x="334049" y="387190"/>
                  </a:cubicBezTo>
                  <a:cubicBezTo>
                    <a:pt x="333994" y="383463"/>
                    <a:pt x="330928" y="380486"/>
                    <a:pt x="327201" y="380541"/>
                  </a:cubicBezTo>
                  <a:cubicBezTo>
                    <a:pt x="327088" y="380543"/>
                    <a:pt x="326976" y="380547"/>
                    <a:pt x="326864" y="380554"/>
                  </a:cubicBezTo>
                  <a:cubicBezTo>
                    <a:pt x="317129" y="381799"/>
                    <a:pt x="307528" y="383322"/>
                    <a:pt x="297949" y="384774"/>
                  </a:cubicBezTo>
                  <a:cubicBezTo>
                    <a:pt x="296134" y="371566"/>
                    <a:pt x="294838" y="358326"/>
                    <a:pt x="293905" y="345056"/>
                  </a:cubicBezTo>
                  <a:cubicBezTo>
                    <a:pt x="296363" y="344185"/>
                    <a:pt x="298789" y="343200"/>
                    <a:pt x="301256" y="342381"/>
                  </a:cubicBezTo>
                  <a:cubicBezTo>
                    <a:pt x="303423" y="341770"/>
                    <a:pt x="305310" y="340425"/>
                    <a:pt x="306595" y="338576"/>
                  </a:cubicBezTo>
                  <a:cubicBezTo>
                    <a:pt x="307759" y="336806"/>
                    <a:pt x="308135" y="334631"/>
                    <a:pt x="307632" y="332573"/>
                  </a:cubicBezTo>
                  <a:cubicBezTo>
                    <a:pt x="306155" y="328286"/>
                    <a:pt x="301549" y="325940"/>
                    <a:pt x="297213" y="327265"/>
                  </a:cubicBezTo>
                  <a:cubicBezTo>
                    <a:pt x="295740" y="327762"/>
                    <a:pt x="294310" y="328302"/>
                    <a:pt x="292848" y="328851"/>
                  </a:cubicBezTo>
                  <a:cubicBezTo>
                    <a:pt x="292101" y="315445"/>
                    <a:pt x="291562" y="302009"/>
                    <a:pt x="291106" y="288573"/>
                  </a:cubicBezTo>
                  <a:cubicBezTo>
                    <a:pt x="291375" y="288341"/>
                    <a:pt x="291625" y="288088"/>
                    <a:pt x="291852" y="287816"/>
                  </a:cubicBezTo>
                  <a:cubicBezTo>
                    <a:pt x="292859" y="286288"/>
                    <a:pt x="293179" y="284407"/>
                    <a:pt x="292733" y="282632"/>
                  </a:cubicBezTo>
                  <a:cubicBezTo>
                    <a:pt x="292345" y="281541"/>
                    <a:pt x="291681" y="280570"/>
                    <a:pt x="290805" y="279812"/>
                  </a:cubicBezTo>
                  <a:cubicBezTo>
                    <a:pt x="290163" y="260362"/>
                    <a:pt x="289509" y="240923"/>
                    <a:pt x="288234" y="221515"/>
                  </a:cubicBezTo>
                  <a:cubicBezTo>
                    <a:pt x="286969" y="202418"/>
                    <a:pt x="285124" y="183279"/>
                    <a:pt x="283548" y="164109"/>
                  </a:cubicBezTo>
                  <a:cubicBezTo>
                    <a:pt x="297378" y="161631"/>
                    <a:pt x="311313" y="159796"/>
                    <a:pt x="325288" y="158220"/>
                  </a:cubicBezTo>
                  <a:cubicBezTo>
                    <a:pt x="325342" y="186579"/>
                    <a:pt x="327376" y="214900"/>
                    <a:pt x="331374" y="242976"/>
                  </a:cubicBezTo>
                  <a:cubicBezTo>
                    <a:pt x="332597" y="250928"/>
                    <a:pt x="345940" y="247372"/>
                    <a:pt x="344707" y="239399"/>
                  </a:cubicBezTo>
                  <a:cubicBezTo>
                    <a:pt x="343017" y="228440"/>
                    <a:pt x="341887" y="217461"/>
                    <a:pt x="340995" y="206450"/>
                  </a:cubicBezTo>
                  <a:cubicBezTo>
                    <a:pt x="348138" y="205683"/>
                    <a:pt x="355251" y="204709"/>
                    <a:pt x="362280" y="203340"/>
                  </a:cubicBezTo>
                  <a:cubicBezTo>
                    <a:pt x="362280" y="206119"/>
                    <a:pt x="362477" y="208876"/>
                    <a:pt x="362498" y="211634"/>
                  </a:cubicBezTo>
                  <a:cubicBezTo>
                    <a:pt x="362498" y="220747"/>
                    <a:pt x="377541" y="220063"/>
                    <a:pt x="377510" y="211354"/>
                  </a:cubicBezTo>
                  <a:cubicBezTo>
                    <a:pt x="377510" y="207477"/>
                    <a:pt x="377292" y="203620"/>
                    <a:pt x="377210" y="199753"/>
                  </a:cubicBezTo>
                  <a:cubicBezTo>
                    <a:pt x="382224" y="198314"/>
                    <a:pt x="387150" y="196583"/>
                    <a:pt x="391963" y="194569"/>
                  </a:cubicBezTo>
                  <a:cubicBezTo>
                    <a:pt x="395367" y="192813"/>
                    <a:pt x="396704" y="188630"/>
                    <a:pt x="394948" y="185226"/>
                  </a:cubicBezTo>
                  <a:cubicBezTo>
                    <a:pt x="394918" y="185167"/>
                    <a:pt x="394887" y="185109"/>
                    <a:pt x="394856" y="185052"/>
                  </a:cubicBezTo>
                  <a:close/>
                  <a:moveTo>
                    <a:pt x="279992" y="101073"/>
                  </a:moveTo>
                  <a:cubicBezTo>
                    <a:pt x="279847" y="89669"/>
                    <a:pt x="279992" y="78337"/>
                    <a:pt x="280780" y="66974"/>
                  </a:cubicBezTo>
                  <a:cubicBezTo>
                    <a:pt x="285445" y="66124"/>
                    <a:pt x="290111" y="65502"/>
                    <a:pt x="294838" y="64973"/>
                  </a:cubicBezTo>
                  <a:cubicBezTo>
                    <a:pt x="296155" y="75828"/>
                    <a:pt x="297555" y="86673"/>
                    <a:pt x="298872" y="97528"/>
                  </a:cubicBezTo>
                  <a:cubicBezTo>
                    <a:pt x="292589" y="98813"/>
                    <a:pt x="286295" y="100037"/>
                    <a:pt x="279992" y="101125"/>
                  </a:cubicBezTo>
                  <a:close/>
                  <a:moveTo>
                    <a:pt x="282346" y="150361"/>
                  </a:moveTo>
                  <a:cubicBezTo>
                    <a:pt x="281485" y="139102"/>
                    <a:pt x="280801" y="127833"/>
                    <a:pt x="280355" y="116573"/>
                  </a:cubicBezTo>
                  <a:cubicBezTo>
                    <a:pt x="287125" y="115391"/>
                    <a:pt x="293833" y="114054"/>
                    <a:pt x="300603" y="112737"/>
                  </a:cubicBezTo>
                  <a:cubicBezTo>
                    <a:pt x="301847" y="124142"/>
                    <a:pt x="302811" y="135618"/>
                    <a:pt x="303371" y="147106"/>
                  </a:cubicBezTo>
                  <a:cubicBezTo>
                    <a:pt x="296342" y="148122"/>
                    <a:pt x="289333" y="149180"/>
                    <a:pt x="282346" y="150413"/>
                  </a:cubicBezTo>
                  <a:close/>
                  <a:moveTo>
                    <a:pt x="304646" y="24913"/>
                  </a:moveTo>
                  <a:lnTo>
                    <a:pt x="309519" y="23130"/>
                  </a:lnTo>
                  <a:cubicBezTo>
                    <a:pt x="313822" y="21585"/>
                    <a:pt x="318083" y="19915"/>
                    <a:pt x="322334" y="18205"/>
                  </a:cubicBezTo>
                  <a:cubicBezTo>
                    <a:pt x="323156" y="27370"/>
                    <a:pt x="323771" y="36545"/>
                    <a:pt x="324179" y="45731"/>
                  </a:cubicBezTo>
                  <a:cubicBezTo>
                    <a:pt x="318484" y="47231"/>
                    <a:pt x="312687" y="48313"/>
                    <a:pt x="306834" y="48966"/>
                  </a:cubicBezTo>
                  <a:cubicBezTo>
                    <a:pt x="305973" y="40972"/>
                    <a:pt x="305196" y="32958"/>
                    <a:pt x="304646" y="24923"/>
                  </a:cubicBezTo>
                  <a:close/>
                  <a:moveTo>
                    <a:pt x="308441" y="63377"/>
                  </a:moveTo>
                  <a:cubicBezTo>
                    <a:pt x="313915" y="62630"/>
                    <a:pt x="319316" y="61645"/>
                    <a:pt x="324635" y="60370"/>
                  </a:cubicBezTo>
                  <a:cubicBezTo>
                    <a:pt x="324925" y="71284"/>
                    <a:pt x="325081" y="82208"/>
                    <a:pt x="325102" y="93142"/>
                  </a:cubicBezTo>
                  <a:cubicBezTo>
                    <a:pt x="320837" y="93668"/>
                    <a:pt x="316590" y="94300"/>
                    <a:pt x="312360" y="95039"/>
                  </a:cubicBezTo>
                  <a:cubicBezTo>
                    <a:pt x="311074" y="84496"/>
                    <a:pt x="309716" y="73942"/>
                    <a:pt x="308493" y="63387"/>
                  </a:cubicBezTo>
                  <a:close/>
                  <a:moveTo>
                    <a:pt x="317056" y="145385"/>
                  </a:moveTo>
                  <a:cubicBezTo>
                    <a:pt x="316444" y="133659"/>
                    <a:pt x="315418" y="121975"/>
                    <a:pt x="314133" y="110311"/>
                  </a:cubicBezTo>
                  <a:cubicBezTo>
                    <a:pt x="317782" y="109699"/>
                    <a:pt x="321390" y="109192"/>
                    <a:pt x="325112" y="108746"/>
                  </a:cubicBezTo>
                  <a:cubicBezTo>
                    <a:pt x="325071" y="120662"/>
                    <a:pt x="325070" y="132571"/>
                    <a:pt x="325112" y="144473"/>
                  </a:cubicBezTo>
                  <a:cubicBezTo>
                    <a:pt x="322427" y="144804"/>
                    <a:pt x="319742" y="145074"/>
                    <a:pt x="317056" y="145395"/>
                  </a:cubicBezTo>
                  <a:close/>
                  <a:moveTo>
                    <a:pt x="360600" y="189738"/>
                  </a:moveTo>
                  <a:cubicBezTo>
                    <a:pt x="353540" y="191148"/>
                    <a:pt x="347040" y="191988"/>
                    <a:pt x="340021" y="192713"/>
                  </a:cubicBezTo>
                  <a:cubicBezTo>
                    <a:pt x="339347" y="180759"/>
                    <a:pt x="338891" y="168785"/>
                    <a:pt x="338735" y="156800"/>
                  </a:cubicBezTo>
                  <a:lnTo>
                    <a:pt x="360321" y="154560"/>
                  </a:lnTo>
                  <a:cubicBezTo>
                    <a:pt x="360943" y="166186"/>
                    <a:pt x="361447" y="177811"/>
                    <a:pt x="361834" y="189437"/>
                  </a:cubicBezTo>
                  <a:cubicBezTo>
                    <a:pt x="361368" y="189530"/>
                    <a:pt x="361005" y="189665"/>
                    <a:pt x="360590" y="189748"/>
                  </a:cubicBezTo>
                  <a:close/>
                  <a:moveTo>
                    <a:pt x="132740" y="78275"/>
                  </a:moveTo>
                  <a:cubicBezTo>
                    <a:pt x="127822" y="76923"/>
                    <a:pt x="122784" y="76054"/>
                    <a:pt x="117697" y="75683"/>
                  </a:cubicBezTo>
                  <a:cubicBezTo>
                    <a:pt x="117116" y="69338"/>
                    <a:pt x="116390" y="63003"/>
                    <a:pt x="115685" y="56669"/>
                  </a:cubicBezTo>
                  <a:cubicBezTo>
                    <a:pt x="118452" y="54863"/>
                    <a:pt x="119231" y="51157"/>
                    <a:pt x="117426" y="48390"/>
                  </a:cubicBezTo>
                  <a:cubicBezTo>
                    <a:pt x="116653" y="47205"/>
                    <a:pt x="115485" y="46333"/>
                    <a:pt x="114130" y="45928"/>
                  </a:cubicBezTo>
                  <a:cubicBezTo>
                    <a:pt x="112233" y="41428"/>
                    <a:pt x="105660" y="41978"/>
                    <a:pt x="102187" y="45565"/>
                  </a:cubicBezTo>
                  <a:lnTo>
                    <a:pt x="72483" y="45565"/>
                  </a:lnTo>
                  <a:cubicBezTo>
                    <a:pt x="72240" y="35896"/>
                    <a:pt x="73510" y="26248"/>
                    <a:pt x="76247" y="16971"/>
                  </a:cubicBezTo>
                  <a:cubicBezTo>
                    <a:pt x="79357" y="7443"/>
                    <a:pt x="63806" y="4717"/>
                    <a:pt x="60934" y="13508"/>
                  </a:cubicBezTo>
                  <a:cubicBezTo>
                    <a:pt x="57787" y="23906"/>
                    <a:pt x="56146" y="34702"/>
                    <a:pt x="56061" y="45565"/>
                  </a:cubicBezTo>
                  <a:lnTo>
                    <a:pt x="45984" y="45565"/>
                  </a:lnTo>
                  <a:cubicBezTo>
                    <a:pt x="42548" y="45442"/>
                    <a:pt x="39663" y="48127"/>
                    <a:pt x="39540" y="51563"/>
                  </a:cubicBezTo>
                  <a:cubicBezTo>
                    <a:pt x="39417" y="54998"/>
                    <a:pt x="42102" y="57883"/>
                    <a:pt x="45538" y="58006"/>
                  </a:cubicBezTo>
                  <a:lnTo>
                    <a:pt x="56071" y="58006"/>
                  </a:lnTo>
                  <a:cubicBezTo>
                    <a:pt x="56299" y="65699"/>
                    <a:pt x="56818" y="73413"/>
                    <a:pt x="57315" y="81054"/>
                  </a:cubicBezTo>
                  <a:cubicBezTo>
                    <a:pt x="49588" y="82648"/>
                    <a:pt x="41991" y="84821"/>
                    <a:pt x="34590" y="87554"/>
                  </a:cubicBezTo>
                  <a:cubicBezTo>
                    <a:pt x="30166" y="88638"/>
                    <a:pt x="27347" y="92973"/>
                    <a:pt x="28151" y="97455"/>
                  </a:cubicBezTo>
                  <a:cubicBezTo>
                    <a:pt x="28801" y="99570"/>
                    <a:pt x="30304" y="101318"/>
                    <a:pt x="32298" y="102276"/>
                  </a:cubicBezTo>
                  <a:cubicBezTo>
                    <a:pt x="28396" y="101940"/>
                    <a:pt x="24960" y="104830"/>
                    <a:pt x="24624" y="108732"/>
                  </a:cubicBezTo>
                  <a:cubicBezTo>
                    <a:pt x="24616" y="108826"/>
                    <a:pt x="24610" y="108921"/>
                    <a:pt x="24605" y="109015"/>
                  </a:cubicBezTo>
                  <a:cubicBezTo>
                    <a:pt x="24605" y="116988"/>
                    <a:pt x="24398" y="125002"/>
                    <a:pt x="24212" y="133047"/>
                  </a:cubicBezTo>
                  <a:cubicBezTo>
                    <a:pt x="20821" y="133286"/>
                    <a:pt x="17431" y="133535"/>
                    <a:pt x="14031" y="133732"/>
                  </a:cubicBezTo>
                  <a:cubicBezTo>
                    <a:pt x="4430" y="134281"/>
                    <a:pt x="3372" y="148537"/>
                    <a:pt x="13533" y="147946"/>
                  </a:cubicBezTo>
                  <a:cubicBezTo>
                    <a:pt x="16985" y="147749"/>
                    <a:pt x="20438" y="147490"/>
                    <a:pt x="23901" y="147241"/>
                  </a:cubicBezTo>
                  <a:cubicBezTo>
                    <a:pt x="23621" y="160294"/>
                    <a:pt x="23538" y="173367"/>
                    <a:pt x="24170" y="186347"/>
                  </a:cubicBezTo>
                  <a:cubicBezTo>
                    <a:pt x="17745" y="187660"/>
                    <a:pt x="11433" y="189473"/>
                    <a:pt x="5290" y="191770"/>
                  </a:cubicBezTo>
                  <a:cubicBezTo>
                    <a:pt x="1737" y="192647"/>
                    <a:pt x="-529" y="196128"/>
                    <a:pt x="107" y="199732"/>
                  </a:cubicBezTo>
                  <a:cubicBezTo>
                    <a:pt x="1277" y="203238"/>
                    <a:pt x="5042" y="205158"/>
                    <a:pt x="8567" y="204045"/>
                  </a:cubicBezTo>
                  <a:cubicBezTo>
                    <a:pt x="13968" y="202010"/>
                    <a:pt x="19512" y="200378"/>
                    <a:pt x="25155" y="199162"/>
                  </a:cubicBezTo>
                  <a:cubicBezTo>
                    <a:pt x="26182" y="211740"/>
                    <a:pt x="28372" y="224197"/>
                    <a:pt x="31697" y="236371"/>
                  </a:cubicBezTo>
                  <a:cubicBezTo>
                    <a:pt x="34092" y="244821"/>
                    <a:pt x="48565" y="240964"/>
                    <a:pt x="46212" y="232494"/>
                  </a:cubicBezTo>
                  <a:cubicBezTo>
                    <a:pt x="43005" y="220723"/>
                    <a:pt x="40898" y="208679"/>
                    <a:pt x="39919" y="196518"/>
                  </a:cubicBezTo>
                  <a:cubicBezTo>
                    <a:pt x="46948" y="195595"/>
                    <a:pt x="54008" y="194942"/>
                    <a:pt x="61017" y="194590"/>
                  </a:cubicBezTo>
                  <a:lnTo>
                    <a:pt x="61825" y="194590"/>
                  </a:lnTo>
                  <a:cubicBezTo>
                    <a:pt x="62209" y="202604"/>
                    <a:pt x="62603" y="210608"/>
                    <a:pt x="62945" y="218622"/>
                  </a:cubicBezTo>
                  <a:cubicBezTo>
                    <a:pt x="63360" y="228305"/>
                    <a:pt x="79316" y="227580"/>
                    <a:pt x="78922" y="218321"/>
                  </a:cubicBezTo>
                  <a:cubicBezTo>
                    <a:pt x="78583" y="210311"/>
                    <a:pt x="78210" y="202296"/>
                    <a:pt x="77802" y="194279"/>
                  </a:cubicBezTo>
                  <a:cubicBezTo>
                    <a:pt x="88227" y="194279"/>
                    <a:pt x="98638" y="195024"/>
                    <a:pt x="108957" y="196508"/>
                  </a:cubicBezTo>
                  <a:cubicBezTo>
                    <a:pt x="109206" y="205915"/>
                    <a:pt x="109444" y="215315"/>
                    <a:pt x="109672" y="224708"/>
                  </a:cubicBezTo>
                  <a:cubicBezTo>
                    <a:pt x="107489" y="224695"/>
                    <a:pt x="105306" y="224827"/>
                    <a:pt x="103140" y="225102"/>
                  </a:cubicBezTo>
                  <a:cubicBezTo>
                    <a:pt x="101070" y="225204"/>
                    <a:pt x="99094" y="225992"/>
                    <a:pt x="97521" y="227341"/>
                  </a:cubicBezTo>
                  <a:cubicBezTo>
                    <a:pt x="96106" y="228623"/>
                    <a:pt x="95253" y="230411"/>
                    <a:pt x="95147" y="232318"/>
                  </a:cubicBezTo>
                  <a:cubicBezTo>
                    <a:pt x="95104" y="234224"/>
                    <a:pt x="95891" y="236055"/>
                    <a:pt x="97303" y="237336"/>
                  </a:cubicBezTo>
                  <a:cubicBezTo>
                    <a:pt x="98765" y="238646"/>
                    <a:pt x="100682" y="239331"/>
                    <a:pt x="102643" y="239243"/>
                  </a:cubicBezTo>
                  <a:cubicBezTo>
                    <a:pt x="105095" y="238943"/>
                    <a:pt x="107565" y="238818"/>
                    <a:pt x="110035" y="238870"/>
                  </a:cubicBezTo>
                  <a:cubicBezTo>
                    <a:pt x="110305" y="249175"/>
                    <a:pt x="110612" y="259478"/>
                    <a:pt x="110958" y="269776"/>
                  </a:cubicBezTo>
                  <a:cubicBezTo>
                    <a:pt x="111061" y="272886"/>
                    <a:pt x="111372" y="275924"/>
                    <a:pt x="111517" y="279024"/>
                  </a:cubicBezTo>
                  <a:cubicBezTo>
                    <a:pt x="109662" y="279345"/>
                    <a:pt x="107795" y="279667"/>
                    <a:pt x="105981" y="280061"/>
                  </a:cubicBezTo>
                  <a:cubicBezTo>
                    <a:pt x="102073" y="280807"/>
                    <a:pt x="98081" y="281512"/>
                    <a:pt x="94255" y="282611"/>
                  </a:cubicBezTo>
                  <a:cubicBezTo>
                    <a:pt x="90469" y="283232"/>
                    <a:pt x="87903" y="286804"/>
                    <a:pt x="88524" y="290590"/>
                  </a:cubicBezTo>
                  <a:cubicBezTo>
                    <a:pt x="89145" y="294376"/>
                    <a:pt x="92717" y="296942"/>
                    <a:pt x="96503" y="296321"/>
                  </a:cubicBezTo>
                  <a:cubicBezTo>
                    <a:pt x="96957" y="296247"/>
                    <a:pt x="97402" y="296127"/>
                    <a:pt x="97832" y="295965"/>
                  </a:cubicBezTo>
                  <a:cubicBezTo>
                    <a:pt x="101554" y="294928"/>
                    <a:pt x="105432" y="294212"/>
                    <a:pt x="109237" y="293487"/>
                  </a:cubicBezTo>
                  <a:cubicBezTo>
                    <a:pt x="110273" y="293279"/>
                    <a:pt x="111310" y="293103"/>
                    <a:pt x="112347" y="292917"/>
                  </a:cubicBezTo>
                  <a:cubicBezTo>
                    <a:pt x="113104" y="304933"/>
                    <a:pt x="114058" y="316990"/>
                    <a:pt x="115271" y="328965"/>
                  </a:cubicBezTo>
                  <a:cubicBezTo>
                    <a:pt x="110390" y="329218"/>
                    <a:pt x="105536" y="329856"/>
                    <a:pt x="100756" y="330873"/>
                  </a:cubicBezTo>
                  <a:cubicBezTo>
                    <a:pt x="97501" y="331557"/>
                    <a:pt x="94318" y="332594"/>
                    <a:pt x="91114" y="333527"/>
                  </a:cubicBezTo>
                  <a:cubicBezTo>
                    <a:pt x="88525" y="333024"/>
                    <a:pt x="85852" y="333795"/>
                    <a:pt x="83929" y="335601"/>
                  </a:cubicBezTo>
                  <a:cubicBezTo>
                    <a:pt x="79191" y="337238"/>
                    <a:pt x="74495" y="339032"/>
                    <a:pt x="69912" y="341023"/>
                  </a:cubicBezTo>
                  <a:cubicBezTo>
                    <a:pt x="66828" y="342537"/>
                    <a:pt x="65555" y="346264"/>
                    <a:pt x="67069" y="349348"/>
                  </a:cubicBezTo>
                  <a:cubicBezTo>
                    <a:pt x="67119" y="349449"/>
                    <a:pt x="67171" y="349549"/>
                    <a:pt x="67227" y="349648"/>
                  </a:cubicBezTo>
                  <a:cubicBezTo>
                    <a:pt x="69384" y="352579"/>
                    <a:pt x="73392" y="353434"/>
                    <a:pt x="76558" y="351639"/>
                  </a:cubicBezTo>
                  <a:lnTo>
                    <a:pt x="79160" y="350530"/>
                  </a:lnTo>
                  <a:lnTo>
                    <a:pt x="79160" y="350530"/>
                  </a:lnTo>
                  <a:cubicBezTo>
                    <a:pt x="77567" y="364373"/>
                    <a:pt x="78267" y="378385"/>
                    <a:pt x="81234" y="392000"/>
                  </a:cubicBezTo>
                  <a:lnTo>
                    <a:pt x="78351" y="392446"/>
                  </a:lnTo>
                  <a:cubicBezTo>
                    <a:pt x="74600" y="393284"/>
                    <a:pt x="72214" y="396976"/>
                    <a:pt x="72991" y="400740"/>
                  </a:cubicBezTo>
                  <a:cubicBezTo>
                    <a:pt x="74267" y="404320"/>
                    <a:pt x="78118" y="406278"/>
                    <a:pt x="81762" y="405198"/>
                  </a:cubicBezTo>
                  <a:lnTo>
                    <a:pt x="83525" y="404918"/>
                  </a:lnTo>
                  <a:cubicBezTo>
                    <a:pt x="85169" y="413506"/>
                    <a:pt x="86208" y="422198"/>
                    <a:pt x="86635" y="430931"/>
                  </a:cubicBezTo>
                  <a:cubicBezTo>
                    <a:pt x="86905" y="439515"/>
                    <a:pt x="101026" y="438862"/>
                    <a:pt x="100766" y="430672"/>
                  </a:cubicBezTo>
                  <a:cubicBezTo>
                    <a:pt x="100307" y="421370"/>
                    <a:pt x="99213" y="412111"/>
                    <a:pt x="97490" y="402959"/>
                  </a:cubicBezTo>
                  <a:cubicBezTo>
                    <a:pt x="105501" y="401893"/>
                    <a:pt x="113614" y="401848"/>
                    <a:pt x="121636" y="402824"/>
                  </a:cubicBezTo>
                  <a:cubicBezTo>
                    <a:pt x="121550" y="413362"/>
                    <a:pt x="119703" y="423811"/>
                    <a:pt x="116173" y="433740"/>
                  </a:cubicBezTo>
                  <a:cubicBezTo>
                    <a:pt x="112855" y="442543"/>
                    <a:pt x="127515" y="445145"/>
                    <a:pt x="130573" y="436996"/>
                  </a:cubicBezTo>
                  <a:cubicBezTo>
                    <a:pt x="139780" y="412632"/>
                    <a:pt x="136452" y="384660"/>
                    <a:pt x="133570" y="359415"/>
                  </a:cubicBezTo>
                  <a:cubicBezTo>
                    <a:pt x="132948" y="353972"/>
                    <a:pt x="132357" y="348570"/>
                    <a:pt x="131766" y="343158"/>
                  </a:cubicBezTo>
                  <a:cubicBezTo>
                    <a:pt x="133536" y="342773"/>
                    <a:pt x="135083" y="341704"/>
                    <a:pt x="136068" y="340183"/>
                  </a:cubicBezTo>
                  <a:cubicBezTo>
                    <a:pt x="137852" y="337484"/>
                    <a:pt x="137110" y="333850"/>
                    <a:pt x="134411" y="332066"/>
                  </a:cubicBezTo>
                  <a:cubicBezTo>
                    <a:pt x="134214" y="331936"/>
                    <a:pt x="134009" y="331818"/>
                    <a:pt x="133798" y="331713"/>
                  </a:cubicBezTo>
                  <a:cubicBezTo>
                    <a:pt x="132703" y="331333"/>
                    <a:pt x="131589" y="331015"/>
                    <a:pt x="130459" y="330759"/>
                  </a:cubicBezTo>
                  <a:cubicBezTo>
                    <a:pt x="129080" y="317353"/>
                    <a:pt x="127867" y="303969"/>
                    <a:pt x="126997" y="290501"/>
                  </a:cubicBezTo>
                  <a:cubicBezTo>
                    <a:pt x="129325" y="289410"/>
                    <a:pt x="130866" y="287128"/>
                    <a:pt x="131009" y="284561"/>
                  </a:cubicBezTo>
                  <a:cubicBezTo>
                    <a:pt x="130989" y="281671"/>
                    <a:pt x="129122" y="279119"/>
                    <a:pt x="126374" y="278226"/>
                  </a:cubicBezTo>
                  <a:cubicBezTo>
                    <a:pt x="126229" y="275323"/>
                    <a:pt x="126032" y="272441"/>
                    <a:pt x="125929" y="269527"/>
                  </a:cubicBezTo>
                  <a:cubicBezTo>
                    <a:pt x="125597" y="260196"/>
                    <a:pt x="125327" y="250793"/>
                    <a:pt x="125068" y="241431"/>
                  </a:cubicBezTo>
                  <a:cubicBezTo>
                    <a:pt x="125874" y="241507"/>
                    <a:pt x="126686" y="241451"/>
                    <a:pt x="127473" y="241265"/>
                  </a:cubicBezTo>
                  <a:cubicBezTo>
                    <a:pt x="129432" y="240743"/>
                    <a:pt x="131136" y="239532"/>
                    <a:pt x="132274" y="237854"/>
                  </a:cubicBezTo>
                  <a:cubicBezTo>
                    <a:pt x="133320" y="236264"/>
                    <a:pt x="133651" y="234309"/>
                    <a:pt x="133186" y="232463"/>
                  </a:cubicBezTo>
                  <a:cubicBezTo>
                    <a:pt x="132697" y="230620"/>
                    <a:pt x="131424" y="229085"/>
                    <a:pt x="129703" y="228264"/>
                  </a:cubicBezTo>
                  <a:cubicBezTo>
                    <a:pt x="128023" y="227663"/>
                    <a:pt x="126354" y="227175"/>
                    <a:pt x="124685" y="226719"/>
                  </a:cubicBezTo>
                  <a:cubicBezTo>
                    <a:pt x="123938" y="198177"/>
                    <a:pt x="123233" y="169635"/>
                    <a:pt x="121968" y="141134"/>
                  </a:cubicBezTo>
                  <a:cubicBezTo>
                    <a:pt x="123876" y="141134"/>
                    <a:pt x="125783" y="141134"/>
                    <a:pt x="127691" y="141134"/>
                  </a:cubicBezTo>
                  <a:cubicBezTo>
                    <a:pt x="131608" y="141492"/>
                    <a:pt x="135074" y="138606"/>
                    <a:pt x="135432" y="134689"/>
                  </a:cubicBezTo>
                  <a:cubicBezTo>
                    <a:pt x="135790" y="130772"/>
                    <a:pt x="132904" y="127306"/>
                    <a:pt x="128987" y="126948"/>
                  </a:cubicBezTo>
                  <a:cubicBezTo>
                    <a:pt x="128722" y="126924"/>
                    <a:pt x="128455" y="126914"/>
                    <a:pt x="128189" y="126920"/>
                  </a:cubicBezTo>
                  <a:cubicBezTo>
                    <a:pt x="125887" y="126920"/>
                    <a:pt x="123596" y="126920"/>
                    <a:pt x="121294" y="126920"/>
                  </a:cubicBezTo>
                  <a:cubicBezTo>
                    <a:pt x="120686" y="115308"/>
                    <a:pt x="119922" y="103707"/>
                    <a:pt x="119003" y="92116"/>
                  </a:cubicBezTo>
                  <a:cubicBezTo>
                    <a:pt x="121943" y="92487"/>
                    <a:pt x="124854" y="93065"/>
                    <a:pt x="127712" y="93847"/>
                  </a:cubicBezTo>
                  <a:cubicBezTo>
                    <a:pt x="137789" y="96730"/>
                    <a:pt x="143647" y="81489"/>
                    <a:pt x="132730" y="78285"/>
                  </a:cubicBezTo>
                  <a:close/>
                  <a:moveTo>
                    <a:pt x="35969" y="103106"/>
                  </a:moveTo>
                  <a:cubicBezTo>
                    <a:pt x="36884" y="103174"/>
                    <a:pt x="37803" y="103061"/>
                    <a:pt x="38674" y="102774"/>
                  </a:cubicBezTo>
                  <a:cubicBezTo>
                    <a:pt x="45029" y="100420"/>
                    <a:pt x="51533" y="98494"/>
                    <a:pt x="58145" y="97009"/>
                  </a:cubicBezTo>
                  <a:cubicBezTo>
                    <a:pt x="58238" y="99415"/>
                    <a:pt x="58352" y="101830"/>
                    <a:pt x="58373" y="104194"/>
                  </a:cubicBezTo>
                  <a:cubicBezTo>
                    <a:pt x="58456" y="112851"/>
                    <a:pt x="58684" y="121498"/>
                    <a:pt x="58953" y="130114"/>
                  </a:cubicBezTo>
                  <a:cubicBezTo>
                    <a:pt x="52339" y="130694"/>
                    <a:pt x="45724" y="131261"/>
                    <a:pt x="39110" y="131814"/>
                  </a:cubicBezTo>
                  <a:cubicBezTo>
                    <a:pt x="39307" y="124069"/>
                    <a:pt x="39493" y="116345"/>
                    <a:pt x="39504" y="108673"/>
                  </a:cubicBezTo>
                  <a:cubicBezTo>
                    <a:pt x="39567" y="106271"/>
                    <a:pt x="38163" y="104071"/>
                    <a:pt x="35958" y="103116"/>
                  </a:cubicBezTo>
                  <a:close/>
                  <a:moveTo>
                    <a:pt x="38944" y="183766"/>
                  </a:moveTo>
                  <a:cubicBezTo>
                    <a:pt x="38374" y="171231"/>
                    <a:pt x="38488" y="158635"/>
                    <a:pt x="38778" y="146048"/>
                  </a:cubicBezTo>
                  <a:lnTo>
                    <a:pt x="59513" y="144276"/>
                  </a:lnTo>
                  <a:cubicBezTo>
                    <a:pt x="60004" y="156779"/>
                    <a:pt x="60564" y="169275"/>
                    <a:pt x="61193" y="181765"/>
                  </a:cubicBezTo>
                  <a:cubicBezTo>
                    <a:pt x="53801" y="182128"/>
                    <a:pt x="46357" y="182812"/>
                    <a:pt x="38933" y="183776"/>
                  </a:cubicBezTo>
                  <a:close/>
                  <a:moveTo>
                    <a:pt x="72950" y="62692"/>
                  </a:moveTo>
                  <a:cubicBezTo>
                    <a:pt x="72867" y="61127"/>
                    <a:pt x="72825" y="59582"/>
                    <a:pt x="72753" y="57965"/>
                  </a:cubicBezTo>
                  <a:lnTo>
                    <a:pt x="100745" y="57965"/>
                  </a:lnTo>
                  <a:cubicBezTo>
                    <a:pt x="101409" y="63760"/>
                    <a:pt x="102041" y="69556"/>
                    <a:pt x="102591" y="75362"/>
                  </a:cubicBezTo>
                  <a:cubicBezTo>
                    <a:pt x="96370" y="75600"/>
                    <a:pt x="90150" y="76067"/>
                    <a:pt x="84220" y="76741"/>
                  </a:cubicBezTo>
                  <a:cubicBezTo>
                    <a:pt x="80632" y="77145"/>
                    <a:pt x="77024" y="77632"/>
                    <a:pt x="73416" y="78151"/>
                  </a:cubicBezTo>
                  <a:cubicBezTo>
                    <a:pt x="73240" y="73008"/>
                    <a:pt x="73209" y="67866"/>
                    <a:pt x="72939" y="62703"/>
                  </a:cubicBezTo>
                  <a:close/>
                  <a:moveTo>
                    <a:pt x="74401" y="107719"/>
                  </a:moveTo>
                  <a:cubicBezTo>
                    <a:pt x="74339" y="103126"/>
                    <a:pt x="74070" y="98554"/>
                    <a:pt x="73956" y="93972"/>
                  </a:cubicBezTo>
                  <a:cubicBezTo>
                    <a:pt x="77201" y="93484"/>
                    <a:pt x="80456" y="93028"/>
                    <a:pt x="83691" y="92666"/>
                  </a:cubicBezTo>
                  <a:cubicBezTo>
                    <a:pt x="90264" y="91919"/>
                    <a:pt x="97169" y="91276"/>
                    <a:pt x="103970" y="91141"/>
                  </a:cubicBezTo>
                  <a:cubicBezTo>
                    <a:pt x="104924" y="103085"/>
                    <a:pt x="105719" y="115046"/>
                    <a:pt x="106355" y="127024"/>
                  </a:cubicBezTo>
                  <a:cubicBezTo>
                    <a:pt x="95862" y="127366"/>
                    <a:pt x="85391" y="128009"/>
                    <a:pt x="74920" y="128828"/>
                  </a:cubicBezTo>
                  <a:cubicBezTo>
                    <a:pt x="74702" y="121799"/>
                    <a:pt x="74484" y="114738"/>
                    <a:pt x="74391" y="107729"/>
                  </a:cubicBezTo>
                  <a:close/>
                  <a:moveTo>
                    <a:pt x="77118" y="181392"/>
                  </a:moveTo>
                  <a:cubicBezTo>
                    <a:pt x="76496" y="168588"/>
                    <a:pt x="75894" y="155773"/>
                    <a:pt x="75396" y="142969"/>
                  </a:cubicBezTo>
                  <a:cubicBezTo>
                    <a:pt x="85941" y="142150"/>
                    <a:pt x="96485" y="141518"/>
                    <a:pt x="107039" y="141207"/>
                  </a:cubicBezTo>
                  <a:cubicBezTo>
                    <a:pt x="107661" y="155251"/>
                    <a:pt x="108162" y="169307"/>
                    <a:pt x="108542" y="183372"/>
                  </a:cubicBezTo>
                  <a:cubicBezTo>
                    <a:pt x="98117" y="182046"/>
                    <a:pt x="87617" y="181388"/>
                    <a:pt x="77107" y="181402"/>
                  </a:cubicBezTo>
                  <a:close/>
                  <a:moveTo>
                    <a:pt x="121439" y="389419"/>
                  </a:moveTo>
                  <a:cubicBezTo>
                    <a:pt x="112735" y="388677"/>
                    <a:pt x="103977" y="388865"/>
                    <a:pt x="95313" y="389978"/>
                  </a:cubicBezTo>
                  <a:cubicBezTo>
                    <a:pt x="95033" y="388299"/>
                    <a:pt x="94722" y="386620"/>
                    <a:pt x="94463" y="384940"/>
                  </a:cubicBezTo>
                  <a:cubicBezTo>
                    <a:pt x="91737" y="371866"/>
                    <a:pt x="91766" y="358367"/>
                    <a:pt x="94546" y="345304"/>
                  </a:cubicBezTo>
                  <a:cubicBezTo>
                    <a:pt x="97117" y="344558"/>
                    <a:pt x="99647" y="343697"/>
                    <a:pt x="102259" y="343106"/>
                  </a:cubicBezTo>
                  <a:cubicBezTo>
                    <a:pt x="106675" y="342019"/>
                    <a:pt x="111192" y="341390"/>
                    <a:pt x="115737" y="341230"/>
                  </a:cubicBezTo>
                  <a:cubicBezTo>
                    <a:pt x="116017" y="341230"/>
                    <a:pt x="116297" y="341230"/>
                    <a:pt x="116567" y="341230"/>
                  </a:cubicBezTo>
                  <a:cubicBezTo>
                    <a:pt x="117064" y="345657"/>
                    <a:pt x="117417" y="350063"/>
                    <a:pt x="117966" y="354511"/>
                  </a:cubicBezTo>
                  <a:cubicBezTo>
                    <a:pt x="119273" y="365635"/>
                    <a:pt x="120838" y="377538"/>
                    <a:pt x="121429" y="389481"/>
                  </a:cubicBezTo>
                  <a:close/>
                </a:path>
              </a:pathLst>
            </a:custGeom>
            <a:solidFill>
              <a:srgbClr val="00C6D7"/>
            </a:solidFill>
            <a:ln w="10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3">
              <a:extLst>
                <a:ext uri="{FF2B5EF4-FFF2-40B4-BE49-F238E27FC236}">
                  <a16:creationId xmlns:a16="http://schemas.microsoft.com/office/drawing/2014/main" id="{0E1848FB-95B7-40BD-9719-FAB62E141DC1}"/>
                </a:ext>
              </a:extLst>
            </p:cNvPr>
            <p:cNvSpPr/>
            <p:nvPr/>
          </p:nvSpPr>
          <p:spPr>
            <a:xfrm>
              <a:off x="3693496" y="4284885"/>
              <a:ext cx="424559" cy="1160513"/>
            </a:xfrm>
            <a:custGeom>
              <a:avLst/>
              <a:gdLst>
                <a:gd name="connsiteX0" fmla="*/ 92614 w 424559"/>
                <a:gd name="connsiteY0" fmla="*/ 254557 h 1160513"/>
                <a:gd name="connsiteX1" fmla="*/ 92614 w 424559"/>
                <a:gd name="connsiteY1" fmla="*/ 254412 h 1160513"/>
                <a:gd name="connsiteX2" fmla="*/ 92614 w 424559"/>
                <a:gd name="connsiteY2" fmla="*/ 254267 h 1160513"/>
                <a:gd name="connsiteX3" fmla="*/ 92427 w 424559"/>
                <a:gd name="connsiteY3" fmla="*/ 254972 h 1160513"/>
                <a:gd name="connsiteX4" fmla="*/ 92614 w 424559"/>
                <a:gd name="connsiteY4" fmla="*/ 254557 h 1160513"/>
                <a:gd name="connsiteX5" fmla="*/ 421621 w 424559"/>
                <a:gd name="connsiteY5" fmla="*/ 489654 h 1160513"/>
                <a:gd name="connsiteX6" fmla="*/ 418293 w 424559"/>
                <a:gd name="connsiteY6" fmla="*/ 472838 h 1160513"/>
                <a:gd name="connsiteX7" fmla="*/ 417153 w 424559"/>
                <a:gd name="connsiteY7" fmla="*/ 468908 h 1160513"/>
                <a:gd name="connsiteX8" fmla="*/ 417267 w 424559"/>
                <a:gd name="connsiteY8" fmla="*/ 468463 h 1160513"/>
                <a:gd name="connsiteX9" fmla="*/ 403592 w 424559"/>
                <a:gd name="connsiteY9" fmla="*/ 300320 h 1160513"/>
                <a:gd name="connsiteX10" fmla="*/ 412363 w 424559"/>
                <a:gd name="connsiteY10" fmla="*/ 296049 h 1160513"/>
                <a:gd name="connsiteX11" fmla="*/ 416054 w 424559"/>
                <a:gd name="connsiteY11" fmla="*/ 288201 h 1160513"/>
                <a:gd name="connsiteX12" fmla="*/ 412944 w 424559"/>
                <a:gd name="connsiteY12" fmla="*/ 260508 h 1160513"/>
                <a:gd name="connsiteX13" fmla="*/ 404028 w 424559"/>
                <a:gd name="connsiteY13" fmla="*/ 238228 h 1160513"/>
                <a:gd name="connsiteX14" fmla="*/ 407345 w 424559"/>
                <a:gd name="connsiteY14" fmla="*/ 232008 h 1160513"/>
                <a:gd name="connsiteX15" fmla="*/ 406205 w 424559"/>
                <a:gd name="connsiteY15" fmla="*/ 220033 h 1160513"/>
                <a:gd name="connsiteX16" fmla="*/ 400109 w 424559"/>
                <a:gd name="connsiteY16" fmla="*/ 209302 h 1160513"/>
                <a:gd name="connsiteX17" fmla="*/ 397050 w 424559"/>
                <a:gd name="connsiteY17" fmla="*/ 204243 h 1160513"/>
                <a:gd name="connsiteX18" fmla="*/ 395930 w 424559"/>
                <a:gd name="connsiteY18" fmla="*/ 201257 h 1160513"/>
                <a:gd name="connsiteX19" fmla="*/ 395930 w 424559"/>
                <a:gd name="connsiteY19" fmla="*/ 199433 h 1160513"/>
                <a:gd name="connsiteX20" fmla="*/ 396231 w 424559"/>
                <a:gd name="connsiteY20" fmla="*/ 196612 h 1160513"/>
                <a:gd name="connsiteX21" fmla="*/ 396604 w 424559"/>
                <a:gd name="connsiteY21" fmla="*/ 195140 h 1160513"/>
                <a:gd name="connsiteX22" fmla="*/ 397278 w 424559"/>
                <a:gd name="connsiteY22" fmla="*/ 192839 h 1160513"/>
                <a:gd name="connsiteX23" fmla="*/ 399352 w 424559"/>
                <a:gd name="connsiteY23" fmla="*/ 184119 h 1160513"/>
                <a:gd name="connsiteX24" fmla="*/ 386361 w 424559"/>
                <a:gd name="connsiteY24" fmla="*/ 165955 h 1160513"/>
                <a:gd name="connsiteX25" fmla="*/ 344289 w 424559"/>
                <a:gd name="connsiteY25" fmla="*/ 76690 h 1160513"/>
                <a:gd name="connsiteX26" fmla="*/ 281741 w 424559"/>
                <a:gd name="connsiteY26" fmla="*/ 41896 h 1160513"/>
                <a:gd name="connsiteX27" fmla="*/ 280279 w 424559"/>
                <a:gd name="connsiteY27" fmla="*/ 41896 h 1160513"/>
                <a:gd name="connsiteX28" fmla="*/ 277791 w 424559"/>
                <a:gd name="connsiteY28" fmla="*/ 38402 h 1160513"/>
                <a:gd name="connsiteX29" fmla="*/ 240467 w 424559"/>
                <a:gd name="connsiteY29" fmla="*/ 4572 h 1160513"/>
                <a:gd name="connsiteX30" fmla="*/ 232909 w 424559"/>
                <a:gd name="connsiteY30" fmla="*/ 11 h 1160513"/>
                <a:gd name="connsiteX31" fmla="*/ 224096 w 424559"/>
                <a:gd name="connsiteY31" fmla="*/ 7962 h 1160513"/>
                <a:gd name="connsiteX32" fmla="*/ 230400 w 424559"/>
                <a:gd name="connsiteY32" fmla="*/ 34659 h 1160513"/>
                <a:gd name="connsiteX33" fmla="*/ 245620 w 424559"/>
                <a:gd name="connsiteY33" fmla="*/ 55239 h 1160513"/>
                <a:gd name="connsiteX34" fmla="*/ 248139 w 424559"/>
                <a:gd name="connsiteY34" fmla="*/ 56535 h 1160513"/>
                <a:gd name="connsiteX35" fmla="*/ 250150 w 424559"/>
                <a:gd name="connsiteY35" fmla="*/ 74917 h 1160513"/>
                <a:gd name="connsiteX36" fmla="*/ 249767 w 424559"/>
                <a:gd name="connsiteY36" fmla="*/ 78877 h 1160513"/>
                <a:gd name="connsiteX37" fmla="*/ 246294 w 424559"/>
                <a:gd name="connsiteY37" fmla="*/ 93630 h 1160513"/>
                <a:gd name="connsiteX38" fmla="*/ 237160 w 424559"/>
                <a:gd name="connsiteY38" fmla="*/ 109773 h 1160513"/>
                <a:gd name="connsiteX39" fmla="*/ 209292 w 424559"/>
                <a:gd name="connsiteY39" fmla="*/ 130508 h 1160513"/>
                <a:gd name="connsiteX40" fmla="*/ 177650 w 424559"/>
                <a:gd name="connsiteY40" fmla="*/ 118617 h 1160513"/>
                <a:gd name="connsiteX41" fmla="*/ 157951 w 424559"/>
                <a:gd name="connsiteY41" fmla="*/ 84102 h 1160513"/>
                <a:gd name="connsiteX42" fmla="*/ 155981 w 424559"/>
                <a:gd name="connsiteY42" fmla="*/ 80629 h 1160513"/>
                <a:gd name="connsiteX43" fmla="*/ 158314 w 424559"/>
                <a:gd name="connsiteY43" fmla="*/ 66343 h 1160513"/>
                <a:gd name="connsiteX44" fmla="*/ 160180 w 424559"/>
                <a:gd name="connsiteY44" fmla="*/ 65690 h 1160513"/>
                <a:gd name="connsiteX45" fmla="*/ 176768 w 424559"/>
                <a:gd name="connsiteY45" fmla="*/ 39522 h 1160513"/>
                <a:gd name="connsiteX46" fmla="*/ 180283 w 424559"/>
                <a:gd name="connsiteY46" fmla="*/ 24427 h 1160513"/>
                <a:gd name="connsiteX47" fmla="*/ 175192 w 424559"/>
                <a:gd name="connsiteY47" fmla="*/ 3992 h 1160513"/>
                <a:gd name="connsiteX48" fmla="*/ 159900 w 424559"/>
                <a:gd name="connsiteY48" fmla="*/ 12441 h 1160513"/>
                <a:gd name="connsiteX49" fmla="*/ 160937 w 424559"/>
                <a:gd name="connsiteY49" fmla="*/ 14276 h 1160513"/>
                <a:gd name="connsiteX50" fmla="*/ 161030 w 424559"/>
                <a:gd name="connsiteY50" fmla="*/ 14422 h 1160513"/>
                <a:gd name="connsiteX51" fmla="*/ 134292 w 424559"/>
                <a:gd name="connsiteY51" fmla="*/ 43016 h 1160513"/>
                <a:gd name="connsiteX52" fmla="*/ 127833 w 424559"/>
                <a:gd name="connsiteY52" fmla="*/ 49547 h 1160513"/>
                <a:gd name="connsiteX53" fmla="*/ 126568 w 424559"/>
                <a:gd name="connsiteY53" fmla="*/ 49693 h 1160513"/>
                <a:gd name="connsiteX54" fmla="*/ 80691 w 424559"/>
                <a:gd name="connsiteY54" fmla="*/ 68354 h 1160513"/>
                <a:gd name="connsiteX55" fmla="*/ 60474 w 424559"/>
                <a:gd name="connsiteY55" fmla="*/ 90188 h 1160513"/>
                <a:gd name="connsiteX56" fmla="*/ 28552 w 424559"/>
                <a:gd name="connsiteY56" fmla="*/ 181849 h 1160513"/>
                <a:gd name="connsiteX57" fmla="*/ 12264 w 424559"/>
                <a:gd name="connsiteY57" fmla="*/ 203030 h 1160513"/>
                <a:gd name="connsiteX58" fmla="*/ 17344 w 424559"/>
                <a:gd name="connsiteY58" fmla="*/ 226482 h 1160513"/>
                <a:gd name="connsiteX59" fmla="*/ 11300 w 424559"/>
                <a:gd name="connsiteY59" fmla="*/ 237326 h 1160513"/>
                <a:gd name="connsiteX60" fmla="*/ 16121 w 424559"/>
                <a:gd name="connsiteY60" fmla="*/ 252110 h 1160513"/>
                <a:gd name="connsiteX61" fmla="*/ 13011 w 424559"/>
                <a:gd name="connsiteY61" fmla="*/ 254951 h 1160513"/>
                <a:gd name="connsiteX62" fmla="*/ 4789 w 424559"/>
                <a:gd name="connsiteY62" fmla="*/ 276391 h 1160513"/>
                <a:gd name="connsiteX63" fmla="*/ 8076 w 424559"/>
                <a:gd name="connsiteY63" fmla="*/ 299293 h 1160513"/>
                <a:gd name="connsiteX64" fmla="*/ 20081 w 424559"/>
                <a:gd name="connsiteY64" fmla="*/ 307847 h 1160513"/>
                <a:gd name="connsiteX65" fmla="*/ 8221 w 424559"/>
                <a:gd name="connsiteY65" fmla="*/ 390135 h 1160513"/>
                <a:gd name="connsiteX66" fmla="*/ 8916 w 424559"/>
                <a:gd name="connsiteY66" fmla="*/ 470267 h 1160513"/>
                <a:gd name="connsiteX67" fmla="*/ 7164 w 424559"/>
                <a:gd name="connsiteY67" fmla="*/ 475191 h 1160513"/>
                <a:gd name="connsiteX68" fmla="*/ 4147 w 424559"/>
                <a:gd name="connsiteY68" fmla="*/ 488856 h 1160513"/>
                <a:gd name="connsiteX69" fmla="*/ 0 w 424559"/>
                <a:gd name="connsiteY69" fmla="*/ 523588 h 1160513"/>
                <a:gd name="connsiteX70" fmla="*/ 18610 w 424559"/>
                <a:gd name="connsiteY70" fmla="*/ 559221 h 1160513"/>
                <a:gd name="connsiteX71" fmla="*/ 58287 w 424559"/>
                <a:gd name="connsiteY71" fmla="*/ 537273 h 1160513"/>
                <a:gd name="connsiteX72" fmla="*/ 61864 w 424559"/>
                <a:gd name="connsiteY72" fmla="*/ 508244 h 1160513"/>
                <a:gd name="connsiteX73" fmla="*/ 57934 w 424559"/>
                <a:gd name="connsiteY73" fmla="*/ 475875 h 1160513"/>
                <a:gd name="connsiteX74" fmla="*/ 64393 w 424559"/>
                <a:gd name="connsiteY74" fmla="*/ 389658 h 1160513"/>
                <a:gd name="connsiteX75" fmla="*/ 73310 w 424559"/>
                <a:gd name="connsiteY75" fmla="*/ 329629 h 1160513"/>
                <a:gd name="connsiteX76" fmla="*/ 93723 w 424559"/>
                <a:gd name="connsiteY76" fmla="*/ 293882 h 1160513"/>
                <a:gd name="connsiteX77" fmla="*/ 92531 w 424559"/>
                <a:gd name="connsiteY77" fmla="*/ 274536 h 1160513"/>
                <a:gd name="connsiteX78" fmla="*/ 100950 w 424559"/>
                <a:gd name="connsiteY78" fmla="*/ 268222 h 1160513"/>
                <a:gd name="connsiteX79" fmla="*/ 103024 w 424559"/>
                <a:gd name="connsiteY79" fmla="*/ 342340 h 1160513"/>
                <a:gd name="connsiteX80" fmla="*/ 90935 w 424559"/>
                <a:gd name="connsiteY80" fmla="*/ 391389 h 1160513"/>
                <a:gd name="connsiteX81" fmla="*/ 79116 w 424559"/>
                <a:gd name="connsiteY81" fmla="*/ 443756 h 1160513"/>
                <a:gd name="connsiteX82" fmla="*/ 77550 w 424559"/>
                <a:gd name="connsiteY82" fmla="*/ 446680 h 1160513"/>
                <a:gd name="connsiteX83" fmla="*/ 72439 w 424559"/>
                <a:gd name="connsiteY83" fmla="*/ 486886 h 1160513"/>
                <a:gd name="connsiteX84" fmla="*/ 69670 w 424559"/>
                <a:gd name="connsiteY84" fmla="*/ 494818 h 1160513"/>
                <a:gd name="connsiteX85" fmla="*/ 70365 w 424559"/>
                <a:gd name="connsiteY85" fmla="*/ 495926 h 1160513"/>
                <a:gd name="connsiteX86" fmla="*/ 71672 w 424559"/>
                <a:gd name="connsiteY86" fmla="*/ 497399 h 1160513"/>
                <a:gd name="connsiteX87" fmla="*/ 84517 w 424559"/>
                <a:gd name="connsiteY87" fmla="*/ 684525 h 1160513"/>
                <a:gd name="connsiteX88" fmla="*/ 138771 w 424559"/>
                <a:gd name="connsiteY88" fmla="*/ 951315 h 1160513"/>
                <a:gd name="connsiteX89" fmla="*/ 167697 w 424559"/>
                <a:gd name="connsiteY89" fmla="*/ 1065619 h 1160513"/>
                <a:gd name="connsiteX90" fmla="*/ 167147 w 424559"/>
                <a:gd name="connsiteY90" fmla="*/ 1070160 h 1160513"/>
                <a:gd name="connsiteX91" fmla="*/ 170994 w 424559"/>
                <a:gd name="connsiteY91" fmla="*/ 1076381 h 1160513"/>
                <a:gd name="connsiteX92" fmla="*/ 163995 w 424559"/>
                <a:gd name="connsiteY92" fmla="*/ 1089226 h 1160513"/>
                <a:gd name="connsiteX93" fmla="*/ 154043 w 424559"/>
                <a:gd name="connsiteY93" fmla="*/ 1095353 h 1160513"/>
                <a:gd name="connsiteX94" fmla="*/ 124391 w 424559"/>
                <a:gd name="connsiteY94" fmla="*/ 1102341 h 1160513"/>
                <a:gd name="connsiteX95" fmla="*/ 94957 w 424559"/>
                <a:gd name="connsiteY95" fmla="*/ 1116317 h 1160513"/>
                <a:gd name="connsiteX96" fmla="*/ 74222 w 424559"/>
                <a:gd name="connsiteY96" fmla="*/ 1138721 h 1160513"/>
                <a:gd name="connsiteX97" fmla="*/ 94615 w 424559"/>
                <a:gd name="connsiteY97" fmla="*/ 1155745 h 1160513"/>
                <a:gd name="connsiteX98" fmla="*/ 128424 w 424559"/>
                <a:gd name="connsiteY98" fmla="*/ 1160514 h 1160513"/>
                <a:gd name="connsiteX99" fmla="*/ 198436 w 424559"/>
                <a:gd name="connsiteY99" fmla="*/ 1148778 h 1160513"/>
                <a:gd name="connsiteX100" fmla="*/ 220437 w 424559"/>
                <a:gd name="connsiteY100" fmla="*/ 1126477 h 1160513"/>
                <a:gd name="connsiteX101" fmla="*/ 217275 w 424559"/>
                <a:gd name="connsiteY101" fmla="*/ 1084094 h 1160513"/>
                <a:gd name="connsiteX102" fmla="*/ 214755 w 424559"/>
                <a:gd name="connsiteY102" fmla="*/ 1079999 h 1160513"/>
                <a:gd name="connsiteX103" fmla="*/ 215730 w 424559"/>
                <a:gd name="connsiteY103" fmla="*/ 1078900 h 1160513"/>
                <a:gd name="connsiteX104" fmla="*/ 221370 w 424559"/>
                <a:gd name="connsiteY104" fmla="*/ 1069631 h 1160513"/>
                <a:gd name="connsiteX105" fmla="*/ 191065 w 424559"/>
                <a:gd name="connsiteY105" fmla="*/ 873423 h 1160513"/>
                <a:gd name="connsiteX106" fmla="*/ 195886 w 424559"/>
                <a:gd name="connsiteY106" fmla="*/ 673255 h 1160513"/>
                <a:gd name="connsiteX107" fmla="*/ 208545 w 424559"/>
                <a:gd name="connsiteY107" fmla="*/ 570905 h 1160513"/>
                <a:gd name="connsiteX108" fmla="*/ 223423 w 424559"/>
                <a:gd name="connsiteY108" fmla="*/ 570688 h 1160513"/>
                <a:gd name="connsiteX109" fmla="*/ 246004 w 424559"/>
                <a:gd name="connsiteY109" fmla="*/ 966245 h 1160513"/>
                <a:gd name="connsiteX110" fmla="*/ 239783 w 424559"/>
                <a:gd name="connsiteY110" fmla="*/ 1072793 h 1160513"/>
                <a:gd name="connsiteX111" fmla="*/ 240260 w 424559"/>
                <a:gd name="connsiteY111" fmla="*/ 1076059 h 1160513"/>
                <a:gd name="connsiteX112" fmla="*/ 240115 w 424559"/>
                <a:gd name="connsiteY112" fmla="*/ 1079169 h 1160513"/>
                <a:gd name="connsiteX113" fmla="*/ 248233 w 424559"/>
                <a:gd name="connsiteY113" fmla="*/ 1140556 h 1160513"/>
                <a:gd name="connsiteX114" fmla="*/ 282830 w 424559"/>
                <a:gd name="connsiteY114" fmla="*/ 1149887 h 1160513"/>
                <a:gd name="connsiteX115" fmla="*/ 326550 w 424559"/>
                <a:gd name="connsiteY115" fmla="*/ 1149182 h 1160513"/>
                <a:gd name="connsiteX116" fmla="*/ 365947 w 424559"/>
                <a:gd name="connsiteY116" fmla="*/ 1145222 h 1160513"/>
                <a:gd name="connsiteX117" fmla="*/ 386019 w 424559"/>
                <a:gd name="connsiteY117" fmla="*/ 1124984 h 1160513"/>
                <a:gd name="connsiteX118" fmla="*/ 366548 w 424559"/>
                <a:gd name="connsiteY118" fmla="*/ 1104715 h 1160513"/>
                <a:gd name="connsiteX119" fmla="*/ 329390 w 424559"/>
                <a:gd name="connsiteY119" fmla="*/ 1095727 h 1160513"/>
                <a:gd name="connsiteX120" fmla="*/ 309132 w 424559"/>
                <a:gd name="connsiteY120" fmla="*/ 1092119 h 1160513"/>
                <a:gd name="connsiteX121" fmla="*/ 297728 w 424559"/>
                <a:gd name="connsiteY121" fmla="*/ 1090045 h 1160513"/>
                <a:gd name="connsiteX122" fmla="*/ 296691 w 424559"/>
                <a:gd name="connsiteY122" fmla="*/ 1089848 h 1160513"/>
                <a:gd name="connsiteX123" fmla="*/ 287816 w 424559"/>
                <a:gd name="connsiteY123" fmla="*/ 1071186 h 1160513"/>
                <a:gd name="connsiteX124" fmla="*/ 287080 w 424559"/>
                <a:gd name="connsiteY124" fmla="*/ 1071114 h 1160513"/>
                <a:gd name="connsiteX125" fmla="*/ 286147 w 424559"/>
                <a:gd name="connsiteY125" fmla="*/ 1071031 h 1160513"/>
                <a:gd name="connsiteX126" fmla="*/ 285318 w 424559"/>
                <a:gd name="connsiteY126" fmla="*/ 1071249 h 1160513"/>
                <a:gd name="connsiteX127" fmla="*/ 283835 w 424559"/>
                <a:gd name="connsiteY127" fmla="*/ 1071363 h 1160513"/>
                <a:gd name="connsiteX128" fmla="*/ 256185 w 424559"/>
                <a:gd name="connsiteY128" fmla="*/ 1071134 h 1160513"/>
                <a:gd name="connsiteX129" fmla="*/ 253334 w 424559"/>
                <a:gd name="connsiteY129" fmla="*/ 674499 h 1160513"/>
                <a:gd name="connsiteX130" fmla="*/ 238269 w 424559"/>
                <a:gd name="connsiteY130" fmla="*/ 559418 h 1160513"/>
                <a:gd name="connsiteX131" fmla="*/ 228410 w 424559"/>
                <a:gd name="connsiteY131" fmla="*/ 554400 h 1160513"/>
                <a:gd name="connsiteX132" fmla="*/ 206037 w 424559"/>
                <a:gd name="connsiteY132" fmla="*/ 555053 h 1160513"/>
                <a:gd name="connsiteX133" fmla="*/ 205757 w 424559"/>
                <a:gd name="connsiteY133" fmla="*/ 555053 h 1160513"/>
                <a:gd name="connsiteX134" fmla="*/ 192892 w 424559"/>
                <a:gd name="connsiteY134" fmla="*/ 559529 h 1160513"/>
                <a:gd name="connsiteX135" fmla="*/ 192092 w 424559"/>
                <a:gd name="connsiteY135" fmla="*/ 561968 h 1160513"/>
                <a:gd name="connsiteX136" fmla="*/ 170454 w 424559"/>
                <a:gd name="connsiteY136" fmla="*/ 762251 h 1160513"/>
                <a:gd name="connsiteX137" fmla="*/ 184243 w 424559"/>
                <a:gd name="connsiteY137" fmla="*/ 963311 h 1160513"/>
                <a:gd name="connsiteX138" fmla="*/ 203693 w 424559"/>
                <a:gd name="connsiteY138" fmla="*/ 1070357 h 1160513"/>
                <a:gd name="connsiteX139" fmla="*/ 203465 w 424559"/>
                <a:gd name="connsiteY139" fmla="*/ 1070668 h 1160513"/>
                <a:gd name="connsiteX140" fmla="*/ 203185 w 424559"/>
                <a:gd name="connsiteY140" fmla="*/ 1071062 h 1160513"/>
                <a:gd name="connsiteX141" fmla="*/ 202884 w 424559"/>
                <a:gd name="connsiteY141" fmla="*/ 1071332 h 1160513"/>
                <a:gd name="connsiteX142" fmla="*/ 201993 w 424559"/>
                <a:gd name="connsiteY142" fmla="*/ 1072171 h 1160513"/>
                <a:gd name="connsiteX143" fmla="*/ 201630 w 424559"/>
                <a:gd name="connsiteY143" fmla="*/ 1072410 h 1160513"/>
                <a:gd name="connsiteX144" fmla="*/ 201298 w 424559"/>
                <a:gd name="connsiteY144" fmla="*/ 1072576 h 1160513"/>
                <a:gd name="connsiteX145" fmla="*/ 201298 w 424559"/>
                <a:gd name="connsiteY145" fmla="*/ 1072576 h 1160513"/>
                <a:gd name="connsiteX146" fmla="*/ 200645 w 424559"/>
                <a:gd name="connsiteY146" fmla="*/ 1072731 h 1160513"/>
                <a:gd name="connsiteX147" fmla="*/ 198478 w 424559"/>
                <a:gd name="connsiteY147" fmla="*/ 1072731 h 1160513"/>
                <a:gd name="connsiteX148" fmla="*/ 198136 w 424559"/>
                <a:gd name="connsiteY148" fmla="*/ 1072731 h 1160513"/>
                <a:gd name="connsiteX149" fmla="*/ 197296 w 424559"/>
                <a:gd name="connsiteY149" fmla="*/ 1072648 h 1160513"/>
                <a:gd name="connsiteX150" fmla="*/ 194891 w 424559"/>
                <a:gd name="connsiteY150" fmla="*/ 1072234 h 1160513"/>
                <a:gd name="connsiteX151" fmla="*/ 190080 w 424559"/>
                <a:gd name="connsiteY151" fmla="*/ 1070969 h 1160513"/>
                <a:gd name="connsiteX152" fmla="*/ 190226 w 424559"/>
                <a:gd name="connsiteY152" fmla="*/ 1071041 h 1160513"/>
                <a:gd name="connsiteX153" fmla="*/ 189884 w 424559"/>
                <a:gd name="connsiteY153" fmla="*/ 1070906 h 1160513"/>
                <a:gd name="connsiteX154" fmla="*/ 190018 w 424559"/>
                <a:gd name="connsiteY154" fmla="*/ 1070906 h 1160513"/>
                <a:gd name="connsiteX155" fmla="*/ 190080 w 424559"/>
                <a:gd name="connsiteY155" fmla="*/ 1070906 h 1160513"/>
                <a:gd name="connsiteX156" fmla="*/ 189500 w 424559"/>
                <a:gd name="connsiteY156" fmla="*/ 1070689 h 1160513"/>
                <a:gd name="connsiteX157" fmla="*/ 188857 w 424559"/>
                <a:gd name="connsiteY157" fmla="*/ 1070429 h 1160513"/>
                <a:gd name="connsiteX158" fmla="*/ 186638 w 424559"/>
                <a:gd name="connsiteY158" fmla="*/ 1069393 h 1160513"/>
                <a:gd name="connsiteX159" fmla="*/ 185384 w 424559"/>
                <a:gd name="connsiteY159" fmla="*/ 1068688 h 1160513"/>
                <a:gd name="connsiteX160" fmla="*/ 184969 w 424559"/>
                <a:gd name="connsiteY160" fmla="*/ 1068418 h 1160513"/>
                <a:gd name="connsiteX161" fmla="*/ 184637 w 424559"/>
                <a:gd name="connsiteY161" fmla="*/ 1068180 h 1160513"/>
                <a:gd name="connsiteX162" fmla="*/ 183601 w 424559"/>
                <a:gd name="connsiteY162" fmla="*/ 1067298 h 1160513"/>
                <a:gd name="connsiteX163" fmla="*/ 183030 w 424559"/>
                <a:gd name="connsiteY163" fmla="*/ 1066739 h 1160513"/>
                <a:gd name="connsiteX164" fmla="*/ 182439 w 424559"/>
                <a:gd name="connsiteY164" fmla="*/ 1065992 h 1160513"/>
                <a:gd name="connsiteX165" fmla="*/ 181620 w 424559"/>
                <a:gd name="connsiteY165" fmla="*/ 1064644 h 1160513"/>
                <a:gd name="connsiteX166" fmla="*/ 181620 w 424559"/>
                <a:gd name="connsiteY166" fmla="*/ 1063162 h 1160513"/>
                <a:gd name="connsiteX167" fmla="*/ 127377 w 424559"/>
                <a:gd name="connsiteY167" fmla="*/ 839376 h 1160513"/>
                <a:gd name="connsiteX168" fmla="*/ 86622 w 424559"/>
                <a:gd name="connsiteY168" fmla="*/ 574576 h 1160513"/>
                <a:gd name="connsiteX169" fmla="*/ 85118 w 424559"/>
                <a:gd name="connsiteY169" fmla="*/ 509415 h 1160513"/>
                <a:gd name="connsiteX170" fmla="*/ 140357 w 424559"/>
                <a:gd name="connsiteY170" fmla="*/ 521006 h 1160513"/>
                <a:gd name="connsiteX171" fmla="*/ 146454 w 424559"/>
                <a:gd name="connsiteY171" fmla="*/ 513883 h 1160513"/>
                <a:gd name="connsiteX172" fmla="*/ 147542 w 424559"/>
                <a:gd name="connsiteY172" fmla="*/ 504044 h 1160513"/>
                <a:gd name="connsiteX173" fmla="*/ 282321 w 424559"/>
                <a:gd name="connsiteY173" fmla="*/ 505081 h 1160513"/>
                <a:gd name="connsiteX174" fmla="*/ 282529 w 424559"/>
                <a:gd name="connsiteY174" fmla="*/ 505371 h 1160513"/>
                <a:gd name="connsiteX175" fmla="*/ 301408 w 424559"/>
                <a:gd name="connsiteY175" fmla="*/ 509456 h 1160513"/>
                <a:gd name="connsiteX176" fmla="*/ 338618 w 424559"/>
                <a:gd name="connsiteY176" fmla="*/ 495014 h 1160513"/>
                <a:gd name="connsiteX177" fmla="*/ 345958 w 424559"/>
                <a:gd name="connsiteY177" fmla="*/ 575021 h 1160513"/>
                <a:gd name="connsiteX178" fmla="*/ 335425 w 424559"/>
                <a:gd name="connsiteY178" fmla="*/ 683685 h 1160513"/>
                <a:gd name="connsiteX179" fmla="*/ 305358 w 424559"/>
                <a:gd name="connsiteY179" fmla="*/ 911089 h 1160513"/>
                <a:gd name="connsiteX180" fmla="*/ 278340 w 424559"/>
                <a:gd name="connsiteY180" fmla="*/ 1052514 h 1160513"/>
                <a:gd name="connsiteX181" fmla="*/ 293363 w 424559"/>
                <a:gd name="connsiteY181" fmla="*/ 1055915 h 1160513"/>
                <a:gd name="connsiteX182" fmla="*/ 334968 w 424559"/>
                <a:gd name="connsiteY182" fmla="*/ 813249 h 1160513"/>
                <a:gd name="connsiteX183" fmla="*/ 349421 w 424559"/>
                <a:gd name="connsiteY183" fmla="*/ 696779 h 1160513"/>
                <a:gd name="connsiteX184" fmla="*/ 361313 w 424559"/>
                <a:gd name="connsiteY184" fmla="*/ 585213 h 1160513"/>
                <a:gd name="connsiteX185" fmla="*/ 344092 w 424559"/>
                <a:gd name="connsiteY185" fmla="*/ 451740 h 1160513"/>
                <a:gd name="connsiteX186" fmla="*/ 341095 w 424559"/>
                <a:gd name="connsiteY186" fmla="*/ 448008 h 1160513"/>
                <a:gd name="connsiteX187" fmla="*/ 341355 w 424559"/>
                <a:gd name="connsiteY187" fmla="*/ 445250 h 1160513"/>
                <a:gd name="connsiteX188" fmla="*/ 311828 w 424559"/>
                <a:gd name="connsiteY188" fmla="*/ 360338 h 1160513"/>
                <a:gd name="connsiteX189" fmla="*/ 308542 w 424559"/>
                <a:gd name="connsiteY189" fmla="*/ 297199 h 1160513"/>
                <a:gd name="connsiteX190" fmla="*/ 314575 w 424559"/>
                <a:gd name="connsiteY190" fmla="*/ 261535 h 1160513"/>
                <a:gd name="connsiteX191" fmla="*/ 316649 w 424559"/>
                <a:gd name="connsiteY191" fmla="*/ 261835 h 1160513"/>
                <a:gd name="connsiteX192" fmla="*/ 314803 w 424559"/>
                <a:gd name="connsiteY192" fmla="*/ 268056 h 1160513"/>
                <a:gd name="connsiteX193" fmla="*/ 322320 w 424559"/>
                <a:gd name="connsiteY193" fmla="*/ 296785 h 1160513"/>
                <a:gd name="connsiteX194" fmla="*/ 347524 w 424559"/>
                <a:gd name="connsiteY194" fmla="*/ 313923 h 1160513"/>
                <a:gd name="connsiteX195" fmla="*/ 349545 w 424559"/>
                <a:gd name="connsiteY195" fmla="*/ 313498 h 1160513"/>
                <a:gd name="connsiteX196" fmla="*/ 365097 w 424559"/>
                <a:gd name="connsiteY196" fmla="*/ 379509 h 1160513"/>
                <a:gd name="connsiteX197" fmla="*/ 368052 w 424559"/>
                <a:gd name="connsiteY197" fmla="*/ 472330 h 1160513"/>
                <a:gd name="connsiteX198" fmla="*/ 367388 w 424559"/>
                <a:gd name="connsiteY198" fmla="*/ 474352 h 1160513"/>
                <a:gd name="connsiteX199" fmla="*/ 363469 w 424559"/>
                <a:gd name="connsiteY199" fmla="*/ 503557 h 1160513"/>
                <a:gd name="connsiteX200" fmla="*/ 365014 w 424559"/>
                <a:gd name="connsiteY200" fmla="*/ 529570 h 1160513"/>
                <a:gd name="connsiteX201" fmla="*/ 399974 w 424559"/>
                <a:gd name="connsiteY201" fmla="*/ 557137 h 1160513"/>
                <a:gd name="connsiteX202" fmla="*/ 421621 w 424559"/>
                <a:gd name="connsiteY202" fmla="*/ 489634 h 1160513"/>
                <a:gd name="connsiteX203" fmla="*/ 256537 w 424559"/>
                <a:gd name="connsiteY203" fmla="*/ 1105286 h 1160513"/>
                <a:gd name="connsiteX204" fmla="*/ 257491 w 424559"/>
                <a:gd name="connsiteY204" fmla="*/ 1088428 h 1160513"/>
                <a:gd name="connsiteX205" fmla="*/ 279035 w 424559"/>
                <a:gd name="connsiteY205" fmla="*/ 1088303 h 1160513"/>
                <a:gd name="connsiteX206" fmla="*/ 279916 w 424559"/>
                <a:gd name="connsiteY206" fmla="*/ 1096649 h 1160513"/>
                <a:gd name="connsiteX207" fmla="*/ 300579 w 424559"/>
                <a:gd name="connsiteY207" fmla="*/ 1106923 h 1160513"/>
                <a:gd name="connsiteX208" fmla="*/ 331516 w 424559"/>
                <a:gd name="connsiteY208" fmla="*/ 1112553 h 1160513"/>
                <a:gd name="connsiteX209" fmla="*/ 360939 w 424559"/>
                <a:gd name="connsiteY209" fmla="*/ 1120038 h 1160513"/>
                <a:gd name="connsiteX210" fmla="*/ 368518 w 424559"/>
                <a:gd name="connsiteY210" fmla="*/ 1125948 h 1160513"/>
                <a:gd name="connsiteX211" fmla="*/ 362484 w 424559"/>
                <a:gd name="connsiteY211" fmla="*/ 1129919 h 1160513"/>
                <a:gd name="connsiteX212" fmla="*/ 329359 w 424559"/>
                <a:gd name="connsiteY212" fmla="*/ 1133299 h 1160513"/>
                <a:gd name="connsiteX213" fmla="*/ 294389 w 424559"/>
                <a:gd name="connsiteY213" fmla="*/ 1134190 h 1160513"/>
                <a:gd name="connsiteX214" fmla="*/ 276889 w 424559"/>
                <a:gd name="connsiteY214" fmla="*/ 1134045 h 1160513"/>
                <a:gd name="connsiteX215" fmla="*/ 262374 w 424559"/>
                <a:gd name="connsiteY215" fmla="*/ 1130935 h 1160513"/>
                <a:gd name="connsiteX216" fmla="*/ 256537 w 424559"/>
                <a:gd name="connsiteY216" fmla="*/ 1105265 h 1160513"/>
                <a:gd name="connsiteX217" fmla="*/ 185083 w 424559"/>
                <a:gd name="connsiteY217" fmla="*/ 1084944 h 1160513"/>
                <a:gd name="connsiteX218" fmla="*/ 190558 w 424559"/>
                <a:gd name="connsiteY218" fmla="*/ 1086344 h 1160513"/>
                <a:gd name="connsiteX219" fmla="*/ 200137 w 424559"/>
                <a:gd name="connsiteY219" fmla="*/ 1087090 h 1160513"/>
                <a:gd name="connsiteX220" fmla="*/ 200065 w 424559"/>
                <a:gd name="connsiteY220" fmla="*/ 1088687 h 1160513"/>
                <a:gd name="connsiteX221" fmla="*/ 202501 w 424559"/>
                <a:gd name="connsiteY221" fmla="*/ 1108738 h 1160513"/>
                <a:gd name="connsiteX222" fmla="*/ 202667 w 424559"/>
                <a:gd name="connsiteY222" fmla="*/ 1127907 h 1160513"/>
                <a:gd name="connsiteX223" fmla="*/ 190775 w 424559"/>
                <a:gd name="connsiteY223" fmla="*/ 1134481 h 1160513"/>
                <a:gd name="connsiteX224" fmla="*/ 172621 w 424559"/>
                <a:gd name="connsiteY224" fmla="*/ 1139188 h 1160513"/>
                <a:gd name="connsiteX225" fmla="*/ 101644 w 424559"/>
                <a:gd name="connsiteY225" fmla="*/ 1140909 h 1160513"/>
                <a:gd name="connsiteX226" fmla="*/ 93433 w 424559"/>
                <a:gd name="connsiteY226" fmla="*/ 1138161 h 1160513"/>
                <a:gd name="connsiteX227" fmla="*/ 92998 w 424559"/>
                <a:gd name="connsiteY227" fmla="*/ 1137882 h 1160513"/>
                <a:gd name="connsiteX228" fmla="*/ 93723 w 424559"/>
                <a:gd name="connsiteY228" fmla="*/ 1136959 h 1160513"/>
                <a:gd name="connsiteX229" fmla="*/ 100494 w 424559"/>
                <a:gd name="connsiteY229" fmla="*/ 1131703 h 1160513"/>
                <a:gd name="connsiteX230" fmla="*/ 107751 w 424559"/>
                <a:gd name="connsiteY230" fmla="*/ 1127037 h 1160513"/>
                <a:gd name="connsiteX231" fmla="*/ 137579 w 424559"/>
                <a:gd name="connsiteY231" fmla="*/ 1115021 h 1160513"/>
                <a:gd name="connsiteX232" fmla="*/ 166608 w 424559"/>
                <a:gd name="connsiteY232" fmla="*/ 1107255 h 1160513"/>
                <a:gd name="connsiteX233" fmla="*/ 185083 w 424559"/>
                <a:gd name="connsiteY233" fmla="*/ 1084924 h 1160513"/>
                <a:gd name="connsiteX234" fmla="*/ 248243 w 424559"/>
                <a:gd name="connsiteY234" fmla="*/ 32368 h 1160513"/>
                <a:gd name="connsiteX235" fmla="*/ 245713 w 424559"/>
                <a:gd name="connsiteY235" fmla="*/ 27329 h 1160513"/>
                <a:gd name="connsiteX236" fmla="*/ 245713 w 424559"/>
                <a:gd name="connsiteY236" fmla="*/ 27174 h 1160513"/>
                <a:gd name="connsiteX237" fmla="*/ 245039 w 424559"/>
                <a:gd name="connsiteY237" fmla="*/ 25473 h 1160513"/>
                <a:gd name="connsiteX238" fmla="*/ 244614 w 424559"/>
                <a:gd name="connsiteY238" fmla="*/ 24260 h 1160513"/>
                <a:gd name="connsiteX239" fmla="*/ 268460 w 424559"/>
                <a:gd name="connsiteY239" fmla="*/ 52937 h 1160513"/>
                <a:gd name="connsiteX240" fmla="*/ 296722 w 424559"/>
                <a:gd name="connsiteY240" fmla="*/ 86114 h 1160513"/>
                <a:gd name="connsiteX241" fmla="*/ 266490 w 424559"/>
                <a:gd name="connsiteY241" fmla="*/ 116657 h 1160513"/>
                <a:gd name="connsiteX242" fmla="*/ 266324 w 424559"/>
                <a:gd name="connsiteY242" fmla="*/ 105253 h 1160513"/>
                <a:gd name="connsiteX243" fmla="*/ 266231 w 424559"/>
                <a:gd name="connsiteY243" fmla="*/ 83833 h 1160513"/>
                <a:gd name="connsiteX244" fmla="*/ 266345 w 424559"/>
                <a:gd name="connsiteY244" fmla="*/ 74419 h 1160513"/>
                <a:gd name="connsiteX245" fmla="*/ 265215 w 424559"/>
                <a:gd name="connsiteY245" fmla="*/ 71983 h 1160513"/>
                <a:gd name="connsiteX246" fmla="*/ 263400 w 424559"/>
                <a:gd name="connsiteY246" fmla="*/ 53103 h 1160513"/>
                <a:gd name="connsiteX247" fmla="*/ 260010 w 424559"/>
                <a:gd name="connsiteY247" fmla="*/ 47339 h 1160513"/>
                <a:gd name="connsiteX248" fmla="*/ 257937 w 424559"/>
                <a:gd name="connsiteY248" fmla="*/ 43845 h 1160513"/>
                <a:gd name="connsiteX249" fmla="*/ 254018 w 424559"/>
                <a:gd name="connsiteY249" fmla="*/ 40465 h 1160513"/>
                <a:gd name="connsiteX250" fmla="*/ 253095 w 424559"/>
                <a:gd name="connsiteY250" fmla="*/ 39480 h 1160513"/>
                <a:gd name="connsiteX251" fmla="*/ 252971 w 424559"/>
                <a:gd name="connsiteY251" fmla="*/ 39366 h 1160513"/>
                <a:gd name="connsiteX252" fmla="*/ 251426 w 424559"/>
                <a:gd name="connsiteY252" fmla="*/ 37292 h 1160513"/>
                <a:gd name="connsiteX253" fmla="*/ 248243 w 424559"/>
                <a:gd name="connsiteY253" fmla="*/ 32347 h 1160513"/>
                <a:gd name="connsiteX254" fmla="*/ 46841 w 424559"/>
                <a:gd name="connsiteY254" fmla="*/ 390052 h 1160513"/>
                <a:gd name="connsiteX255" fmla="*/ 40278 w 424559"/>
                <a:gd name="connsiteY255" fmla="*/ 478789 h 1160513"/>
                <a:gd name="connsiteX256" fmla="*/ 43575 w 424559"/>
                <a:gd name="connsiteY256" fmla="*/ 485009 h 1160513"/>
                <a:gd name="connsiteX257" fmla="*/ 45856 w 424559"/>
                <a:gd name="connsiteY257" fmla="*/ 525195 h 1160513"/>
                <a:gd name="connsiteX258" fmla="*/ 25276 w 424559"/>
                <a:gd name="connsiteY258" fmla="*/ 546396 h 1160513"/>
                <a:gd name="connsiteX259" fmla="*/ 15230 w 424559"/>
                <a:gd name="connsiteY259" fmla="*/ 522644 h 1160513"/>
                <a:gd name="connsiteX260" fmla="*/ 18340 w 424559"/>
                <a:gd name="connsiteY260" fmla="*/ 494651 h 1160513"/>
                <a:gd name="connsiteX261" fmla="*/ 21056 w 424559"/>
                <a:gd name="connsiteY261" fmla="*/ 481443 h 1160513"/>
                <a:gd name="connsiteX262" fmla="*/ 22384 w 424559"/>
                <a:gd name="connsiteY262" fmla="*/ 476581 h 1160513"/>
                <a:gd name="connsiteX263" fmla="*/ 22736 w 424559"/>
                <a:gd name="connsiteY263" fmla="*/ 475544 h 1160513"/>
                <a:gd name="connsiteX264" fmla="*/ 23773 w 424559"/>
                <a:gd name="connsiteY264" fmla="*/ 473066 h 1160513"/>
                <a:gd name="connsiteX265" fmla="*/ 23773 w 424559"/>
                <a:gd name="connsiteY265" fmla="*/ 473066 h 1160513"/>
                <a:gd name="connsiteX266" fmla="*/ 24032 w 424559"/>
                <a:gd name="connsiteY266" fmla="*/ 471718 h 1160513"/>
                <a:gd name="connsiteX267" fmla="*/ 23285 w 424559"/>
                <a:gd name="connsiteY267" fmla="*/ 389990 h 1160513"/>
                <a:gd name="connsiteX268" fmla="*/ 35862 w 424559"/>
                <a:gd name="connsiteY268" fmla="*/ 303648 h 1160513"/>
                <a:gd name="connsiteX269" fmla="*/ 43202 w 424559"/>
                <a:gd name="connsiteY269" fmla="*/ 305773 h 1160513"/>
                <a:gd name="connsiteX270" fmla="*/ 56929 w 424559"/>
                <a:gd name="connsiteY270" fmla="*/ 310812 h 1160513"/>
                <a:gd name="connsiteX271" fmla="*/ 57592 w 424559"/>
                <a:gd name="connsiteY271" fmla="*/ 317800 h 1160513"/>
                <a:gd name="connsiteX272" fmla="*/ 46882 w 424559"/>
                <a:gd name="connsiteY272" fmla="*/ 390000 h 1160513"/>
                <a:gd name="connsiteX273" fmla="*/ 20175 w 424559"/>
                <a:gd name="connsiteY273" fmla="*/ 477804 h 1160513"/>
                <a:gd name="connsiteX274" fmla="*/ 20590 w 424559"/>
                <a:gd name="connsiteY274" fmla="*/ 477441 h 1160513"/>
                <a:gd name="connsiteX275" fmla="*/ 20590 w 424559"/>
                <a:gd name="connsiteY275" fmla="*/ 477441 h 1160513"/>
                <a:gd name="connsiteX276" fmla="*/ 20175 w 424559"/>
                <a:gd name="connsiteY276" fmla="*/ 477752 h 1160513"/>
                <a:gd name="connsiteX277" fmla="*/ 75124 w 424559"/>
                <a:gd name="connsiteY277" fmla="*/ 307505 h 1160513"/>
                <a:gd name="connsiteX278" fmla="*/ 74336 w 424559"/>
                <a:gd name="connsiteY278" fmla="*/ 309309 h 1160513"/>
                <a:gd name="connsiteX279" fmla="*/ 72480 w 424559"/>
                <a:gd name="connsiteY279" fmla="*/ 307650 h 1160513"/>
                <a:gd name="connsiteX280" fmla="*/ 72584 w 424559"/>
                <a:gd name="connsiteY280" fmla="*/ 305576 h 1160513"/>
                <a:gd name="connsiteX281" fmla="*/ 67068 w 424559"/>
                <a:gd name="connsiteY281" fmla="*/ 298837 h 1160513"/>
                <a:gd name="connsiteX282" fmla="*/ 23897 w 424559"/>
                <a:gd name="connsiteY282" fmla="*/ 290160 h 1160513"/>
                <a:gd name="connsiteX283" fmla="*/ 21295 w 424559"/>
                <a:gd name="connsiteY283" fmla="*/ 291456 h 1160513"/>
                <a:gd name="connsiteX284" fmla="*/ 19968 w 424559"/>
                <a:gd name="connsiteY284" fmla="*/ 277646 h 1160513"/>
                <a:gd name="connsiteX285" fmla="*/ 24665 w 424559"/>
                <a:gd name="connsiteY285" fmla="*/ 263494 h 1160513"/>
                <a:gd name="connsiteX286" fmla="*/ 24758 w 424559"/>
                <a:gd name="connsiteY286" fmla="*/ 263359 h 1160513"/>
                <a:gd name="connsiteX287" fmla="*/ 24851 w 424559"/>
                <a:gd name="connsiteY287" fmla="*/ 263359 h 1160513"/>
                <a:gd name="connsiteX288" fmla="*/ 25888 w 424559"/>
                <a:gd name="connsiteY288" fmla="*/ 262374 h 1160513"/>
                <a:gd name="connsiteX289" fmla="*/ 26448 w 424559"/>
                <a:gd name="connsiteY289" fmla="*/ 262198 h 1160513"/>
                <a:gd name="connsiteX290" fmla="*/ 28521 w 424559"/>
                <a:gd name="connsiteY290" fmla="*/ 261638 h 1160513"/>
                <a:gd name="connsiteX291" fmla="*/ 30926 w 424559"/>
                <a:gd name="connsiteY291" fmla="*/ 261638 h 1160513"/>
                <a:gd name="connsiteX292" fmla="*/ 38246 w 424559"/>
                <a:gd name="connsiteY292" fmla="*/ 262395 h 1160513"/>
                <a:gd name="connsiteX293" fmla="*/ 48676 w 424559"/>
                <a:gd name="connsiteY293" fmla="*/ 264096 h 1160513"/>
                <a:gd name="connsiteX294" fmla="*/ 66944 w 424559"/>
                <a:gd name="connsiteY294" fmla="*/ 267475 h 1160513"/>
                <a:gd name="connsiteX295" fmla="*/ 69722 w 424559"/>
                <a:gd name="connsiteY295" fmla="*/ 268512 h 1160513"/>
                <a:gd name="connsiteX296" fmla="*/ 71329 w 424559"/>
                <a:gd name="connsiteY296" fmla="*/ 269331 h 1160513"/>
                <a:gd name="connsiteX297" fmla="*/ 72501 w 424559"/>
                <a:gd name="connsiteY297" fmla="*/ 270098 h 1160513"/>
                <a:gd name="connsiteX298" fmla="*/ 76285 w 424559"/>
                <a:gd name="connsiteY298" fmla="*/ 274878 h 1160513"/>
                <a:gd name="connsiteX299" fmla="*/ 76586 w 424559"/>
                <a:gd name="connsiteY299" fmla="*/ 275645 h 1160513"/>
                <a:gd name="connsiteX300" fmla="*/ 77343 w 424559"/>
                <a:gd name="connsiteY300" fmla="*/ 278195 h 1160513"/>
                <a:gd name="connsiteX301" fmla="*/ 77913 w 424559"/>
                <a:gd name="connsiteY301" fmla="*/ 281036 h 1160513"/>
                <a:gd name="connsiteX302" fmla="*/ 77996 w 424559"/>
                <a:gd name="connsiteY302" fmla="*/ 281596 h 1160513"/>
                <a:gd name="connsiteX303" fmla="*/ 78234 w 424559"/>
                <a:gd name="connsiteY303" fmla="*/ 289061 h 1160513"/>
                <a:gd name="connsiteX304" fmla="*/ 75145 w 424559"/>
                <a:gd name="connsiteY304" fmla="*/ 307432 h 1160513"/>
                <a:gd name="connsiteX305" fmla="*/ 140191 w 424559"/>
                <a:gd name="connsiteY305" fmla="*/ 169335 h 1160513"/>
                <a:gd name="connsiteX306" fmla="*/ 136874 w 424559"/>
                <a:gd name="connsiteY306" fmla="*/ 287350 h 1160513"/>
                <a:gd name="connsiteX307" fmla="*/ 131037 w 424559"/>
                <a:gd name="connsiteY307" fmla="*/ 507559 h 1160513"/>
                <a:gd name="connsiteX308" fmla="*/ 85854 w 424559"/>
                <a:gd name="connsiteY308" fmla="*/ 490152 h 1160513"/>
                <a:gd name="connsiteX309" fmla="*/ 90769 w 424559"/>
                <a:gd name="connsiteY309" fmla="*/ 449718 h 1160513"/>
                <a:gd name="connsiteX310" fmla="*/ 90769 w 424559"/>
                <a:gd name="connsiteY310" fmla="*/ 448879 h 1160513"/>
                <a:gd name="connsiteX311" fmla="*/ 92531 w 424559"/>
                <a:gd name="connsiteY311" fmla="*/ 445219 h 1160513"/>
                <a:gd name="connsiteX312" fmla="*/ 115071 w 424559"/>
                <a:gd name="connsiteY312" fmla="*/ 352314 h 1160513"/>
                <a:gd name="connsiteX313" fmla="*/ 117144 w 424559"/>
                <a:gd name="connsiteY313" fmla="*/ 288967 h 1160513"/>
                <a:gd name="connsiteX314" fmla="*/ 109617 w 424559"/>
                <a:gd name="connsiteY314" fmla="*/ 203818 h 1160513"/>
                <a:gd name="connsiteX315" fmla="*/ 113557 w 424559"/>
                <a:gd name="connsiteY315" fmla="*/ 171025 h 1160513"/>
                <a:gd name="connsiteX316" fmla="*/ 115921 w 424559"/>
                <a:gd name="connsiteY316" fmla="*/ 161611 h 1160513"/>
                <a:gd name="connsiteX317" fmla="*/ 116678 w 424559"/>
                <a:gd name="connsiteY317" fmla="*/ 158936 h 1160513"/>
                <a:gd name="connsiteX318" fmla="*/ 104941 w 424559"/>
                <a:gd name="connsiteY318" fmla="*/ 152954 h 1160513"/>
                <a:gd name="connsiteX319" fmla="*/ 97342 w 424559"/>
                <a:gd name="connsiteY319" fmla="*/ 186234 h 1160513"/>
                <a:gd name="connsiteX320" fmla="*/ 97093 w 424559"/>
                <a:gd name="connsiteY320" fmla="*/ 237316 h 1160513"/>
                <a:gd name="connsiteX321" fmla="*/ 94180 w 424559"/>
                <a:gd name="connsiteY321" fmla="*/ 238228 h 1160513"/>
                <a:gd name="connsiteX322" fmla="*/ 91241 w 424559"/>
                <a:gd name="connsiteY322" fmla="*/ 247124 h 1160513"/>
                <a:gd name="connsiteX323" fmla="*/ 91349 w 424559"/>
                <a:gd name="connsiteY323" fmla="*/ 247331 h 1160513"/>
                <a:gd name="connsiteX324" fmla="*/ 92034 w 424559"/>
                <a:gd name="connsiteY324" fmla="*/ 248544 h 1160513"/>
                <a:gd name="connsiteX325" fmla="*/ 92770 w 424559"/>
                <a:gd name="connsiteY325" fmla="*/ 251281 h 1160513"/>
                <a:gd name="connsiteX326" fmla="*/ 92770 w 424559"/>
                <a:gd name="connsiteY326" fmla="*/ 253023 h 1160513"/>
                <a:gd name="connsiteX327" fmla="*/ 92656 w 424559"/>
                <a:gd name="connsiteY327" fmla="*/ 254236 h 1160513"/>
                <a:gd name="connsiteX328" fmla="*/ 92738 w 424559"/>
                <a:gd name="connsiteY328" fmla="*/ 253914 h 1160513"/>
                <a:gd name="connsiteX329" fmla="*/ 92635 w 424559"/>
                <a:gd name="connsiteY329" fmla="*/ 254381 h 1160513"/>
                <a:gd name="connsiteX330" fmla="*/ 92635 w 424559"/>
                <a:gd name="connsiteY330" fmla="*/ 254547 h 1160513"/>
                <a:gd name="connsiteX331" fmla="*/ 92479 w 424559"/>
                <a:gd name="connsiteY331" fmla="*/ 254941 h 1160513"/>
                <a:gd name="connsiteX332" fmla="*/ 91660 w 424559"/>
                <a:gd name="connsiteY332" fmla="*/ 257491 h 1160513"/>
                <a:gd name="connsiteX333" fmla="*/ 91567 w 424559"/>
                <a:gd name="connsiteY333" fmla="*/ 257699 h 1160513"/>
                <a:gd name="connsiteX334" fmla="*/ 90924 w 424559"/>
                <a:gd name="connsiteY334" fmla="*/ 258839 h 1160513"/>
                <a:gd name="connsiteX335" fmla="*/ 90147 w 424559"/>
                <a:gd name="connsiteY335" fmla="*/ 260011 h 1160513"/>
                <a:gd name="connsiteX336" fmla="*/ 89773 w 424559"/>
                <a:gd name="connsiteY336" fmla="*/ 260467 h 1160513"/>
                <a:gd name="connsiteX337" fmla="*/ 88083 w 424559"/>
                <a:gd name="connsiteY337" fmla="*/ 262094 h 1160513"/>
                <a:gd name="connsiteX338" fmla="*/ 86943 w 424559"/>
                <a:gd name="connsiteY338" fmla="*/ 262758 h 1160513"/>
                <a:gd name="connsiteX339" fmla="*/ 86746 w 424559"/>
                <a:gd name="connsiteY339" fmla="*/ 262851 h 1160513"/>
                <a:gd name="connsiteX340" fmla="*/ 77581 w 424559"/>
                <a:gd name="connsiteY340" fmla="*/ 255832 h 1160513"/>
                <a:gd name="connsiteX341" fmla="*/ 55166 w 424559"/>
                <a:gd name="connsiteY341" fmla="*/ 250545 h 1160513"/>
                <a:gd name="connsiteX342" fmla="*/ 31186 w 424559"/>
                <a:gd name="connsiteY342" fmla="*/ 247435 h 1160513"/>
                <a:gd name="connsiteX343" fmla="*/ 30149 w 424559"/>
                <a:gd name="connsiteY343" fmla="*/ 247518 h 1160513"/>
                <a:gd name="connsiteX344" fmla="*/ 29112 w 424559"/>
                <a:gd name="connsiteY344" fmla="*/ 246004 h 1160513"/>
                <a:gd name="connsiteX345" fmla="*/ 25203 w 424559"/>
                <a:gd name="connsiteY345" fmla="*/ 238612 h 1160513"/>
                <a:gd name="connsiteX346" fmla="*/ 28697 w 424559"/>
                <a:gd name="connsiteY346" fmla="*/ 234081 h 1160513"/>
                <a:gd name="connsiteX347" fmla="*/ 32150 w 424559"/>
                <a:gd name="connsiteY347" fmla="*/ 223154 h 1160513"/>
                <a:gd name="connsiteX348" fmla="*/ 25649 w 424559"/>
                <a:gd name="connsiteY348" fmla="*/ 212682 h 1160513"/>
                <a:gd name="connsiteX349" fmla="*/ 26240 w 424559"/>
                <a:gd name="connsiteY349" fmla="*/ 204824 h 1160513"/>
                <a:gd name="connsiteX350" fmla="*/ 33705 w 424559"/>
                <a:gd name="connsiteY350" fmla="*/ 195078 h 1160513"/>
                <a:gd name="connsiteX351" fmla="*/ 43719 w 424559"/>
                <a:gd name="connsiteY351" fmla="*/ 190750 h 1160513"/>
                <a:gd name="connsiteX352" fmla="*/ 44073 w 424559"/>
                <a:gd name="connsiteY352" fmla="*/ 189604 h 1160513"/>
                <a:gd name="connsiteX353" fmla="*/ 73797 w 424559"/>
                <a:gd name="connsiteY353" fmla="*/ 99581 h 1160513"/>
                <a:gd name="connsiteX354" fmla="*/ 88311 w 424559"/>
                <a:gd name="connsiteY354" fmla="*/ 82371 h 1160513"/>
                <a:gd name="connsiteX355" fmla="*/ 99654 w 424559"/>
                <a:gd name="connsiteY355" fmla="*/ 75186 h 1160513"/>
                <a:gd name="connsiteX356" fmla="*/ 95507 w 424559"/>
                <a:gd name="connsiteY356" fmla="*/ 79136 h 1160513"/>
                <a:gd name="connsiteX357" fmla="*/ 93931 w 424559"/>
                <a:gd name="connsiteY357" fmla="*/ 88695 h 1160513"/>
                <a:gd name="connsiteX358" fmla="*/ 140367 w 424559"/>
                <a:gd name="connsiteY358" fmla="*/ 146609 h 1160513"/>
                <a:gd name="connsiteX359" fmla="*/ 140191 w 424559"/>
                <a:gd name="connsiteY359" fmla="*/ 169335 h 1160513"/>
                <a:gd name="connsiteX360" fmla="*/ 147511 w 424559"/>
                <a:gd name="connsiteY360" fmla="*/ 57727 h 1160513"/>
                <a:gd name="connsiteX361" fmla="*/ 143136 w 424559"/>
                <a:gd name="connsiteY361" fmla="*/ 62352 h 1160513"/>
                <a:gd name="connsiteX362" fmla="*/ 141062 w 424559"/>
                <a:gd name="connsiteY362" fmla="*/ 111784 h 1160513"/>
                <a:gd name="connsiteX363" fmla="*/ 140834 w 424559"/>
                <a:gd name="connsiteY363" fmla="*/ 126351 h 1160513"/>
                <a:gd name="connsiteX364" fmla="*/ 111805 w 424559"/>
                <a:gd name="connsiteY364" fmla="*/ 85793 h 1160513"/>
                <a:gd name="connsiteX365" fmla="*/ 144836 w 424559"/>
                <a:gd name="connsiteY365" fmla="*/ 55208 h 1160513"/>
                <a:gd name="connsiteX366" fmla="*/ 158905 w 424559"/>
                <a:gd name="connsiteY366" fmla="*/ 38620 h 1160513"/>
                <a:gd name="connsiteX367" fmla="*/ 157806 w 424559"/>
                <a:gd name="connsiteY367" fmla="*/ 41585 h 1160513"/>
                <a:gd name="connsiteX368" fmla="*/ 156614 w 424559"/>
                <a:gd name="connsiteY368" fmla="*/ 44374 h 1160513"/>
                <a:gd name="connsiteX369" fmla="*/ 156334 w 424559"/>
                <a:gd name="connsiteY369" fmla="*/ 44996 h 1160513"/>
                <a:gd name="connsiteX370" fmla="*/ 155795 w 424559"/>
                <a:gd name="connsiteY370" fmla="*/ 46032 h 1160513"/>
                <a:gd name="connsiteX371" fmla="*/ 152736 w 424559"/>
                <a:gd name="connsiteY371" fmla="*/ 51030 h 1160513"/>
                <a:gd name="connsiteX372" fmla="*/ 152529 w 424559"/>
                <a:gd name="connsiteY372" fmla="*/ 51299 h 1160513"/>
                <a:gd name="connsiteX373" fmla="*/ 152031 w 424559"/>
                <a:gd name="connsiteY373" fmla="*/ 51807 h 1160513"/>
                <a:gd name="connsiteX374" fmla="*/ 151575 w 424559"/>
                <a:gd name="connsiteY374" fmla="*/ 52222 h 1160513"/>
                <a:gd name="connsiteX375" fmla="*/ 147449 w 424559"/>
                <a:gd name="connsiteY375" fmla="*/ 57727 h 1160513"/>
                <a:gd name="connsiteX376" fmla="*/ 149107 w 424559"/>
                <a:gd name="connsiteY376" fmla="*/ 487985 h 1160513"/>
                <a:gd name="connsiteX377" fmla="*/ 152757 w 424559"/>
                <a:gd name="connsiteY377" fmla="*/ 290688 h 1160513"/>
                <a:gd name="connsiteX378" fmla="*/ 155929 w 424559"/>
                <a:gd name="connsiteY378" fmla="*/ 176717 h 1160513"/>
                <a:gd name="connsiteX379" fmla="*/ 156966 w 424559"/>
                <a:gd name="connsiteY379" fmla="*/ 120732 h 1160513"/>
                <a:gd name="connsiteX380" fmla="*/ 212848 w 424559"/>
                <a:gd name="connsiteY380" fmla="*/ 145552 h 1160513"/>
                <a:gd name="connsiteX381" fmla="*/ 251291 w 424559"/>
                <a:gd name="connsiteY381" fmla="*/ 117787 h 1160513"/>
                <a:gd name="connsiteX382" fmla="*/ 251478 w 424559"/>
                <a:gd name="connsiteY382" fmla="*/ 131389 h 1160513"/>
                <a:gd name="connsiteX383" fmla="*/ 251561 w 424559"/>
                <a:gd name="connsiteY383" fmla="*/ 137734 h 1160513"/>
                <a:gd name="connsiteX384" fmla="*/ 251861 w 424559"/>
                <a:gd name="connsiteY384" fmla="*/ 159393 h 1160513"/>
                <a:gd name="connsiteX385" fmla="*/ 255324 w 424559"/>
                <a:gd name="connsiteY385" fmla="*/ 269372 h 1160513"/>
                <a:gd name="connsiteX386" fmla="*/ 276474 w 424559"/>
                <a:gd name="connsiteY386" fmla="*/ 480873 h 1160513"/>
                <a:gd name="connsiteX387" fmla="*/ 277656 w 424559"/>
                <a:gd name="connsiteY387" fmla="*/ 490909 h 1160513"/>
                <a:gd name="connsiteX388" fmla="*/ 149056 w 424559"/>
                <a:gd name="connsiteY388" fmla="*/ 487975 h 1160513"/>
                <a:gd name="connsiteX389" fmla="*/ 326197 w 424559"/>
                <a:gd name="connsiteY389" fmla="*/ 244687 h 1160513"/>
                <a:gd name="connsiteX390" fmla="*/ 323968 w 424559"/>
                <a:gd name="connsiteY390" fmla="*/ 244470 h 1160513"/>
                <a:gd name="connsiteX391" fmla="*/ 322766 w 424559"/>
                <a:gd name="connsiteY391" fmla="*/ 244791 h 1160513"/>
                <a:gd name="connsiteX392" fmla="*/ 322766 w 424559"/>
                <a:gd name="connsiteY392" fmla="*/ 244646 h 1160513"/>
                <a:gd name="connsiteX393" fmla="*/ 323958 w 424559"/>
                <a:gd name="connsiteY393" fmla="*/ 242800 h 1160513"/>
                <a:gd name="connsiteX394" fmla="*/ 322994 w 424559"/>
                <a:gd name="connsiteY394" fmla="*/ 243951 h 1160513"/>
                <a:gd name="connsiteX395" fmla="*/ 322994 w 424559"/>
                <a:gd name="connsiteY395" fmla="*/ 243951 h 1160513"/>
                <a:gd name="connsiteX396" fmla="*/ 324673 w 424559"/>
                <a:gd name="connsiteY396" fmla="*/ 241587 h 1160513"/>
                <a:gd name="connsiteX397" fmla="*/ 325492 w 424559"/>
                <a:gd name="connsiteY397" fmla="*/ 238591 h 1160513"/>
                <a:gd name="connsiteX398" fmla="*/ 323066 w 424559"/>
                <a:gd name="connsiteY398" fmla="*/ 232940 h 1160513"/>
                <a:gd name="connsiteX399" fmla="*/ 318007 w 424559"/>
                <a:gd name="connsiteY399" fmla="*/ 230950 h 1160513"/>
                <a:gd name="connsiteX400" fmla="*/ 318131 w 424559"/>
                <a:gd name="connsiteY400" fmla="*/ 204430 h 1160513"/>
                <a:gd name="connsiteX401" fmla="*/ 313891 w 424559"/>
                <a:gd name="connsiteY401" fmla="*/ 164607 h 1160513"/>
                <a:gd name="connsiteX402" fmla="*/ 309537 w 424559"/>
                <a:gd name="connsiteY402" fmla="*/ 146412 h 1160513"/>
                <a:gd name="connsiteX403" fmla="*/ 295509 w 424559"/>
                <a:gd name="connsiteY403" fmla="*/ 154167 h 1160513"/>
                <a:gd name="connsiteX404" fmla="*/ 295986 w 424559"/>
                <a:gd name="connsiteY404" fmla="*/ 156956 h 1160513"/>
                <a:gd name="connsiteX405" fmla="*/ 298308 w 424559"/>
                <a:gd name="connsiteY405" fmla="*/ 168785 h 1160513"/>
                <a:gd name="connsiteX406" fmla="*/ 302103 w 424559"/>
                <a:gd name="connsiteY406" fmla="*/ 204730 h 1160513"/>
                <a:gd name="connsiteX407" fmla="*/ 300320 w 424559"/>
                <a:gd name="connsiteY407" fmla="*/ 249674 h 1160513"/>
                <a:gd name="connsiteX408" fmla="*/ 292451 w 424559"/>
                <a:gd name="connsiteY408" fmla="*/ 296132 h 1160513"/>
                <a:gd name="connsiteX409" fmla="*/ 294700 w 424559"/>
                <a:gd name="connsiteY409" fmla="*/ 359374 h 1160513"/>
                <a:gd name="connsiteX410" fmla="*/ 310553 w 424559"/>
                <a:gd name="connsiteY410" fmla="*/ 401612 h 1160513"/>
                <a:gd name="connsiteX411" fmla="*/ 325544 w 424559"/>
                <a:gd name="connsiteY411" fmla="*/ 449532 h 1160513"/>
                <a:gd name="connsiteX412" fmla="*/ 328468 w 424559"/>
                <a:gd name="connsiteY412" fmla="*/ 453990 h 1160513"/>
                <a:gd name="connsiteX413" fmla="*/ 328613 w 424559"/>
                <a:gd name="connsiteY413" fmla="*/ 455929 h 1160513"/>
                <a:gd name="connsiteX414" fmla="*/ 335228 w 424559"/>
                <a:gd name="connsiteY414" fmla="*/ 480676 h 1160513"/>
                <a:gd name="connsiteX415" fmla="*/ 332055 w 424559"/>
                <a:gd name="connsiteY415" fmla="*/ 482252 h 1160513"/>
                <a:gd name="connsiteX416" fmla="*/ 294535 w 424559"/>
                <a:gd name="connsiteY416" fmla="*/ 494776 h 1160513"/>
                <a:gd name="connsiteX417" fmla="*/ 270824 w 424559"/>
                <a:gd name="connsiteY417" fmla="*/ 276329 h 1160513"/>
                <a:gd name="connsiteX418" fmla="*/ 267112 w 424559"/>
                <a:gd name="connsiteY418" fmla="*/ 162876 h 1160513"/>
                <a:gd name="connsiteX419" fmla="*/ 266729 w 424559"/>
                <a:gd name="connsiteY419" fmla="*/ 136957 h 1160513"/>
                <a:gd name="connsiteX420" fmla="*/ 314638 w 424559"/>
                <a:gd name="connsiteY420" fmla="*/ 88385 h 1160513"/>
                <a:gd name="connsiteX421" fmla="*/ 312539 w 424559"/>
                <a:gd name="connsiteY421" fmla="*/ 78653 h 1160513"/>
                <a:gd name="connsiteX422" fmla="*/ 311942 w 424559"/>
                <a:gd name="connsiteY422" fmla="*/ 78307 h 1160513"/>
                <a:gd name="connsiteX423" fmla="*/ 294317 w 424559"/>
                <a:gd name="connsiteY423" fmla="*/ 61429 h 1160513"/>
                <a:gd name="connsiteX424" fmla="*/ 330821 w 424559"/>
                <a:gd name="connsiteY424" fmla="*/ 86373 h 1160513"/>
                <a:gd name="connsiteX425" fmla="*/ 370125 w 424559"/>
                <a:gd name="connsiteY425" fmla="*/ 170901 h 1160513"/>
                <a:gd name="connsiteX426" fmla="*/ 376273 w 424559"/>
                <a:gd name="connsiteY426" fmla="*/ 175960 h 1160513"/>
                <a:gd name="connsiteX427" fmla="*/ 376273 w 424559"/>
                <a:gd name="connsiteY427" fmla="*/ 175960 h 1160513"/>
                <a:gd name="connsiteX428" fmla="*/ 381768 w 424559"/>
                <a:gd name="connsiteY428" fmla="*/ 179692 h 1160513"/>
                <a:gd name="connsiteX429" fmla="*/ 383499 w 424559"/>
                <a:gd name="connsiteY429" fmla="*/ 181279 h 1160513"/>
                <a:gd name="connsiteX430" fmla="*/ 383769 w 424559"/>
                <a:gd name="connsiteY430" fmla="*/ 181569 h 1160513"/>
                <a:gd name="connsiteX431" fmla="*/ 384381 w 424559"/>
                <a:gd name="connsiteY431" fmla="*/ 182460 h 1160513"/>
                <a:gd name="connsiteX432" fmla="*/ 384692 w 424559"/>
                <a:gd name="connsiteY432" fmla="*/ 183238 h 1160513"/>
                <a:gd name="connsiteX433" fmla="*/ 384692 w 424559"/>
                <a:gd name="connsiteY433" fmla="*/ 183445 h 1160513"/>
                <a:gd name="connsiteX434" fmla="*/ 384692 w 424559"/>
                <a:gd name="connsiteY434" fmla="*/ 184482 h 1160513"/>
                <a:gd name="connsiteX435" fmla="*/ 384692 w 424559"/>
                <a:gd name="connsiteY435" fmla="*/ 184783 h 1160513"/>
                <a:gd name="connsiteX436" fmla="*/ 384692 w 424559"/>
                <a:gd name="connsiteY436" fmla="*/ 184918 h 1160513"/>
                <a:gd name="connsiteX437" fmla="*/ 381384 w 424559"/>
                <a:gd name="connsiteY437" fmla="*/ 201962 h 1160513"/>
                <a:gd name="connsiteX438" fmla="*/ 390228 w 424559"/>
                <a:gd name="connsiteY438" fmla="*/ 220707 h 1160513"/>
                <a:gd name="connsiteX439" fmla="*/ 391379 w 424559"/>
                <a:gd name="connsiteY439" fmla="*/ 222666 h 1160513"/>
                <a:gd name="connsiteX440" fmla="*/ 392281 w 424559"/>
                <a:gd name="connsiteY440" fmla="*/ 224325 h 1160513"/>
                <a:gd name="connsiteX441" fmla="*/ 392976 w 424559"/>
                <a:gd name="connsiteY441" fmla="*/ 226295 h 1160513"/>
                <a:gd name="connsiteX442" fmla="*/ 393287 w 424559"/>
                <a:gd name="connsiteY442" fmla="*/ 227539 h 1160513"/>
                <a:gd name="connsiteX443" fmla="*/ 393287 w 424559"/>
                <a:gd name="connsiteY443" fmla="*/ 228929 h 1160513"/>
                <a:gd name="connsiteX444" fmla="*/ 393089 w 424559"/>
                <a:gd name="connsiteY444" fmla="*/ 229737 h 1160513"/>
                <a:gd name="connsiteX445" fmla="*/ 392177 w 424559"/>
                <a:gd name="connsiteY445" fmla="*/ 231105 h 1160513"/>
                <a:gd name="connsiteX446" fmla="*/ 343833 w 424559"/>
                <a:gd name="connsiteY446" fmla="*/ 238601 h 1160513"/>
                <a:gd name="connsiteX447" fmla="*/ 329463 w 424559"/>
                <a:gd name="connsiteY447" fmla="*/ 246408 h 1160513"/>
                <a:gd name="connsiteX448" fmla="*/ 326145 w 424559"/>
                <a:gd name="connsiteY448" fmla="*/ 244677 h 1160513"/>
                <a:gd name="connsiteX449" fmla="*/ 344527 w 424559"/>
                <a:gd name="connsiteY449" fmla="*/ 296246 h 1160513"/>
                <a:gd name="connsiteX450" fmla="*/ 342454 w 424559"/>
                <a:gd name="connsiteY450" fmla="*/ 299698 h 1160513"/>
                <a:gd name="connsiteX451" fmla="*/ 339623 w 424559"/>
                <a:gd name="connsiteY451" fmla="*/ 297624 h 1160513"/>
                <a:gd name="connsiteX452" fmla="*/ 335476 w 424559"/>
                <a:gd name="connsiteY452" fmla="*/ 288760 h 1160513"/>
                <a:gd name="connsiteX453" fmla="*/ 329515 w 424559"/>
                <a:gd name="connsiteY453" fmla="*/ 264666 h 1160513"/>
                <a:gd name="connsiteX454" fmla="*/ 331868 w 424559"/>
                <a:gd name="connsiteY454" fmla="*/ 262592 h 1160513"/>
                <a:gd name="connsiteX455" fmla="*/ 332480 w 424559"/>
                <a:gd name="connsiteY455" fmla="*/ 262042 h 1160513"/>
                <a:gd name="connsiteX456" fmla="*/ 334108 w 424559"/>
                <a:gd name="connsiteY456" fmla="*/ 260550 h 1160513"/>
                <a:gd name="connsiteX457" fmla="*/ 337508 w 424559"/>
                <a:gd name="connsiteY457" fmla="*/ 257937 h 1160513"/>
                <a:gd name="connsiteX458" fmla="*/ 348063 w 424559"/>
                <a:gd name="connsiteY458" fmla="*/ 252007 h 1160513"/>
                <a:gd name="connsiteX459" fmla="*/ 372375 w 424559"/>
                <a:gd name="connsiteY459" fmla="*/ 244272 h 1160513"/>
                <a:gd name="connsiteX460" fmla="*/ 383386 w 424559"/>
                <a:gd name="connsiteY460" fmla="*/ 243754 h 1160513"/>
                <a:gd name="connsiteX461" fmla="*/ 391296 w 424559"/>
                <a:gd name="connsiteY461" fmla="*/ 246190 h 1160513"/>
                <a:gd name="connsiteX462" fmla="*/ 392924 w 424559"/>
                <a:gd name="connsiteY462" fmla="*/ 247777 h 1160513"/>
                <a:gd name="connsiteX463" fmla="*/ 395132 w 424559"/>
                <a:gd name="connsiteY463" fmla="*/ 251924 h 1160513"/>
                <a:gd name="connsiteX464" fmla="*/ 398242 w 424559"/>
                <a:gd name="connsiteY464" fmla="*/ 264531 h 1160513"/>
                <a:gd name="connsiteX465" fmla="*/ 400772 w 424559"/>
                <a:gd name="connsiteY465" fmla="*/ 286904 h 1160513"/>
                <a:gd name="connsiteX466" fmla="*/ 400772 w 424559"/>
                <a:gd name="connsiteY466" fmla="*/ 286904 h 1160513"/>
                <a:gd name="connsiteX467" fmla="*/ 400616 w 424559"/>
                <a:gd name="connsiteY467" fmla="*/ 286178 h 1160513"/>
                <a:gd name="connsiteX468" fmla="*/ 395982 w 424559"/>
                <a:gd name="connsiteY468" fmla="*/ 281077 h 1160513"/>
                <a:gd name="connsiteX469" fmla="*/ 387490 w 424559"/>
                <a:gd name="connsiteY469" fmla="*/ 274906 h 1160513"/>
                <a:gd name="connsiteX470" fmla="*/ 384796 w 424559"/>
                <a:gd name="connsiteY470" fmla="*/ 275894 h 1160513"/>
                <a:gd name="connsiteX471" fmla="*/ 350738 w 424559"/>
                <a:gd name="connsiteY471" fmla="*/ 290077 h 1160513"/>
                <a:gd name="connsiteX472" fmla="*/ 344434 w 424559"/>
                <a:gd name="connsiteY472" fmla="*/ 296235 h 1160513"/>
                <a:gd name="connsiteX473" fmla="*/ 402420 w 424559"/>
                <a:gd name="connsiteY473" fmla="*/ 542146 h 1160513"/>
                <a:gd name="connsiteX474" fmla="*/ 388082 w 424559"/>
                <a:gd name="connsiteY474" fmla="*/ 539668 h 1160513"/>
                <a:gd name="connsiteX475" fmla="*/ 379632 w 424559"/>
                <a:gd name="connsiteY475" fmla="*/ 525619 h 1160513"/>
                <a:gd name="connsiteX476" fmla="*/ 378595 w 424559"/>
                <a:gd name="connsiteY476" fmla="*/ 501857 h 1160513"/>
                <a:gd name="connsiteX477" fmla="*/ 381364 w 424559"/>
                <a:gd name="connsiteY477" fmla="*/ 480613 h 1160513"/>
                <a:gd name="connsiteX478" fmla="*/ 384246 w 424559"/>
                <a:gd name="connsiteY478" fmla="*/ 474953 h 1160513"/>
                <a:gd name="connsiteX479" fmla="*/ 381074 w 424559"/>
                <a:gd name="connsiteY479" fmla="*/ 377072 h 1160513"/>
                <a:gd name="connsiteX480" fmla="*/ 362039 w 424559"/>
                <a:gd name="connsiteY480" fmla="*/ 298972 h 1160513"/>
                <a:gd name="connsiteX481" fmla="*/ 368031 w 424559"/>
                <a:gd name="connsiteY481" fmla="*/ 295997 h 1160513"/>
                <a:gd name="connsiteX482" fmla="*/ 382432 w 424559"/>
                <a:gd name="connsiteY482" fmla="*/ 291165 h 1160513"/>
                <a:gd name="connsiteX483" fmla="*/ 384692 w 424559"/>
                <a:gd name="connsiteY483" fmla="*/ 295312 h 1160513"/>
                <a:gd name="connsiteX484" fmla="*/ 399922 w 424559"/>
                <a:gd name="connsiteY484" fmla="*/ 468753 h 1160513"/>
                <a:gd name="connsiteX485" fmla="*/ 402845 w 424559"/>
                <a:gd name="connsiteY485" fmla="*/ 474766 h 1160513"/>
                <a:gd name="connsiteX486" fmla="*/ 403488 w 424559"/>
                <a:gd name="connsiteY486" fmla="*/ 477088 h 1160513"/>
                <a:gd name="connsiteX487" fmla="*/ 405966 w 424559"/>
                <a:gd name="connsiteY487" fmla="*/ 489032 h 1160513"/>
                <a:gd name="connsiteX488" fmla="*/ 409294 w 424559"/>
                <a:gd name="connsiteY488" fmla="*/ 516309 h 1160513"/>
                <a:gd name="connsiteX489" fmla="*/ 402369 w 424559"/>
                <a:gd name="connsiteY489" fmla="*/ 542135 h 116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424559" h="1160513">
                  <a:moveTo>
                    <a:pt x="92614" y="254557"/>
                  </a:moveTo>
                  <a:lnTo>
                    <a:pt x="92614" y="254412"/>
                  </a:lnTo>
                  <a:lnTo>
                    <a:pt x="92614" y="254267"/>
                  </a:lnTo>
                  <a:cubicBezTo>
                    <a:pt x="92510" y="254620"/>
                    <a:pt x="92448" y="254858"/>
                    <a:pt x="92427" y="254972"/>
                  </a:cubicBezTo>
                  <a:cubicBezTo>
                    <a:pt x="92500" y="254806"/>
                    <a:pt x="92583" y="254671"/>
                    <a:pt x="92614" y="254557"/>
                  </a:cubicBezTo>
                  <a:close/>
                  <a:moveTo>
                    <a:pt x="421621" y="489654"/>
                  </a:moveTo>
                  <a:cubicBezTo>
                    <a:pt x="420709" y="484014"/>
                    <a:pt x="419682" y="478374"/>
                    <a:pt x="418293" y="472838"/>
                  </a:cubicBezTo>
                  <a:cubicBezTo>
                    <a:pt x="417962" y="471511"/>
                    <a:pt x="417588" y="470194"/>
                    <a:pt x="417153" y="468908"/>
                  </a:cubicBezTo>
                  <a:cubicBezTo>
                    <a:pt x="417153" y="468753"/>
                    <a:pt x="417267" y="468639"/>
                    <a:pt x="417267" y="468463"/>
                  </a:cubicBezTo>
                  <a:cubicBezTo>
                    <a:pt x="422311" y="412045"/>
                    <a:pt x="417686" y="355181"/>
                    <a:pt x="403592" y="300320"/>
                  </a:cubicBezTo>
                  <a:cubicBezTo>
                    <a:pt x="406711" y="299340"/>
                    <a:pt x="409668" y="297900"/>
                    <a:pt x="412363" y="296049"/>
                  </a:cubicBezTo>
                  <a:cubicBezTo>
                    <a:pt x="415145" y="294491"/>
                    <a:pt x="416629" y="291337"/>
                    <a:pt x="416054" y="288201"/>
                  </a:cubicBezTo>
                  <a:cubicBezTo>
                    <a:pt x="414851" y="280010"/>
                    <a:pt x="414457" y="269539"/>
                    <a:pt x="412944" y="260508"/>
                  </a:cubicBezTo>
                  <a:cubicBezTo>
                    <a:pt x="412146" y="252386"/>
                    <a:pt x="409054" y="244658"/>
                    <a:pt x="404028" y="238228"/>
                  </a:cubicBezTo>
                  <a:cubicBezTo>
                    <a:pt x="405558" y="236411"/>
                    <a:pt x="406689" y="234291"/>
                    <a:pt x="407345" y="232008"/>
                  </a:cubicBezTo>
                  <a:cubicBezTo>
                    <a:pt x="408312" y="228001"/>
                    <a:pt x="407910" y="223786"/>
                    <a:pt x="406205" y="220033"/>
                  </a:cubicBezTo>
                  <a:cubicBezTo>
                    <a:pt x="404500" y="216280"/>
                    <a:pt x="402459" y="212689"/>
                    <a:pt x="400109" y="209302"/>
                  </a:cubicBezTo>
                  <a:cubicBezTo>
                    <a:pt x="399072" y="207654"/>
                    <a:pt x="397962" y="205995"/>
                    <a:pt x="397050" y="204243"/>
                  </a:cubicBezTo>
                  <a:cubicBezTo>
                    <a:pt x="396549" y="203300"/>
                    <a:pt x="396173" y="202297"/>
                    <a:pt x="395930" y="201257"/>
                  </a:cubicBezTo>
                  <a:cubicBezTo>
                    <a:pt x="396024" y="201890"/>
                    <a:pt x="395930" y="199764"/>
                    <a:pt x="395930" y="199433"/>
                  </a:cubicBezTo>
                  <a:cubicBezTo>
                    <a:pt x="395979" y="198488"/>
                    <a:pt x="396079" y="197546"/>
                    <a:pt x="396231" y="196612"/>
                  </a:cubicBezTo>
                  <a:cubicBezTo>
                    <a:pt x="396044" y="197701"/>
                    <a:pt x="396552" y="195368"/>
                    <a:pt x="396604" y="195140"/>
                  </a:cubicBezTo>
                  <a:cubicBezTo>
                    <a:pt x="396811" y="194373"/>
                    <a:pt x="397040" y="193606"/>
                    <a:pt x="397278" y="192839"/>
                  </a:cubicBezTo>
                  <a:cubicBezTo>
                    <a:pt x="398324" y="190028"/>
                    <a:pt x="399021" y="187100"/>
                    <a:pt x="399352" y="184119"/>
                  </a:cubicBezTo>
                  <a:cubicBezTo>
                    <a:pt x="399787" y="175660"/>
                    <a:pt x="392965" y="170102"/>
                    <a:pt x="386361" y="165955"/>
                  </a:cubicBezTo>
                  <a:cubicBezTo>
                    <a:pt x="376771" y="134956"/>
                    <a:pt x="365398" y="101956"/>
                    <a:pt x="344289" y="76690"/>
                  </a:cubicBezTo>
                  <a:cubicBezTo>
                    <a:pt x="328241" y="58022"/>
                    <a:pt x="306064" y="45686"/>
                    <a:pt x="281741" y="41896"/>
                  </a:cubicBezTo>
                  <a:cubicBezTo>
                    <a:pt x="281255" y="41854"/>
                    <a:pt x="280765" y="41854"/>
                    <a:pt x="280279" y="41896"/>
                  </a:cubicBezTo>
                  <a:cubicBezTo>
                    <a:pt x="279450" y="40724"/>
                    <a:pt x="278620" y="39532"/>
                    <a:pt x="277791" y="38402"/>
                  </a:cubicBezTo>
                  <a:cubicBezTo>
                    <a:pt x="268762" y="23854"/>
                    <a:pt x="255830" y="12133"/>
                    <a:pt x="240467" y="4572"/>
                  </a:cubicBezTo>
                  <a:cubicBezTo>
                    <a:pt x="239116" y="1651"/>
                    <a:pt x="236124" y="-155"/>
                    <a:pt x="232909" y="11"/>
                  </a:cubicBezTo>
                  <a:cubicBezTo>
                    <a:pt x="228368" y="13"/>
                    <a:pt x="224564" y="3446"/>
                    <a:pt x="224096" y="7962"/>
                  </a:cubicBezTo>
                  <a:cubicBezTo>
                    <a:pt x="224382" y="17195"/>
                    <a:pt x="226526" y="26274"/>
                    <a:pt x="230400" y="34659"/>
                  </a:cubicBezTo>
                  <a:cubicBezTo>
                    <a:pt x="233581" y="42735"/>
                    <a:pt x="238830" y="49832"/>
                    <a:pt x="245620" y="55239"/>
                  </a:cubicBezTo>
                  <a:cubicBezTo>
                    <a:pt x="246396" y="55784"/>
                    <a:pt x="247244" y="56220"/>
                    <a:pt x="248139" y="56535"/>
                  </a:cubicBezTo>
                  <a:cubicBezTo>
                    <a:pt x="248352" y="62704"/>
                    <a:pt x="249024" y="68848"/>
                    <a:pt x="250150" y="74917"/>
                  </a:cubicBezTo>
                  <a:cubicBezTo>
                    <a:pt x="249754" y="76197"/>
                    <a:pt x="249623" y="77545"/>
                    <a:pt x="249767" y="78877"/>
                  </a:cubicBezTo>
                  <a:cubicBezTo>
                    <a:pt x="249805" y="84002"/>
                    <a:pt x="248614" y="89061"/>
                    <a:pt x="246294" y="93630"/>
                  </a:cubicBezTo>
                  <a:cubicBezTo>
                    <a:pt x="243879" y="99344"/>
                    <a:pt x="240814" y="104761"/>
                    <a:pt x="237160" y="109773"/>
                  </a:cubicBezTo>
                  <a:cubicBezTo>
                    <a:pt x="230783" y="119920"/>
                    <a:pt x="220843" y="127316"/>
                    <a:pt x="209292" y="130508"/>
                  </a:cubicBezTo>
                  <a:cubicBezTo>
                    <a:pt x="197548" y="131127"/>
                    <a:pt x="186079" y="126817"/>
                    <a:pt x="177650" y="118617"/>
                  </a:cubicBezTo>
                  <a:cubicBezTo>
                    <a:pt x="167645" y="109448"/>
                    <a:pt x="160758" y="97380"/>
                    <a:pt x="157951" y="84102"/>
                  </a:cubicBezTo>
                  <a:cubicBezTo>
                    <a:pt x="157671" y="82768"/>
                    <a:pt x="156983" y="81554"/>
                    <a:pt x="155981" y="80629"/>
                  </a:cubicBezTo>
                  <a:cubicBezTo>
                    <a:pt x="156203" y="75793"/>
                    <a:pt x="156986" y="70999"/>
                    <a:pt x="158314" y="66343"/>
                  </a:cubicBezTo>
                  <a:cubicBezTo>
                    <a:pt x="158958" y="66195"/>
                    <a:pt x="159584" y="65976"/>
                    <a:pt x="160180" y="65690"/>
                  </a:cubicBezTo>
                  <a:cubicBezTo>
                    <a:pt x="168577" y="59155"/>
                    <a:pt x="174442" y="49905"/>
                    <a:pt x="176768" y="39522"/>
                  </a:cubicBezTo>
                  <a:cubicBezTo>
                    <a:pt x="178631" y="34677"/>
                    <a:pt x="179814" y="29597"/>
                    <a:pt x="180283" y="24427"/>
                  </a:cubicBezTo>
                  <a:cubicBezTo>
                    <a:pt x="180583" y="17268"/>
                    <a:pt x="178815" y="10174"/>
                    <a:pt x="175192" y="3992"/>
                  </a:cubicBezTo>
                  <a:cubicBezTo>
                    <a:pt x="170143" y="-4769"/>
                    <a:pt x="154602" y="3235"/>
                    <a:pt x="159900" y="12441"/>
                  </a:cubicBezTo>
                  <a:cubicBezTo>
                    <a:pt x="160253" y="13053"/>
                    <a:pt x="160584" y="13654"/>
                    <a:pt x="160937" y="14276"/>
                  </a:cubicBezTo>
                  <a:cubicBezTo>
                    <a:pt x="161010" y="14422"/>
                    <a:pt x="160937" y="14370"/>
                    <a:pt x="161030" y="14422"/>
                  </a:cubicBezTo>
                  <a:cubicBezTo>
                    <a:pt x="151484" y="23340"/>
                    <a:pt x="142551" y="32894"/>
                    <a:pt x="134292" y="43016"/>
                  </a:cubicBezTo>
                  <a:cubicBezTo>
                    <a:pt x="132219" y="45297"/>
                    <a:pt x="130021" y="47401"/>
                    <a:pt x="127833" y="49547"/>
                  </a:cubicBezTo>
                  <a:cubicBezTo>
                    <a:pt x="127408" y="49561"/>
                    <a:pt x="126985" y="49610"/>
                    <a:pt x="126568" y="49693"/>
                  </a:cubicBezTo>
                  <a:cubicBezTo>
                    <a:pt x="110301" y="53180"/>
                    <a:pt x="94773" y="59496"/>
                    <a:pt x="80691" y="68354"/>
                  </a:cubicBezTo>
                  <a:cubicBezTo>
                    <a:pt x="72704" y="74368"/>
                    <a:pt x="65857" y="81763"/>
                    <a:pt x="60474" y="90188"/>
                  </a:cubicBezTo>
                  <a:cubicBezTo>
                    <a:pt x="44059" y="118414"/>
                    <a:pt x="33222" y="149532"/>
                    <a:pt x="28552" y="181849"/>
                  </a:cubicBezTo>
                  <a:cubicBezTo>
                    <a:pt x="21500" y="187498"/>
                    <a:pt x="15913" y="194763"/>
                    <a:pt x="12264" y="203030"/>
                  </a:cubicBezTo>
                  <a:cubicBezTo>
                    <a:pt x="9960" y="211206"/>
                    <a:pt x="11864" y="219992"/>
                    <a:pt x="17344" y="226482"/>
                  </a:cubicBezTo>
                  <a:cubicBezTo>
                    <a:pt x="14017" y="229190"/>
                    <a:pt x="11854" y="233071"/>
                    <a:pt x="11300" y="237326"/>
                  </a:cubicBezTo>
                  <a:cubicBezTo>
                    <a:pt x="10844" y="242703"/>
                    <a:pt x="12583" y="248035"/>
                    <a:pt x="16121" y="252110"/>
                  </a:cubicBezTo>
                  <a:cubicBezTo>
                    <a:pt x="14988" y="252946"/>
                    <a:pt x="13945" y="253898"/>
                    <a:pt x="13011" y="254951"/>
                  </a:cubicBezTo>
                  <a:cubicBezTo>
                    <a:pt x="8280" y="261166"/>
                    <a:pt x="5427" y="268606"/>
                    <a:pt x="4789" y="276391"/>
                  </a:cubicBezTo>
                  <a:cubicBezTo>
                    <a:pt x="3502" y="284181"/>
                    <a:pt x="4649" y="292179"/>
                    <a:pt x="8076" y="299293"/>
                  </a:cubicBezTo>
                  <a:cubicBezTo>
                    <a:pt x="10547" y="303841"/>
                    <a:pt x="14976" y="306996"/>
                    <a:pt x="20081" y="307847"/>
                  </a:cubicBezTo>
                  <a:cubicBezTo>
                    <a:pt x="14654" y="335044"/>
                    <a:pt x="10695" y="362513"/>
                    <a:pt x="8221" y="390135"/>
                  </a:cubicBezTo>
                  <a:cubicBezTo>
                    <a:pt x="6438" y="416759"/>
                    <a:pt x="8149" y="443622"/>
                    <a:pt x="8916" y="470267"/>
                  </a:cubicBezTo>
                  <a:cubicBezTo>
                    <a:pt x="8183" y="471851"/>
                    <a:pt x="7596" y="473500"/>
                    <a:pt x="7164" y="475191"/>
                  </a:cubicBezTo>
                  <a:cubicBezTo>
                    <a:pt x="5920" y="479680"/>
                    <a:pt x="4997" y="484273"/>
                    <a:pt x="4147" y="488856"/>
                  </a:cubicBezTo>
                  <a:cubicBezTo>
                    <a:pt x="1722" y="500284"/>
                    <a:pt x="333" y="511909"/>
                    <a:pt x="0" y="523588"/>
                  </a:cubicBezTo>
                  <a:cubicBezTo>
                    <a:pt x="0" y="537439"/>
                    <a:pt x="3981" y="554193"/>
                    <a:pt x="18610" y="559221"/>
                  </a:cubicBezTo>
                  <a:cubicBezTo>
                    <a:pt x="35799" y="565131"/>
                    <a:pt x="51880" y="552524"/>
                    <a:pt x="58287" y="537273"/>
                  </a:cubicBezTo>
                  <a:cubicBezTo>
                    <a:pt x="61682" y="527997"/>
                    <a:pt x="62905" y="518066"/>
                    <a:pt x="61864" y="508244"/>
                  </a:cubicBezTo>
                  <a:cubicBezTo>
                    <a:pt x="61159" y="497409"/>
                    <a:pt x="59707" y="486585"/>
                    <a:pt x="57934" y="475875"/>
                  </a:cubicBezTo>
                  <a:cubicBezTo>
                    <a:pt x="59210" y="447095"/>
                    <a:pt x="60651" y="418252"/>
                    <a:pt x="64393" y="389658"/>
                  </a:cubicBezTo>
                  <a:cubicBezTo>
                    <a:pt x="67016" y="369607"/>
                    <a:pt x="70272" y="349629"/>
                    <a:pt x="73310" y="329629"/>
                  </a:cubicBezTo>
                  <a:cubicBezTo>
                    <a:pt x="87493" y="324798"/>
                    <a:pt x="92448" y="307380"/>
                    <a:pt x="93723" y="293882"/>
                  </a:cubicBezTo>
                  <a:cubicBezTo>
                    <a:pt x="94430" y="287412"/>
                    <a:pt x="94027" y="280870"/>
                    <a:pt x="92531" y="274536"/>
                  </a:cubicBezTo>
                  <a:cubicBezTo>
                    <a:pt x="95772" y="273083"/>
                    <a:pt x="98647" y="270926"/>
                    <a:pt x="100950" y="268222"/>
                  </a:cubicBezTo>
                  <a:cubicBezTo>
                    <a:pt x="105069" y="292713"/>
                    <a:pt x="105767" y="317657"/>
                    <a:pt x="103024" y="342340"/>
                  </a:cubicBezTo>
                  <a:cubicBezTo>
                    <a:pt x="100451" y="359015"/>
                    <a:pt x="96405" y="375429"/>
                    <a:pt x="90935" y="391389"/>
                  </a:cubicBezTo>
                  <a:cubicBezTo>
                    <a:pt x="85202" y="408391"/>
                    <a:pt x="81241" y="425940"/>
                    <a:pt x="79116" y="443756"/>
                  </a:cubicBezTo>
                  <a:cubicBezTo>
                    <a:pt x="78309" y="444549"/>
                    <a:pt x="77762" y="445569"/>
                    <a:pt x="77550" y="446680"/>
                  </a:cubicBezTo>
                  <a:cubicBezTo>
                    <a:pt x="75103" y="459971"/>
                    <a:pt x="73579" y="473398"/>
                    <a:pt x="72439" y="486886"/>
                  </a:cubicBezTo>
                  <a:cubicBezTo>
                    <a:pt x="69484" y="488312"/>
                    <a:pt x="68244" y="491863"/>
                    <a:pt x="69670" y="494818"/>
                  </a:cubicBezTo>
                  <a:cubicBezTo>
                    <a:pt x="69860" y="495212"/>
                    <a:pt x="70093" y="495584"/>
                    <a:pt x="70365" y="495926"/>
                  </a:cubicBezTo>
                  <a:cubicBezTo>
                    <a:pt x="70749" y="496455"/>
                    <a:pt x="71257" y="496880"/>
                    <a:pt x="71672" y="497399"/>
                  </a:cubicBezTo>
                  <a:cubicBezTo>
                    <a:pt x="69493" y="560050"/>
                    <a:pt x="73798" y="622759"/>
                    <a:pt x="84517" y="684525"/>
                  </a:cubicBezTo>
                  <a:cubicBezTo>
                    <a:pt x="97694" y="774340"/>
                    <a:pt x="117248" y="863170"/>
                    <a:pt x="138771" y="951315"/>
                  </a:cubicBezTo>
                  <a:cubicBezTo>
                    <a:pt x="148102" y="989500"/>
                    <a:pt x="157910" y="1027549"/>
                    <a:pt x="167697" y="1065619"/>
                  </a:cubicBezTo>
                  <a:cubicBezTo>
                    <a:pt x="166820" y="1066966"/>
                    <a:pt x="166617" y="1068643"/>
                    <a:pt x="167147" y="1070160"/>
                  </a:cubicBezTo>
                  <a:cubicBezTo>
                    <a:pt x="168051" y="1072445"/>
                    <a:pt x="169354" y="1074551"/>
                    <a:pt x="170994" y="1076381"/>
                  </a:cubicBezTo>
                  <a:cubicBezTo>
                    <a:pt x="168391" y="1080528"/>
                    <a:pt x="166847" y="1085328"/>
                    <a:pt x="163995" y="1089226"/>
                  </a:cubicBezTo>
                  <a:cubicBezTo>
                    <a:pt x="161434" y="1092298"/>
                    <a:pt x="157939" y="1094450"/>
                    <a:pt x="154043" y="1095353"/>
                  </a:cubicBezTo>
                  <a:cubicBezTo>
                    <a:pt x="144287" y="1098256"/>
                    <a:pt x="134106" y="1099148"/>
                    <a:pt x="124391" y="1102341"/>
                  </a:cubicBezTo>
                  <a:cubicBezTo>
                    <a:pt x="114015" y="1105704"/>
                    <a:pt x="104121" y="1110402"/>
                    <a:pt x="94957" y="1116317"/>
                  </a:cubicBezTo>
                  <a:cubicBezTo>
                    <a:pt x="87617" y="1121096"/>
                    <a:pt x="74108" y="1128550"/>
                    <a:pt x="74222" y="1138721"/>
                  </a:cubicBezTo>
                  <a:cubicBezTo>
                    <a:pt x="74367" y="1149296"/>
                    <a:pt x="86331" y="1153236"/>
                    <a:pt x="94615" y="1155745"/>
                  </a:cubicBezTo>
                  <a:cubicBezTo>
                    <a:pt x="105608" y="1158898"/>
                    <a:pt x="116987" y="1160504"/>
                    <a:pt x="128424" y="1160514"/>
                  </a:cubicBezTo>
                  <a:cubicBezTo>
                    <a:pt x="152211" y="1160060"/>
                    <a:pt x="175801" y="1156105"/>
                    <a:pt x="198436" y="1148778"/>
                  </a:cubicBezTo>
                  <a:cubicBezTo>
                    <a:pt x="210204" y="1145336"/>
                    <a:pt x="219255" y="1139633"/>
                    <a:pt x="220437" y="1126477"/>
                  </a:cubicBezTo>
                  <a:cubicBezTo>
                    <a:pt x="221179" y="1112272"/>
                    <a:pt x="220117" y="1098031"/>
                    <a:pt x="217275" y="1084094"/>
                  </a:cubicBezTo>
                  <a:cubicBezTo>
                    <a:pt x="217006" y="1082451"/>
                    <a:pt x="216101" y="1080980"/>
                    <a:pt x="214755" y="1079999"/>
                  </a:cubicBezTo>
                  <a:cubicBezTo>
                    <a:pt x="215087" y="1079636"/>
                    <a:pt x="215419" y="1079283"/>
                    <a:pt x="215730" y="1078900"/>
                  </a:cubicBezTo>
                  <a:cubicBezTo>
                    <a:pt x="219689" y="1077689"/>
                    <a:pt x="222114" y="1073704"/>
                    <a:pt x="221370" y="1069631"/>
                  </a:cubicBezTo>
                  <a:cubicBezTo>
                    <a:pt x="207257" y="1004911"/>
                    <a:pt x="197136" y="939385"/>
                    <a:pt x="191065" y="873423"/>
                  </a:cubicBezTo>
                  <a:cubicBezTo>
                    <a:pt x="185649" y="806716"/>
                    <a:pt x="187265" y="739624"/>
                    <a:pt x="195886" y="673255"/>
                  </a:cubicBezTo>
                  <a:cubicBezTo>
                    <a:pt x="200199" y="639145"/>
                    <a:pt x="205217" y="605119"/>
                    <a:pt x="208545" y="570905"/>
                  </a:cubicBezTo>
                  <a:cubicBezTo>
                    <a:pt x="213492" y="571486"/>
                    <a:pt x="218495" y="571413"/>
                    <a:pt x="223423" y="570688"/>
                  </a:cubicBezTo>
                  <a:cubicBezTo>
                    <a:pt x="243618" y="701511"/>
                    <a:pt x="251180" y="833974"/>
                    <a:pt x="246004" y="966245"/>
                  </a:cubicBezTo>
                  <a:cubicBezTo>
                    <a:pt x="244780" y="1001806"/>
                    <a:pt x="242707" y="1037322"/>
                    <a:pt x="239783" y="1072793"/>
                  </a:cubicBezTo>
                  <a:cubicBezTo>
                    <a:pt x="239671" y="1073904"/>
                    <a:pt x="239834" y="1075026"/>
                    <a:pt x="240260" y="1076059"/>
                  </a:cubicBezTo>
                  <a:cubicBezTo>
                    <a:pt x="240016" y="1077077"/>
                    <a:pt x="239966" y="1078133"/>
                    <a:pt x="240115" y="1079169"/>
                  </a:cubicBezTo>
                  <a:cubicBezTo>
                    <a:pt x="243453" y="1099480"/>
                    <a:pt x="232142" y="1123346"/>
                    <a:pt x="248233" y="1140556"/>
                  </a:cubicBezTo>
                  <a:cubicBezTo>
                    <a:pt x="257170" y="1150105"/>
                    <a:pt x="270762" y="1149742"/>
                    <a:pt x="282830" y="1149887"/>
                  </a:cubicBezTo>
                  <a:cubicBezTo>
                    <a:pt x="297406" y="1150032"/>
                    <a:pt x="311983" y="1149887"/>
                    <a:pt x="326550" y="1149182"/>
                  </a:cubicBezTo>
                  <a:cubicBezTo>
                    <a:pt x="339775" y="1149058"/>
                    <a:pt x="352962" y="1147733"/>
                    <a:pt x="365947" y="1145222"/>
                  </a:cubicBezTo>
                  <a:cubicBezTo>
                    <a:pt x="375817" y="1142858"/>
                    <a:pt x="386081" y="1136275"/>
                    <a:pt x="386019" y="1124984"/>
                  </a:cubicBezTo>
                  <a:cubicBezTo>
                    <a:pt x="385946" y="1114233"/>
                    <a:pt x="375506" y="1107867"/>
                    <a:pt x="366548" y="1104715"/>
                  </a:cubicBezTo>
                  <a:cubicBezTo>
                    <a:pt x="354409" y="1100778"/>
                    <a:pt x="341987" y="1097773"/>
                    <a:pt x="329390" y="1095727"/>
                  </a:cubicBezTo>
                  <a:cubicBezTo>
                    <a:pt x="322641" y="1094462"/>
                    <a:pt x="315913" y="1093321"/>
                    <a:pt x="309132" y="1092119"/>
                  </a:cubicBezTo>
                  <a:cubicBezTo>
                    <a:pt x="305420" y="1091005"/>
                    <a:pt x="301595" y="1090309"/>
                    <a:pt x="297728" y="1090045"/>
                  </a:cubicBezTo>
                  <a:lnTo>
                    <a:pt x="296691" y="1089848"/>
                  </a:lnTo>
                  <a:cubicBezTo>
                    <a:pt x="297085" y="1082819"/>
                    <a:pt x="296307" y="1071933"/>
                    <a:pt x="287816" y="1071186"/>
                  </a:cubicBezTo>
                  <a:cubicBezTo>
                    <a:pt x="287578" y="1071186"/>
                    <a:pt x="287329" y="1071186"/>
                    <a:pt x="287080" y="1071114"/>
                  </a:cubicBezTo>
                  <a:cubicBezTo>
                    <a:pt x="286831" y="1071041"/>
                    <a:pt x="286499" y="1071010"/>
                    <a:pt x="286147" y="1071031"/>
                  </a:cubicBezTo>
                  <a:cubicBezTo>
                    <a:pt x="285795" y="1071052"/>
                    <a:pt x="285608" y="1071207"/>
                    <a:pt x="285318" y="1071249"/>
                  </a:cubicBezTo>
                  <a:cubicBezTo>
                    <a:pt x="284821" y="1071246"/>
                    <a:pt x="284326" y="1071285"/>
                    <a:pt x="283835" y="1071363"/>
                  </a:cubicBezTo>
                  <a:cubicBezTo>
                    <a:pt x="274791" y="1073971"/>
                    <a:pt x="265184" y="1073892"/>
                    <a:pt x="256185" y="1071134"/>
                  </a:cubicBezTo>
                  <a:cubicBezTo>
                    <a:pt x="267263" y="939110"/>
                    <a:pt x="266308" y="806351"/>
                    <a:pt x="253334" y="674499"/>
                  </a:cubicBezTo>
                  <a:cubicBezTo>
                    <a:pt x="249491" y="636007"/>
                    <a:pt x="244469" y="597647"/>
                    <a:pt x="238269" y="559418"/>
                  </a:cubicBezTo>
                  <a:cubicBezTo>
                    <a:pt x="236898" y="555339"/>
                    <a:pt x="232514" y="553109"/>
                    <a:pt x="228410" y="554400"/>
                  </a:cubicBezTo>
                  <a:cubicBezTo>
                    <a:pt x="221171" y="556770"/>
                    <a:pt x="213401" y="556997"/>
                    <a:pt x="206037" y="555053"/>
                  </a:cubicBezTo>
                  <a:cubicBezTo>
                    <a:pt x="205943" y="555048"/>
                    <a:pt x="205850" y="555048"/>
                    <a:pt x="205757" y="555053"/>
                  </a:cubicBezTo>
                  <a:cubicBezTo>
                    <a:pt x="200968" y="552737"/>
                    <a:pt x="195208" y="554741"/>
                    <a:pt x="192892" y="559529"/>
                  </a:cubicBezTo>
                  <a:cubicBezTo>
                    <a:pt x="192518" y="560303"/>
                    <a:pt x="192249" y="561123"/>
                    <a:pt x="192092" y="561968"/>
                  </a:cubicBezTo>
                  <a:cubicBezTo>
                    <a:pt x="186141" y="628871"/>
                    <a:pt x="173026" y="695037"/>
                    <a:pt x="170454" y="762251"/>
                  </a:cubicBezTo>
                  <a:cubicBezTo>
                    <a:pt x="168776" y="829554"/>
                    <a:pt x="173392" y="896867"/>
                    <a:pt x="184243" y="963311"/>
                  </a:cubicBezTo>
                  <a:cubicBezTo>
                    <a:pt x="189635" y="999183"/>
                    <a:pt x="196332" y="1034848"/>
                    <a:pt x="203693" y="1070357"/>
                  </a:cubicBezTo>
                  <a:lnTo>
                    <a:pt x="203465" y="1070668"/>
                  </a:lnTo>
                  <a:cubicBezTo>
                    <a:pt x="203299" y="1070896"/>
                    <a:pt x="202522" y="1072109"/>
                    <a:pt x="203185" y="1071062"/>
                  </a:cubicBezTo>
                  <a:cubicBezTo>
                    <a:pt x="203849" y="1070015"/>
                    <a:pt x="203112" y="1071062"/>
                    <a:pt x="202884" y="1071332"/>
                  </a:cubicBezTo>
                  <a:cubicBezTo>
                    <a:pt x="202605" y="1071630"/>
                    <a:pt x="202307" y="1071911"/>
                    <a:pt x="201993" y="1072171"/>
                  </a:cubicBezTo>
                  <a:lnTo>
                    <a:pt x="201630" y="1072410"/>
                  </a:lnTo>
                  <a:lnTo>
                    <a:pt x="201298" y="1072576"/>
                  </a:lnTo>
                  <a:lnTo>
                    <a:pt x="201298" y="1072576"/>
                  </a:lnTo>
                  <a:lnTo>
                    <a:pt x="200645" y="1072731"/>
                  </a:lnTo>
                  <a:cubicBezTo>
                    <a:pt x="199919" y="1072731"/>
                    <a:pt x="199204" y="1072793"/>
                    <a:pt x="198478" y="1072731"/>
                  </a:cubicBezTo>
                  <a:lnTo>
                    <a:pt x="198136" y="1072731"/>
                  </a:lnTo>
                  <a:cubicBezTo>
                    <a:pt x="197825" y="1072731"/>
                    <a:pt x="197421" y="1072669"/>
                    <a:pt x="197296" y="1072648"/>
                  </a:cubicBezTo>
                  <a:cubicBezTo>
                    <a:pt x="196488" y="1072534"/>
                    <a:pt x="195689" y="1072399"/>
                    <a:pt x="194891" y="1072234"/>
                  </a:cubicBezTo>
                  <a:cubicBezTo>
                    <a:pt x="193264" y="1071906"/>
                    <a:pt x="191658" y="1071484"/>
                    <a:pt x="190080" y="1070969"/>
                  </a:cubicBezTo>
                  <a:lnTo>
                    <a:pt x="190226" y="1071041"/>
                  </a:lnTo>
                  <a:cubicBezTo>
                    <a:pt x="190117" y="1070984"/>
                    <a:pt x="190002" y="1070939"/>
                    <a:pt x="189884" y="1070906"/>
                  </a:cubicBezTo>
                  <a:lnTo>
                    <a:pt x="190018" y="1070906"/>
                  </a:lnTo>
                  <a:lnTo>
                    <a:pt x="190080" y="1070906"/>
                  </a:lnTo>
                  <a:cubicBezTo>
                    <a:pt x="189904" y="1070795"/>
                    <a:pt x="189706" y="1070721"/>
                    <a:pt x="189500" y="1070689"/>
                  </a:cubicBezTo>
                  <a:lnTo>
                    <a:pt x="188857" y="1070429"/>
                  </a:lnTo>
                  <a:cubicBezTo>
                    <a:pt x="188100" y="1070108"/>
                    <a:pt x="187364" y="1069756"/>
                    <a:pt x="186638" y="1069393"/>
                  </a:cubicBezTo>
                  <a:cubicBezTo>
                    <a:pt x="186213" y="1069165"/>
                    <a:pt x="185799" y="1068936"/>
                    <a:pt x="185384" y="1068688"/>
                  </a:cubicBezTo>
                  <a:lnTo>
                    <a:pt x="184969" y="1068418"/>
                  </a:lnTo>
                  <a:lnTo>
                    <a:pt x="184637" y="1068180"/>
                  </a:lnTo>
                  <a:cubicBezTo>
                    <a:pt x="184285" y="1067900"/>
                    <a:pt x="183943" y="1067609"/>
                    <a:pt x="183601" y="1067298"/>
                  </a:cubicBezTo>
                  <a:cubicBezTo>
                    <a:pt x="183259" y="1066987"/>
                    <a:pt x="183227" y="1066925"/>
                    <a:pt x="183030" y="1066739"/>
                  </a:cubicBezTo>
                  <a:cubicBezTo>
                    <a:pt x="182616" y="1066044"/>
                    <a:pt x="181620" y="1063898"/>
                    <a:pt x="182439" y="1065992"/>
                  </a:cubicBezTo>
                  <a:cubicBezTo>
                    <a:pt x="182211" y="1065517"/>
                    <a:pt x="181937" y="1065066"/>
                    <a:pt x="181620" y="1064644"/>
                  </a:cubicBezTo>
                  <a:cubicBezTo>
                    <a:pt x="181687" y="1064152"/>
                    <a:pt x="181687" y="1063654"/>
                    <a:pt x="181620" y="1063162"/>
                  </a:cubicBezTo>
                  <a:cubicBezTo>
                    <a:pt x="162502" y="988815"/>
                    <a:pt x="143561" y="914427"/>
                    <a:pt x="127377" y="839376"/>
                  </a:cubicBezTo>
                  <a:cubicBezTo>
                    <a:pt x="107172" y="752256"/>
                    <a:pt x="93548" y="663739"/>
                    <a:pt x="86622" y="574576"/>
                  </a:cubicBezTo>
                  <a:cubicBezTo>
                    <a:pt x="85295" y="553021"/>
                    <a:pt x="84548" y="531177"/>
                    <a:pt x="85118" y="509415"/>
                  </a:cubicBezTo>
                  <a:cubicBezTo>
                    <a:pt x="101612" y="519613"/>
                    <a:pt x="121156" y="523713"/>
                    <a:pt x="140357" y="521006"/>
                  </a:cubicBezTo>
                  <a:cubicBezTo>
                    <a:pt x="143709" y="520189"/>
                    <a:pt x="146164" y="517321"/>
                    <a:pt x="146454" y="513883"/>
                  </a:cubicBezTo>
                  <a:cubicBezTo>
                    <a:pt x="146889" y="510607"/>
                    <a:pt x="147158" y="507321"/>
                    <a:pt x="147542" y="504044"/>
                  </a:cubicBezTo>
                  <a:cubicBezTo>
                    <a:pt x="190839" y="520812"/>
                    <a:pt x="238771" y="521180"/>
                    <a:pt x="282321" y="505081"/>
                  </a:cubicBezTo>
                  <a:cubicBezTo>
                    <a:pt x="282394" y="505164"/>
                    <a:pt x="282446" y="505288"/>
                    <a:pt x="282529" y="505371"/>
                  </a:cubicBezTo>
                  <a:cubicBezTo>
                    <a:pt x="288181" y="508825"/>
                    <a:pt x="294834" y="510264"/>
                    <a:pt x="301408" y="509456"/>
                  </a:cubicBezTo>
                  <a:cubicBezTo>
                    <a:pt x="314985" y="508510"/>
                    <a:pt x="327958" y="503475"/>
                    <a:pt x="338618" y="495014"/>
                  </a:cubicBezTo>
                  <a:cubicBezTo>
                    <a:pt x="343915" y="521345"/>
                    <a:pt x="346375" y="548167"/>
                    <a:pt x="345958" y="575021"/>
                  </a:cubicBezTo>
                  <a:cubicBezTo>
                    <a:pt x="344412" y="611406"/>
                    <a:pt x="340896" y="647680"/>
                    <a:pt x="335425" y="683685"/>
                  </a:cubicBezTo>
                  <a:cubicBezTo>
                    <a:pt x="325834" y="759545"/>
                    <a:pt x="317437" y="835561"/>
                    <a:pt x="305358" y="911089"/>
                  </a:cubicBezTo>
                  <a:cubicBezTo>
                    <a:pt x="297755" y="958504"/>
                    <a:pt x="288749" y="1005646"/>
                    <a:pt x="278340" y="1052514"/>
                  </a:cubicBezTo>
                  <a:cubicBezTo>
                    <a:pt x="276267" y="1062094"/>
                    <a:pt x="291393" y="1064779"/>
                    <a:pt x="293363" y="1055915"/>
                  </a:cubicBezTo>
                  <a:cubicBezTo>
                    <a:pt x="311154" y="975700"/>
                    <a:pt x="324466" y="894718"/>
                    <a:pt x="334968" y="813249"/>
                  </a:cubicBezTo>
                  <a:cubicBezTo>
                    <a:pt x="339987" y="774454"/>
                    <a:pt x="344579" y="735596"/>
                    <a:pt x="349421" y="696779"/>
                  </a:cubicBezTo>
                  <a:cubicBezTo>
                    <a:pt x="354045" y="659694"/>
                    <a:pt x="359788" y="622599"/>
                    <a:pt x="361313" y="585213"/>
                  </a:cubicBezTo>
                  <a:cubicBezTo>
                    <a:pt x="363092" y="540071"/>
                    <a:pt x="357271" y="494952"/>
                    <a:pt x="344092" y="451740"/>
                  </a:cubicBezTo>
                  <a:cubicBezTo>
                    <a:pt x="343615" y="450154"/>
                    <a:pt x="342540" y="448816"/>
                    <a:pt x="341095" y="448008"/>
                  </a:cubicBezTo>
                  <a:cubicBezTo>
                    <a:pt x="341356" y="447113"/>
                    <a:pt x="341444" y="446177"/>
                    <a:pt x="341355" y="445250"/>
                  </a:cubicBezTo>
                  <a:cubicBezTo>
                    <a:pt x="337622" y="414613"/>
                    <a:pt x="319749" y="389627"/>
                    <a:pt x="311828" y="360338"/>
                  </a:cubicBezTo>
                  <a:cubicBezTo>
                    <a:pt x="306790" y="339683"/>
                    <a:pt x="305675" y="318266"/>
                    <a:pt x="308542" y="297199"/>
                  </a:cubicBezTo>
                  <a:cubicBezTo>
                    <a:pt x="309879" y="285183"/>
                    <a:pt x="312429" y="273354"/>
                    <a:pt x="314575" y="261535"/>
                  </a:cubicBezTo>
                  <a:cubicBezTo>
                    <a:pt x="315239" y="261659"/>
                    <a:pt x="315913" y="261773"/>
                    <a:pt x="316649" y="261835"/>
                  </a:cubicBezTo>
                  <a:cubicBezTo>
                    <a:pt x="314832" y="263344"/>
                    <a:pt x="314103" y="265800"/>
                    <a:pt x="314803" y="268056"/>
                  </a:cubicBezTo>
                  <a:cubicBezTo>
                    <a:pt x="318432" y="277304"/>
                    <a:pt x="318702" y="287516"/>
                    <a:pt x="322320" y="296785"/>
                  </a:cubicBezTo>
                  <a:cubicBezTo>
                    <a:pt x="325530" y="307798"/>
                    <a:pt x="336101" y="314987"/>
                    <a:pt x="347524" y="313923"/>
                  </a:cubicBezTo>
                  <a:cubicBezTo>
                    <a:pt x="348209" y="313842"/>
                    <a:pt x="348885" y="313699"/>
                    <a:pt x="349545" y="313498"/>
                  </a:cubicBezTo>
                  <a:cubicBezTo>
                    <a:pt x="356694" y="334991"/>
                    <a:pt x="361899" y="357084"/>
                    <a:pt x="365097" y="379509"/>
                  </a:cubicBezTo>
                  <a:cubicBezTo>
                    <a:pt x="368010" y="410357"/>
                    <a:pt x="368997" y="441358"/>
                    <a:pt x="368052" y="472330"/>
                  </a:cubicBezTo>
                  <a:cubicBezTo>
                    <a:pt x="367760" y="472979"/>
                    <a:pt x="367537" y="473656"/>
                    <a:pt x="367388" y="474352"/>
                  </a:cubicBezTo>
                  <a:cubicBezTo>
                    <a:pt x="365688" y="484024"/>
                    <a:pt x="364278" y="493770"/>
                    <a:pt x="363469" y="503557"/>
                  </a:cubicBezTo>
                  <a:cubicBezTo>
                    <a:pt x="362471" y="512252"/>
                    <a:pt x="362994" y="521054"/>
                    <a:pt x="365014" y="529570"/>
                  </a:cubicBezTo>
                  <a:cubicBezTo>
                    <a:pt x="368355" y="546073"/>
                    <a:pt x="383146" y="557736"/>
                    <a:pt x="399974" y="557137"/>
                  </a:cubicBezTo>
                  <a:cubicBezTo>
                    <a:pt x="431232" y="553529"/>
                    <a:pt x="425136" y="511302"/>
                    <a:pt x="421621" y="489634"/>
                  </a:cubicBezTo>
                  <a:close/>
                  <a:moveTo>
                    <a:pt x="256537" y="1105286"/>
                  </a:moveTo>
                  <a:cubicBezTo>
                    <a:pt x="256910" y="1099666"/>
                    <a:pt x="257377" y="1094047"/>
                    <a:pt x="257491" y="1088428"/>
                  </a:cubicBezTo>
                  <a:cubicBezTo>
                    <a:pt x="264633" y="1089532"/>
                    <a:pt x="271906" y="1089490"/>
                    <a:pt x="279035" y="1088303"/>
                  </a:cubicBezTo>
                  <a:cubicBezTo>
                    <a:pt x="278978" y="1091111"/>
                    <a:pt x="279274" y="1093915"/>
                    <a:pt x="279916" y="1096649"/>
                  </a:cubicBezTo>
                  <a:cubicBezTo>
                    <a:pt x="282487" y="1105669"/>
                    <a:pt x="292876" y="1105524"/>
                    <a:pt x="300579" y="1106923"/>
                  </a:cubicBezTo>
                  <a:cubicBezTo>
                    <a:pt x="310946" y="1108790"/>
                    <a:pt x="321242" y="1110469"/>
                    <a:pt x="331516" y="1112553"/>
                  </a:cubicBezTo>
                  <a:cubicBezTo>
                    <a:pt x="341534" y="1114135"/>
                    <a:pt x="351383" y="1116641"/>
                    <a:pt x="360939" y="1120038"/>
                  </a:cubicBezTo>
                  <a:cubicBezTo>
                    <a:pt x="362919" y="1120847"/>
                    <a:pt x="368632" y="1123149"/>
                    <a:pt x="368518" y="1125948"/>
                  </a:cubicBezTo>
                  <a:cubicBezTo>
                    <a:pt x="368414" y="1128561"/>
                    <a:pt x="364464" y="1129380"/>
                    <a:pt x="362484" y="1129919"/>
                  </a:cubicBezTo>
                  <a:cubicBezTo>
                    <a:pt x="351585" y="1132161"/>
                    <a:pt x="340487" y="1133293"/>
                    <a:pt x="329359" y="1133299"/>
                  </a:cubicBezTo>
                  <a:cubicBezTo>
                    <a:pt x="317717" y="1133942"/>
                    <a:pt x="306053" y="1134180"/>
                    <a:pt x="294389" y="1134190"/>
                  </a:cubicBezTo>
                  <a:cubicBezTo>
                    <a:pt x="288552" y="1134190"/>
                    <a:pt x="282726" y="1134190"/>
                    <a:pt x="276889" y="1134045"/>
                  </a:cubicBezTo>
                  <a:cubicBezTo>
                    <a:pt x="271842" y="1134598"/>
                    <a:pt x="266751" y="1133508"/>
                    <a:pt x="262374" y="1130935"/>
                  </a:cubicBezTo>
                  <a:cubicBezTo>
                    <a:pt x="255137" y="1125067"/>
                    <a:pt x="255998" y="1113476"/>
                    <a:pt x="256537" y="1105265"/>
                  </a:cubicBezTo>
                  <a:close/>
                  <a:moveTo>
                    <a:pt x="185083" y="1084944"/>
                  </a:moveTo>
                  <a:cubicBezTo>
                    <a:pt x="186879" y="1085518"/>
                    <a:pt x="188707" y="1085986"/>
                    <a:pt x="190558" y="1086344"/>
                  </a:cubicBezTo>
                  <a:cubicBezTo>
                    <a:pt x="193708" y="1086988"/>
                    <a:pt x="196925" y="1087239"/>
                    <a:pt x="200137" y="1087090"/>
                  </a:cubicBezTo>
                  <a:cubicBezTo>
                    <a:pt x="200061" y="1087619"/>
                    <a:pt x="200036" y="1088154"/>
                    <a:pt x="200065" y="1088687"/>
                  </a:cubicBezTo>
                  <a:cubicBezTo>
                    <a:pt x="201228" y="1095323"/>
                    <a:pt x="202041" y="1102016"/>
                    <a:pt x="202501" y="1108738"/>
                  </a:cubicBezTo>
                  <a:cubicBezTo>
                    <a:pt x="203546" y="1115081"/>
                    <a:pt x="203602" y="1121547"/>
                    <a:pt x="202667" y="1127907"/>
                  </a:cubicBezTo>
                  <a:cubicBezTo>
                    <a:pt x="201236" y="1132791"/>
                    <a:pt x="195109" y="1133257"/>
                    <a:pt x="190775" y="1134481"/>
                  </a:cubicBezTo>
                  <a:cubicBezTo>
                    <a:pt x="184762" y="1136181"/>
                    <a:pt x="178717" y="1137778"/>
                    <a:pt x="172621" y="1139188"/>
                  </a:cubicBezTo>
                  <a:cubicBezTo>
                    <a:pt x="149469" y="1145623"/>
                    <a:pt x="125082" y="1146214"/>
                    <a:pt x="101644" y="1140909"/>
                  </a:cubicBezTo>
                  <a:cubicBezTo>
                    <a:pt x="98816" y="1140292"/>
                    <a:pt x="96063" y="1139371"/>
                    <a:pt x="93433" y="1138161"/>
                  </a:cubicBezTo>
                  <a:cubicBezTo>
                    <a:pt x="93267" y="1138099"/>
                    <a:pt x="93164" y="1137954"/>
                    <a:pt x="92998" y="1137882"/>
                  </a:cubicBezTo>
                  <a:cubicBezTo>
                    <a:pt x="93272" y="1137601"/>
                    <a:pt x="93516" y="1137292"/>
                    <a:pt x="93723" y="1136959"/>
                  </a:cubicBezTo>
                  <a:cubicBezTo>
                    <a:pt x="96157" y="1135447"/>
                    <a:pt x="98426" y="1133686"/>
                    <a:pt x="100494" y="1131703"/>
                  </a:cubicBezTo>
                  <a:cubicBezTo>
                    <a:pt x="102857" y="1130043"/>
                    <a:pt x="105304" y="1128499"/>
                    <a:pt x="107751" y="1127037"/>
                  </a:cubicBezTo>
                  <a:cubicBezTo>
                    <a:pt x="117038" y="1121565"/>
                    <a:pt x="127092" y="1117515"/>
                    <a:pt x="137579" y="1115021"/>
                  </a:cubicBezTo>
                  <a:cubicBezTo>
                    <a:pt x="147531" y="1113603"/>
                    <a:pt x="157277" y="1110996"/>
                    <a:pt x="166608" y="1107255"/>
                  </a:cubicBezTo>
                  <a:cubicBezTo>
                    <a:pt x="176623" y="1102175"/>
                    <a:pt x="179650" y="1093663"/>
                    <a:pt x="185083" y="1084924"/>
                  </a:cubicBezTo>
                  <a:close/>
                  <a:moveTo>
                    <a:pt x="248243" y="32368"/>
                  </a:moveTo>
                  <a:cubicBezTo>
                    <a:pt x="247242" y="30772"/>
                    <a:pt x="246395" y="29085"/>
                    <a:pt x="245713" y="27329"/>
                  </a:cubicBezTo>
                  <a:cubicBezTo>
                    <a:pt x="245713" y="27257"/>
                    <a:pt x="245713" y="27329"/>
                    <a:pt x="245713" y="27174"/>
                  </a:cubicBezTo>
                  <a:cubicBezTo>
                    <a:pt x="245485" y="26604"/>
                    <a:pt x="245257" y="26044"/>
                    <a:pt x="245039" y="25473"/>
                  </a:cubicBezTo>
                  <a:lnTo>
                    <a:pt x="244614" y="24260"/>
                  </a:lnTo>
                  <a:cubicBezTo>
                    <a:pt x="253818" y="32702"/>
                    <a:pt x="261839" y="42348"/>
                    <a:pt x="268460" y="52937"/>
                  </a:cubicBezTo>
                  <a:cubicBezTo>
                    <a:pt x="276443" y="65145"/>
                    <a:pt x="285939" y="76292"/>
                    <a:pt x="296722" y="86114"/>
                  </a:cubicBezTo>
                  <a:cubicBezTo>
                    <a:pt x="287334" y="96954"/>
                    <a:pt x="277234" y="107158"/>
                    <a:pt x="266490" y="116657"/>
                  </a:cubicBezTo>
                  <a:cubicBezTo>
                    <a:pt x="266490" y="112852"/>
                    <a:pt x="266345" y="109037"/>
                    <a:pt x="266324" y="105253"/>
                  </a:cubicBezTo>
                  <a:cubicBezTo>
                    <a:pt x="266324" y="98140"/>
                    <a:pt x="266480" y="90956"/>
                    <a:pt x="266231" y="83833"/>
                  </a:cubicBezTo>
                  <a:cubicBezTo>
                    <a:pt x="266642" y="80711"/>
                    <a:pt x="266680" y="77551"/>
                    <a:pt x="266345" y="74419"/>
                  </a:cubicBezTo>
                  <a:cubicBezTo>
                    <a:pt x="266202" y="73518"/>
                    <a:pt x="265811" y="72674"/>
                    <a:pt x="265215" y="71983"/>
                  </a:cubicBezTo>
                  <a:cubicBezTo>
                    <a:pt x="263934" y="65773"/>
                    <a:pt x="263326" y="59444"/>
                    <a:pt x="263400" y="53103"/>
                  </a:cubicBezTo>
                  <a:cubicBezTo>
                    <a:pt x="263654" y="50647"/>
                    <a:pt x="262280" y="48311"/>
                    <a:pt x="260010" y="47339"/>
                  </a:cubicBezTo>
                  <a:cubicBezTo>
                    <a:pt x="259807" y="45946"/>
                    <a:pt x="259062" y="44690"/>
                    <a:pt x="257937" y="43845"/>
                  </a:cubicBezTo>
                  <a:cubicBezTo>
                    <a:pt x="256539" y="42829"/>
                    <a:pt x="255228" y="41698"/>
                    <a:pt x="254018" y="40465"/>
                  </a:cubicBezTo>
                  <a:cubicBezTo>
                    <a:pt x="253696" y="40144"/>
                    <a:pt x="253396" y="39812"/>
                    <a:pt x="253095" y="39480"/>
                  </a:cubicBezTo>
                  <a:cubicBezTo>
                    <a:pt x="253002" y="39376"/>
                    <a:pt x="253033" y="39480"/>
                    <a:pt x="252971" y="39366"/>
                  </a:cubicBezTo>
                  <a:cubicBezTo>
                    <a:pt x="252391" y="38726"/>
                    <a:pt x="251874" y="38031"/>
                    <a:pt x="251426" y="37292"/>
                  </a:cubicBezTo>
                  <a:cubicBezTo>
                    <a:pt x="250274" y="35705"/>
                    <a:pt x="249211" y="34053"/>
                    <a:pt x="248243" y="32347"/>
                  </a:cubicBezTo>
                  <a:close/>
                  <a:moveTo>
                    <a:pt x="46841" y="390052"/>
                  </a:moveTo>
                  <a:cubicBezTo>
                    <a:pt x="43005" y="419476"/>
                    <a:pt x="41574" y="449148"/>
                    <a:pt x="40278" y="478789"/>
                  </a:cubicBezTo>
                  <a:cubicBezTo>
                    <a:pt x="40067" y="481328"/>
                    <a:pt x="41355" y="483758"/>
                    <a:pt x="43575" y="485009"/>
                  </a:cubicBezTo>
                  <a:cubicBezTo>
                    <a:pt x="46446" y="498201"/>
                    <a:pt x="47216" y="511763"/>
                    <a:pt x="45856" y="525195"/>
                  </a:cubicBezTo>
                  <a:cubicBezTo>
                    <a:pt x="44384" y="534525"/>
                    <a:pt x="37127" y="549310"/>
                    <a:pt x="25276" y="546396"/>
                  </a:cubicBezTo>
                  <a:cubicBezTo>
                    <a:pt x="16111" y="544136"/>
                    <a:pt x="15116" y="530295"/>
                    <a:pt x="15230" y="522644"/>
                  </a:cubicBezTo>
                  <a:cubicBezTo>
                    <a:pt x="15535" y="513246"/>
                    <a:pt x="16575" y="503887"/>
                    <a:pt x="18340" y="494651"/>
                  </a:cubicBezTo>
                  <a:cubicBezTo>
                    <a:pt x="19107" y="490224"/>
                    <a:pt x="19989" y="485818"/>
                    <a:pt x="21056" y="481443"/>
                  </a:cubicBezTo>
                  <a:cubicBezTo>
                    <a:pt x="21450" y="479815"/>
                    <a:pt x="21865" y="478177"/>
                    <a:pt x="22384" y="476581"/>
                  </a:cubicBezTo>
                  <a:cubicBezTo>
                    <a:pt x="22487" y="476259"/>
                    <a:pt x="22612" y="475907"/>
                    <a:pt x="22736" y="475544"/>
                  </a:cubicBezTo>
                  <a:cubicBezTo>
                    <a:pt x="23263" y="474806"/>
                    <a:pt x="23617" y="473959"/>
                    <a:pt x="23773" y="473066"/>
                  </a:cubicBezTo>
                  <a:lnTo>
                    <a:pt x="23773" y="473066"/>
                  </a:lnTo>
                  <a:cubicBezTo>
                    <a:pt x="23914" y="472629"/>
                    <a:pt x="24001" y="472176"/>
                    <a:pt x="24032" y="471718"/>
                  </a:cubicBezTo>
                  <a:cubicBezTo>
                    <a:pt x="23285" y="444555"/>
                    <a:pt x="21461" y="417143"/>
                    <a:pt x="23285" y="389990"/>
                  </a:cubicBezTo>
                  <a:cubicBezTo>
                    <a:pt x="25955" y="361008"/>
                    <a:pt x="30153" y="332187"/>
                    <a:pt x="35862" y="303648"/>
                  </a:cubicBezTo>
                  <a:cubicBezTo>
                    <a:pt x="38360" y="304166"/>
                    <a:pt x="40813" y="304877"/>
                    <a:pt x="43202" y="305773"/>
                  </a:cubicBezTo>
                  <a:cubicBezTo>
                    <a:pt x="47784" y="307432"/>
                    <a:pt x="52315" y="309236"/>
                    <a:pt x="56929" y="310812"/>
                  </a:cubicBezTo>
                  <a:cubicBezTo>
                    <a:pt x="56935" y="313157"/>
                    <a:pt x="57157" y="315496"/>
                    <a:pt x="57592" y="317800"/>
                  </a:cubicBezTo>
                  <a:cubicBezTo>
                    <a:pt x="54140" y="341832"/>
                    <a:pt x="49993" y="365854"/>
                    <a:pt x="46882" y="390000"/>
                  </a:cubicBezTo>
                  <a:close/>
                  <a:moveTo>
                    <a:pt x="20175" y="477804"/>
                  </a:moveTo>
                  <a:cubicBezTo>
                    <a:pt x="20362" y="477700"/>
                    <a:pt x="20424" y="477555"/>
                    <a:pt x="20590" y="477441"/>
                  </a:cubicBezTo>
                  <a:lnTo>
                    <a:pt x="20590" y="477441"/>
                  </a:lnTo>
                  <a:cubicBezTo>
                    <a:pt x="20457" y="477551"/>
                    <a:pt x="20319" y="477655"/>
                    <a:pt x="20175" y="477752"/>
                  </a:cubicBezTo>
                  <a:close/>
                  <a:moveTo>
                    <a:pt x="75124" y="307505"/>
                  </a:moveTo>
                  <a:cubicBezTo>
                    <a:pt x="74906" y="308106"/>
                    <a:pt x="74595" y="308707"/>
                    <a:pt x="74336" y="309309"/>
                  </a:cubicBezTo>
                  <a:cubicBezTo>
                    <a:pt x="73850" y="308624"/>
                    <a:pt x="73215" y="308057"/>
                    <a:pt x="72480" y="307650"/>
                  </a:cubicBezTo>
                  <a:cubicBezTo>
                    <a:pt x="72480" y="306966"/>
                    <a:pt x="72480" y="306292"/>
                    <a:pt x="72584" y="305576"/>
                  </a:cubicBezTo>
                  <a:cubicBezTo>
                    <a:pt x="72580" y="302305"/>
                    <a:pt x="70274" y="299488"/>
                    <a:pt x="67068" y="298837"/>
                  </a:cubicBezTo>
                  <a:cubicBezTo>
                    <a:pt x="52854" y="295364"/>
                    <a:pt x="39076" y="285360"/>
                    <a:pt x="23897" y="290160"/>
                  </a:cubicBezTo>
                  <a:cubicBezTo>
                    <a:pt x="22969" y="290456"/>
                    <a:pt x="22091" y="290893"/>
                    <a:pt x="21295" y="291456"/>
                  </a:cubicBezTo>
                  <a:cubicBezTo>
                    <a:pt x="19648" y="287049"/>
                    <a:pt x="19191" y="282286"/>
                    <a:pt x="19968" y="277646"/>
                  </a:cubicBezTo>
                  <a:cubicBezTo>
                    <a:pt x="20393" y="272624"/>
                    <a:pt x="22003" y="267774"/>
                    <a:pt x="24665" y="263494"/>
                  </a:cubicBezTo>
                  <a:lnTo>
                    <a:pt x="24758" y="263359"/>
                  </a:lnTo>
                  <a:cubicBezTo>
                    <a:pt x="24758" y="263359"/>
                    <a:pt x="24758" y="263359"/>
                    <a:pt x="24851" y="263359"/>
                  </a:cubicBezTo>
                  <a:cubicBezTo>
                    <a:pt x="25204" y="263027"/>
                    <a:pt x="25556" y="262685"/>
                    <a:pt x="25888" y="262374"/>
                  </a:cubicBezTo>
                  <a:cubicBezTo>
                    <a:pt x="24385" y="263660"/>
                    <a:pt x="27090" y="262157"/>
                    <a:pt x="26448" y="262198"/>
                  </a:cubicBezTo>
                  <a:cubicBezTo>
                    <a:pt x="27129" y="261976"/>
                    <a:pt x="27821" y="261789"/>
                    <a:pt x="28521" y="261638"/>
                  </a:cubicBezTo>
                  <a:cubicBezTo>
                    <a:pt x="26583" y="262022"/>
                    <a:pt x="30149" y="261638"/>
                    <a:pt x="30926" y="261638"/>
                  </a:cubicBezTo>
                  <a:cubicBezTo>
                    <a:pt x="33384" y="261672"/>
                    <a:pt x="35834" y="261925"/>
                    <a:pt x="38246" y="262395"/>
                  </a:cubicBezTo>
                  <a:cubicBezTo>
                    <a:pt x="41730" y="262924"/>
                    <a:pt x="45192" y="263556"/>
                    <a:pt x="48676" y="264096"/>
                  </a:cubicBezTo>
                  <a:cubicBezTo>
                    <a:pt x="54834" y="264810"/>
                    <a:pt x="60937" y="265940"/>
                    <a:pt x="66944" y="267475"/>
                  </a:cubicBezTo>
                  <a:cubicBezTo>
                    <a:pt x="67913" y="267692"/>
                    <a:pt x="68848" y="268041"/>
                    <a:pt x="69722" y="268512"/>
                  </a:cubicBezTo>
                  <a:cubicBezTo>
                    <a:pt x="70272" y="268761"/>
                    <a:pt x="70759" y="269041"/>
                    <a:pt x="71329" y="269331"/>
                  </a:cubicBezTo>
                  <a:cubicBezTo>
                    <a:pt x="71392" y="269331"/>
                    <a:pt x="72449" y="270088"/>
                    <a:pt x="72501" y="270098"/>
                  </a:cubicBezTo>
                  <a:cubicBezTo>
                    <a:pt x="74217" y="271272"/>
                    <a:pt x="75536" y="272939"/>
                    <a:pt x="76285" y="274878"/>
                  </a:cubicBezTo>
                  <a:cubicBezTo>
                    <a:pt x="76285" y="274878"/>
                    <a:pt x="76575" y="275624"/>
                    <a:pt x="76586" y="275645"/>
                  </a:cubicBezTo>
                  <a:cubicBezTo>
                    <a:pt x="76884" y="276481"/>
                    <a:pt x="77136" y="277332"/>
                    <a:pt x="77343" y="278195"/>
                  </a:cubicBezTo>
                  <a:cubicBezTo>
                    <a:pt x="77581" y="279139"/>
                    <a:pt x="77726" y="280082"/>
                    <a:pt x="77913" y="281036"/>
                  </a:cubicBezTo>
                  <a:cubicBezTo>
                    <a:pt x="77913" y="281129"/>
                    <a:pt x="77913" y="281358"/>
                    <a:pt x="77996" y="281596"/>
                  </a:cubicBezTo>
                  <a:cubicBezTo>
                    <a:pt x="78236" y="284077"/>
                    <a:pt x="78316" y="286570"/>
                    <a:pt x="78234" y="289061"/>
                  </a:cubicBezTo>
                  <a:cubicBezTo>
                    <a:pt x="78239" y="295314"/>
                    <a:pt x="77195" y="301524"/>
                    <a:pt x="75145" y="307432"/>
                  </a:cubicBezTo>
                  <a:close/>
                  <a:moveTo>
                    <a:pt x="140191" y="169335"/>
                  </a:moveTo>
                  <a:cubicBezTo>
                    <a:pt x="139155" y="208670"/>
                    <a:pt x="137444" y="248005"/>
                    <a:pt x="136874" y="287350"/>
                  </a:cubicBezTo>
                  <a:cubicBezTo>
                    <a:pt x="135837" y="360753"/>
                    <a:pt x="139922" y="434498"/>
                    <a:pt x="131037" y="507559"/>
                  </a:cubicBezTo>
                  <a:cubicBezTo>
                    <a:pt x="114217" y="508251"/>
                    <a:pt x="97862" y="501950"/>
                    <a:pt x="85854" y="490152"/>
                  </a:cubicBezTo>
                  <a:cubicBezTo>
                    <a:pt x="86736" y="476593"/>
                    <a:pt x="88377" y="463094"/>
                    <a:pt x="90769" y="449718"/>
                  </a:cubicBezTo>
                  <a:cubicBezTo>
                    <a:pt x="90794" y="449439"/>
                    <a:pt x="90794" y="449158"/>
                    <a:pt x="90769" y="448879"/>
                  </a:cubicBezTo>
                  <a:cubicBezTo>
                    <a:pt x="91760" y="447898"/>
                    <a:pt x="92382" y="446605"/>
                    <a:pt x="92531" y="445219"/>
                  </a:cubicBezTo>
                  <a:cubicBezTo>
                    <a:pt x="95403" y="413079"/>
                    <a:pt x="109493" y="383842"/>
                    <a:pt x="115071" y="352314"/>
                  </a:cubicBezTo>
                  <a:cubicBezTo>
                    <a:pt x="118563" y="331383"/>
                    <a:pt x="119261" y="310081"/>
                    <a:pt x="117144" y="288967"/>
                  </a:cubicBezTo>
                  <a:cubicBezTo>
                    <a:pt x="114573" y="260394"/>
                    <a:pt x="108331" y="232702"/>
                    <a:pt x="109617" y="203818"/>
                  </a:cubicBezTo>
                  <a:cubicBezTo>
                    <a:pt x="110021" y="192797"/>
                    <a:pt x="111339" y="181828"/>
                    <a:pt x="113557" y="171025"/>
                  </a:cubicBezTo>
                  <a:cubicBezTo>
                    <a:pt x="114241" y="167863"/>
                    <a:pt x="114977" y="164701"/>
                    <a:pt x="115921" y="161611"/>
                  </a:cubicBezTo>
                  <a:cubicBezTo>
                    <a:pt x="116273" y="160471"/>
                    <a:pt x="118160" y="156614"/>
                    <a:pt x="116678" y="158936"/>
                  </a:cubicBezTo>
                  <a:cubicBezTo>
                    <a:pt x="121447" y="151482"/>
                    <a:pt x="109285" y="146164"/>
                    <a:pt x="104941" y="152954"/>
                  </a:cubicBezTo>
                  <a:cubicBezTo>
                    <a:pt x="100211" y="163429"/>
                    <a:pt x="97627" y="174745"/>
                    <a:pt x="97342" y="186234"/>
                  </a:cubicBezTo>
                  <a:cubicBezTo>
                    <a:pt x="95456" y="203205"/>
                    <a:pt x="95372" y="220328"/>
                    <a:pt x="97093" y="237316"/>
                  </a:cubicBezTo>
                  <a:cubicBezTo>
                    <a:pt x="96066" y="237400"/>
                    <a:pt x="95071" y="237712"/>
                    <a:pt x="94180" y="238228"/>
                  </a:cubicBezTo>
                  <a:cubicBezTo>
                    <a:pt x="90912" y="239873"/>
                    <a:pt x="89596" y="243856"/>
                    <a:pt x="91241" y="247124"/>
                  </a:cubicBezTo>
                  <a:cubicBezTo>
                    <a:pt x="91276" y="247194"/>
                    <a:pt x="91312" y="247263"/>
                    <a:pt x="91349" y="247331"/>
                  </a:cubicBezTo>
                  <a:cubicBezTo>
                    <a:pt x="91609" y="247725"/>
                    <a:pt x="91805" y="248140"/>
                    <a:pt x="92034" y="248544"/>
                  </a:cubicBezTo>
                  <a:cubicBezTo>
                    <a:pt x="92367" y="249430"/>
                    <a:pt x="92613" y="250347"/>
                    <a:pt x="92770" y="251281"/>
                  </a:cubicBezTo>
                  <a:cubicBezTo>
                    <a:pt x="92806" y="251861"/>
                    <a:pt x="92806" y="252443"/>
                    <a:pt x="92770" y="253023"/>
                  </a:cubicBezTo>
                  <a:cubicBezTo>
                    <a:pt x="92770" y="253427"/>
                    <a:pt x="92697" y="253831"/>
                    <a:pt x="92656" y="254236"/>
                  </a:cubicBezTo>
                  <a:lnTo>
                    <a:pt x="92738" y="253914"/>
                  </a:lnTo>
                  <a:cubicBezTo>
                    <a:pt x="92738" y="254070"/>
                    <a:pt x="92666" y="254225"/>
                    <a:pt x="92635" y="254381"/>
                  </a:cubicBezTo>
                  <a:lnTo>
                    <a:pt x="92635" y="254547"/>
                  </a:lnTo>
                  <a:cubicBezTo>
                    <a:pt x="92635" y="254920"/>
                    <a:pt x="92438" y="255231"/>
                    <a:pt x="92479" y="254941"/>
                  </a:cubicBezTo>
                  <a:cubicBezTo>
                    <a:pt x="92264" y="255809"/>
                    <a:pt x="91991" y="256661"/>
                    <a:pt x="91660" y="257491"/>
                  </a:cubicBezTo>
                  <a:lnTo>
                    <a:pt x="91567" y="257699"/>
                  </a:lnTo>
                  <a:cubicBezTo>
                    <a:pt x="91360" y="258082"/>
                    <a:pt x="91152" y="258466"/>
                    <a:pt x="90924" y="258839"/>
                  </a:cubicBezTo>
                  <a:cubicBezTo>
                    <a:pt x="90696" y="259212"/>
                    <a:pt x="90427" y="259627"/>
                    <a:pt x="90147" y="260011"/>
                  </a:cubicBezTo>
                  <a:cubicBezTo>
                    <a:pt x="90053" y="260145"/>
                    <a:pt x="89908" y="260311"/>
                    <a:pt x="89773" y="260467"/>
                  </a:cubicBezTo>
                  <a:cubicBezTo>
                    <a:pt x="89224" y="261016"/>
                    <a:pt x="88737" y="261587"/>
                    <a:pt x="88083" y="262094"/>
                  </a:cubicBezTo>
                  <a:cubicBezTo>
                    <a:pt x="87710" y="262323"/>
                    <a:pt x="87337" y="262561"/>
                    <a:pt x="86943" y="262758"/>
                  </a:cubicBezTo>
                  <a:lnTo>
                    <a:pt x="86746" y="262851"/>
                  </a:lnTo>
                  <a:cubicBezTo>
                    <a:pt x="84283" y="259826"/>
                    <a:pt x="81144" y="257421"/>
                    <a:pt x="77581" y="255832"/>
                  </a:cubicBezTo>
                  <a:cubicBezTo>
                    <a:pt x="70385" y="253058"/>
                    <a:pt x="62843" y="251279"/>
                    <a:pt x="55166" y="250545"/>
                  </a:cubicBezTo>
                  <a:cubicBezTo>
                    <a:pt x="47258" y="248931"/>
                    <a:pt x="39244" y="247891"/>
                    <a:pt x="31186" y="247435"/>
                  </a:cubicBezTo>
                  <a:cubicBezTo>
                    <a:pt x="30844" y="247435"/>
                    <a:pt x="30522" y="247507"/>
                    <a:pt x="30149" y="247518"/>
                  </a:cubicBezTo>
                  <a:cubicBezTo>
                    <a:pt x="29879" y="246965"/>
                    <a:pt x="29530" y="246455"/>
                    <a:pt x="29112" y="246004"/>
                  </a:cubicBezTo>
                  <a:cubicBezTo>
                    <a:pt x="26858" y="244175"/>
                    <a:pt x="25446" y="241505"/>
                    <a:pt x="25203" y="238612"/>
                  </a:cubicBezTo>
                  <a:cubicBezTo>
                    <a:pt x="25174" y="236473"/>
                    <a:pt x="26622" y="234596"/>
                    <a:pt x="28697" y="234081"/>
                  </a:cubicBezTo>
                  <a:cubicBezTo>
                    <a:pt x="33591" y="232184"/>
                    <a:pt x="35872" y="227446"/>
                    <a:pt x="32150" y="223154"/>
                  </a:cubicBezTo>
                  <a:cubicBezTo>
                    <a:pt x="29280" y="220152"/>
                    <a:pt x="27066" y="216586"/>
                    <a:pt x="25649" y="212682"/>
                  </a:cubicBezTo>
                  <a:cubicBezTo>
                    <a:pt x="24742" y="210095"/>
                    <a:pt x="24956" y="207246"/>
                    <a:pt x="26240" y="204824"/>
                  </a:cubicBezTo>
                  <a:cubicBezTo>
                    <a:pt x="28160" y="201177"/>
                    <a:pt x="30684" y="197882"/>
                    <a:pt x="33705" y="195078"/>
                  </a:cubicBezTo>
                  <a:cubicBezTo>
                    <a:pt x="37665" y="196648"/>
                    <a:pt x="42148" y="194711"/>
                    <a:pt x="43719" y="190750"/>
                  </a:cubicBezTo>
                  <a:cubicBezTo>
                    <a:pt x="43866" y="190378"/>
                    <a:pt x="43985" y="189994"/>
                    <a:pt x="44073" y="189604"/>
                  </a:cubicBezTo>
                  <a:cubicBezTo>
                    <a:pt x="48369" y="158026"/>
                    <a:pt x="58446" y="127509"/>
                    <a:pt x="73797" y="99581"/>
                  </a:cubicBezTo>
                  <a:cubicBezTo>
                    <a:pt x="77567" y="93023"/>
                    <a:pt x="82483" y="87193"/>
                    <a:pt x="88311" y="82371"/>
                  </a:cubicBezTo>
                  <a:cubicBezTo>
                    <a:pt x="91796" y="79538"/>
                    <a:pt x="95603" y="77126"/>
                    <a:pt x="99654" y="75186"/>
                  </a:cubicBezTo>
                  <a:cubicBezTo>
                    <a:pt x="98285" y="76503"/>
                    <a:pt x="96865" y="77768"/>
                    <a:pt x="95507" y="79136"/>
                  </a:cubicBezTo>
                  <a:cubicBezTo>
                    <a:pt x="92860" y="81589"/>
                    <a:pt x="92211" y="85523"/>
                    <a:pt x="93931" y="88695"/>
                  </a:cubicBezTo>
                  <a:cubicBezTo>
                    <a:pt x="103321" y="112179"/>
                    <a:pt x="119485" y="132339"/>
                    <a:pt x="140367" y="146609"/>
                  </a:cubicBezTo>
                  <a:cubicBezTo>
                    <a:pt x="140347" y="154157"/>
                    <a:pt x="140326" y="161746"/>
                    <a:pt x="140191" y="169335"/>
                  </a:cubicBezTo>
                  <a:close/>
                  <a:moveTo>
                    <a:pt x="147511" y="57727"/>
                  </a:moveTo>
                  <a:cubicBezTo>
                    <a:pt x="145418" y="58513"/>
                    <a:pt x="143804" y="60219"/>
                    <a:pt x="143136" y="62352"/>
                  </a:cubicBezTo>
                  <a:cubicBezTo>
                    <a:pt x="138159" y="78193"/>
                    <a:pt x="141135" y="95466"/>
                    <a:pt x="141062" y="111784"/>
                  </a:cubicBezTo>
                  <a:cubicBezTo>
                    <a:pt x="141062" y="116636"/>
                    <a:pt x="140886" y="121499"/>
                    <a:pt x="140834" y="126351"/>
                  </a:cubicBezTo>
                  <a:cubicBezTo>
                    <a:pt x="128500" y="114946"/>
                    <a:pt x="118622" y="101145"/>
                    <a:pt x="111805" y="85793"/>
                  </a:cubicBezTo>
                  <a:cubicBezTo>
                    <a:pt x="122608" y="75425"/>
                    <a:pt x="134613" y="66229"/>
                    <a:pt x="144836" y="55208"/>
                  </a:cubicBezTo>
                  <a:cubicBezTo>
                    <a:pt x="149688" y="49962"/>
                    <a:pt x="154167" y="44156"/>
                    <a:pt x="158905" y="38620"/>
                  </a:cubicBezTo>
                  <a:cubicBezTo>
                    <a:pt x="158532" y="39605"/>
                    <a:pt x="158200" y="40610"/>
                    <a:pt x="157806" y="41585"/>
                  </a:cubicBezTo>
                  <a:cubicBezTo>
                    <a:pt x="157412" y="42559"/>
                    <a:pt x="157018" y="43451"/>
                    <a:pt x="156614" y="44374"/>
                  </a:cubicBezTo>
                  <a:lnTo>
                    <a:pt x="156334" y="44996"/>
                  </a:lnTo>
                  <a:cubicBezTo>
                    <a:pt x="156157" y="45359"/>
                    <a:pt x="155981" y="45711"/>
                    <a:pt x="155795" y="46032"/>
                  </a:cubicBezTo>
                  <a:cubicBezTo>
                    <a:pt x="154908" y="47776"/>
                    <a:pt x="153885" y="49447"/>
                    <a:pt x="152736" y="51030"/>
                  </a:cubicBezTo>
                  <a:lnTo>
                    <a:pt x="152529" y="51299"/>
                  </a:lnTo>
                  <a:cubicBezTo>
                    <a:pt x="152373" y="51475"/>
                    <a:pt x="152197" y="51642"/>
                    <a:pt x="152031" y="51807"/>
                  </a:cubicBezTo>
                  <a:cubicBezTo>
                    <a:pt x="151865" y="51973"/>
                    <a:pt x="151720" y="52087"/>
                    <a:pt x="151575" y="52222"/>
                  </a:cubicBezTo>
                  <a:cubicBezTo>
                    <a:pt x="149540" y="53455"/>
                    <a:pt x="148061" y="55428"/>
                    <a:pt x="147449" y="57727"/>
                  </a:cubicBezTo>
                  <a:close/>
                  <a:moveTo>
                    <a:pt x="149107" y="487985"/>
                  </a:moveTo>
                  <a:cubicBezTo>
                    <a:pt x="155121" y="422451"/>
                    <a:pt x="151948" y="356430"/>
                    <a:pt x="152757" y="290688"/>
                  </a:cubicBezTo>
                  <a:cubicBezTo>
                    <a:pt x="153223" y="252691"/>
                    <a:pt x="154913" y="214704"/>
                    <a:pt x="155929" y="176717"/>
                  </a:cubicBezTo>
                  <a:cubicBezTo>
                    <a:pt x="156427" y="158055"/>
                    <a:pt x="156800" y="139393"/>
                    <a:pt x="156966" y="120732"/>
                  </a:cubicBezTo>
                  <a:cubicBezTo>
                    <a:pt x="169548" y="138729"/>
                    <a:pt x="191059" y="148283"/>
                    <a:pt x="212848" y="145552"/>
                  </a:cubicBezTo>
                  <a:cubicBezTo>
                    <a:pt x="228643" y="141344"/>
                    <a:pt x="242331" y="131458"/>
                    <a:pt x="251291" y="117787"/>
                  </a:cubicBezTo>
                  <a:cubicBezTo>
                    <a:pt x="251291" y="122328"/>
                    <a:pt x="251416" y="126859"/>
                    <a:pt x="251478" y="131389"/>
                  </a:cubicBezTo>
                  <a:cubicBezTo>
                    <a:pt x="250306" y="133351"/>
                    <a:pt x="250338" y="135804"/>
                    <a:pt x="251561" y="137734"/>
                  </a:cubicBezTo>
                  <a:cubicBezTo>
                    <a:pt x="251675" y="144992"/>
                    <a:pt x="251716" y="152177"/>
                    <a:pt x="251861" y="159393"/>
                  </a:cubicBezTo>
                  <a:cubicBezTo>
                    <a:pt x="252639" y="196063"/>
                    <a:pt x="253707" y="232733"/>
                    <a:pt x="255324" y="269372"/>
                  </a:cubicBezTo>
                  <a:cubicBezTo>
                    <a:pt x="257861" y="340251"/>
                    <a:pt x="264925" y="410895"/>
                    <a:pt x="276474" y="480873"/>
                  </a:cubicBezTo>
                  <a:cubicBezTo>
                    <a:pt x="276899" y="483309"/>
                    <a:pt x="277179" y="487042"/>
                    <a:pt x="277656" y="490909"/>
                  </a:cubicBezTo>
                  <a:cubicBezTo>
                    <a:pt x="236033" y="506658"/>
                    <a:pt x="189917" y="505606"/>
                    <a:pt x="149056" y="487975"/>
                  </a:cubicBezTo>
                  <a:close/>
                  <a:moveTo>
                    <a:pt x="326197" y="244687"/>
                  </a:moveTo>
                  <a:lnTo>
                    <a:pt x="323968" y="244470"/>
                  </a:lnTo>
                  <a:cubicBezTo>
                    <a:pt x="323561" y="244551"/>
                    <a:pt x="323159" y="244658"/>
                    <a:pt x="322766" y="244791"/>
                  </a:cubicBezTo>
                  <a:lnTo>
                    <a:pt x="322766" y="244646"/>
                  </a:lnTo>
                  <a:cubicBezTo>
                    <a:pt x="323115" y="244001"/>
                    <a:pt x="323514" y="243384"/>
                    <a:pt x="323958" y="242800"/>
                  </a:cubicBezTo>
                  <a:lnTo>
                    <a:pt x="322994" y="243951"/>
                  </a:lnTo>
                  <a:lnTo>
                    <a:pt x="322994" y="243951"/>
                  </a:lnTo>
                  <a:cubicBezTo>
                    <a:pt x="323727" y="243301"/>
                    <a:pt x="324301" y="242493"/>
                    <a:pt x="324673" y="241587"/>
                  </a:cubicBezTo>
                  <a:cubicBezTo>
                    <a:pt x="325218" y="240683"/>
                    <a:pt x="325501" y="239646"/>
                    <a:pt x="325492" y="238591"/>
                  </a:cubicBezTo>
                  <a:cubicBezTo>
                    <a:pt x="325541" y="236445"/>
                    <a:pt x="324656" y="234383"/>
                    <a:pt x="323066" y="232940"/>
                  </a:cubicBezTo>
                  <a:cubicBezTo>
                    <a:pt x="321625" y="231772"/>
                    <a:pt x="319858" y="231077"/>
                    <a:pt x="318007" y="230950"/>
                  </a:cubicBezTo>
                  <a:cubicBezTo>
                    <a:pt x="318484" y="222117"/>
                    <a:pt x="318525" y="213277"/>
                    <a:pt x="318131" y="204430"/>
                  </a:cubicBezTo>
                  <a:cubicBezTo>
                    <a:pt x="317553" y="191080"/>
                    <a:pt x="316137" y="177780"/>
                    <a:pt x="313891" y="164607"/>
                  </a:cubicBezTo>
                  <a:cubicBezTo>
                    <a:pt x="313404" y="158351"/>
                    <a:pt x="311934" y="152211"/>
                    <a:pt x="309537" y="146412"/>
                  </a:cubicBezTo>
                  <a:cubicBezTo>
                    <a:pt x="305089" y="138274"/>
                    <a:pt x="290875" y="145614"/>
                    <a:pt x="295509" y="154167"/>
                  </a:cubicBezTo>
                  <a:cubicBezTo>
                    <a:pt x="293964" y="151347"/>
                    <a:pt x="295696" y="155722"/>
                    <a:pt x="295986" y="156956"/>
                  </a:cubicBezTo>
                  <a:cubicBezTo>
                    <a:pt x="296919" y="160865"/>
                    <a:pt x="297634" y="164825"/>
                    <a:pt x="298308" y="168785"/>
                  </a:cubicBezTo>
                  <a:cubicBezTo>
                    <a:pt x="300318" y="180677"/>
                    <a:pt x="301586" y="192681"/>
                    <a:pt x="302103" y="204730"/>
                  </a:cubicBezTo>
                  <a:cubicBezTo>
                    <a:pt x="302868" y="219735"/>
                    <a:pt x="302271" y="234777"/>
                    <a:pt x="300320" y="249674"/>
                  </a:cubicBezTo>
                  <a:cubicBezTo>
                    <a:pt x="298174" y="265225"/>
                    <a:pt x="294255" y="280487"/>
                    <a:pt x="292451" y="296132"/>
                  </a:cubicBezTo>
                  <a:cubicBezTo>
                    <a:pt x="289611" y="317188"/>
                    <a:pt x="290372" y="338573"/>
                    <a:pt x="294700" y="359374"/>
                  </a:cubicBezTo>
                  <a:cubicBezTo>
                    <a:pt x="298513" y="373963"/>
                    <a:pt x="303826" y="388117"/>
                    <a:pt x="310553" y="401612"/>
                  </a:cubicBezTo>
                  <a:cubicBezTo>
                    <a:pt x="318034" y="416700"/>
                    <a:pt x="323093" y="432871"/>
                    <a:pt x="325544" y="449532"/>
                  </a:cubicBezTo>
                  <a:cubicBezTo>
                    <a:pt x="325680" y="451424"/>
                    <a:pt x="326787" y="453111"/>
                    <a:pt x="328468" y="453990"/>
                  </a:cubicBezTo>
                  <a:cubicBezTo>
                    <a:pt x="328421" y="454640"/>
                    <a:pt x="328469" y="455293"/>
                    <a:pt x="328613" y="455929"/>
                  </a:cubicBezTo>
                  <a:cubicBezTo>
                    <a:pt x="331091" y="464129"/>
                    <a:pt x="333258" y="472392"/>
                    <a:pt x="335228" y="480676"/>
                  </a:cubicBezTo>
                  <a:cubicBezTo>
                    <a:pt x="334064" y="480953"/>
                    <a:pt x="332979" y="481492"/>
                    <a:pt x="332055" y="482252"/>
                  </a:cubicBezTo>
                  <a:cubicBezTo>
                    <a:pt x="322036" y="491803"/>
                    <a:pt x="308282" y="496394"/>
                    <a:pt x="294535" y="494776"/>
                  </a:cubicBezTo>
                  <a:cubicBezTo>
                    <a:pt x="281524" y="422606"/>
                    <a:pt x="273601" y="349610"/>
                    <a:pt x="270824" y="276329"/>
                  </a:cubicBezTo>
                  <a:cubicBezTo>
                    <a:pt x="269030" y="238539"/>
                    <a:pt x="267931" y="200697"/>
                    <a:pt x="267112" y="162876"/>
                  </a:cubicBezTo>
                  <a:cubicBezTo>
                    <a:pt x="266915" y="154250"/>
                    <a:pt x="266863" y="145614"/>
                    <a:pt x="266729" y="136957"/>
                  </a:cubicBezTo>
                  <a:cubicBezTo>
                    <a:pt x="283965" y="122066"/>
                    <a:pt x="299985" y="105824"/>
                    <a:pt x="314638" y="88385"/>
                  </a:cubicBezTo>
                  <a:cubicBezTo>
                    <a:pt x="316746" y="85118"/>
                    <a:pt x="315806" y="80761"/>
                    <a:pt x="312539" y="78653"/>
                  </a:cubicBezTo>
                  <a:cubicBezTo>
                    <a:pt x="312346" y="78528"/>
                    <a:pt x="312147" y="78412"/>
                    <a:pt x="311942" y="78307"/>
                  </a:cubicBezTo>
                  <a:cubicBezTo>
                    <a:pt x="305154" y="73719"/>
                    <a:pt x="299194" y="68012"/>
                    <a:pt x="294317" y="61429"/>
                  </a:cubicBezTo>
                  <a:cubicBezTo>
                    <a:pt x="308601" y="66120"/>
                    <a:pt x="321260" y="74770"/>
                    <a:pt x="330821" y="86373"/>
                  </a:cubicBezTo>
                  <a:cubicBezTo>
                    <a:pt x="350634" y="110291"/>
                    <a:pt x="361105" y="141716"/>
                    <a:pt x="370125" y="170901"/>
                  </a:cubicBezTo>
                  <a:cubicBezTo>
                    <a:pt x="370970" y="173671"/>
                    <a:pt x="373393" y="175665"/>
                    <a:pt x="376273" y="175960"/>
                  </a:cubicBezTo>
                  <a:lnTo>
                    <a:pt x="376273" y="175960"/>
                  </a:lnTo>
                  <a:cubicBezTo>
                    <a:pt x="378204" y="177051"/>
                    <a:pt x="380042" y="178300"/>
                    <a:pt x="381768" y="179692"/>
                  </a:cubicBezTo>
                  <a:cubicBezTo>
                    <a:pt x="382372" y="180191"/>
                    <a:pt x="382950" y="180720"/>
                    <a:pt x="383499" y="181279"/>
                  </a:cubicBezTo>
                  <a:lnTo>
                    <a:pt x="383769" y="181569"/>
                  </a:lnTo>
                  <a:cubicBezTo>
                    <a:pt x="383988" y="181855"/>
                    <a:pt x="384192" y="182153"/>
                    <a:pt x="384381" y="182460"/>
                  </a:cubicBezTo>
                  <a:cubicBezTo>
                    <a:pt x="384507" y="182710"/>
                    <a:pt x="384612" y="182970"/>
                    <a:pt x="384692" y="183238"/>
                  </a:cubicBezTo>
                  <a:lnTo>
                    <a:pt x="384692" y="183445"/>
                  </a:lnTo>
                  <a:cubicBezTo>
                    <a:pt x="384692" y="183580"/>
                    <a:pt x="384692" y="184202"/>
                    <a:pt x="384692" y="184482"/>
                  </a:cubicBezTo>
                  <a:cubicBezTo>
                    <a:pt x="384684" y="184582"/>
                    <a:pt x="384684" y="184683"/>
                    <a:pt x="384692" y="184783"/>
                  </a:cubicBezTo>
                  <a:lnTo>
                    <a:pt x="384692" y="184918"/>
                  </a:lnTo>
                  <a:cubicBezTo>
                    <a:pt x="382692" y="190388"/>
                    <a:pt x="381575" y="196141"/>
                    <a:pt x="381384" y="201962"/>
                  </a:cubicBezTo>
                  <a:cubicBezTo>
                    <a:pt x="382764" y="208837"/>
                    <a:pt x="385799" y="215271"/>
                    <a:pt x="390228" y="220707"/>
                  </a:cubicBezTo>
                  <a:cubicBezTo>
                    <a:pt x="390622" y="221350"/>
                    <a:pt x="391016" y="222003"/>
                    <a:pt x="391379" y="222666"/>
                  </a:cubicBezTo>
                  <a:cubicBezTo>
                    <a:pt x="391513" y="222905"/>
                    <a:pt x="392613" y="225103"/>
                    <a:pt x="392281" y="224325"/>
                  </a:cubicBezTo>
                  <a:cubicBezTo>
                    <a:pt x="392561" y="224968"/>
                    <a:pt x="392758" y="225631"/>
                    <a:pt x="392976" y="226295"/>
                  </a:cubicBezTo>
                  <a:cubicBezTo>
                    <a:pt x="392976" y="226295"/>
                    <a:pt x="393224" y="227446"/>
                    <a:pt x="393287" y="227539"/>
                  </a:cubicBezTo>
                  <a:cubicBezTo>
                    <a:pt x="393250" y="228001"/>
                    <a:pt x="393250" y="228466"/>
                    <a:pt x="393287" y="228929"/>
                  </a:cubicBezTo>
                  <a:cubicBezTo>
                    <a:pt x="393421" y="228057"/>
                    <a:pt x="392550" y="230867"/>
                    <a:pt x="393089" y="229737"/>
                  </a:cubicBezTo>
                  <a:cubicBezTo>
                    <a:pt x="392835" y="230224"/>
                    <a:pt x="392529" y="230683"/>
                    <a:pt x="392177" y="231105"/>
                  </a:cubicBezTo>
                  <a:cubicBezTo>
                    <a:pt x="376750" y="226451"/>
                    <a:pt x="357394" y="232692"/>
                    <a:pt x="343833" y="238601"/>
                  </a:cubicBezTo>
                  <a:cubicBezTo>
                    <a:pt x="338809" y="240748"/>
                    <a:pt x="333998" y="243362"/>
                    <a:pt x="329463" y="246408"/>
                  </a:cubicBezTo>
                  <a:cubicBezTo>
                    <a:pt x="328524" y="245556"/>
                    <a:pt x="327382" y="244960"/>
                    <a:pt x="326145" y="244677"/>
                  </a:cubicBezTo>
                  <a:close/>
                  <a:moveTo>
                    <a:pt x="344527" y="296246"/>
                  </a:moveTo>
                  <a:cubicBezTo>
                    <a:pt x="343735" y="297332"/>
                    <a:pt x="343041" y="298487"/>
                    <a:pt x="342454" y="299698"/>
                  </a:cubicBezTo>
                  <a:cubicBezTo>
                    <a:pt x="341362" y="299236"/>
                    <a:pt x="340393" y="298526"/>
                    <a:pt x="339623" y="297624"/>
                  </a:cubicBezTo>
                  <a:cubicBezTo>
                    <a:pt x="337698" y="294955"/>
                    <a:pt x="336291" y="291949"/>
                    <a:pt x="335476" y="288760"/>
                  </a:cubicBezTo>
                  <a:cubicBezTo>
                    <a:pt x="333144" y="280839"/>
                    <a:pt x="332449" y="272421"/>
                    <a:pt x="329515" y="264666"/>
                  </a:cubicBezTo>
                  <a:cubicBezTo>
                    <a:pt x="330392" y="264088"/>
                    <a:pt x="331185" y="263390"/>
                    <a:pt x="331868" y="262592"/>
                  </a:cubicBezTo>
                  <a:cubicBezTo>
                    <a:pt x="331060" y="263556"/>
                    <a:pt x="332169" y="262333"/>
                    <a:pt x="332480" y="262042"/>
                  </a:cubicBezTo>
                  <a:cubicBezTo>
                    <a:pt x="333019" y="261545"/>
                    <a:pt x="333517" y="261006"/>
                    <a:pt x="334108" y="260550"/>
                  </a:cubicBezTo>
                  <a:cubicBezTo>
                    <a:pt x="335178" y="259599"/>
                    <a:pt x="336314" y="258726"/>
                    <a:pt x="337508" y="257937"/>
                  </a:cubicBezTo>
                  <a:cubicBezTo>
                    <a:pt x="340876" y="255704"/>
                    <a:pt x="344404" y="253722"/>
                    <a:pt x="348063" y="252007"/>
                  </a:cubicBezTo>
                  <a:cubicBezTo>
                    <a:pt x="355755" y="248280"/>
                    <a:pt x="363943" y="245675"/>
                    <a:pt x="372375" y="244272"/>
                  </a:cubicBezTo>
                  <a:cubicBezTo>
                    <a:pt x="376012" y="243669"/>
                    <a:pt x="379708" y="243495"/>
                    <a:pt x="383386" y="243754"/>
                  </a:cubicBezTo>
                  <a:cubicBezTo>
                    <a:pt x="386187" y="243879"/>
                    <a:pt x="388910" y="244718"/>
                    <a:pt x="391296" y="246190"/>
                  </a:cubicBezTo>
                  <a:cubicBezTo>
                    <a:pt x="391296" y="246190"/>
                    <a:pt x="392799" y="247611"/>
                    <a:pt x="392924" y="247777"/>
                  </a:cubicBezTo>
                  <a:cubicBezTo>
                    <a:pt x="393847" y="249051"/>
                    <a:pt x="394590" y="250447"/>
                    <a:pt x="395132" y="251924"/>
                  </a:cubicBezTo>
                  <a:cubicBezTo>
                    <a:pt x="396607" y="256006"/>
                    <a:pt x="397650" y="260231"/>
                    <a:pt x="398242" y="264531"/>
                  </a:cubicBezTo>
                  <a:cubicBezTo>
                    <a:pt x="399466" y="271944"/>
                    <a:pt x="399953" y="279440"/>
                    <a:pt x="400772" y="286904"/>
                  </a:cubicBezTo>
                  <a:lnTo>
                    <a:pt x="400772" y="286904"/>
                  </a:lnTo>
                  <a:lnTo>
                    <a:pt x="400616" y="286178"/>
                  </a:lnTo>
                  <a:cubicBezTo>
                    <a:pt x="400165" y="283736"/>
                    <a:pt x="398370" y="281760"/>
                    <a:pt x="395982" y="281077"/>
                  </a:cubicBezTo>
                  <a:cubicBezTo>
                    <a:pt x="395342" y="277028"/>
                    <a:pt x="391539" y="274265"/>
                    <a:pt x="387490" y="274906"/>
                  </a:cubicBezTo>
                  <a:cubicBezTo>
                    <a:pt x="386536" y="275056"/>
                    <a:pt x="385621" y="275392"/>
                    <a:pt x="384796" y="275894"/>
                  </a:cubicBezTo>
                  <a:cubicBezTo>
                    <a:pt x="373006" y="279495"/>
                    <a:pt x="361599" y="284245"/>
                    <a:pt x="350738" y="290077"/>
                  </a:cubicBezTo>
                  <a:cubicBezTo>
                    <a:pt x="347544" y="290586"/>
                    <a:pt x="345018" y="293054"/>
                    <a:pt x="344434" y="296235"/>
                  </a:cubicBezTo>
                  <a:close/>
                  <a:moveTo>
                    <a:pt x="402420" y="542146"/>
                  </a:moveTo>
                  <a:cubicBezTo>
                    <a:pt x="397596" y="544427"/>
                    <a:pt x="391860" y="543436"/>
                    <a:pt x="388082" y="539668"/>
                  </a:cubicBezTo>
                  <a:cubicBezTo>
                    <a:pt x="383921" y="535938"/>
                    <a:pt x="380977" y="531043"/>
                    <a:pt x="379632" y="525619"/>
                  </a:cubicBezTo>
                  <a:cubicBezTo>
                    <a:pt x="377868" y="517824"/>
                    <a:pt x="377517" y="509776"/>
                    <a:pt x="378595" y="501857"/>
                  </a:cubicBezTo>
                  <a:cubicBezTo>
                    <a:pt x="379249" y="494745"/>
                    <a:pt x="380244" y="487664"/>
                    <a:pt x="381364" y="480613"/>
                  </a:cubicBezTo>
                  <a:cubicBezTo>
                    <a:pt x="383198" y="479316"/>
                    <a:pt x="384276" y="477199"/>
                    <a:pt x="384246" y="474953"/>
                  </a:cubicBezTo>
                  <a:cubicBezTo>
                    <a:pt x="385134" y="442292"/>
                    <a:pt x="384075" y="409607"/>
                    <a:pt x="381074" y="377072"/>
                  </a:cubicBezTo>
                  <a:cubicBezTo>
                    <a:pt x="377241" y="350490"/>
                    <a:pt x="370867" y="324336"/>
                    <a:pt x="362039" y="298972"/>
                  </a:cubicBezTo>
                  <a:cubicBezTo>
                    <a:pt x="363941" y="297800"/>
                    <a:pt x="365947" y="296804"/>
                    <a:pt x="368031" y="295997"/>
                  </a:cubicBezTo>
                  <a:cubicBezTo>
                    <a:pt x="372758" y="294172"/>
                    <a:pt x="377621" y="292752"/>
                    <a:pt x="382432" y="291165"/>
                  </a:cubicBezTo>
                  <a:cubicBezTo>
                    <a:pt x="382985" y="292648"/>
                    <a:pt x="383746" y="294044"/>
                    <a:pt x="384692" y="295312"/>
                  </a:cubicBezTo>
                  <a:cubicBezTo>
                    <a:pt x="400029" y="351763"/>
                    <a:pt x="405186" y="410494"/>
                    <a:pt x="399922" y="468753"/>
                  </a:cubicBezTo>
                  <a:cubicBezTo>
                    <a:pt x="399735" y="471139"/>
                    <a:pt x="400853" y="473440"/>
                    <a:pt x="402845" y="474766"/>
                  </a:cubicBezTo>
                  <a:cubicBezTo>
                    <a:pt x="403063" y="475544"/>
                    <a:pt x="403291" y="476311"/>
                    <a:pt x="403488" y="477088"/>
                  </a:cubicBezTo>
                  <a:cubicBezTo>
                    <a:pt x="404473" y="481039"/>
                    <a:pt x="405251" y="485030"/>
                    <a:pt x="405966" y="489032"/>
                  </a:cubicBezTo>
                  <a:cubicBezTo>
                    <a:pt x="407680" y="498040"/>
                    <a:pt x="408792" y="507153"/>
                    <a:pt x="409294" y="516309"/>
                  </a:cubicBezTo>
                  <a:cubicBezTo>
                    <a:pt x="409667" y="524179"/>
                    <a:pt x="409802" y="537283"/>
                    <a:pt x="402369" y="542135"/>
                  </a:cubicBezTo>
                  <a:close/>
                </a:path>
              </a:pathLst>
            </a:custGeom>
            <a:solidFill>
              <a:srgbClr val="000000"/>
            </a:solidFill>
            <a:ln w="10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159">
              <a:extLst>
                <a:ext uri="{FF2B5EF4-FFF2-40B4-BE49-F238E27FC236}">
                  <a16:creationId xmlns:a16="http://schemas.microsoft.com/office/drawing/2014/main" id="{CB816BB1-47AE-490F-B812-97545E71F059}"/>
                </a:ext>
              </a:extLst>
            </p:cNvPr>
            <p:cNvSpPr/>
            <p:nvPr/>
          </p:nvSpPr>
          <p:spPr>
            <a:xfrm>
              <a:off x="3863059" y="4037943"/>
              <a:ext cx="118479" cy="207809"/>
            </a:xfrm>
            <a:custGeom>
              <a:avLst/>
              <a:gdLst>
                <a:gd name="connsiteX0" fmla="*/ 113608 w 118479"/>
                <a:gd name="connsiteY0" fmla="*/ 151705 h 207809"/>
                <a:gd name="connsiteX1" fmla="*/ 107015 w 118479"/>
                <a:gd name="connsiteY1" fmla="*/ 144614 h 207809"/>
                <a:gd name="connsiteX2" fmla="*/ 108850 w 118479"/>
                <a:gd name="connsiteY2" fmla="*/ 137522 h 207809"/>
                <a:gd name="connsiteX3" fmla="*/ 101644 w 118479"/>
                <a:gd name="connsiteY3" fmla="*/ 127383 h 207809"/>
                <a:gd name="connsiteX4" fmla="*/ 109824 w 118479"/>
                <a:gd name="connsiteY4" fmla="*/ 107684 h 207809"/>
                <a:gd name="connsiteX5" fmla="*/ 101105 w 118479"/>
                <a:gd name="connsiteY5" fmla="*/ 96985 h 207809"/>
                <a:gd name="connsiteX6" fmla="*/ 103365 w 118479"/>
                <a:gd name="connsiteY6" fmla="*/ 91511 h 207809"/>
                <a:gd name="connsiteX7" fmla="*/ 100027 w 118479"/>
                <a:gd name="connsiteY7" fmla="*/ 80448 h 207809"/>
                <a:gd name="connsiteX8" fmla="*/ 100358 w 118479"/>
                <a:gd name="connsiteY8" fmla="*/ 80034 h 207809"/>
                <a:gd name="connsiteX9" fmla="*/ 116449 w 118479"/>
                <a:gd name="connsiteY9" fmla="*/ 45126 h 207809"/>
                <a:gd name="connsiteX10" fmla="*/ 101312 w 118479"/>
                <a:gd name="connsiteY10" fmla="*/ 40688 h 207809"/>
                <a:gd name="connsiteX11" fmla="*/ 101561 w 118479"/>
                <a:gd name="connsiteY11" fmla="*/ 34198 h 207809"/>
                <a:gd name="connsiteX12" fmla="*/ 87948 w 118479"/>
                <a:gd name="connsiteY12" fmla="*/ 26443 h 207809"/>
                <a:gd name="connsiteX13" fmla="*/ 70085 w 118479"/>
                <a:gd name="connsiteY13" fmla="*/ 12509 h 207809"/>
                <a:gd name="connsiteX14" fmla="*/ 57774 w 118479"/>
                <a:gd name="connsiteY14" fmla="*/ 966 h 207809"/>
                <a:gd name="connsiteX15" fmla="*/ 54005 w 118479"/>
                <a:gd name="connsiteY15" fmla="*/ 1706 h 207809"/>
                <a:gd name="connsiteX16" fmla="*/ 50677 w 118479"/>
                <a:gd name="connsiteY16" fmla="*/ 3095 h 207809"/>
                <a:gd name="connsiteX17" fmla="*/ 48603 w 118479"/>
                <a:gd name="connsiteY17" fmla="*/ 1872 h 207809"/>
                <a:gd name="connsiteX18" fmla="*/ 21647 w 118479"/>
                <a:gd name="connsiteY18" fmla="*/ 13391 h 207809"/>
                <a:gd name="connsiteX19" fmla="*/ 1057 w 118479"/>
                <a:gd name="connsiteY19" fmla="*/ 41518 h 207809"/>
                <a:gd name="connsiteX20" fmla="*/ 14846 w 118479"/>
                <a:gd name="connsiteY20" fmla="*/ 55307 h 207809"/>
                <a:gd name="connsiteX21" fmla="*/ 14846 w 118479"/>
                <a:gd name="connsiteY21" fmla="*/ 55307 h 207809"/>
                <a:gd name="connsiteX22" fmla="*/ 33974 w 118479"/>
                <a:gd name="connsiteY22" fmla="*/ 67665 h 207809"/>
                <a:gd name="connsiteX23" fmla="*/ 36328 w 118479"/>
                <a:gd name="connsiteY23" fmla="*/ 66089 h 207809"/>
                <a:gd name="connsiteX24" fmla="*/ 37365 w 118479"/>
                <a:gd name="connsiteY24" fmla="*/ 68826 h 207809"/>
                <a:gd name="connsiteX25" fmla="*/ 42756 w 118479"/>
                <a:gd name="connsiteY25" fmla="*/ 73212 h 207809"/>
                <a:gd name="connsiteX26" fmla="*/ 35498 w 118479"/>
                <a:gd name="connsiteY26" fmla="*/ 87115 h 207809"/>
                <a:gd name="connsiteX27" fmla="*/ 43104 w 118479"/>
                <a:gd name="connsiteY27" fmla="*/ 100786 h 207809"/>
                <a:gd name="connsiteX28" fmla="*/ 44259 w 118479"/>
                <a:gd name="connsiteY28" fmla="*/ 101049 h 207809"/>
                <a:gd name="connsiteX29" fmla="*/ 52180 w 118479"/>
                <a:gd name="connsiteY29" fmla="*/ 101339 h 207809"/>
                <a:gd name="connsiteX30" fmla="*/ 47224 w 118479"/>
                <a:gd name="connsiteY30" fmla="*/ 111489 h 207809"/>
                <a:gd name="connsiteX31" fmla="*/ 54230 w 118479"/>
                <a:gd name="connsiteY31" fmla="*/ 124752 h 207809"/>
                <a:gd name="connsiteX32" fmla="*/ 55041 w 118479"/>
                <a:gd name="connsiteY32" fmla="*/ 124967 h 207809"/>
                <a:gd name="connsiteX33" fmla="*/ 53466 w 118479"/>
                <a:gd name="connsiteY33" fmla="*/ 128471 h 207809"/>
                <a:gd name="connsiteX34" fmla="*/ 62682 w 118479"/>
                <a:gd name="connsiteY34" fmla="*/ 141825 h 207809"/>
                <a:gd name="connsiteX35" fmla="*/ 60982 w 118479"/>
                <a:gd name="connsiteY35" fmla="*/ 148046 h 207809"/>
                <a:gd name="connsiteX36" fmla="*/ 72926 w 118479"/>
                <a:gd name="connsiteY36" fmla="*/ 158963 h 207809"/>
                <a:gd name="connsiteX37" fmla="*/ 70780 w 118479"/>
                <a:gd name="connsiteY37" fmla="*/ 163722 h 207809"/>
                <a:gd name="connsiteX38" fmla="*/ 77675 w 118479"/>
                <a:gd name="connsiteY38" fmla="*/ 177108 h 207809"/>
                <a:gd name="connsiteX39" fmla="*/ 78493 w 118479"/>
                <a:gd name="connsiteY39" fmla="*/ 177334 h 207809"/>
                <a:gd name="connsiteX40" fmla="*/ 70655 w 118479"/>
                <a:gd name="connsiteY40" fmla="*/ 194192 h 207809"/>
                <a:gd name="connsiteX41" fmla="*/ 92604 w 118479"/>
                <a:gd name="connsiteY41" fmla="*/ 204560 h 207809"/>
                <a:gd name="connsiteX42" fmla="*/ 106164 w 118479"/>
                <a:gd name="connsiteY42" fmla="*/ 191890 h 207809"/>
                <a:gd name="connsiteX43" fmla="*/ 112219 w 118479"/>
                <a:gd name="connsiteY43" fmla="*/ 177718 h 207809"/>
                <a:gd name="connsiteX44" fmla="*/ 110312 w 118479"/>
                <a:gd name="connsiteY44" fmla="*/ 171394 h 207809"/>
                <a:gd name="connsiteX45" fmla="*/ 113608 w 118479"/>
                <a:gd name="connsiteY45" fmla="*/ 151706 h 20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8479" h="207809">
                  <a:moveTo>
                    <a:pt x="113608" y="151705"/>
                  </a:moveTo>
                  <a:cubicBezTo>
                    <a:pt x="112788" y="148358"/>
                    <a:pt x="110293" y="145675"/>
                    <a:pt x="107015" y="144614"/>
                  </a:cubicBezTo>
                  <a:cubicBezTo>
                    <a:pt x="107844" y="142312"/>
                    <a:pt x="108459" y="139938"/>
                    <a:pt x="108850" y="137522"/>
                  </a:cubicBezTo>
                  <a:cubicBezTo>
                    <a:pt x="109108" y="132875"/>
                    <a:pt x="106118" y="128667"/>
                    <a:pt x="101644" y="127383"/>
                  </a:cubicBezTo>
                  <a:cubicBezTo>
                    <a:pt x="105790" y="121500"/>
                    <a:pt x="108583" y="114773"/>
                    <a:pt x="109824" y="107684"/>
                  </a:cubicBezTo>
                  <a:cubicBezTo>
                    <a:pt x="110059" y="102421"/>
                    <a:pt x="106308" y="97818"/>
                    <a:pt x="101105" y="96985"/>
                  </a:cubicBezTo>
                  <a:cubicBezTo>
                    <a:pt x="101967" y="95207"/>
                    <a:pt x="102721" y="93379"/>
                    <a:pt x="103365" y="91511"/>
                  </a:cubicBezTo>
                  <a:cubicBezTo>
                    <a:pt x="104874" y="87492"/>
                    <a:pt x="103507" y="82961"/>
                    <a:pt x="100027" y="80448"/>
                  </a:cubicBezTo>
                  <a:lnTo>
                    <a:pt x="100358" y="80034"/>
                  </a:lnTo>
                  <a:cubicBezTo>
                    <a:pt x="107212" y="71802"/>
                    <a:pt x="124329" y="56644"/>
                    <a:pt x="116449" y="45126"/>
                  </a:cubicBezTo>
                  <a:cubicBezTo>
                    <a:pt x="112898" y="40523"/>
                    <a:pt x="106786" y="38732"/>
                    <a:pt x="101312" y="40688"/>
                  </a:cubicBezTo>
                  <a:cubicBezTo>
                    <a:pt x="101844" y="38566"/>
                    <a:pt x="101929" y="36355"/>
                    <a:pt x="101561" y="34198"/>
                  </a:cubicBezTo>
                  <a:cubicBezTo>
                    <a:pt x="100348" y="27698"/>
                    <a:pt x="93806" y="25904"/>
                    <a:pt x="87948" y="26443"/>
                  </a:cubicBezTo>
                  <a:cubicBezTo>
                    <a:pt x="93547" y="14956"/>
                    <a:pt x="80007" y="8569"/>
                    <a:pt x="70085" y="12509"/>
                  </a:cubicBezTo>
                  <a:cubicBezTo>
                    <a:pt x="69873" y="5922"/>
                    <a:pt x="64361" y="754"/>
                    <a:pt x="57774" y="966"/>
                  </a:cubicBezTo>
                  <a:cubicBezTo>
                    <a:pt x="56486" y="1007"/>
                    <a:pt x="55213" y="1257"/>
                    <a:pt x="54005" y="1706"/>
                  </a:cubicBezTo>
                  <a:cubicBezTo>
                    <a:pt x="52866" y="2095"/>
                    <a:pt x="51754" y="2559"/>
                    <a:pt x="50677" y="3095"/>
                  </a:cubicBezTo>
                  <a:cubicBezTo>
                    <a:pt x="50017" y="2636"/>
                    <a:pt x="49324" y="2228"/>
                    <a:pt x="48603" y="1872"/>
                  </a:cubicBezTo>
                  <a:cubicBezTo>
                    <a:pt x="36390" y="-3768"/>
                    <a:pt x="28428" y="4288"/>
                    <a:pt x="21647" y="13391"/>
                  </a:cubicBezTo>
                  <a:cubicBezTo>
                    <a:pt x="13918" y="22101"/>
                    <a:pt x="7025" y="31518"/>
                    <a:pt x="1057" y="41518"/>
                  </a:cubicBezTo>
                  <a:cubicBezTo>
                    <a:pt x="-3308" y="50372"/>
                    <a:pt x="6738" y="55877"/>
                    <a:pt x="14846" y="55307"/>
                  </a:cubicBezTo>
                  <a:lnTo>
                    <a:pt x="14846" y="55307"/>
                  </a:lnTo>
                  <a:cubicBezTo>
                    <a:pt x="9942" y="66349"/>
                    <a:pt x="26033" y="72496"/>
                    <a:pt x="33974" y="67665"/>
                  </a:cubicBezTo>
                  <a:cubicBezTo>
                    <a:pt x="34783" y="67178"/>
                    <a:pt x="35540" y="66628"/>
                    <a:pt x="36328" y="66089"/>
                  </a:cubicBezTo>
                  <a:cubicBezTo>
                    <a:pt x="36612" y="67024"/>
                    <a:pt x="36958" y="67938"/>
                    <a:pt x="37365" y="68826"/>
                  </a:cubicBezTo>
                  <a:cubicBezTo>
                    <a:pt x="38530" y="70928"/>
                    <a:pt x="40461" y="72499"/>
                    <a:pt x="42756" y="73212"/>
                  </a:cubicBezTo>
                  <a:cubicBezTo>
                    <a:pt x="39287" y="77218"/>
                    <a:pt x="36802" y="81979"/>
                    <a:pt x="35498" y="87115"/>
                  </a:cubicBezTo>
                  <a:cubicBezTo>
                    <a:pt x="33824" y="92990"/>
                    <a:pt x="37229" y="99111"/>
                    <a:pt x="43104" y="100786"/>
                  </a:cubicBezTo>
                  <a:cubicBezTo>
                    <a:pt x="43484" y="100894"/>
                    <a:pt x="43870" y="100982"/>
                    <a:pt x="44259" y="101049"/>
                  </a:cubicBezTo>
                  <a:cubicBezTo>
                    <a:pt x="46833" y="101807"/>
                    <a:pt x="49557" y="101907"/>
                    <a:pt x="52180" y="101339"/>
                  </a:cubicBezTo>
                  <a:cubicBezTo>
                    <a:pt x="50141" y="104520"/>
                    <a:pt x="48478" y="107926"/>
                    <a:pt x="47224" y="111489"/>
                  </a:cubicBezTo>
                  <a:cubicBezTo>
                    <a:pt x="45497" y="117086"/>
                    <a:pt x="48633" y="123024"/>
                    <a:pt x="54230" y="124752"/>
                  </a:cubicBezTo>
                  <a:cubicBezTo>
                    <a:pt x="54498" y="124834"/>
                    <a:pt x="54768" y="124906"/>
                    <a:pt x="55041" y="124967"/>
                  </a:cubicBezTo>
                  <a:cubicBezTo>
                    <a:pt x="54492" y="126118"/>
                    <a:pt x="53922" y="127269"/>
                    <a:pt x="53466" y="128471"/>
                  </a:cubicBezTo>
                  <a:cubicBezTo>
                    <a:pt x="50459" y="136330"/>
                    <a:pt x="56109" y="140736"/>
                    <a:pt x="62682" y="141825"/>
                  </a:cubicBezTo>
                  <a:cubicBezTo>
                    <a:pt x="61901" y="143834"/>
                    <a:pt x="61332" y="145919"/>
                    <a:pt x="60982" y="148046"/>
                  </a:cubicBezTo>
                  <a:cubicBezTo>
                    <a:pt x="59800" y="155147"/>
                    <a:pt x="66477" y="158693"/>
                    <a:pt x="72926" y="158963"/>
                  </a:cubicBezTo>
                  <a:cubicBezTo>
                    <a:pt x="72120" y="160507"/>
                    <a:pt x="71403" y="162096"/>
                    <a:pt x="70780" y="163722"/>
                  </a:cubicBezTo>
                  <a:cubicBezTo>
                    <a:pt x="68987" y="169322"/>
                    <a:pt x="72074" y="175316"/>
                    <a:pt x="77675" y="177108"/>
                  </a:cubicBezTo>
                  <a:cubicBezTo>
                    <a:pt x="77944" y="177194"/>
                    <a:pt x="78217" y="177270"/>
                    <a:pt x="78493" y="177334"/>
                  </a:cubicBezTo>
                  <a:cubicBezTo>
                    <a:pt x="75297" y="182663"/>
                    <a:pt x="72669" y="188313"/>
                    <a:pt x="70655" y="194192"/>
                  </a:cubicBezTo>
                  <a:cubicBezTo>
                    <a:pt x="66352" y="207950"/>
                    <a:pt x="84185" y="211040"/>
                    <a:pt x="92604" y="204560"/>
                  </a:cubicBezTo>
                  <a:cubicBezTo>
                    <a:pt x="97445" y="200859"/>
                    <a:pt x="101654" y="196006"/>
                    <a:pt x="106164" y="191890"/>
                  </a:cubicBezTo>
                  <a:cubicBezTo>
                    <a:pt x="110203" y="188311"/>
                    <a:pt x="112425" y="183110"/>
                    <a:pt x="112219" y="177718"/>
                  </a:cubicBezTo>
                  <a:cubicBezTo>
                    <a:pt x="112298" y="175457"/>
                    <a:pt x="111627" y="173234"/>
                    <a:pt x="110312" y="171394"/>
                  </a:cubicBezTo>
                  <a:cubicBezTo>
                    <a:pt x="113406" y="165325"/>
                    <a:pt x="114557" y="158451"/>
                    <a:pt x="113608" y="151706"/>
                  </a:cubicBezTo>
                  <a:close/>
                </a:path>
              </a:pathLst>
            </a:custGeom>
            <a:solidFill>
              <a:srgbClr val="ED017F"/>
            </a:solidFill>
            <a:ln w="10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60">
              <a:extLst>
                <a:ext uri="{FF2B5EF4-FFF2-40B4-BE49-F238E27FC236}">
                  <a16:creationId xmlns:a16="http://schemas.microsoft.com/office/drawing/2014/main" id="{DCFEDCD4-7CED-4C91-BA56-4173E74E9ECD}"/>
                </a:ext>
              </a:extLst>
            </p:cNvPr>
            <p:cNvSpPr/>
            <p:nvPr/>
          </p:nvSpPr>
          <p:spPr>
            <a:xfrm>
              <a:off x="3789837" y="4036405"/>
              <a:ext cx="216391" cy="265539"/>
            </a:xfrm>
            <a:custGeom>
              <a:avLst/>
              <a:gdLst>
                <a:gd name="connsiteX0" fmla="*/ 61236 w 216391"/>
                <a:gd name="connsiteY0" fmla="*/ 146836 h 265539"/>
                <a:gd name="connsiteX1" fmla="*/ 61236 w 216391"/>
                <a:gd name="connsiteY1" fmla="*/ 141995 h 265539"/>
                <a:gd name="connsiteX2" fmla="*/ 60096 w 216391"/>
                <a:gd name="connsiteY2" fmla="*/ 138666 h 265539"/>
                <a:gd name="connsiteX3" fmla="*/ 57815 w 216391"/>
                <a:gd name="connsiteY3" fmla="*/ 136002 h 265539"/>
                <a:gd name="connsiteX4" fmla="*/ 54497 w 216391"/>
                <a:gd name="connsiteY4" fmla="*/ 134447 h 265539"/>
                <a:gd name="connsiteX5" fmla="*/ 50650 w 216391"/>
                <a:gd name="connsiteY5" fmla="*/ 134022 h 265539"/>
                <a:gd name="connsiteX6" fmla="*/ 48069 w 216391"/>
                <a:gd name="connsiteY6" fmla="*/ 134561 h 265539"/>
                <a:gd name="connsiteX7" fmla="*/ 43922 w 216391"/>
                <a:gd name="connsiteY7" fmla="*/ 137215 h 265539"/>
                <a:gd name="connsiteX8" fmla="*/ 42543 w 216391"/>
                <a:gd name="connsiteY8" fmla="*/ 139133 h 265539"/>
                <a:gd name="connsiteX9" fmla="*/ 41589 w 216391"/>
                <a:gd name="connsiteY9" fmla="*/ 143715 h 265539"/>
                <a:gd name="connsiteX10" fmla="*/ 41589 w 216391"/>
                <a:gd name="connsiteY10" fmla="*/ 148547 h 265539"/>
                <a:gd name="connsiteX11" fmla="*/ 42730 w 216391"/>
                <a:gd name="connsiteY11" fmla="*/ 151875 h 265539"/>
                <a:gd name="connsiteX12" fmla="*/ 45010 w 216391"/>
                <a:gd name="connsiteY12" fmla="*/ 154540 h 265539"/>
                <a:gd name="connsiteX13" fmla="*/ 48328 w 216391"/>
                <a:gd name="connsiteY13" fmla="*/ 156095 h 265539"/>
                <a:gd name="connsiteX14" fmla="*/ 52175 w 216391"/>
                <a:gd name="connsiteY14" fmla="*/ 156520 h 265539"/>
                <a:gd name="connsiteX15" fmla="*/ 54756 w 216391"/>
                <a:gd name="connsiteY15" fmla="*/ 155981 h 265539"/>
                <a:gd name="connsiteX16" fmla="*/ 58903 w 216391"/>
                <a:gd name="connsiteY16" fmla="*/ 153326 h 265539"/>
                <a:gd name="connsiteX17" fmla="*/ 60292 w 216391"/>
                <a:gd name="connsiteY17" fmla="*/ 151409 h 265539"/>
                <a:gd name="connsiteX18" fmla="*/ 61236 w 216391"/>
                <a:gd name="connsiteY18" fmla="*/ 146836 h 265539"/>
                <a:gd name="connsiteX19" fmla="*/ 43549 w 216391"/>
                <a:gd name="connsiteY19" fmla="*/ 115391 h 265539"/>
                <a:gd name="connsiteX20" fmla="*/ 45332 w 216391"/>
                <a:gd name="connsiteY20" fmla="*/ 114541 h 265539"/>
                <a:gd name="connsiteX21" fmla="*/ 45332 w 216391"/>
                <a:gd name="connsiteY21" fmla="*/ 114541 h 265539"/>
                <a:gd name="connsiteX22" fmla="*/ 46732 w 216391"/>
                <a:gd name="connsiteY22" fmla="*/ 114085 h 265539"/>
                <a:gd name="connsiteX23" fmla="*/ 48121 w 216391"/>
                <a:gd name="connsiteY23" fmla="*/ 113722 h 265539"/>
                <a:gd name="connsiteX24" fmla="*/ 48847 w 216391"/>
                <a:gd name="connsiteY24" fmla="*/ 113577 h 265539"/>
                <a:gd name="connsiteX25" fmla="*/ 48847 w 216391"/>
                <a:gd name="connsiteY25" fmla="*/ 113577 h 265539"/>
                <a:gd name="connsiteX26" fmla="*/ 49044 w 216391"/>
                <a:gd name="connsiteY26" fmla="*/ 113577 h 265539"/>
                <a:gd name="connsiteX27" fmla="*/ 49832 w 216391"/>
                <a:gd name="connsiteY27" fmla="*/ 113577 h 265539"/>
                <a:gd name="connsiteX28" fmla="*/ 51366 w 216391"/>
                <a:gd name="connsiteY28" fmla="*/ 113577 h 265539"/>
                <a:gd name="connsiteX29" fmla="*/ 51853 w 216391"/>
                <a:gd name="connsiteY29" fmla="*/ 113649 h 265539"/>
                <a:gd name="connsiteX30" fmla="*/ 53336 w 216391"/>
                <a:gd name="connsiteY30" fmla="*/ 114023 h 265539"/>
                <a:gd name="connsiteX31" fmla="*/ 54041 w 216391"/>
                <a:gd name="connsiteY31" fmla="*/ 114344 h 265539"/>
                <a:gd name="connsiteX32" fmla="*/ 55772 w 216391"/>
                <a:gd name="connsiteY32" fmla="*/ 115381 h 265539"/>
                <a:gd name="connsiteX33" fmla="*/ 60054 w 216391"/>
                <a:gd name="connsiteY33" fmla="*/ 115785 h 265539"/>
                <a:gd name="connsiteX34" fmla="*/ 63558 w 216391"/>
                <a:gd name="connsiteY34" fmla="*/ 113297 h 265539"/>
                <a:gd name="connsiteX35" fmla="*/ 64232 w 216391"/>
                <a:gd name="connsiteY35" fmla="*/ 109357 h 265539"/>
                <a:gd name="connsiteX36" fmla="*/ 61682 w 216391"/>
                <a:gd name="connsiteY36" fmla="*/ 106247 h 265539"/>
                <a:gd name="connsiteX37" fmla="*/ 44471 w 216391"/>
                <a:gd name="connsiteY37" fmla="*/ 104101 h 265539"/>
                <a:gd name="connsiteX38" fmla="*/ 36291 w 216391"/>
                <a:gd name="connsiteY38" fmla="*/ 107668 h 265539"/>
                <a:gd name="connsiteX39" fmla="*/ 33606 w 216391"/>
                <a:gd name="connsiteY39" fmla="*/ 110778 h 265539"/>
                <a:gd name="connsiteX40" fmla="*/ 34073 w 216391"/>
                <a:gd name="connsiteY40" fmla="*/ 114748 h 265539"/>
                <a:gd name="connsiteX41" fmla="*/ 41776 w 216391"/>
                <a:gd name="connsiteY41" fmla="*/ 116386 h 265539"/>
                <a:gd name="connsiteX42" fmla="*/ 43549 w 216391"/>
                <a:gd name="connsiteY42" fmla="*/ 115391 h 265539"/>
                <a:gd name="connsiteX43" fmla="*/ 200919 w 216391"/>
                <a:gd name="connsiteY43" fmla="*/ 167313 h 265539"/>
                <a:gd name="connsiteX44" fmla="*/ 200919 w 216391"/>
                <a:gd name="connsiteY44" fmla="*/ 167313 h 265539"/>
                <a:gd name="connsiteX45" fmla="*/ 200919 w 216391"/>
                <a:gd name="connsiteY45" fmla="*/ 166670 h 265539"/>
                <a:gd name="connsiteX46" fmla="*/ 200919 w 216391"/>
                <a:gd name="connsiteY46" fmla="*/ 167375 h 265539"/>
                <a:gd name="connsiteX47" fmla="*/ 207306 w 216391"/>
                <a:gd name="connsiteY47" fmla="*/ 139568 h 265539"/>
                <a:gd name="connsiteX48" fmla="*/ 204590 w 216391"/>
                <a:gd name="connsiteY48" fmla="*/ 137495 h 265539"/>
                <a:gd name="connsiteX49" fmla="*/ 206114 w 216391"/>
                <a:gd name="connsiteY49" fmla="*/ 94189 h 265539"/>
                <a:gd name="connsiteX50" fmla="*/ 187752 w 216391"/>
                <a:gd name="connsiteY50" fmla="*/ 31683 h 265539"/>
                <a:gd name="connsiteX51" fmla="*/ 133001 w 216391"/>
                <a:gd name="connsiteY51" fmla="*/ 2456 h 265539"/>
                <a:gd name="connsiteX52" fmla="*/ 128978 w 216391"/>
                <a:gd name="connsiteY52" fmla="*/ 559 h 265539"/>
                <a:gd name="connsiteX53" fmla="*/ 113313 w 216391"/>
                <a:gd name="connsiteY53" fmla="*/ 207 h 265539"/>
                <a:gd name="connsiteX54" fmla="*/ 60168 w 216391"/>
                <a:gd name="connsiteY54" fmla="*/ 10408 h 265539"/>
                <a:gd name="connsiteX55" fmla="*/ 38126 w 216391"/>
                <a:gd name="connsiteY55" fmla="*/ 27764 h 265539"/>
                <a:gd name="connsiteX56" fmla="*/ 35980 w 216391"/>
                <a:gd name="connsiteY56" fmla="*/ 29972 h 265539"/>
                <a:gd name="connsiteX57" fmla="*/ 35410 w 216391"/>
                <a:gd name="connsiteY57" fmla="*/ 31538 h 265539"/>
                <a:gd name="connsiteX58" fmla="*/ 26349 w 216391"/>
                <a:gd name="connsiteY58" fmla="*/ 48396 h 265539"/>
                <a:gd name="connsiteX59" fmla="*/ 13472 w 216391"/>
                <a:gd name="connsiteY59" fmla="*/ 113992 h 265539"/>
                <a:gd name="connsiteX60" fmla="*/ 12674 w 216391"/>
                <a:gd name="connsiteY60" fmla="*/ 138335 h 265539"/>
                <a:gd name="connsiteX61" fmla="*/ 451 w 216391"/>
                <a:gd name="connsiteY61" fmla="*/ 166805 h 265539"/>
                <a:gd name="connsiteX62" fmla="*/ 6837 w 216391"/>
                <a:gd name="connsiteY62" fmla="*/ 185601 h 265539"/>
                <a:gd name="connsiteX63" fmla="*/ 17568 w 216391"/>
                <a:gd name="connsiteY63" fmla="*/ 193201 h 265539"/>
                <a:gd name="connsiteX64" fmla="*/ 17754 w 216391"/>
                <a:gd name="connsiteY64" fmla="*/ 194237 h 265539"/>
                <a:gd name="connsiteX65" fmla="*/ 52475 w 216391"/>
                <a:gd name="connsiteY65" fmla="*/ 251176 h 265539"/>
                <a:gd name="connsiteX66" fmla="*/ 126086 w 216391"/>
                <a:gd name="connsiteY66" fmla="*/ 260507 h 265539"/>
                <a:gd name="connsiteX67" fmla="*/ 162009 w 216391"/>
                <a:gd name="connsiteY67" fmla="*/ 235718 h 265539"/>
                <a:gd name="connsiteX68" fmla="*/ 178888 w 216391"/>
                <a:gd name="connsiteY68" fmla="*/ 207373 h 265539"/>
                <a:gd name="connsiteX69" fmla="*/ 181998 w 216391"/>
                <a:gd name="connsiteY69" fmla="*/ 204377 h 265539"/>
                <a:gd name="connsiteX70" fmla="*/ 189411 w 216391"/>
                <a:gd name="connsiteY70" fmla="*/ 192060 h 265539"/>
                <a:gd name="connsiteX71" fmla="*/ 189494 w 216391"/>
                <a:gd name="connsiteY71" fmla="*/ 194642 h 265539"/>
                <a:gd name="connsiteX72" fmla="*/ 189795 w 216391"/>
                <a:gd name="connsiteY72" fmla="*/ 200676 h 265539"/>
                <a:gd name="connsiteX73" fmla="*/ 192905 w 216391"/>
                <a:gd name="connsiteY73" fmla="*/ 206523 h 265539"/>
                <a:gd name="connsiteX74" fmla="*/ 208322 w 216391"/>
                <a:gd name="connsiteY74" fmla="*/ 207166 h 265539"/>
                <a:gd name="connsiteX75" fmla="*/ 213412 w 216391"/>
                <a:gd name="connsiteY75" fmla="*/ 196331 h 265539"/>
                <a:gd name="connsiteX76" fmla="*/ 208228 w 216391"/>
                <a:gd name="connsiteY76" fmla="*/ 183393 h 265539"/>
                <a:gd name="connsiteX77" fmla="*/ 216066 w 216391"/>
                <a:gd name="connsiteY77" fmla="*/ 166524 h 265539"/>
                <a:gd name="connsiteX78" fmla="*/ 207306 w 216391"/>
                <a:gd name="connsiteY78" fmla="*/ 139568 h 265539"/>
                <a:gd name="connsiteX79" fmla="*/ 14187 w 216391"/>
                <a:gd name="connsiteY79" fmla="*/ 165923 h 265539"/>
                <a:gd name="connsiteX80" fmla="*/ 14187 w 216391"/>
                <a:gd name="connsiteY80" fmla="*/ 165623 h 265539"/>
                <a:gd name="connsiteX81" fmla="*/ 14187 w 216391"/>
                <a:gd name="connsiteY81" fmla="*/ 165125 h 265539"/>
                <a:gd name="connsiteX82" fmla="*/ 14187 w 216391"/>
                <a:gd name="connsiteY82" fmla="*/ 164088 h 265539"/>
                <a:gd name="connsiteX83" fmla="*/ 14343 w 216391"/>
                <a:gd name="connsiteY83" fmla="*/ 166224 h 265539"/>
                <a:gd name="connsiteX84" fmla="*/ 148760 w 216391"/>
                <a:gd name="connsiteY84" fmla="*/ 230006 h 265539"/>
                <a:gd name="connsiteX85" fmla="*/ 117325 w 216391"/>
                <a:gd name="connsiteY85" fmla="*/ 249808 h 265539"/>
                <a:gd name="connsiteX86" fmla="*/ 59111 w 216391"/>
                <a:gd name="connsiteY86" fmla="*/ 238901 h 265539"/>
                <a:gd name="connsiteX87" fmla="*/ 31024 w 216391"/>
                <a:gd name="connsiteY87" fmla="*/ 187343 h 265539"/>
                <a:gd name="connsiteX88" fmla="*/ 30962 w 216391"/>
                <a:gd name="connsiteY88" fmla="*/ 185466 h 265539"/>
                <a:gd name="connsiteX89" fmla="*/ 30620 w 216391"/>
                <a:gd name="connsiteY89" fmla="*/ 184834 h 265539"/>
                <a:gd name="connsiteX90" fmla="*/ 27427 w 216391"/>
                <a:gd name="connsiteY90" fmla="*/ 117112 h 265539"/>
                <a:gd name="connsiteX91" fmla="*/ 31833 w 216391"/>
                <a:gd name="connsiteY91" fmla="*/ 84807 h 265539"/>
                <a:gd name="connsiteX92" fmla="*/ 32673 w 216391"/>
                <a:gd name="connsiteY92" fmla="*/ 85916 h 265539"/>
                <a:gd name="connsiteX93" fmla="*/ 34840 w 216391"/>
                <a:gd name="connsiteY93" fmla="*/ 87139 h 265539"/>
                <a:gd name="connsiteX94" fmla="*/ 37390 w 216391"/>
                <a:gd name="connsiteY94" fmla="*/ 87606 h 265539"/>
                <a:gd name="connsiteX95" fmla="*/ 40076 w 216391"/>
                <a:gd name="connsiteY95" fmla="*/ 87005 h 265539"/>
                <a:gd name="connsiteX96" fmla="*/ 42356 w 216391"/>
                <a:gd name="connsiteY96" fmla="*/ 85626 h 265539"/>
                <a:gd name="connsiteX97" fmla="*/ 44430 w 216391"/>
                <a:gd name="connsiteY97" fmla="*/ 81230 h 265539"/>
                <a:gd name="connsiteX98" fmla="*/ 44243 w 216391"/>
                <a:gd name="connsiteY98" fmla="*/ 79571 h 265539"/>
                <a:gd name="connsiteX99" fmla="*/ 42574 w 216391"/>
                <a:gd name="connsiteY99" fmla="*/ 76865 h 265539"/>
                <a:gd name="connsiteX100" fmla="*/ 42823 w 216391"/>
                <a:gd name="connsiteY100" fmla="*/ 77166 h 265539"/>
                <a:gd name="connsiteX101" fmla="*/ 35877 w 216391"/>
                <a:gd name="connsiteY101" fmla="*/ 67773 h 265539"/>
                <a:gd name="connsiteX102" fmla="*/ 35534 w 216391"/>
                <a:gd name="connsiteY102" fmla="*/ 67431 h 265539"/>
                <a:gd name="connsiteX103" fmla="*/ 37608 w 216391"/>
                <a:gd name="connsiteY103" fmla="*/ 59261 h 265539"/>
                <a:gd name="connsiteX104" fmla="*/ 38966 w 216391"/>
                <a:gd name="connsiteY104" fmla="*/ 54813 h 265539"/>
                <a:gd name="connsiteX105" fmla="*/ 41040 w 216391"/>
                <a:gd name="connsiteY105" fmla="*/ 62070 h 265539"/>
                <a:gd name="connsiteX106" fmla="*/ 50650 w 216391"/>
                <a:gd name="connsiteY106" fmla="*/ 66964 h 265539"/>
                <a:gd name="connsiteX107" fmla="*/ 56529 w 216391"/>
                <a:gd name="connsiteY107" fmla="*/ 57923 h 265539"/>
                <a:gd name="connsiteX108" fmla="*/ 50858 w 216391"/>
                <a:gd name="connsiteY108" fmla="*/ 33310 h 265539"/>
                <a:gd name="connsiteX109" fmla="*/ 61226 w 216391"/>
                <a:gd name="connsiteY109" fmla="*/ 24612 h 265539"/>
                <a:gd name="connsiteX110" fmla="*/ 75336 w 216391"/>
                <a:gd name="connsiteY110" fmla="*/ 18111 h 265539"/>
                <a:gd name="connsiteX111" fmla="*/ 62242 w 216391"/>
                <a:gd name="connsiteY111" fmla="*/ 40267 h 265539"/>
                <a:gd name="connsiteX112" fmla="*/ 65590 w 216391"/>
                <a:gd name="connsiteY112" fmla="*/ 71370 h 265539"/>
                <a:gd name="connsiteX113" fmla="*/ 80758 w 216391"/>
                <a:gd name="connsiteY113" fmla="*/ 67306 h 265539"/>
                <a:gd name="connsiteX114" fmla="*/ 81007 w 216391"/>
                <a:gd name="connsiteY114" fmla="*/ 61521 h 265539"/>
                <a:gd name="connsiteX115" fmla="*/ 85652 w 216391"/>
                <a:gd name="connsiteY115" fmla="*/ 66705 h 265539"/>
                <a:gd name="connsiteX116" fmla="*/ 91053 w 216391"/>
                <a:gd name="connsiteY116" fmla="*/ 82826 h 265539"/>
                <a:gd name="connsiteX117" fmla="*/ 104780 w 216391"/>
                <a:gd name="connsiteY117" fmla="*/ 98710 h 265539"/>
                <a:gd name="connsiteX118" fmla="*/ 118631 w 216391"/>
                <a:gd name="connsiteY118" fmla="*/ 101354 h 265539"/>
                <a:gd name="connsiteX119" fmla="*/ 119948 w 216391"/>
                <a:gd name="connsiteY119" fmla="*/ 102815 h 265539"/>
                <a:gd name="connsiteX120" fmla="*/ 115614 w 216391"/>
                <a:gd name="connsiteY120" fmla="*/ 103593 h 265539"/>
                <a:gd name="connsiteX121" fmla="*/ 107424 w 216391"/>
                <a:gd name="connsiteY121" fmla="*/ 107159 h 265539"/>
                <a:gd name="connsiteX122" fmla="*/ 104739 w 216391"/>
                <a:gd name="connsiteY122" fmla="*/ 110321 h 265539"/>
                <a:gd name="connsiteX123" fmla="*/ 105215 w 216391"/>
                <a:gd name="connsiteY123" fmla="*/ 114292 h 265539"/>
                <a:gd name="connsiteX124" fmla="*/ 112908 w 216391"/>
                <a:gd name="connsiteY124" fmla="*/ 115941 h 265539"/>
                <a:gd name="connsiteX125" fmla="*/ 114578 w 216391"/>
                <a:gd name="connsiteY125" fmla="*/ 114966 h 265539"/>
                <a:gd name="connsiteX126" fmla="*/ 116361 w 216391"/>
                <a:gd name="connsiteY126" fmla="*/ 114116 h 265539"/>
                <a:gd name="connsiteX127" fmla="*/ 116361 w 216391"/>
                <a:gd name="connsiteY127" fmla="*/ 114116 h 265539"/>
                <a:gd name="connsiteX128" fmla="*/ 117760 w 216391"/>
                <a:gd name="connsiteY128" fmla="*/ 113660 h 265539"/>
                <a:gd name="connsiteX129" fmla="*/ 119150 w 216391"/>
                <a:gd name="connsiteY129" fmla="*/ 113297 h 265539"/>
                <a:gd name="connsiteX130" fmla="*/ 119875 w 216391"/>
                <a:gd name="connsiteY130" fmla="*/ 113152 h 265539"/>
                <a:gd name="connsiteX131" fmla="*/ 119875 w 216391"/>
                <a:gd name="connsiteY131" fmla="*/ 113152 h 265539"/>
                <a:gd name="connsiteX132" fmla="*/ 120072 w 216391"/>
                <a:gd name="connsiteY132" fmla="*/ 113152 h 265539"/>
                <a:gd name="connsiteX133" fmla="*/ 120860 w 216391"/>
                <a:gd name="connsiteY133" fmla="*/ 113152 h 265539"/>
                <a:gd name="connsiteX134" fmla="*/ 122395 w 216391"/>
                <a:gd name="connsiteY134" fmla="*/ 113152 h 265539"/>
                <a:gd name="connsiteX135" fmla="*/ 122695 w 216391"/>
                <a:gd name="connsiteY135" fmla="*/ 113152 h 265539"/>
                <a:gd name="connsiteX136" fmla="*/ 123421 w 216391"/>
                <a:gd name="connsiteY136" fmla="*/ 124359 h 265539"/>
                <a:gd name="connsiteX137" fmla="*/ 123535 w 216391"/>
                <a:gd name="connsiteY137" fmla="*/ 134447 h 265539"/>
                <a:gd name="connsiteX138" fmla="*/ 120528 w 216391"/>
                <a:gd name="connsiteY138" fmla="*/ 134115 h 265539"/>
                <a:gd name="connsiteX139" fmla="*/ 117947 w 216391"/>
                <a:gd name="connsiteY139" fmla="*/ 134654 h 265539"/>
                <a:gd name="connsiteX140" fmla="*/ 113800 w 216391"/>
                <a:gd name="connsiteY140" fmla="*/ 137308 h 265539"/>
                <a:gd name="connsiteX141" fmla="*/ 112432 w 216391"/>
                <a:gd name="connsiteY141" fmla="*/ 139226 h 265539"/>
                <a:gd name="connsiteX142" fmla="*/ 111478 w 216391"/>
                <a:gd name="connsiteY142" fmla="*/ 143809 h 265539"/>
                <a:gd name="connsiteX143" fmla="*/ 111478 w 216391"/>
                <a:gd name="connsiteY143" fmla="*/ 148640 h 265539"/>
                <a:gd name="connsiteX144" fmla="*/ 112618 w 216391"/>
                <a:gd name="connsiteY144" fmla="*/ 151968 h 265539"/>
                <a:gd name="connsiteX145" fmla="*/ 114899 w 216391"/>
                <a:gd name="connsiteY145" fmla="*/ 154633 h 265539"/>
                <a:gd name="connsiteX146" fmla="*/ 118216 w 216391"/>
                <a:gd name="connsiteY146" fmla="*/ 156188 h 265539"/>
                <a:gd name="connsiteX147" fmla="*/ 122063 w 216391"/>
                <a:gd name="connsiteY147" fmla="*/ 156613 h 265539"/>
                <a:gd name="connsiteX148" fmla="*/ 124644 w 216391"/>
                <a:gd name="connsiteY148" fmla="*/ 156074 h 265539"/>
                <a:gd name="connsiteX149" fmla="*/ 128791 w 216391"/>
                <a:gd name="connsiteY149" fmla="*/ 153420 h 265539"/>
                <a:gd name="connsiteX150" fmla="*/ 128792 w 216391"/>
                <a:gd name="connsiteY150" fmla="*/ 153358 h 265539"/>
                <a:gd name="connsiteX151" fmla="*/ 139781 w 216391"/>
                <a:gd name="connsiteY151" fmla="*/ 163300 h 265539"/>
                <a:gd name="connsiteX152" fmla="*/ 146945 w 216391"/>
                <a:gd name="connsiteY152" fmla="*/ 185933 h 265539"/>
                <a:gd name="connsiteX153" fmla="*/ 130710 w 216391"/>
                <a:gd name="connsiteY153" fmla="*/ 210628 h 265539"/>
                <a:gd name="connsiteX154" fmla="*/ 133335 w 216391"/>
                <a:gd name="connsiteY154" fmla="*/ 220551 h 265539"/>
                <a:gd name="connsiteX155" fmla="*/ 137355 w 216391"/>
                <a:gd name="connsiteY155" fmla="*/ 221525 h 265539"/>
                <a:gd name="connsiteX156" fmla="*/ 159822 w 216391"/>
                <a:gd name="connsiteY156" fmla="*/ 217855 h 265539"/>
                <a:gd name="connsiteX157" fmla="*/ 148760 w 216391"/>
                <a:gd name="connsiteY157" fmla="*/ 230005 h 265539"/>
                <a:gd name="connsiteX158" fmla="*/ 176897 w 216391"/>
                <a:gd name="connsiteY158" fmla="*/ 177763 h 265539"/>
                <a:gd name="connsiteX159" fmla="*/ 165493 w 216391"/>
                <a:gd name="connsiteY159" fmla="*/ 198685 h 265539"/>
                <a:gd name="connsiteX160" fmla="*/ 153052 w 216391"/>
                <a:gd name="connsiteY160" fmla="*/ 204325 h 265539"/>
                <a:gd name="connsiteX161" fmla="*/ 157095 w 216391"/>
                <a:gd name="connsiteY161" fmla="*/ 157328 h 265539"/>
                <a:gd name="connsiteX162" fmla="*/ 139792 w 216391"/>
                <a:gd name="connsiteY162" fmla="*/ 134519 h 265539"/>
                <a:gd name="connsiteX163" fmla="*/ 137158 w 216391"/>
                <a:gd name="connsiteY163" fmla="*/ 103883 h 265539"/>
                <a:gd name="connsiteX164" fmla="*/ 122146 w 216391"/>
                <a:gd name="connsiteY164" fmla="*/ 86538 h 265539"/>
                <a:gd name="connsiteX165" fmla="*/ 112400 w 216391"/>
                <a:gd name="connsiteY165" fmla="*/ 85201 h 265539"/>
                <a:gd name="connsiteX166" fmla="*/ 105143 w 216391"/>
                <a:gd name="connsiteY166" fmla="*/ 72583 h 265539"/>
                <a:gd name="connsiteX167" fmla="*/ 85320 w 216391"/>
                <a:gd name="connsiteY167" fmla="*/ 46820 h 265539"/>
                <a:gd name="connsiteX168" fmla="*/ 77689 w 216391"/>
                <a:gd name="connsiteY168" fmla="*/ 47452 h 265539"/>
                <a:gd name="connsiteX169" fmla="*/ 79379 w 216391"/>
                <a:gd name="connsiteY169" fmla="*/ 38868 h 265539"/>
                <a:gd name="connsiteX170" fmla="*/ 93386 w 216391"/>
                <a:gd name="connsiteY170" fmla="*/ 21087 h 265539"/>
                <a:gd name="connsiteX171" fmla="*/ 124250 w 216391"/>
                <a:gd name="connsiteY171" fmla="*/ 14970 h 265539"/>
                <a:gd name="connsiteX172" fmla="*/ 126988 w 216391"/>
                <a:gd name="connsiteY172" fmla="*/ 14773 h 265539"/>
                <a:gd name="connsiteX173" fmla="*/ 173507 w 216391"/>
                <a:gd name="connsiteY173" fmla="*/ 37271 h 265539"/>
                <a:gd name="connsiteX174" fmla="*/ 189930 w 216391"/>
                <a:gd name="connsiteY174" fmla="*/ 73434 h 265539"/>
                <a:gd name="connsiteX175" fmla="*/ 181449 w 216391"/>
                <a:gd name="connsiteY175" fmla="*/ 75414 h 265539"/>
                <a:gd name="connsiteX176" fmla="*/ 176628 w 216391"/>
                <a:gd name="connsiteY176" fmla="*/ 76367 h 265539"/>
                <a:gd name="connsiteX177" fmla="*/ 174399 w 216391"/>
                <a:gd name="connsiteY177" fmla="*/ 76751 h 265539"/>
                <a:gd name="connsiteX178" fmla="*/ 173538 w 216391"/>
                <a:gd name="connsiteY178" fmla="*/ 76886 h 265539"/>
                <a:gd name="connsiteX179" fmla="*/ 173321 w 216391"/>
                <a:gd name="connsiteY179" fmla="*/ 76886 h 265539"/>
                <a:gd name="connsiteX180" fmla="*/ 169039 w 216391"/>
                <a:gd name="connsiteY180" fmla="*/ 77218 h 265539"/>
                <a:gd name="connsiteX181" fmla="*/ 168624 w 216391"/>
                <a:gd name="connsiteY181" fmla="*/ 77218 h 265539"/>
                <a:gd name="connsiteX182" fmla="*/ 165452 w 216391"/>
                <a:gd name="connsiteY182" fmla="*/ 74491 h 265539"/>
                <a:gd name="connsiteX183" fmla="*/ 158256 w 216391"/>
                <a:gd name="connsiteY183" fmla="*/ 70489 h 265539"/>
                <a:gd name="connsiteX184" fmla="*/ 161439 w 216391"/>
                <a:gd name="connsiteY184" fmla="*/ 56233 h 265539"/>
                <a:gd name="connsiteX185" fmla="*/ 142104 w 216391"/>
                <a:gd name="connsiteY185" fmla="*/ 63719 h 265539"/>
                <a:gd name="connsiteX186" fmla="*/ 143400 w 216391"/>
                <a:gd name="connsiteY186" fmla="*/ 80245 h 265539"/>
                <a:gd name="connsiteX187" fmla="*/ 159086 w 216391"/>
                <a:gd name="connsiteY187" fmla="*/ 90011 h 265539"/>
                <a:gd name="connsiteX188" fmla="*/ 165483 w 216391"/>
                <a:gd name="connsiteY188" fmla="*/ 119507 h 265539"/>
                <a:gd name="connsiteX189" fmla="*/ 176897 w 216391"/>
                <a:gd name="connsiteY189" fmla="*/ 177763 h 265539"/>
                <a:gd name="connsiteX190" fmla="*/ 177665 w 216391"/>
                <a:gd name="connsiteY190" fmla="*/ 96045 h 265539"/>
                <a:gd name="connsiteX191" fmla="*/ 177271 w 216391"/>
                <a:gd name="connsiteY191" fmla="*/ 93909 h 265539"/>
                <a:gd name="connsiteX192" fmla="*/ 175975 w 216391"/>
                <a:gd name="connsiteY192" fmla="*/ 88839 h 265539"/>
                <a:gd name="connsiteX193" fmla="*/ 183232 w 216391"/>
                <a:gd name="connsiteY193" fmla="*/ 87482 h 265539"/>
                <a:gd name="connsiteX194" fmla="*/ 191381 w 216391"/>
                <a:gd name="connsiteY194" fmla="*/ 85698 h 265539"/>
                <a:gd name="connsiteX195" fmla="*/ 191848 w 216391"/>
                <a:gd name="connsiteY195" fmla="*/ 94148 h 265539"/>
                <a:gd name="connsiteX196" fmla="*/ 189080 w 216391"/>
                <a:gd name="connsiteY196" fmla="*/ 94366 h 265539"/>
                <a:gd name="connsiteX197" fmla="*/ 183098 w 216391"/>
                <a:gd name="connsiteY197" fmla="*/ 95454 h 265539"/>
                <a:gd name="connsiteX198" fmla="*/ 177665 w 216391"/>
                <a:gd name="connsiteY198" fmla="*/ 96045 h 265539"/>
                <a:gd name="connsiteX199" fmla="*/ 181034 w 216391"/>
                <a:gd name="connsiteY199" fmla="*/ 113598 h 265539"/>
                <a:gd name="connsiteX200" fmla="*/ 180184 w 216391"/>
                <a:gd name="connsiteY200" fmla="*/ 109710 h 265539"/>
                <a:gd name="connsiteX201" fmla="*/ 181439 w 216391"/>
                <a:gd name="connsiteY201" fmla="*/ 109585 h 265539"/>
                <a:gd name="connsiteX202" fmla="*/ 191941 w 216391"/>
                <a:gd name="connsiteY202" fmla="*/ 107864 h 265539"/>
                <a:gd name="connsiteX203" fmla="*/ 191941 w 216391"/>
                <a:gd name="connsiteY203" fmla="*/ 111306 h 265539"/>
                <a:gd name="connsiteX204" fmla="*/ 189867 w 216391"/>
                <a:gd name="connsiteY204" fmla="*/ 111306 h 265539"/>
                <a:gd name="connsiteX205" fmla="*/ 181034 w 216391"/>
                <a:gd name="connsiteY205" fmla="*/ 113598 h 265539"/>
                <a:gd name="connsiteX206" fmla="*/ 190158 w 216391"/>
                <a:gd name="connsiteY206" fmla="*/ 133296 h 265539"/>
                <a:gd name="connsiteX207" fmla="*/ 186467 w 216391"/>
                <a:gd name="connsiteY207" fmla="*/ 134406 h 265539"/>
                <a:gd name="connsiteX208" fmla="*/ 184238 w 216391"/>
                <a:gd name="connsiteY208" fmla="*/ 127521 h 265539"/>
                <a:gd name="connsiteX209" fmla="*/ 191350 w 216391"/>
                <a:gd name="connsiteY209" fmla="*/ 125603 h 265539"/>
                <a:gd name="connsiteX210" fmla="*/ 190624 w 216391"/>
                <a:gd name="connsiteY210" fmla="*/ 133327 h 265539"/>
                <a:gd name="connsiteX211" fmla="*/ 201199 w 216391"/>
                <a:gd name="connsiteY211" fmla="*/ 164886 h 265539"/>
                <a:gd name="connsiteX212" fmla="*/ 200950 w 216391"/>
                <a:gd name="connsiteY212" fmla="*/ 166659 h 265539"/>
                <a:gd name="connsiteX213" fmla="*/ 200950 w 216391"/>
                <a:gd name="connsiteY213" fmla="*/ 167302 h 265539"/>
                <a:gd name="connsiteX214" fmla="*/ 200950 w 216391"/>
                <a:gd name="connsiteY214" fmla="*/ 167468 h 265539"/>
                <a:gd name="connsiteX215" fmla="*/ 200950 w 216391"/>
                <a:gd name="connsiteY215" fmla="*/ 167364 h 265539"/>
                <a:gd name="connsiteX216" fmla="*/ 200608 w 216391"/>
                <a:gd name="connsiteY216" fmla="*/ 168712 h 265539"/>
                <a:gd name="connsiteX217" fmla="*/ 199800 w 216391"/>
                <a:gd name="connsiteY217" fmla="*/ 171065 h 265539"/>
                <a:gd name="connsiteX218" fmla="*/ 199800 w 216391"/>
                <a:gd name="connsiteY218" fmla="*/ 171066 h 265539"/>
                <a:gd name="connsiteX219" fmla="*/ 199955 w 216391"/>
                <a:gd name="connsiteY219" fmla="*/ 170838 h 265539"/>
                <a:gd name="connsiteX220" fmla="*/ 199665 w 216391"/>
                <a:gd name="connsiteY220" fmla="*/ 171356 h 265539"/>
                <a:gd name="connsiteX221" fmla="*/ 199800 w 216391"/>
                <a:gd name="connsiteY221" fmla="*/ 171066 h 265539"/>
                <a:gd name="connsiteX222" fmla="*/ 199520 w 216391"/>
                <a:gd name="connsiteY222" fmla="*/ 171625 h 265539"/>
                <a:gd name="connsiteX223" fmla="*/ 199209 w 216391"/>
                <a:gd name="connsiteY223" fmla="*/ 172185 h 265539"/>
                <a:gd name="connsiteX224" fmla="*/ 198472 w 216391"/>
                <a:gd name="connsiteY224" fmla="*/ 173315 h 265539"/>
                <a:gd name="connsiteX225" fmla="*/ 198472 w 216391"/>
                <a:gd name="connsiteY225" fmla="*/ 173315 h 265539"/>
                <a:gd name="connsiteX226" fmla="*/ 196855 w 216391"/>
                <a:gd name="connsiteY226" fmla="*/ 174839 h 265539"/>
                <a:gd name="connsiteX227" fmla="*/ 195963 w 216391"/>
                <a:gd name="connsiteY227" fmla="*/ 175296 h 265539"/>
                <a:gd name="connsiteX228" fmla="*/ 195839 w 216391"/>
                <a:gd name="connsiteY228" fmla="*/ 175296 h 265539"/>
                <a:gd name="connsiteX229" fmla="*/ 194305 w 216391"/>
                <a:gd name="connsiteY229" fmla="*/ 175669 h 265539"/>
                <a:gd name="connsiteX230" fmla="*/ 193475 w 216391"/>
                <a:gd name="connsiteY230" fmla="*/ 176032 h 265539"/>
                <a:gd name="connsiteX231" fmla="*/ 192667 w 216391"/>
                <a:gd name="connsiteY231" fmla="*/ 153223 h 265539"/>
                <a:gd name="connsiteX232" fmla="*/ 191039 w 216391"/>
                <a:gd name="connsiteY232" fmla="*/ 147002 h 265539"/>
                <a:gd name="connsiteX233" fmla="*/ 191070 w 216391"/>
                <a:gd name="connsiteY233" fmla="*/ 147002 h 265539"/>
                <a:gd name="connsiteX234" fmla="*/ 193216 w 216391"/>
                <a:gd name="connsiteY234" fmla="*/ 147531 h 265539"/>
                <a:gd name="connsiteX235" fmla="*/ 193517 w 216391"/>
                <a:gd name="connsiteY235" fmla="*/ 147593 h 265539"/>
                <a:gd name="connsiteX236" fmla="*/ 193849 w 216391"/>
                <a:gd name="connsiteY236" fmla="*/ 147655 h 265539"/>
                <a:gd name="connsiteX237" fmla="*/ 193569 w 216391"/>
                <a:gd name="connsiteY237" fmla="*/ 147655 h 265539"/>
                <a:gd name="connsiteX238" fmla="*/ 193569 w 216391"/>
                <a:gd name="connsiteY238" fmla="*/ 147655 h 265539"/>
                <a:gd name="connsiteX239" fmla="*/ 194678 w 216391"/>
                <a:gd name="connsiteY239" fmla="*/ 148215 h 265539"/>
                <a:gd name="connsiteX240" fmla="*/ 194979 w 216391"/>
                <a:gd name="connsiteY240" fmla="*/ 148402 h 265539"/>
                <a:gd name="connsiteX241" fmla="*/ 195621 w 216391"/>
                <a:gd name="connsiteY241" fmla="*/ 148889 h 265539"/>
                <a:gd name="connsiteX242" fmla="*/ 196980 w 216391"/>
                <a:gd name="connsiteY242" fmla="*/ 150258 h 265539"/>
                <a:gd name="connsiteX243" fmla="*/ 197343 w 216391"/>
                <a:gd name="connsiteY243" fmla="*/ 150579 h 265539"/>
                <a:gd name="connsiteX244" fmla="*/ 197508 w 216391"/>
                <a:gd name="connsiteY244" fmla="*/ 150724 h 265539"/>
                <a:gd name="connsiteX245" fmla="*/ 197374 w 216391"/>
                <a:gd name="connsiteY245" fmla="*/ 150631 h 265539"/>
                <a:gd name="connsiteX246" fmla="*/ 198161 w 216391"/>
                <a:gd name="connsiteY246" fmla="*/ 151761 h 265539"/>
                <a:gd name="connsiteX247" fmla="*/ 199385 w 216391"/>
                <a:gd name="connsiteY247" fmla="*/ 153928 h 265539"/>
                <a:gd name="connsiteX248" fmla="*/ 199385 w 216391"/>
                <a:gd name="connsiteY248" fmla="*/ 153793 h 265539"/>
                <a:gd name="connsiteX249" fmla="*/ 199592 w 216391"/>
                <a:gd name="connsiteY249" fmla="*/ 154332 h 265539"/>
                <a:gd name="connsiteX250" fmla="*/ 199437 w 216391"/>
                <a:gd name="connsiteY250" fmla="*/ 153969 h 265539"/>
                <a:gd name="connsiteX251" fmla="*/ 199437 w 216391"/>
                <a:gd name="connsiteY251" fmla="*/ 153969 h 265539"/>
                <a:gd name="connsiteX252" fmla="*/ 199706 w 216391"/>
                <a:gd name="connsiteY252" fmla="*/ 154623 h 265539"/>
                <a:gd name="connsiteX253" fmla="*/ 199935 w 216391"/>
                <a:gd name="connsiteY253" fmla="*/ 155224 h 265539"/>
                <a:gd name="connsiteX254" fmla="*/ 201199 w 216391"/>
                <a:gd name="connsiteY254" fmla="*/ 160594 h 265539"/>
                <a:gd name="connsiteX255" fmla="*/ 201272 w 216391"/>
                <a:gd name="connsiteY255" fmla="*/ 161880 h 265539"/>
                <a:gd name="connsiteX256" fmla="*/ 201199 w 216391"/>
                <a:gd name="connsiteY256" fmla="*/ 164886 h 265539"/>
                <a:gd name="connsiteX257" fmla="*/ 113406 w 216391"/>
                <a:gd name="connsiteY257" fmla="*/ 196383 h 265539"/>
                <a:gd name="connsiteX258" fmla="*/ 106004 w 216391"/>
                <a:gd name="connsiteY258" fmla="*/ 203527 h 265539"/>
                <a:gd name="connsiteX259" fmla="*/ 92443 w 216391"/>
                <a:gd name="connsiteY259" fmla="*/ 206938 h 265539"/>
                <a:gd name="connsiteX260" fmla="*/ 69229 w 216391"/>
                <a:gd name="connsiteY260" fmla="*/ 197462 h 265539"/>
                <a:gd name="connsiteX261" fmla="*/ 61215 w 216391"/>
                <a:gd name="connsiteY261" fmla="*/ 197700 h 265539"/>
                <a:gd name="connsiteX262" fmla="*/ 60802 w 216391"/>
                <a:gd name="connsiteY262" fmla="*/ 204741 h 265539"/>
                <a:gd name="connsiteX263" fmla="*/ 61059 w 216391"/>
                <a:gd name="connsiteY263" fmla="*/ 205010 h 265539"/>
                <a:gd name="connsiteX264" fmla="*/ 92981 w 216391"/>
                <a:gd name="connsiteY264" fmla="*/ 217233 h 265539"/>
                <a:gd name="connsiteX265" fmla="*/ 123048 w 216391"/>
                <a:gd name="connsiteY265" fmla="*/ 201308 h 265539"/>
                <a:gd name="connsiteX266" fmla="*/ 113406 w 216391"/>
                <a:gd name="connsiteY266" fmla="*/ 196383 h 265539"/>
                <a:gd name="connsiteX267" fmla="*/ 193517 w 216391"/>
                <a:gd name="connsiteY267" fmla="*/ 147655 h 265539"/>
                <a:gd name="connsiteX268" fmla="*/ 193216 w 216391"/>
                <a:gd name="connsiteY268" fmla="*/ 147593 h 265539"/>
                <a:gd name="connsiteX269" fmla="*/ 193569 w 216391"/>
                <a:gd name="connsiteY269" fmla="*/ 147676 h 265539"/>
                <a:gd name="connsiteX270" fmla="*/ 197374 w 216391"/>
                <a:gd name="connsiteY270" fmla="*/ 150620 h 265539"/>
                <a:gd name="connsiteX271" fmla="*/ 197374 w 216391"/>
                <a:gd name="connsiteY271" fmla="*/ 150620 h 265539"/>
                <a:gd name="connsiteX272" fmla="*/ 197011 w 216391"/>
                <a:gd name="connsiteY272" fmla="*/ 150299 h 265539"/>
                <a:gd name="connsiteX273" fmla="*/ 197405 w 216391"/>
                <a:gd name="connsiteY273" fmla="*/ 150672 h 2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216391" h="265539">
                  <a:moveTo>
                    <a:pt x="61236" y="146836"/>
                  </a:moveTo>
                  <a:lnTo>
                    <a:pt x="61236" y="141995"/>
                  </a:lnTo>
                  <a:cubicBezTo>
                    <a:pt x="61184" y="140799"/>
                    <a:pt x="60788" y="139643"/>
                    <a:pt x="60096" y="138666"/>
                  </a:cubicBezTo>
                  <a:cubicBezTo>
                    <a:pt x="59590" y="137588"/>
                    <a:pt x="58802" y="136667"/>
                    <a:pt x="57815" y="136002"/>
                  </a:cubicBezTo>
                  <a:cubicBezTo>
                    <a:pt x="56852" y="135221"/>
                    <a:pt x="55713" y="134686"/>
                    <a:pt x="54497" y="134447"/>
                  </a:cubicBezTo>
                  <a:cubicBezTo>
                    <a:pt x="53267" y="134000"/>
                    <a:pt x="51948" y="133854"/>
                    <a:pt x="50650" y="134022"/>
                  </a:cubicBezTo>
                  <a:lnTo>
                    <a:pt x="48069" y="134561"/>
                  </a:lnTo>
                  <a:cubicBezTo>
                    <a:pt x="46489" y="135089"/>
                    <a:pt x="45064" y="136001"/>
                    <a:pt x="43922" y="137215"/>
                  </a:cubicBezTo>
                  <a:lnTo>
                    <a:pt x="42543" y="139133"/>
                  </a:lnTo>
                  <a:cubicBezTo>
                    <a:pt x="41785" y="140535"/>
                    <a:pt x="41454" y="142128"/>
                    <a:pt x="41589" y="143715"/>
                  </a:cubicBezTo>
                  <a:lnTo>
                    <a:pt x="41589" y="148547"/>
                  </a:lnTo>
                  <a:cubicBezTo>
                    <a:pt x="41637" y="149744"/>
                    <a:pt x="42033" y="150900"/>
                    <a:pt x="42730" y="151875"/>
                  </a:cubicBezTo>
                  <a:cubicBezTo>
                    <a:pt x="43232" y="152955"/>
                    <a:pt x="44021" y="153877"/>
                    <a:pt x="45010" y="154540"/>
                  </a:cubicBezTo>
                  <a:cubicBezTo>
                    <a:pt x="45971" y="155323"/>
                    <a:pt x="47111" y="155858"/>
                    <a:pt x="48328" y="156095"/>
                  </a:cubicBezTo>
                  <a:cubicBezTo>
                    <a:pt x="49557" y="156547"/>
                    <a:pt x="50877" y="156693"/>
                    <a:pt x="52175" y="156520"/>
                  </a:cubicBezTo>
                  <a:lnTo>
                    <a:pt x="54756" y="155981"/>
                  </a:lnTo>
                  <a:cubicBezTo>
                    <a:pt x="56336" y="155452"/>
                    <a:pt x="57761" y="154540"/>
                    <a:pt x="58903" y="153326"/>
                  </a:cubicBezTo>
                  <a:cubicBezTo>
                    <a:pt x="59370" y="152694"/>
                    <a:pt x="59826" y="152051"/>
                    <a:pt x="60292" y="151409"/>
                  </a:cubicBezTo>
                  <a:cubicBezTo>
                    <a:pt x="61046" y="150009"/>
                    <a:pt x="61374" y="148420"/>
                    <a:pt x="61236" y="146836"/>
                  </a:cubicBezTo>
                  <a:close/>
                  <a:moveTo>
                    <a:pt x="43549" y="115391"/>
                  </a:moveTo>
                  <a:cubicBezTo>
                    <a:pt x="44129" y="115080"/>
                    <a:pt x="44731" y="114800"/>
                    <a:pt x="45332" y="114541"/>
                  </a:cubicBezTo>
                  <a:lnTo>
                    <a:pt x="45332" y="114541"/>
                  </a:lnTo>
                  <a:cubicBezTo>
                    <a:pt x="45788" y="114375"/>
                    <a:pt x="46255" y="114220"/>
                    <a:pt x="46732" y="114085"/>
                  </a:cubicBezTo>
                  <a:cubicBezTo>
                    <a:pt x="47208" y="113950"/>
                    <a:pt x="47654" y="113826"/>
                    <a:pt x="48121" y="113722"/>
                  </a:cubicBezTo>
                  <a:lnTo>
                    <a:pt x="48847" y="113577"/>
                  </a:lnTo>
                  <a:lnTo>
                    <a:pt x="48847" y="113577"/>
                  </a:lnTo>
                  <a:lnTo>
                    <a:pt x="49044" y="113577"/>
                  </a:lnTo>
                  <a:cubicBezTo>
                    <a:pt x="49303" y="113577"/>
                    <a:pt x="49562" y="113577"/>
                    <a:pt x="49832" y="113577"/>
                  </a:cubicBezTo>
                  <a:cubicBezTo>
                    <a:pt x="50343" y="113546"/>
                    <a:pt x="50855" y="113546"/>
                    <a:pt x="51366" y="113577"/>
                  </a:cubicBezTo>
                  <a:lnTo>
                    <a:pt x="51853" y="113649"/>
                  </a:lnTo>
                  <a:cubicBezTo>
                    <a:pt x="52361" y="113743"/>
                    <a:pt x="52890" y="113888"/>
                    <a:pt x="53336" y="114023"/>
                  </a:cubicBezTo>
                  <a:lnTo>
                    <a:pt x="54041" y="114344"/>
                  </a:lnTo>
                  <a:cubicBezTo>
                    <a:pt x="54639" y="114653"/>
                    <a:pt x="55217" y="115000"/>
                    <a:pt x="55772" y="115381"/>
                  </a:cubicBezTo>
                  <a:cubicBezTo>
                    <a:pt x="57099" y="116046"/>
                    <a:pt x="58626" y="116190"/>
                    <a:pt x="60054" y="115785"/>
                  </a:cubicBezTo>
                  <a:cubicBezTo>
                    <a:pt x="61483" y="115404"/>
                    <a:pt x="62727" y="114520"/>
                    <a:pt x="63558" y="113297"/>
                  </a:cubicBezTo>
                  <a:cubicBezTo>
                    <a:pt x="64326" y="112137"/>
                    <a:pt x="64570" y="110707"/>
                    <a:pt x="64232" y="109357"/>
                  </a:cubicBezTo>
                  <a:cubicBezTo>
                    <a:pt x="63782" y="108048"/>
                    <a:pt x="62877" y="106945"/>
                    <a:pt x="61682" y="106247"/>
                  </a:cubicBezTo>
                  <a:cubicBezTo>
                    <a:pt x="56520" y="103092"/>
                    <a:pt x="50250" y="102310"/>
                    <a:pt x="44471" y="104101"/>
                  </a:cubicBezTo>
                  <a:cubicBezTo>
                    <a:pt x="41571" y="104844"/>
                    <a:pt x="38809" y="106048"/>
                    <a:pt x="36291" y="107668"/>
                  </a:cubicBezTo>
                  <a:cubicBezTo>
                    <a:pt x="35065" y="108365"/>
                    <a:pt x="34117" y="109463"/>
                    <a:pt x="33606" y="110778"/>
                  </a:cubicBezTo>
                  <a:cubicBezTo>
                    <a:pt x="33184" y="112107"/>
                    <a:pt x="33353" y="113553"/>
                    <a:pt x="34073" y="114748"/>
                  </a:cubicBezTo>
                  <a:cubicBezTo>
                    <a:pt x="35833" y="117201"/>
                    <a:pt x="39170" y="117911"/>
                    <a:pt x="41776" y="116386"/>
                  </a:cubicBezTo>
                  <a:cubicBezTo>
                    <a:pt x="42419" y="116003"/>
                    <a:pt x="42989" y="115682"/>
                    <a:pt x="43549" y="115391"/>
                  </a:cubicBezTo>
                  <a:close/>
                  <a:moveTo>
                    <a:pt x="200919" y="167313"/>
                  </a:moveTo>
                  <a:lnTo>
                    <a:pt x="200919" y="167313"/>
                  </a:lnTo>
                  <a:cubicBezTo>
                    <a:pt x="200894" y="167099"/>
                    <a:pt x="200894" y="166883"/>
                    <a:pt x="200919" y="166670"/>
                  </a:cubicBezTo>
                  <a:cubicBezTo>
                    <a:pt x="200865" y="166902"/>
                    <a:pt x="200865" y="167143"/>
                    <a:pt x="200919" y="167375"/>
                  </a:cubicBezTo>
                  <a:close/>
                  <a:moveTo>
                    <a:pt x="207306" y="139568"/>
                  </a:moveTo>
                  <a:cubicBezTo>
                    <a:pt x="206454" y="138810"/>
                    <a:pt x="205546" y="138117"/>
                    <a:pt x="204590" y="137495"/>
                  </a:cubicBezTo>
                  <a:cubicBezTo>
                    <a:pt x="206356" y="123131"/>
                    <a:pt x="206866" y="108641"/>
                    <a:pt x="206114" y="94189"/>
                  </a:cubicBezTo>
                  <a:cubicBezTo>
                    <a:pt x="205077" y="72791"/>
                    <a:pt x="202661" y="48281"/>
                    <a:pt x="187752" y="31683"/>
                  </a:cubicBezTo>
                  <a:cubicBezTo>
                    <a:pt x="173132" y="16290"/>
                    <a:pt x="153926" y="6037"/>
                    <a:pt x="133001" y="2456"/>
                  </a:cubicBezTo>
                  <a:cubicBezTo>
                    <a:pt x="131928" y="1366"/>
                    <a:pt x="130502" y="693"/>
                    <a:pt x="128978" y="559"/>
                  </a:cubicBezTo>
                  <a:cubicBezTo>
                    <a:pt x="123778" y="-40"/>
                    <a:pt x="118534" y="-158"/>
                    <a:pt x="113313" y="207"/>
                  </a:cubicBezTo>
                  <a:cubicBezTo>
                    <a:pt x="95040" y="-640"/>
                    <a:pt x="76828" y="2856"/>
                    <a:pt x="60168" y="10408"/>
                  </a:cubicBezTo>
                  <a:cubicBezTo>
                    <a:pt x="51620" y="14480"/>
                    <a:pt x="44090" y="20410"/>
                    <a:pt x="38126" y="27764"/>
                  </a:cubicBezTo>
                  <a:cubicBezTo>
                    <a:pt x="37254" y="28330"/>
                    <a:pt x="36521" y="29085"/>
                    <a:pt x="35980" y="29972"/>
                  </a:cubicBezTo>
                  <a:cubicBezTo>
                    <a:pt x="35725" y="30469"/>
                    <a:pt x="35534" y="30994"/>
                    <a:pt x="35410" y="31538"/>
                  </a:cubicBezTo>
                  <a:cubicBezTo>
                    <a:pt x="31636" y="36718"/>
                    <a:pt x="28588" y="42390"/>
                    <a:pt x="26349" y="48396"/>
                  </a:cubicBezTo>
                  <a:cubicBezTo>
                    <a:pt x="19535" y="69690"/>
                    <a:pt x="15214" y="91703"/>
                    <a:pt x="13472" y="113992"/>
                  </a:cubicBezTo>
                  <a:cubicBezTo>
                    <a:pt x="12673" y="122080"/>
                    <a:pt x="12406" y="130212"/>
                    <a:pt x="12674" y="138335"/>
                  </a:cubicBezTo>
                  <a:cubicBezTo>
                    <a:pt x="3256" y="144512"/>
                    <a:pt x="-1557" y="155722"/>
                    <a:pt x="451" y="166805"/>
                  </a:cubicBezTo>
                  <a:cubicBezTo>
                    <a:pt x="940" y="173513"/>
                    <a:pt x="3139" y="179984"/>
                    <a:pt x="6837" y="185601"/>
                  </a:cubicBezTo>
                  <a:cubicBezTo>
                    <a:pt x="9455" y="189272"/>
                    <a:pt x="13236" y="191950"/>
                    <a:pt x="17568" y="193201"/>
                  </a:cubicBezTo>
                  <a:cubicBezTo>
                    <a:pt x="17640" y="193543"/>
                    <a:pt x="17671" y="193895"/>
                    <a:pt x="17754" y="194237"/>
                  </a:cubicBezTo>
                  <a:cubicBezTo>
                    <a:pt x="22118" y="216769"/>
                    <a:pt x="34442" y="236980"/>
                    <a:pt x="52475" y="251176"/>
                  </a:cubicBezTo>
                  <a:cubicBezTo>
                    <a:pt x="73993" y="266181"/>
                    <a:pt x="101505" y="269669"/>
                    <a:pt x="126086" y="260507"/>
                  </a:cubicBezTo>
                  <a:cubicBezTo>
                    <a:pt x="139683" y="254885"/>
                    <a:pt x="151928" y="246435"/>
                    <a:pt x="162009" y="235718"/>
                  </a:cubicBezTo>
                  <a:cubicBezTo>
                    <a:pt x="170534" y="228328"/>
                    <a:pt x="176452" y="218389"/>
                    <a:pt x="178888" y="207373"/>
                  </a:cubicBezTo>
                  <a:cubicBezTo>
                    <a:pt x="179986" y="206440"/>
                    <a:pt x="181025" y="205439"/>
                    <a:pt x="181998" y="204377"/>
                  </a:cubicBezTo>
                  <a:cubicBezTo>
                    <a:pt x="185141" y="200715"/>
                    <a:pt x="187647" y="196552"/>
                    <a:pt x="189411" y="192060"/>
                  </a:cubicBezTo>
                  <a:cubicBezTo>
                    <a:pt x="189411" y="192931"/>
                    <a:pt x="189411" y="193802"/>
                    <a:pt x="189494" y="194642"/>
                  </a:cubicBezTo>
                  <a:cubicBezTo>
                    <a:pt x="189480" y="196657"/>
                    <a:pt x="189580" y="198671"/>
                    <a:pt x="189795" y="200676"/>
                  </a:cubicBezTo>
                  <a:cubicBezTo>
                    <a:pt x="190171" y="202910"/>
                    <a:pt x="191262" y="204962"/>
                    <a:pt x="192905" y="206523"/>
                  </a:cubicBezTo>
                  <a:cubicBezTo>
                    <a:pt x="197097" y="210709"/>
                    <a:pt x="203796" y="210988"/>
                    <a:pt x="208322" y="207166"/>
                  </a:cubicBezTo>
                  <a:cubicBezTo>
                    <a:pt x="211266" y="204284"/>
                    <a:pt x="213073" y="200438"/>
                    <a:pt x="213412" y="196331"/>
                  </a:cubicBezTo>
                  <a:cubicBezTo>
                    <a:pt x="213523" y="191492"/>
                    <a:pt x="211650" y="186817"/>
                    <a:pt x="208228" y="183393"/>
                  </a:cubicBezTo>
                  <a:cubicBezTo>
                    <a:pt x="212604" y="178771"/>
                    <a:pt x="215356" y="172849"/>
                    <a:pt x="216066" y="166524"/>
                  </a:cubicBezTo>
                  <a:cubicBezTo>
                    <a:pt x="217480" y="156667"/>
                    <a:pt x="214244" y="146711"/>
                    <a:pt x="207306" y="139568"/>
                  </a:cubicBezTo>
                  <a:close/>
                  <a:moveTo>
                    <a:pt x="14187" y="165923"/>
                  </a:moveTo>
                  <a:cubicBezTo>
                    <a:pt x="14196" y="165823"/>
                    <a:pt x="14196" y="165723"/>
                    <a:pt x="14187" y="165623"/>
                  </a:cubicBezTo>
                  <a:lnTo>
                    <a:pt x="14187" y="165125"/>
                  </a:lnTo>
                  <a:cubicBezTo>
                    <a:pt x="14187" y="164752"/>
                    <a:pt x="14187" y="164472"/>
                    <a:pt x="14187" y="164088"/>
                  </a:cubicBezTo>
                  <a:lnTo>
                    <a:pt x="14343" y="166224"/>
                  </a:lnTo>
                  <a:close/>
                  <a:moveTo>
                    <a:pt x="148760" y="230006"/>
                  </a:moveTo>
                  <a:cubicBezTo>
                    <a:pt x="139949" y="238943"/>
                    <a:pt x="129190" y="245720"/>
                    <a:pt x="117325" y="249808"/>
                  </a:cubicBezTo>
                  <a:cubicBezTo>
                    <a:pt x="97295" y="255741"/>
                    <a:pt x="75634" y="251682"/>
                    <a:pt x="59111" y="238901"/>
                  </a:cubicBezTo>
                  <a:cubicBezTo>
                    <a:pt x="44100" y="225455"/>
                    <a:pt x="34181" y="207247"/>
                    <a:pt x="31024" y="187343"/>
                  </a:cubicBezTo>
                  <a:cubicBezTo>
                    <a:pt x="31112" y="186718"/>
                    <a:pt x="31091" y="186084"/>
                    <a:pt x="30962" y="185466"/>
                  </a:cubicBezTo>
                  <a:cubicBezTo>
                    <a:pt x="30862" y="185248"/>
                    <a:pt x="30748" y="185037"/>
                    <a:pt x="30620" y="184834"/>
                  </a:cubicBezTo>
                  <a:cubicBezTo>
                    <a:pt x="26722" y="162483"/>
                    <a:pt x="25650" y="139731"/>
                    <a:pt x="27427" y="117112"/>
                  </a:cubicBezTo>
                  <a:cubicBezTo>
                    <a:pt x="28360" y="106506"/>
                    <a:pt x="29863" y="95599"/>
                    <a:pt x="31833" y="84807"/>
                  </a:cubicBezTo>
                  <a:cubicBezTo>
                    <a:pt x="32134" y="85170"/>
                    <a:pt x="32372" y="85564"/>
                    <a:pt x="32673" y="85916"/>
                  </a:cubicBezTo>
                  <a:cubicBezTo>
                    <a:pt x="33278" y="86503"/>
                    <a:pt x="34025" y="86924"/>
                    <a:pt x="34840" y="87139"/>
                  </a:cubicBezTo>
                  <a:cubicBezTo>
                    <a:pt x="35639" y="87500"/>
                    <a:pt x="36515" y="87661"/>
                    <a:pt x="37390" y="87606"/>
                  </a:cubicBezTo>
                  <a:cubicBezTo>
                    <a:pt x="38321" y="87623"/>
                    <a:pt x="39241" y="87417"/>
                    <a:pt x="40076" y="87005"/>
                  </a:cubicBezTo>
                  <a:cubicBezTo>
                    <a:pt x="40937" y="86738"/>
                    <a:pt x="41720" y="86265"/>
                    <a:pt x="42356" y="85626"/>
                  </a:cubicBezTo>
                  <a:cubicBezTo>
                    <a:pt x="43608" y="84497"/>
                    <a:pt x="44354" y="82913"/>
                    <a:pt x="44430" y="81230"/>
                  </a:cubicBezTo>
                  <a:lnTo>
                    <a:pt x="44243" y="79571"/>
                  </a:lnTo>
                  <a:cubicBezTo>
                    <a:pt x="43956" y="78529"/>
                    <a:pt x="43377" y="77590"/>
                    <a:pt x="42574" y="76865"/>
                  </a:cubicBezTo>
                  <a:lnTo>
                    <a:pt x="42823" y="77166"/>
                  </a:lnTo>
                  <a:cubicBezTo>
                    <a:pt x="40314" y="74180"/>
                    <a:pt x="38095" y="70945"/>
                    <a:pt x="35877" y="67773"/>
                  </a:cubicBezTo>
                  <a:cubicBezTo>
                    <a:pt x="35783" y="67638"/>
                    <a:pt x="35638" y="67565"/>
                    <a:pt x="35534" y="67431"/>
                  </a:cubicBezTo>
                  <a:cubicBezTo>
                    <a:pt x="36198" y="64693"/>
                    <a:pt x="36820" y="61936"/>
                    <a:pt x="37608" y="59261"/>
                  </a:cubicBezTo>
                  <a:cubicBezTo>
                    <a:pt x="38023" y="57757"/>
                    <a:pt x="38489" y="56275"/>
                    <a:pt x="38966" y="54813"/>
                  </a:cubicBezTo>
                  <a:cubicBezTo>
                    <a:pt x="39640" y="57218"/>
                    <a:pt x="40189" y="59665"/>
                    <a:pt x="41040" y="62070"/>
                  </a:cubicBezTo>
                  <a:cubicBezTo>
                    <a:pt x="42421" y="66008"/>
                    <a:pt x="46654" y="68163"/>
                    <a:pt x="50650" y="66964"/>
                  </a:cubicBezTo>
                  <a:cubicBezTo>
                    <a:pt x="54196" y="65865"/>
                    <a:pt x="57970" y="62029"/>
                    <a:pt x="56529" y="57923"/>
                  </a:cubicBezTo>
                  <a:cubicBezTo>
                    <a:pt x="53794" y="49937"/>
                    <a:pt x="51893" y="41689"/>
                    <a:pt x="50858" y="33310"/>
                  </a:cubicBezTo>
                  <a:cubicBezTo>
                    <a:pt x="53846" y="29895"/>
                    <a:pt x="57343" y="26961"/>
                    <a:pt x="61226" y="24612"/>
                  </a:cubicBezTo>
                  <a:cubicBezTo>
                    <a:pt x="65701" y="21980"/>
                    <a:pt x="70428" y="19803"/>
                    <a:pt x="75336" y="18111"/>
                  </a:cubicBezTo>
                  <a:cubicBezTo>
                    <a:pt x="69208" y="24302"/>
                    <a:pt x="64710" y="31914"/>
                    <a:pt x="62242" y="40267"/>
                  </a:cubicBezTo>
                  <a:cubicBezTo>
                    <a:pt x="60494" y="50746"/>
                    <a:pt x="61652" y="61504"/>
                    <a:pt x="65590" y="71370"/>
                  </a:cubicBezTo>
                  <a:cubicBezTo>
                    <a:pt x="68804" y="78627"/>
                    <a:pt x="80229" y="73869"/>
                    <a:pt x="80758" y="67306"/>
                  </a:cubicBezTo>
                  <a:cubicBezTo>
                    <a:pt x="80851" y="66072"/>
                    <a:pt x="83516" y="61086"/>
                    <a:pt x="81007" y="61521"/>
                  </a:cubicBezTo>
                  <a:cubicBezTo>
                    <a:pt x="82469" y="61272"/>
                    <a:pt x="85082" y="65761"/>
                    <a:pt x="85652" y="66705"/>
                  </a:cubicBezTo>
                  <a:cubicBezTo>
                    <a:pt x="88153" y="71818"/>
                    <a:pt x="89969" y="77239"/>
                    <a:pt x="91053" y="82826"/>
                  </a:cubicBezTo>
                  <a:cubicBezTo>
                    <a:pt x="92279" y="90280"/>
                    <a:pt x="97582" y="96417"/>
                    <a:pt x="104780" y="98710"/>
                  </a:cubicBezTo>
                  <a:cubicBezTo>
                    <a:pt x="108720" y="100006"/>
                    <a:pt x="115314" y="98969"/>
                    <a:pt x="118631" y="101354"/>
                  </a:cubicBezTo>
                  <a:cubicBezTo>
                    <a:pt x="119150" y="101762"/>
                    <a:pt x="119595" y="102257"/>
                    <a:pt x="119948" y="102815"/>
                  </a:cubicBezTo>
                  <a:cubicBezTo>
                    <a:pt x="118484" y="102952"/>
                    <a:pt x="117034" y="103212"/>
                    <a:pt x="115614" y="103593"/>
                  </a:cubicBezTo>
                  <a:cubicBezTo>
                    <a:pt x="112712" y="104340"/>
                    <a:pt x="109948" y="105544"/>
                    <a:pt x="107424" y="107159"/>
                  </a:cubicBezTo>
                  <a:cubicBezTo>
                    <a:pt x="106193" y="107875"/>
                    <a:pt x="105246" y="108991"/>
                    <a:pt x="104739" y="110321"/>
                  </a:cubicBezTo>
                  <a:cubicBezTo>
                    <a:pt x="104315" y="111652"/>
                    <a:pt x="104489" y="113100"/>
                    <a:pt x="105215" y="114292"/>
                  </a:cubicBezTo>
                  <a:cubicBezTo>
                    <a:pt x="106969" y="116747"/>
                    <a:pt x="110303" y="117462"/>
                    <a:pt x="112908" y="115941"/>
                  </a:cubicBezTo>
                  <a:cubicBezTo>
                    <a:pt x="113447" y="115578"/>
                    <a:pt x="114018" y="115267"/>
                    <a:pt x="114578" y="114966"/>
                  </a:cubicBezTo>
                  <a:cubicBezTo>
                    <a:pt x="115137" y="114666"/>
                    <a:pt x="115759" y="114375"/>
                    <a:pt x="116361" y="114116"/>
                  </a:cubicBezTo>
                  <a:lnTo>
                    <a:pt x="116361" y="114116"/>
                  </a:lnTo>
                  <a:cubicBezTo>
                    <a:pt x="116827" y="113950"/>
                    <a:pt x="117294" y="113795"/>
                    <a:pt x="117760" y="113660"/>
                  </a:cubicBezTo>
                  <a:cubicBezTo>
                    <a:pt x="118227" y="113525"/>
                    <a:pt x="118683" y="113401"/>
                    <a:pt x="119150" y="113297"/>
                  </a:cubicBezTo>
                  <a:lnTo>
                    <a:pt x="119875" y="113152"/>
                  </a:lnTo>
                  <a:lnTo>
                    <a:pt x="119875" y="113152"/>
                  </a:lnTo>
                  <a:lnTo>
                    <a:pt x="120072" y="113152"/>
                  </a:lnTo>
                  <a:lnTo>
                    <a:pt x="120860" y="113152"/>
                  </a:lnTo>
                  <a:cubicBezTo>
                    <a:pt x="121372" y="113126"/>
                    <a:pt x="121884" y="113126"/>
                    <a:pt x="122395" y="113152"/>
                  </a:cubicBezTo>
                  <a:lnTo>
                    <a:pt x="122695" y="113152"/>
                  </a:lnTo>
                  <a:cubicBezTo>
                    <a:pt x="123131" y="117423"/>
                    <a:pt x="123183" y="121778"/>
                    <a:pt x="123421" y="124359"/>
                  </a:cubicBezTo>
                  <a:cubicBezTo>
                    <a:pt x="123641" y="127718"/>
                    <a:pt x="123679" y="131085"/>
                    <a:pt x="123535" y="134447"/>
                  </a:cubicBezTo>
                  <a:cubicBezTo>
                    <a:pt x="122563" y="134144"/>
                    <a:pt x="121543" y="134032"/>
                    <a:pt x="120528" y="134115"/>
                  </a:cubicBezTo>
                  <a:lnTo>
                    <a:pt x="117947" y="134654"/>
                  </a:lnTo>
                  <a:cubicBezTo>
                    <a:pt x="116368" y="135187"/>
                    <a:pt x="114945" y="136098"/>
                    <a:pt x="113800" y="137308"/>
                  </a:cubicBezTo>
                  <a:lnTo>
                    <a:pt x="112432" y="139226"/>
                  </a:lnTo>
                  <a:cubicBezTo>
                    <a:pt x="111673" y="140628"/>
                    <a:pt x="111342" y="142221"/>
                    <a:pt x="111478" y="143809"/>
                  </a:cubicBezTo>
                  <a:lnTo>
                    <a:pt x="111478" y="148640"/>
                  </a:lnTo>
                  <a:cubicBezTo>
                    <a:pt x="111525" y="149837"/>
                    <a:pt x="111922" y="150994"/>
                    <a:pt x="112618" y="151968"/>
                  </a:cubicBezTo>
                  <a:cubicBezTo>
                    <a:pt x="113117" y="153050"/>
                    <a:pt x="113907" y="153973"/>
                    <a:pt x="114899" y="154633"/>
                  </a:cubicBezTo>
                  <a:cubicBezTo>
                    <a:pt x="115858" y="155418"/>
                    <a:pt x="116999" y="155953"/>
                    <a:pt x="118216" y="156188"/>
                  </a:cubicBezTo>
                  <a:cubicBezTo>
                    <a:pt x="119445" y="156640"/>
                    <a:pt x="120765" y="156786"/>
                    <a:pt x="122063" y="156613"/>
                  </a:cubicBezTo>
                  <a:lnTo>
                    <a:pt x="124644" y="156074"/>
                  </a:lnTo>
                  <a:cubicBezTo>
                    <a:pt x="126224" y="155543"/>
                    <a:pt x="127648" y="154631"/>
                    <a:pt x="128791" y="153420"/>
                  </a:cubicBezTo>
                  <a:lnTo>
                    <a:pt x="128792" y="153358"/>
                  </a:lnTo>
                  <a:cubicBezTo>
                    <a:pt x="132112" y="157032"/>
                    <a:pt x="135794" y="160363"/>
                    <a:pt x="139781" y="163300"/>
                  </a:cubicBezTo>
                  <a:cubicBezTo>
                    <a:pt x="148003" y="170060"/>
                    <a:pt x="152409" y="175741"/>
                    <a:pt x="146945" y="185933"/>
                  </a:cubicBezTo>
                  <a:cubicBezTo>
                    <a:pt x="142259" y="194631"/>
                    <a:pt x="135385" y="201909"/>
                    <a:pt x="130710" y="210628"/>
                  </a:cubicBezTo>
                  <a:cubicBezTo>
                    <a:pt x="128695" y="214093"/>
                    <a:pt x="129870" y="218535"/>
                    <a:pt x="133335" y="220551"/>
                  </a:cubicBezTo>
                  <a:cubicBezTo>
                    <a:pt x="134552" y="221259"/>
                    <a:pt x="135949" y="221597"/>
                    <a:pt x="137355" y="221525"/>
                  </a:cubicBezTo>
                  <a:cubicBezTo>
                    <a:pt x="145007" y="221710"/>
                    <a:pt x="152627" y="220466"/>
                    <a:pt x="159822" y="217855"/>
                  </a:cubicBezTo>
                  <a:cubicBezTo>
                    <a:pt x="156545" y="222260"/>
                    <a:pt x="152839" y="226330"/>
                    <a:pt x="148760" y="230005"/>
                  </a:cubicBezTo>
                  <a:close/>
                  <a:moveTo>
                    <a:pt x="176897" y="177763"/>
                  </a:moveTo>
                  <a:cubicBezTo>
                    <a:pt x="176305" y="186060"/>
                    <a:pt x="172145" y="193692"/>
                    <a:pt x="165493" y="198685"/>
                  </a:cubicBezTo>
                  <a:cubicBezTo>
                    <a:pt x="161573" y="201031"/>
                    <a:pt x="157399" y="202923"/>
                    <a:pt x="153052" y="204325"/>
                  </a:cubicBezTo>
                  <a:cubicBezTo>
                    <a:pt x="163326" y="189105"/>
                    <a:pt x="173300" y="174041"/>
                    <a:pt x="157095" y="157328"/>
                  </a:cubicBezTo>
                  <a:cubicBezTo>
                    <a:pt x="149682" y="149687"/>
                    <a:pt x="139564" y="146504"/>
                    <a:pt x="139792" y="134519"/>
                  </a:cubicBezTo>
                  <a:cubicBezTo>
                    <a:pt x="140115" y="124239"/>
                    <a:pt x="139231" y="113957"/>
                    <a:pt x="137158" y="103883"/>
                  </a:cubicBezTo>
                  <a:cubicBezTo>
                    <a:pt x="136081" y="95616"/>
                    <a:pt x="130173" y="88790"/>
                    <a:pt x="122146" y="86538"/>
                  </a:cubicBezTo>
                  <a:cubicBezTo>
                    <a:pt x="118953" y="85771"/>
                    <a:pt x="115563" y="86061"/>
                    <a:pt x="112400" y="85201"/>
                  </a:cubicBezTo>
                  <a:cubicBezTo>
                    <a:pt x="106439" y="83594"/>
                    <a:pt x="106729" y="77943"/>
                    <a:pt x="105143" y="72583"/>
                  </a:cubicBezTo>
                  <a:cubicBezTo>
                    <a:pt x="102282" y="62755"/>
                    <a:pt x="96849" y="49131"/>
                    <a:pt x="85320" y="46820"/>
                  </a:cubicBezTo>
                  <a:cubicBezTo>
                    <a:pt x="82768" y="46305"/>
                    <a:pt x="80122" y="46524"/>
                    <a:pt x="77689" y="47452"/>
                  </a:cubicBezTo>
                  <a:cubicBezTo>
                    <a:pt x="77727" y="44512"/>
                    <a:pt x="78299" y="41603"/>
                    <a:pt x="79379" y="38868"/>
                  </a:cubicBezTo>
                  <a:cubicBezTo>
                    <a:pt x="82759" y="32030"/>
                    <a:pt x="87530" y="25974"/>
                    <a:pt x="93386" y="21087"/>
                  </a:cubicBezTo>
                  <a:cubicBezTo>
                    <a:pt x="102674" y="15586"/>
                    <a:pt x="113566" y="13427"/>
                    <a:pt x="124250" y="14970"/>
                  </a:cubicBezTo>
                  <a:cubicBezTo>
                    <a:pt x="125167" y="15053"/>
                    <a:pt x="126092" y="14987"/>
                    <a:pt x="126988" y="14773"/>
                  </a:cubicBezTo>
                  <a:cubicBezTo>
                    <a:pt x="144312" y="17715"/>
                    <a:pt x="160445" y="25517"/>
                    <a:pt x="173507" y="37271"/>
                  </a:cubicBezTo>
                  <a:cubicBezTo>
                    <a:pt x="182856" y="47160"/>
                    <a:pt x="188636" y="59887"/>
                    <a:pt x="189930" y="73434"/>
                  </a:cubicBezTo>
                  <a:cubicBezTo>
                    <a:pt x="187047" y="74014"/>
                    <a:pt x="184186" y="74823"/>
                    <a:pt x="181449" y="75414"/>
                  </a:cubicBezTo>
                  <a:cubicBezTo>
                    <a:pt x="179842" y="75745"/>
                    <a:pt x="178235" y="76077"/>
                    <a:pt x="176628" y="76367"/>
                  </a:cubicBezTo>
                  <a:cubicBezTo>
                    <a:pt x="175881" y="76502"/>
                    <a:pt x="175145" y="76637"/>
                    <a:pt x="174399" y="76751"/>
                  </a:cubicBezTo>
                  <a:lnTo>
                    <a:pt x="173538" y="76886"/>
                  </a:lnTo>
                  <a:lnTo>
                    <a:pt x="173321" y="76886"/>
                  </a:lnTo>
                  <a:cubicBezTo>
                    <a:pt x="171900" y="77052"/>
                    <a:pt x="170470" y="77186"/>
                    <a:pt x="169039" y="77218"/>
                  </a:cubicBezTo>
                  <a:lnTo>
                    <a:pt x="168624" y="77218"/>
                  </a:lnTo>
                  <a:cubicBezTo>
                    <a:pt x="167635" y="76232"/>
                    <a:pt x="166574" y="75321"/>
                    <a:pt x="165452" y="74491"/>
                  </a:cubicBezTo>
                  <a:cubicBezTo>
                    <a:pt x="163190" y="72924"/>
                    <a:pt x="160780" y="71584"/>
                    <a:pt x="158256" y="70489"/>
                  </a:cubicBezTo>
                  <a:cubicBezTo>
                    <a:pt x="166799" y="70116"/>
                    <a:pt x="171330" y="57488"/>
                    <a:pt x="161439" y="56233"/>
                  </a:cubicBezTo>
                  <a:cubicBezTo>
                    <a:pt x="154043" y="54059"/>
                    <a:pt x="146108" y="57131"/>
                    <a:pt x="142104" y="63719"/>
                  </a:cubicBezTo>
                  <a:cubicBezTo>
                    <a:pt x="138579" y="68842"/>
                    <a:pt x="139119" y="75733"/>
                    <a:pt x="143400" y="80245"/>
                  </a:cubicBezTo>
                  <a:cubicBezTo>
                    <a:pt x="148283" y="84153"/>
                    <a:pt x="155364" y="84392"/>
                    <a:pt x="159086" y="90011"/>
                  </a:cubicBezTo>
                  <a:cubicBezTo>
                    <a:pt x="162813" y="99428"/>
                    <a:pt x="164974" y="109392"/>
                    <a:pt x="165483" y="119507"/>
                  </a:cubicBezTo>
                  <a:cubicBezTo>
                    <a:pt x="169640" y="139133"/>
                    <a:pt x="180443" y="157183"/>
                    <a:pt x="176897" y="177763"/>
                  </a:cubicBezTo>
                  <a:close/>
                  <a:moveTo>
                    <a:pt x="177665" y="96045"/>
                  </a:moveTo>
                  <a:cubicBezTo>
                    <a:pt x="177540" y="95340"/>
                    <a:pt x="177406" y="94625"/>
                    <a:pt x="177271" y="93909"/>
                  </a:cubicBezTo>
                  <a:cubicBezTo>
                    <a:pt x="176943" y="92195"/>
                    <a:pt x="176510" y="90501"/>
                    <a:pt x="175975" y="88839"/>
                  </a:cubicBezTo>
                  <a:cubicBezTo>
                    <a:pt x="178432" y="88435"/>
                    <a:pt x="180868" y="87958"/>
                    <a:pt x="183232" y="87482"/>
                  </a:cubicBezTo>
                  <a:cubicBezTo>
                    <a:pt x="185949" y="86922"/>
                    <a:pt x="188665" y="86289"/>
                    <a:pt x="191381" y="85698"/>
                  </a:cubicBezTo>
                  <a:cubicBezTo>
                    <a:pt x="191588" y="88560"/>
                    <a:pt x="191744" y="91369"/>
                    <a:pt x="191848" y="94148"/>
                  </a:cubicBezTo>
                  <a:cubicBezTo>
                    <a:pt x="190919" y="94066"/>
                    <a:pt x="189984" y="94139"/>
                    <a:pt x="189080" y="94366"/>
                  </a:cubicBezTo>
                  <a:cubicBezTo>
                    <a:pt x="187107" y="94838"/>
                    <a:pt x="185110" y="95202"/>
                    <a:pt x="183098" y="95454"/>
                  </a:cubicBezTo>
                  <a:cubicBezTo>
                    <a:pt x="181283" y="95703"/>
                    <a:pt x="179479" y="95848"/>
                    <a:pt x="177665" y="96045"/>
                  </a:cubicBezTo>
                  <a:close/>
                  <a:moveTo>
                    <a:pt x="181034" y="113598"/>
                  </a:moveTo>
                  <a:cubicBezTo>
                    <a:pt x="180765" y="112302"/>
                    <a:pt x="180433" y="111016"/>
                    <a:pt x="180184" y="109710"/>
                  </a:cubicBezTo>
                  <a:cubicBezTo>
                    <a:pt x="180609" y="109710"/>
                    <a:pt x="181024" y="109637"/>
                    <a:pt x="181439" y="109585"/>
                  </a:cubicBezTo>
                  <a:cubicBezTo>
                    <a:pt x="184967" y="109198"/>
                    <a:pt x="188473" y="108623"/>
                    <a:pt x="191941" y="107864"/>
                  </a:cubicBezTo>
                  <a:cubicBezTo>
                    <a:pt x="191941" y="109015"/>
                    <a:pt x="191941" y="110156"/>
                    <a:pt x="191941" y="111306"/>
                  </a:cubicBezTo>
                  <a:cubicBezTo>
                    <a:pt x="191252" y="111227"/>
                    <a:pt x="190557" y="111227"/>
                    <a:pt x="189867" y="111306"/>
                  </a:cubicBezTo>
                  <a:cubicBezTo>
                    <a:pt x="186882" y="111903"/>
                    <a:pt x="183933" y="112668"/>
                    <a:pt x="181034" y="113598"/>
                  </a:cubicBezTo>
                  <a:close/>
                  <a:moveTo>
                    <a:pt x="190158" y="133296"/>
                  </a:moveTo>
                  <a:cubicBezTo>
                    <a:pt x="188859" y="133381"/>
                    <a:pt x="187597" y="133761"/>
                    <a:pt x="186467" y="134406"/>
                  </a:cubicBezTo>
                  <a:cubicBezTo>
                    <a:pt x="185651" y="132132"/>
                    <a:pt x="184908" y="129837"/>
                    <a:pt x="184238" y="127521"/>
                  </a:cubicBezTo>
                  <a:cubicBezTo>
                    <a:pt x="186591" y="126827"/>
                    <a:pt x="188955" y="126153"/>
                    <a:pt x="191350" y="125603"/>
                  </a:cubicBezTo>
                  <a:cubicBezTo>
                    <a:pt x="191174" y="128185"/>
                    <a:pt x="190894" y="130787"/>
                    <a:pt x="190624" y="133327"/>
                  </a:cubicBezTo>
                  <a:close/>
                  <a:moveTo>
                    <a:pt x="201199" y="164886"/>
                  </a:moveTo>
                  <a:cubicBezTo>
                    <a:pt x="201199" y="165374"/>
                    <a:pt x="201023" y="166048"/>
                    <a:pt x="200950" y="166659"/>
                  </a:cubicBezTo>
                  <a:cubicBezTo>
                    <a:pt x="201013" y="166514"/>
                    <a:pt x="201075" y="166659"/>
                    <a:pt x="200950" y="167302"/>
                  </a:cubicBezTo>
                  <a:cubicBezTo>
                    <a:pt x="200945" y="167357"/>
                    <a:pt x="200945" y="167413"/>
                    <a:pt x="200950" y="167468"/>
                  </a:cubicBezTo>
                  <a:lnTo>
                    <a:pt x="200950" y="167364"/>
                  </a:lnTo>
                  <a:cubicBezTo>
                    <a:pt x="200847" y="167820"/>
                    <a:pt x="200743" y="168266"/>
                    <a:pt x="200608" y="168712"/>
                  </a:cubicBezTo>
                  <a:cubicBezTo>
                    <a:pt x="200381" y="169510"/>
                    <a:pt x="200111" y="170296"/>
                    <a:pt x="199800" y="171065"/>
                  </a:cubicBezTo>
                  <a:lnTo>
                    <a:pt x="199800" y="171066"/>
                  </a:lnTo>
                  <a:cubicBezTo>
                    <a:pt x="199846" y="170986"/>
                    <a:pt x="199898" y="170909"/>
                    <a:pt x="199955" y="170838"/>
                  </a:cubicBezTo>
                  <a:cubicBezTo>
                    <a:pt x="199838" y="170998"/>
                    <a:pt x="199741" y="171172"/>
                    <a:pt x="199665" y="171356"/>
                  </a:cubicBezTo>
                  <a:cubicBezTo>
                    <a:pt x="199665" y="171262"/>
                    <a:pt x="199737" y="171221"/>
                    <a:pt x="199800" y="171066"/>
                  </a:cubicBezTo>
                  <a:cubicBezTo>
                    <a:pt x="199667" y="171230"/>
                    <a:pt x="199571" y="171421"/>
                    <a:pt x="199520" y="171625"/>
                  </a:cubicBezTo>
                  <a:cubicBezTo>
                    <a:pt x="199427" y="171818"/>
                    <a:pt x="199323" y="172005"/>
                    <a:pt x="199209" y="172185"/>
                  </a:cubicBezTo>
                  <a:cubicBezTo>
                    <a:pt x="198981" y="172569"/>
                    <a:pt x="198721" y="172942"/>
                    <a:pt x="198472" y="173315"/>
                  </a:cubicBezTo>
                  <a:lnTo>
                    <a:pt x="198472" y="173315"/>
                  </a:lnTo>
                  <a:cubicBezTo>
                    <a:pt x="197887" y="173772"/>
                    <a:pt x="197345" y="174282"/>
                    <a:pt x="196855" y="174839"/>
                  </a:cubicBezTo>
                  <a:cubicBezTo>
                    <a:pt x="196565" y="175005"/>
                    <a:pt x="196264" y="175150"/>
                    <a:pt x="195963" y="175296"/>
                  </a:cubicBezTo>
                  <a:lnTo>
                    <a:pt x="195839" y="175296"/>
                  </a:lnTo>
                  <a:cubicBezTo>
                    <a:pt x="195334" y="175446"/>
                    <a:pt x="194822" y="175570"/>
                    <a:pt x="194305" y="175669"/>
                  </a:cubicBezTo>
                  <a:cubicBezTo>
                    <a:pt x="194022" y="175775"/>
                    <a:pt x="193745" y="175896"/>
                    <a:pt x="193475" y="176032"/>
                  </a:cubicBezTo>
                  <a:cubicBezTo>
                    <a:pt x="194358" y="168432"/>
                    <a:pt x="194086" y="160742"/>
                    <a:pt x="192667" y="153223"/>
                  </a:cubicBezTo>
                  <a:cubicBezTo>
                    <a:pt x="192239" y="151121"/>
                    <a:pt x="191696" y="149044"/>
                    <a:pt x="191039" y="147002"/>
                  </a:cubicBezTo>
                  <a:lnTo>
                    <a:pt x="191070" y="147002"/>
                  </a:lnTo>
                  <a:cubicBezTo>
                    <a:pt x="191723" y="147147"/>
                    <a:pt x="192501" y="147396"/>
                    <a:pt x="193216" y="147531"/>
                  </a:cubicBezTo>
                  <a:cubicBezTo>
                    <a:pt x="192853" y="147396"/>
                    <a:pt x="192781" y="147261"/>
                    <a:pt x="193517" y="147593"/>
                  </a:cubicBezTo>
                  <a:cubicBezTo>
                    <a:pt x="193621" y="147593"/>
                    <a:pt x="193755" y="147655"/>
                    <a:pt x="193849" y="147655"/>
                  </a:cubicBezTo>
                  <a:cubicBezTo>
                    <a:pt x="193755" y="147661"/>
                    <a:pt x="193662" y="147661"/>
                    <a:pt x="193569" y="147655"/>
                  </a:cubicBezTo>
                  <a:lnTo>
                    <a:pt x="193569" y="147655"/>
                  </a:lnTo>
                  <a:cubicBezTo>
                    <a:pt x="193949" y="147821"/>
                    <a:pt x="194319" y="148008"/>
                    <a:pt x="194678" y="148215"/>
                  </a:cubicBezTo>
                  <a:lnTo>
                    <a:pt x="194979" y="148402"/>
                  </a:lnTo>
                  <a:cubicBezTo>
                    <a:pt x="195217" y="148578"/>
                    <a:pt x="195518" y="148796"/>
                    <a:pt x="195621" y="148889"/>
                  </a:cubicBezTo>
                  <a:cubicBezTo>
                    <a:pt x="196047" y="149242"/>
                    <a:pt x="196513" y="149812"/>
                    <a:pt x="196980" y="150258"/>
                  </a:cubicBezTo>
                  <a:cubicBezTo>
                    <a:pt x="196803" y="150019"/>
                    <a:pt x="196845" y="149916"/>
                    <a:pt x="197343" y="150579"/>
                  </a:cubicBezTo>
                  <a:cubicBezTo>
                    <a:pt x="197343" y="150579"/>
                    <a:pt x="197446" y="150703"/>
                    <a:pt x="197508" y="150724"/>
                  </a:cubicBezTo>
                  <a:lnTo>
                    <a:pt x="197374" y="150631"/>
                  </a:lnTo>
                  <a:cubicBezTo>
                    <a:pt x="197654" y="151004"/>
                    <a:pt x="197913" y="151377"/>
                    <a:pt x="198161" y="151761"/>
                  </a:cubicBezTo>
                  <a:cubicBezTo>
                    <a:pt x="198605" y="152462"/>
                    <a:pt x="199014" y="153186"/>
                    <a:pt x="199385" y="153928"/>
                  </a:cubicBezTo>
                  <a:lnTo>
                    <a:pt x="199385" y="153793"/>
                  </a:lnTo>
                  <a:cubicBezTo>
                    <a:pt x="199425" y="153983"/>
                    <a:pt x="199495" y="154164"/>
                    <a:pt x="199592" y="154332"/>
                  </a:cubicBezTo>
                  <a:cubicBezTo>
                    <a:pt x="199548" y="154208"/>
                    <a:pt x="199496" y="154087"/>
                    <a:pt x="199437" y="153969"/>
                  </a:cubicBezTo>
                  <a:lnTo>
                    <a:pt x="199437" y="153969"/>
                  </a:lnTo>
                  <a:cubicBezTo>
                    <a:pt x="199499" y="154446"/>
                    <a:pt x="199737" y="154809"/>
                    <a:pt x="199706" y="154623"/>
                  </a:cubicBezTo>
                  <a:cubicBezTo>
                    <a:pt x="199800" y="154830"/>
                    <a:pt x="199872" y="155047"/>
                    <a:pt x="199935" y="155224"/>
                  </a:cubicBezTo>
                  <a:cubicBezTo>
                    <a:pt x="200501" y="156977"/>
                    <a:pt x="200924" y="158773"/>
                    <a:pt x="201199" y="160594"/>
                  </a:cubicBezTo>
                  <a:cubicBezTo>
                    <a:pt x="201199" y="161019"/>
                    <a:pt x="201261" y="161455"/>
                    <a:pt x="201272" y="161880"/>
                  </a:cubicBezTo>
                  <a:cubicBezTo>
                    <a:pt x="201300" y="162882"/>
                    <a:pt x="201275" y="163886"/>
                    <a:pt x="201199" y="164886"/>
                  </a:cubicBezTo>
                  <a:close/>
                  <a:moveTo>
                    <a:pt x="113406" y="196383"/>
                  </a:moveTo>
                  <a:cubicBezTo>
                    <a:pt x="111745" y="199479"/>
                    <a:pt x="109156" y="201977"/>
                    <a:pt x="106004" y="203527"/>
                  </a:cubicBezTo>
                  <a:cubicBezTo>
                    <a:pt x="101790" y="205651"/>
                    <a:pt x="97159" y="206816"/>
                    <a:pt x="92443" y="206938"/>
                  </a:cubicBezTo>
                  <a:cubicBezTo>
                    <a:pt x="83641" y="207635"/>
                    <a:pt x="75029" y="204119"/>
                    <a:pt x="69229" y="197462"/>
                  </a:cubicBezTo>
                  <a:cubicBezTo>
                    <a:pt x="66882" y="195503"/>
                    <a:pt x="63442" y="195605"/>
                    <a:pt x="61215" y="197700"/>
                  </a:cubicBezTo>
                  <a:cubicBezTo>
                    <a:pt x="59157" y="199530"/>
                    <a:pt x="58972" y="202682"/>
                    <a:pt x="60802" y="204741"/>
                  </a:cubicBezTo>
                  <a:cubicBezTo>
                    <a:pt x="60884" y="204833"/>
                    <a:pt x="60970" y="204923"/>
                    <a:pt x="61059" y="205010"/>
                  </a:cubicBezTo>
                  <a:cubicBezTo>
                    <a:pt x="69224" y="213821"/>
                    <a:pt x="81020" y="218338"/>
                    <a:pt x="92981" y="217233"/>
                  </a:cubicBezTo>
                  <a:cubicBezTo>
                    <a:pt x="105036" y="217287"/>
                    <a:pt x="116320" y="211311"/>
                    <a:pt x="123048" y="201308"/>
                  </a:cubicBezTo>
                  <a:cubicBezTo>
                    <a:pt x="126573" y="194942"/>
                    <a:pt x="116610" y="190557"/>
                    <a:pt x="113406" y="196383"/>
                  </a:cubicBezTo>
                  <a:close/>
                  <a:moveTo>
                    <a:pt x="193517" y="147655"/>
                  </a:moveTo>
                  <a:lnTo>
                    <a:pt x="193216" y="147593"/>
                  </a:lnTo>
                  <a:cubicBezTo>
                    <a:pt x="193330" y="147634"/>
                    <a:pt x="193448" y="147662"/>
                    <a:pt x="193569" y="147676"/>
                  </a:cubicBezTo>
                  <a:close/>
                  <a:moveTo>
                    <a:pt x="197374" y="150620"/>
                  </a:moveTo>
                  <a:lnTo>
                    <a:pt x="197374" y="150620"/>
                  </a:lnTo>
                  <a:cubicBezTo>
                    <a:pt x="197247" y="150520"/>
                    <a:pt x="197126" y="150412"/>
                    <a:pt x="197011" y="150299"/>
                  </a:cubicBezTo>
                  <a:cubicBezTo>
                    <a:pt x="197119" y="150446"/>
                    <a:pt x="197252" y="150572"/>
                    <a:pt x="197405" y="150672"/>
                  </a:cubicBezTo>
                  <a:close/>
                </a:path>
              </a:pathLst>
            </a:custGeom>
            <a:solidFill>
              <a:srgbClr val="000000"/>
            </a:solidFill>
            <a:ln w="10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 descr="A smiling person in a jacket with a pounamu necklace. Illustration.">
            <a:extLst>
              <a:ext uri="{FF2B5EF4-FFF2-40B4-BE49-F238E27FC236}">
                <a16:creationId xmlns:a16="http://schemas.microsoft.com/office/drawing/2014/main" id="{4081B534-7CEF-4C44-A0B6-ABC67AAFDFCD}"/>
              </a:ext>
            </a:extLst>
          </p:cNvPr>
          <p:cNvGrpSpPr/>
          <p:nvPr/>
        </p:nvGrpSpPr>
        <p:grpSpPr>
          <a:xfrm>
            <a:off x="7537498" y="4606902"/>
            <a:ext cx="452610" cy="1458152"/>
            <a:chOff x="3741635" y="4174539"/>
            <a:chExt cx="452610" cy="1458152"/>
          </a:xfrm>
        </p:grpSpPr>
        <p:sp>
          <p:nvSpPr>
            <p:cNvPr id="12" name="Freeform 89">
              <a:extLst>
                <a:ext uri="{FF2B5EF4-FFF2-40B4-BE49-F238E27FC236}">
                  <a16:creationId xmlns:a16="http://schemas.microsoft.com/office/drawing/2014/main" id="{B4061661-7CDF-4A1E-A10E-4E903C92BE16}"/>
                </a:ext>
              </a:extLst>
            </p:cNvPr>
            <p:cNvSpPr/>
            <p:nvPr/>
          </p:nvSpPr>
          <p:spPr>
            <a:xfrm>
              <a:off x="3864633" y="4203894"/>
              <a:ext cx="175336" cy="221522"/>
            </a:xfrm>
            <a:custGeom>
              <a:avLst/>
              <a:gdLst>
                <a:gd name="connsiteX0" fmla="*/ 175144 w 175336"/>
                <a:gd name="connsiteY0" fmla="*/ 123138 h 221522"/>
                <a:gd name="connsiteX1" fmla="*/ 159558 w 175336"/>
                <a:gd name="connsiteY1" fmla="*/ 115729 h 221522"/>
                <a:gd name="connsiteX2" fmla="*/ 150996 w 175336"/>
                <a:gd name="connsiteY2" fmla="*/ 118971 h 221522"/>
                <a:gd name="connsiteX3" fmla="*/ 145800 w 175336"/>
                <a:gd name="connsiteY3" fmla="*/ 111271 h 221522"/>
                <a:gd name="connsiteX4" fmla="*/ 150247 w 175336"/>
                <a:gd name="connsiteY4" fmla="*/ 96435 h 221522"/>
                <a:gd name="connsiteX5" fmla="*/ 136251 w 175336"/>
                <a:gd name="connsiteY5" fmla="*/ 91581 h 221522"/>
                <a:gd name="connsiteX6" fmla="*/ 115708 w 175336"/>
                <a:gd name="connsiteY6" fmla="*/ 98293 h 221522"/>
                <a:gd name="connsiteX7" fmla="*/ 130006 w 175336"/>
                <a:gd name="connsiteY7" fmla="*/ 92132 h 221522"/>
                <a:gd name="connsiteX8" fmla="*/ 120925 w 175336"/>
                <a:gd name="connsiteY8" fmla="*/ 71776 h 221522"/>
                <a:gd name="connsiteX9" fmla="*/ 107780 w 175336"/>
                <a:gd name="connsiteY9" fmla="*/ 76649 h 221522"/>
                <a:gd name="connsiteX10" fmla="*/ 123938 w 175336"/>
                <a:gd name="connsiteY10" fmla="*/ 68596 h 221522"/>
                <a:gd name="connsiteX11" fmla="*/ 129570 w 175336"/>
                <a:gd name="connsiteY11" fmla="*/ 53883 h 221522"/>
                <a:gd name="connsiteX12" fmla="*/ 114856 w 175336"/>
                <a:gd name="connsiteY12" fmla="*/ 48251 h 221522"/>
                <a:gd name="connsiteX13" fmla="*/ 106679 w 175336"/>
                <a:gd name="connsiteY13" fmla="*/ 51056 h 221522"/>
                <a:gd name="connsiteX14" fmla="*/ 108030 w 175336"/>
                <a:gd name="connsiteY14" fmla="*/ 50235 h 221522"/>
                <a:gd name="connsiteX15" fmla="*/ 113661 w 175336"/>
                <a:gd name="connsiteY15" fmla="*/ 35522 h 221522"/>
                <a:gd name="connsiteX16" fmla="*/ 98948 w 175336"/>
                <a:gd name="connsiteY16" fmla="*/ 29890 h 221522"/>
                <a:gd name="connsiteX17" fmla="*/ 87009 w 175336"/>
                <a:gd name="connsiteY17" fmla="*/ 34441 h 221522"/>
                <a:gd name="connsiteX18" fmla="*/ 96662 w 175336"/>
                <a:gd name="connsiteY18" fmla="*/ 27677 h 221522"/>
                <a:gd name="connsiteX19" fmla="*/ 90832 w 175336"/>
                <a:gd name="connsiteY19" fmla="*/ 8973 h 221522"/>
                <a:gd name="connsiteX20" fmla="*/ 89544 w 175336"/>
                <a:gd name="connsiteY20" fmla="*/ 5191 h 221522"/>
                <a:gd name="connsiteX21" fmla="*/ 71879 w 175336"/>
                <a:gd name="connsiteY21" fmla="*/ 1834 h 221522"/>
                <a:gd name="connsiteX22" fmla="*/ 23042 w 175336"/>
                <a:gd name="connsiteY22" fmla="*/ 33475 h 221522"/>
                <a:gd name="connsiteX23" fmla="*/ 21823 w 175336"/>
                <a:gd name="connsiteY23" fmla="*/ 48620 h 221522"/>
                <a:gd name="connsiteX24" fmla="*/ 26357 w 175336"/>
                <a:gd name="connsiteY24" fmla="*/ 51763 h 221522"/>
                <a:gd name="connsiteX25" fmla="*/ 13057 w 175336"/>
                <a:gd name="connsiteY25" fmla="*/ 63619 h 221522"/>
                <a:gd name="connsiteX26" fmla="*/ 12286 w 175336"/>
                <a:gd name="connsiteY26" fmla="*/ 79132 h 221522"/>
                <a:gd name="connsiteX27" fmla="*/ 14303 w 175336"/>
                <a:gd name="connsiteY27" fmla="*/ 80878 h 221522"/>
                <a:gd name="connsiteX28" fmla="*/ 6271 w 175336"/>
                <a:gd name="connsiteY28" fmla="*/ 85783 h 221522"/>
                <a:gd name="connsiteX29" fmla="*/ 1070 w 175336"/>
                <a:gd name="connsiteY29" fmla="*/ 100434 h 221522"/>
                <a:gd name="connsiteX30" fmla="*/ 13140 w 175336"/>
                <a:gd name="connsiteY30" fmla="*/ 106492 h 221522"/>
                <a:gd name="connsiteX31" fmla="*/ 4121 w 175336"/>
                <a:gd name="connsiteY31" fmla="*/ 119855 h 221522"/>
                <a:gd name="connsiteX32" fmla="*/ 10870 w 175336"/>
                <a:gd name="connsiteY32" fmla="*/ 133106 h 221522"/>
                <a:gd name="connsiteX33" fmla="*/ 13327 w 175336"/>
                <a:gd name="connsiteY33" fmla="*/ 133591 h 221522"/>
                <a:gd name="connsiteX34" fmla="*/ 13400 w 175336"/>
                <a:gd name="connsiteY34" fmla="*/ 142797 h 221522"/>
                <a:gd name="connsiteX35" fmla="*/ 19478 w 175336"/>
                <a:gd name="connsiteY35" fmla="*/ 149489 h 221522"/>
                <a:gd name="connsiteX36" fmla="*/ 18366 w 175336"/>
                <a:gd name="connsiteY36" fmla="*/ 152150 h 221522"/>
                <a:gd name="connsiteX37" fmla="*/ 22523 w 175336"/>
                <a:gd name="connsiteY37" fmla="*/ 163642 h 221522"/>
                <a:gd name="connsiteX38" fmla="*/ 18886 w 175336"/>
                <a:gd name="connsiteY38" fmla="*/ 165876 h 221522"/>
                <a:gd name="connsiteX39" fmla="*/ 21151 w 175336"/>
                <a:gd name="connsiteY39" fmla="*/ 186460 h 221522"/>
                <a:gd name="connsiteX40" fmla="*/ 23084 w 175336"/>
                <a:gd name="connsiteY40" fmla="*/ 186845 h 221522"/>
                <a:gd name="connsiteX41" fmla="*/ 33599 w 175336"/>
                <a:gd name="connsiteY41" fmla="*/ 199314 h 221522"/>
                <a:gd name="connsiteX42" fmla="*/ 49632 w 175336"/>
                <a:gd name="connsiteY42" fmla="*/ 211669 h 221522"/>
                <a:gd name="connsiteX43" fmla="*/ 69812 w 175336"/>
                <a:gd name="connsiteY43" fmla="*/ 206109 h 221522"/>
                <a:gd name="connsiteX44" fmla="*/ 77283 w 175336"/>
                <a:gd name="connsiteY44" fmla="*/ 210370 h 221522"/>
                <a:gd name="connsiteX45" fmla="*/ 90064 w 175336"/>
                <a:gd name="connsiteY45" fmla="*/ 221493 h 221522"/>
                <a:gd name="connsiteX46" fmla="*/ 93056 w 175336"/>
                <a:gd name="connsiteY46" fmla="*/ 220896 h 221522"/>
                <a:gd name="connsiteX47" fmla="*/ 142267 w 175336"/>
                <a:gd name="connsiteY47" fmla="*/ 204416 h 221522"/>
                <a:gd name="connsiteX48" fmla="*/ 136470 w 175336"/>
                <a:gd name="connsiteY48" fmla="*/ 182782 h 221522"/>
                <a:gd name="connsiteX49" fmla="*/ 125039 w 175336"/>
                <a:gd name="connsiteY49" fmla="*/ 186595 h 221522"/>
                <a:gd name="connsiteX50" fmla="*/ 142122 w 175336"/>
                <a:gd name="connsiteY50" fmla="*/ 176693 h 221522"/>
                <a:gd name="connsiteX51" fmla="*/ 148002 w 175336"/>
                <a:gd name="connsiteY51" fmla="*/ 163563 h 221522"/>
                <a:gd name="connsiteX52" fmla="*/ 145862 w 175336"/>
                <a:gd name="connsiteY52" fmla="*/ 160171 h 221522"/>
                <a:gd name="connsiteX53" fmla="*/ 162156 w 175336"/>
                <a:gd name="connsiteY53" fmla="*/ 152898 h 221522"/>
                <a:gd name="connsiteX54" fmla="*/ 167836 w 175336"/>
                <a:gd name="connsiteY54" fmla="*/ 137937 h 221522"/>
                <a:gd name="connsiteX55" fmla="*/ 167476 w 175336"/>
                <a:gd name="connsiteY55" fmla="*/ 137208 h 221522"/>
                <a:gd name="connsiteX56" fmla="*/ 167050 w 175336"/>
                <a:gd name="connsiteY56" fmla="*/ 136667 h 221522"/>
                <a:gd name="connsiteX57" fmla="*/ 175144 w 175336"/>
                <a:gd name="connsiteY57" fmla="*/ 123138 h 22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75336" h="221522">
                  <a:moveTo>
                    <a:pt x="175144" y="123138"/>
                  </a:moveTo>
                  <a:cubicBezTo>
                    <a:pt x="172803" y="116864"/>
                    <a:pt x="165902" y="113583"/>
                    <a:pt x="159558" y="115729"/>
                  </a:cubicBezTo>
                  <a:lnTo>
                    <a:pt x="150996" y="118971"/>
                  </a:lnTo>
                  <a:cubicBezTo>
                    <a:pt x="150357" y="115816"/>
                    <a:pt x="148487" y="113045"/>
                    <a:pt x="145800" y="111271"/>
                  </a:cubicBezTo>
                  <a:cubicBezTo>
                    <a:pt x="151125" y="108403"/>
                    <a:pt x="153116" y="101760"/>
                    <a:pt x="150247" y="96435"/>
                  </a:cubicBezTo>
                  <a:cubicBezTo>
                    <a:pt x="147550" y="91429"/>
                    <a:pt x="141469" y="89320"/>
                    <a:pt x="136251" y="91581"/>
                  </a:cubicBezTo>
                  <a:lnTo>
                    <a:pt x="115708" y="98293"/>
                  </a:lnTo>
                  <a:cubicBezTo>
                    <a:pt x="120467" y="96215"/>
                    <a:pt x="125206" y="94137"/>
                    <a:pt x="130006" y="92132"/>
                  </a:cubicBezTo>
                  <a:cubicBezTo>
                    <a:pt x="143597" y="86552"/>
                    <a:pt x="134329" y="66819"/>
                    <a:pt x="120925" y="71776"/>
                  </a:cubicBezTo>
                  <a:lnTo>
                    <a:pt x="107780" y="76649"/>
                  </a:lnTo>
                  <a:cubicBezTo>
                    <a:pt x="113152" y="73948"/>
                    <a:pt x="118514" y="71204"/>
                    <a:pt x="123938" y="68596"/>
                  </a:cubicBezTo>
                  <a:cubicBezTo>
                    <a:pt x="129556" y="66088"/>
                    <a:pt x="132078" y="59501"/>
                    <a:pt x="129570" y="53883"/>
                  </a:cubicBezTo>
                  <a:cubicBezTo>
                    <a:pt x="127062" y="48265"/>
                    <a:pt x="120474" y="45743"/>
                    <a:pt x="114856" y="48251"/>
                  </a:cubicBezTo>
                  <a:lnTo>
                    <a:pt x="106679" y="51056"/>
                  </a:lnTo>
                  <a:lnTo>
                    <a:pt x="108030" y="50235"/>
                  </a:lnTo>
                  <a:cubicBezTo>
                    <a:pt x="113648" y="47727"/>
                    <a:pt x="116169" y="41140"/>
                    <a:pt x="113661" y="35522"/>
                  </a:cubicBezTo>
                  <a:cubicBezTo>
                    <a:pt x="111153" y="29904"/>
                    <a:pt x="104566" y="27382"/>
                    <a:pt x="98948" y="29890"/>
                  </a:cubicBezTo>
                  <a:lnTo>
                    <a:pt x="87009" y="34441"/>
                  </a:lnTo>
                  <a:cubicBezTo>
                    <a:pt x="90230" y="32186"/>
                    <a:pt x="93441" y="29921"/>
                    <a:pt x="96662" y="27677"/>
                  </a:cubicBezTo>
                  <a:cubicBezTo>
                    <a:pt x="105484" y="21556"/>
                    <a:pt x="99270" y="10677"/>
                    <a:pt x="90832" y="8973"/>
                  </a:cubicBezTo>
                  <a:cubicBezTo>
                    <a:pt x="90670" y="7636"/>
                    <a:pt x="90231" y="6348"/>
                    <a:pt x="89544" y="5191"/>
                  </a:cubicBezTo>
                  <a:cubicBezTo>
                    <a:pt x="85290" y="-133"/>
                    <a:pt x="77789" y="-1559"/>
                    <a:pt x="71879" y="1834"/>
                  </a:cubicBezTo>
                  <a:cubicBezTo>
                    <a:pt x="54177" y="10003"/>
                    <a:pt x="37732" y="20657"/>
                    <a:pt x="23042" y="33475"/>
                  </a:cubicBezTo>
                  <a:cubicBezTo>
                    <a:pt x="18523" y="37321"/>
                    <a:pt x="17977" y="44101"/>
                    <a:pt x="21823" y="48620"/>
                  </a:cubicBezTo>
                  <a:cubicBezTo>
                    <a:pt x="23035" y="50044"/>
                    <a:pt x="24598" y="51128"/>
                    <a:pt x="26357" y="51763"/>
                  </a:cubicBezTo>
                  <a:cubicBezTo>
                    <a:pt x="21837" y="55607"/>
                    <a:pt x="17358" y="59504"/>
                    <a:pt x="13057" y="63619"/>
                  </a:cubicBezTo>
                  <a:cubicBezTo>
                    <a:pt x="8560" y="67690"/>
                    <a:pt x="8215" y="74635"/>
                    <a:pt x="12286" y="79132"/>
                  </a:cubicBezTo>
                  <a:cubicBezTo>
                    <a:pt x="12885" y="79794"/>
                    <a:pt x="13562" y="80380"/>
                    <a:pt x="14303" y="80878"/>
                  </a:cubicBezTo>
                  <a:lnTo>
                    <a:pt x="6271" y="85783"/>
                  </a:lnTo>
                  <a:cubicBezTo>
                    <a:pt x="789" y="88392"/>
                    <a:pt x="-1540" y="94952"/>
                    <a:pt x="1070" y="100434"/>
                  </a:cubicBezTo>
                  <a:cubicBezTo>
                    <a:pt x="3232" y="104978"/>
                    <a:pt x="8204" y="107473"/>
                    <a:pt x="13140" y="106492"/>
                  </a:cubicBezTo>
                  <a:cubicBezTo>
                    <a:pt x="9350" y="110364"/>
                    <a:pt x="6294" y="114892"/>
                    <a:pt x="4121" y="119855"/>
                  </a:cubicBezTo>
                  <a:cubicBezTo>
                    <a:pt x="2325" y="125378"/>
                    <a:pt x="5347" y="131311"/>
                    <a:pt x="10870" y="133106"/>
                  </a:cubicBezTo>
                  <a:cubicBezTo>
                    <a:pt x="11667" y="133365"/>
                    <a:pt x="12491" y="133528"/>
                    <a:pt x="13327" y="133591"/>
                  </a:cubicBezTo>
                  <a:cubicBezTo>
                    <a:pt x="12437" y="136599"/>
                    <a:pt x="12462" y="139804"/>
                    <a:pt x="13400" y="142797"/>
                  </a:cubicBezTo>
                  <a:cubicBezTo>
                    <a:pt x="14384" y="145790"/>
                    <a:pt x="16594" y="148223"/>
                    <a:pt x="19478" y="149489"/>
                  </a:cubicBezTo>
                  <a:cubicBezTo>
                    <a:pt x="19055" y="150353"/>
                    <a:pt x="18683" y="151241"/>
                    <a:pt x="18366" y="152150"/>
                  </a:cubicBezTo>
                  <a:cubicBezTo>
                    <a:pt x="17022" y="156479"/>
                    <a:pt x="18720" y="161174"/>
                    <a:pt x="22523" y="163642"/>
                  </a:cubicBezTo>
                  <a:cubicBezTo>
                    <a:pt x="21338" y="164411"/>
                    <a:pt x="20070" y="165086"/>
                    <a:pt x="18886" y="165876"/>
                  </a:cubicBezTo>
                  <a:cubicBezTo>
                    <a:pt x="9846" y="171923"/>
                    <a:pt x="10106" y="183156"/>
                    <a:pt x="21151" y="186460"/>
                  </a:cubicBezTo>
                  <a:cubicBezTo>
                    <a:pt x="21774" y="186658"/>
                    <a:pt x="22440" y="186710"/>
                    <a:pt x="23084" y="186845"/>
                  </a:cubicBezTo>
                  <a:cubicBezTo>
                    <a:pt x="21691" y="192653"/>
                    <a:pt x="27053" y="198140"/>
                    <a:pt x="33599" y="199314"/>
                  </a:cubicBezTo>
                  <a:cubicBezTo>
                    <a:pt x="32176" y="206473"/>
                    <a:pt x="41486" y="213539"/>
                    <a:pt x="49632" y="211669"/>
                  </a:cubicBezTo>
                  <a:cubicBezTo>
                    <a:pt x="56387" y="210110"/>
                    <a:pt x="63141" y="208156"/>
                    <a:pt x="69812" y="206109"/>
                  </a:cubicBezTo>
                  <a:cubicBezTo>
                    <a:pt x="71570" y="208542"/>
                    <a:pt x="74294" y="210095"/>
                    <a:pt x="77283" y="210370"/>
                  </a:cubicBezTo>
                  <a:cubicBezTo>
                    <a:pt x="77741" y="216971"/>
                    <a:pt x="83463" y="221951"/>
                    <a:pt x="90064" y="221493"/>
                  </a:cubicBezTo>
                  <a:cubicBezTo>
                    <a:pt x="91083" y="221422"/>
                    <a:pt x="92088" y="221221"/>
                    <a:pt x="93056" y="220896"/>
                  </a:cubicBezTo>
                  <a:lnTo>
                    <a:pt x="142267" y="204416"/>
                  </a:lnTo>
                  <a:cubicBezTo>
                    <a:pt x="157916" y="199220"/>
                    <a:pt x="152347" y="177462"/>
                    <a:pt x="136470" y="182782"/>
                  </a:cubicBezTo>
                  <a:lnTo>
                    <a:pt x="125039" y="186595"/>
                  </a:lnTo>
                  <a:lnTo>
                    <a:pt x="142122" y="176693"/>
                  </a:lnTo>
                  <a:cubicBezTo>
                    <a:pt x="147371" y="174691"/>
                    <a:pt x="150004" y="168812"/>
                    <a:pt x="148002" y="163563"/>
                  </a:cubicBezTo>
                  <a:cubicBezTo>
                    <a:pt x="147521" y="162302"/>
                    <a:pt x="146794" y="161149"/>
                    <a:pt x="145862" y="160171"/>
                  </a:cubicBezTo>
                  <a:cubicBezTo>
                    <a:pt x="151308" y="157729"/>
                    <a:pt x="156742" y="155288"/>
                    <a:pt x="162156" y="152898"/>
                  </a:cubicBezTo>
                  <a:cubicBezTo>
                    <a:pt x="167856" y="150335"/>
                    <a:pt x="170399" y="143637"/>
                    <a:pt x="167836" y="137937"/>
                  </a:cubicBezTo>
                  <a:cubicBezTo>
                    <a:pt x="167725" y="137690"/>
                    <a:pt x="167605" y="137446"/>
                    <a:pt x="167476" y="137208"/>
                  </a:cubicBezTo>
                  <a:cubicBezTo>
                    <a:pt x="167351" y="137000"/>
                    <a:pt x="167185" y="136864"/>
                    <a:pt x="167050" y="136667"/>
                  </a:cubicBezTo>
                  <a:cubicBezTo>
                    <a:pt x="172753" y="134818"/>
                    <a:pt x="176211" y="129038"/>
                    <a:pt x="175144" y="123138"/>
                  </a:cubicBezTo>
                  <a:close/>
                </a:path>
              </a:pathLst>
            </a:custGeom>
            <a:solidFill>
              <a:srgbClr val="A96F5A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90">
              <a:extLst>
                <a:ext uri="{FF2B5EF4-FFF2-40B4-BE49-F238E27FC236}">
                  <a16:creationId xmlns:a16="http://schemas.microsoft.com/office/drawing/2014/main" id="{BB7D8FEF-6541-4959-A8E2-F64D9271DE7E}"/>
                </a:ext>
              </a:extLst>
            </p:cNvPr>
            <p:cNvSpPr/>
            <p:nvPr/>
          </p:nvSpPr>
          <p:spPr>
            <a:xfrm>
              <a:off x="3741635" y="4415030"/>
              <a:ext cx="452610" cy="592053"/>
            </a:xfrm>
            <a:custGeom>
              <a:avLst/>
              <a:gdLst>
                <a:gd name="connsiteX0" fmla="*/ 53509 w 452610"/>
                <a:gd name="connsiteY0" fmla="*/ 543042 h 592053"/>
                <a:gd name="connsiteX1" fmla="*/ 59401 w 452610"/>
                <a:gd name="connsiteY1" fmla="*/ 535550 h 592053"/>
                <a:gd name="connsiteX2" fmla="*/ 56971 w 452610"/>
                <a:gd name="connsiteY2" fmla="*/ 520522 h 592053"/>
                <a:gd name="connsiteX3" fmla="*/ 55089 w 452610"/>
                <a:gd name="connsiteY3" fmla="*/ 519434 h 592053"/>
                <a:gd name="connsiteX4" fmla="*/ 53229 w 452610"/>
                <a:gd name="connsiteY4" fmla="*/ 518956 h 592053"/>
                <a:gd name="connsiteX5" fmla="*/ 51857 w 452610"/>
                <a:gd name="connsiteY5" fmla="*/ 512275 h 592053"/>
                <a:gd name="connsiteX6" fmla="*/ 41716 w 452610"/>
                <a:gd name="connsiteY6" fmla="*/ 506944 h 592053"/>
                <a:gd name="connsiteX7" fmla="*/ 22586 w 452610"/>
                <a:gd name="connsiteY7" fmla="*/ 506050 h 592053"/>
                <a:gd name="connsiteX8" fmla="*/ 18762 w 452610"/>
                <a:gd name="connsiteY8" fmla="*/ 509085 h 592053"/>
                <a:gd name="connsiteX9" fmla="*/ 7010 w 452610"/>
                <a:gd name="connsiteY9" fmla="*/ 514769 h 592053"/>
                <a:gd name="connsiteX10" fmla="*/ 1080 w 452610"/>
                <a:gd name="connsiteY10" fmla="*/ 530625 h 592053"/>
                <a:gd name="connsiteX11" fmla="*/ 1409 w 452610"/>
                <a:gd name="connsiteY11" fmla="*/ 531290 h 592053"/>
                <a:gd name="connsiteX12" fmla="*/ 6147 w 452610"/>
                <a:gd name="connsiteY12" fmla="*/ 535530 h 592053"/>
                <a:gd name="connsiteX13" fmla="*/ 5337 w 452610"/>
                <a:gd name="connsiteY13" fmla="*/ 539914 h 592053"/>
                <a:gd name="connsiteX14" fmla="*/ 10397 w 452610"/>
                <a:gd name="connsiteY14" fmla="*/ 549266 h 592053"/>
                <a:gd name="connsiteX15" fmla="*/ 16798 w 452610"/>
                <a:gd name="connsiteY15" fmla="*/ 551282 h 592053"/>
                <a:gd name="connsiteX16" fmla="*/ 11384 w 452610"/>
                <a:gd name="connsiteY16" fmla="*/ 560115 h 592053"/>
                <a:gd name="connsiteX17" fmla="*/ 9452 w 452610"/>
                <a:gd name="connsiteY17" fmla="*/ 567648 h 592053"/>
                <a:gd name="connsiteX18" fmla="*/ 12985 w 452610"/>
                <a:gd name="connsiteY18" fmla="*/ 574485 h 592053"/>
                <a:gd name="connsiteX19" fmla="*/ 26804 w 452610"/>
                <a:gd name="connsiteY19" fmla="*/ 576657 h 592053"/>
                <a:gd name="connsiteX20" fmla="*/ 27293 w 452610"/>
                <a:gd name="connsiteY20" fmla="*/ 577052 h 592053"/>
                <a:gd name="connsiteX21" fmla="*/ 39024 w 452610"/>
                <a:gd name="connsiteY21" fmla="*/ 578725 h 592053"/>
                <a:gd name="connsiteX22" fmla="*/ 53571 w 452610"/>
                <a:gd name="connsiteY22" fmla="*/ 570412 h 592053"/>
                <a:gd name="connsiteX23" fmla="*/ 61801 w 452610"/>
                <a:gd name="connsiteY23" fmla="*/ 553932 h 592053"/>
                <a:gd name="connsiteX24" fmla="*/ 58102 w 452610"/>
                <a:gd name="connsiteY24" fmla="*/ 545516 h 592053"/>
                <a:gd name="connsiteX25" fmla="*/ 53509 w 452610"/>
                <a:gd name="connsiteY25" fmla="*/ 543043 h 592053"/>
                <a:gd name="connsiteX26" fmla="*/ 441485 w 452610"/>
                <a:gd name="connsiteY26" fmla="*/ 544653 h 592053"/>
                <a:gd name="connsiteX27" fmla="*/ 441360 w 452610"/>
                <a:gd name="connsiteY27" fmla="*/ 537629 h 592053"/>
                <a:gd name="connsiteX28" fmla="*/ 448509 w 452610"/>
                <a:gd name="connsiteY28" fmla="*/ 531976 h 592053"/>
                <a:gd name="connsiteX29" fmla="*/ 451128 w 452610"/>
                <a:gd name="connsiteY29" fmla="*/ 517938 h 592053"/>
                <a:gd name="connsiteX30" fmla="*/ 436466 w 452610"/>
                <a:gd name="connsiteY30" fmla="*/ 513200 h 592053"/>
                <a:gd name="connsiteX31" fmla="*/ 430554 w 452610"/>
                <a:gd name="connsiteY31" fmla="*/ 514831 h 592053"/>
                <a:gd name="connsiteX32" fmla="*/ 429795 w 452610"/>
                <a:gd name="connsiteY32" fmla="*/ 513356 h 592053"/>
                <a:gd name="connsiteX33" fmla="*/ 411798 w 452610"/>
                <a:gd name="connsiteY33" fmla="*/ 509927 h 592053"/>
                <a:gd name="connsiteX34" fmla="*/ 393947 w 452610"/>
                <a:gd name="connsiteY34" fmla="*/ 520806 h 592053"/>
                <a:gd name="connsiteX35" fmla="*/ 387027 w 452610"/>
                <a:gd name="connsiteY35" fmla="*/ 533899 h 592053"/>
                <a:gd name="connsiteX36" fmla="*/ 396378 w 452610"/>
                <a:gd name="connsiteY36" fmla="*/ 543760 h 592053"/>
                <a:gd name="connsiteX37" fmla="*/ 392928 w 452610"/>
                <a:gd name="connsiteY37" fmla="*/ 549038 h 592053"/>
                <a:gd name="connsiteX38" fmla="*/ 399490 w 452610"/>
                <a:gd name="connsiteY38" fmla="*/ 564484 h 592053"/>
                <a:gd name="connsiteX39" fmla="*/ 400410 w 452610"/>
                <a:gd name="connsiteY39" fmla="*/ 564812 h 592053"/>
                <a:gd name="connsiteX40" fmla="*/ 404109 w 452610"/>
                <a:gd name="connsiteY40" fmla="*/ 565498 h 592053"/>
                <a:gd name="connsiteX41" fmla="*/ 409304 w 452610"/>
                <a:gd name="connsiteY41" fmla="*/ 569654 h 592053"/>
                <a:gd name="connsiteX42" fmla="*/ 405927 w 452610"/>
                <a:gd name="connsiteY42" fmla="*/ 583869 h 592053"/>
                <a:gd name="connsiteX43" fmla="*/ 423391 w 452610"/>
                <a:gd name="connsiteY43" fmla="*/ 591012 h 592053"/>
                <a:gd name="connsiteX44" fmla="*/ 425171 w 452610"/>
                <a:gd name="connsiteY44" fmla="*/ 590103 h 592053"/>
                <a:gd name="connsiteX45" fmla="*/ 443127 w 452610"/>
                <a:gd name="connsiteY45" fmla="*/ 575255 h 592053"/>
                <a:gd name="connsiteX46" fmla="*/ 443979 w 452610"/>
                <a:gd name="connsiteY46" fmla="*/ 564563 h 592053"/>
                <a:gd name="connsiteX47" fmla="*/ 447034 w 452610"/>
                <a:gd name="connsiteY47" fmla="*/ 560614 h 592053"/>
                <a:gd name="connsiteX48" fmla="*/ 446493 w 452610"/>
                <a:gd name="connsiteY48" fmla="*/ 547874 h 592053"/>
                <a:gd name="connsiteX49" fmla="*/ 441485 w 452610"/>
                <a:gd name="connsiteY49" fmla="*/ 544653 h 592053"/>
                <a:gd name="connsiteX50" fmla="*/ 263925 w 452610"/>
                <a:gd name="connsiteY50" fmla="*/ 91027 h 592053"/>
                <a:gd name="connsiteX51" fmla="*/ 245969 w 452610"/>
                <a:gd name="connsiteY51" fmla="*/ 95111 h 592053"/>
                <a:gd name="connsiteX52" fmla="*/ 245595 w 452610"/>
                <a:gd name="connsiteY52" fmla="*/ 94695 h 592053"/>
                <a:gd name="connsiteX53" fmla="*/ 247081 w 452610"/>
                <a:gd name="connsiteY53" fmla="*/ 93656 h 592053"/>
                <a:gd name="connsiteX54" fmla="*/ 249804 w 452610"/>
                <a:gd name="connsiteY54" fmla="*/ 79109 h 592053"/>
                <a:gd name="connsiteX55" fmla="*/ 238103 w 452610"/>
                <a:gd name="connsiteY55" fmla="*/ 73841 h 592053"/>
                <a:gd name="connsiteX56" fmla="*/ 236742 w 452610"/>
                <a:gd name="connsiteY56" fmla="*/ 66869 h 592053"/>
                <a:gd name="connsiteX57" fmla="*/ 235319 w 452610"/>
                <a:gd name="connsiteY57" fmla="*/ 65404 h 592053"/>
                <a:gd name="connsiteX58" fmla="*/ 242831 w 452610"/>
                <a:gd name="connsiteY58" fmla="*/ 61320 h 592053"/>
                <a:gd name="connsiteX59" fmla="*/ 248815 w 452610"/>
                <a:gd name="connsiteY59" fmla="*/ 45405 h 592053"/>
                <a:gd name="connsiteX60" fmla="*/ 248463 w 452610"/>
                <a:gd name="connsiteY60" fmla="*/ 44694 h 592053"/>
                <a:gd name="connsiteX61" fmla="*/ 241980 w 452610"/>
                <a:gd name="connsiteY61" fmla="*/ 40174 h 592053"/>
                <a:gd name="connsiteX62" fmla="*/ 249367 w 452610"/>
                <a:gd name="connsiteY62" fmla="*/ 35685 h 592053"/>
                <a:gd name="connsiteX63" fmla="*/ 255602 w 452610"/>
                <a:gd name="connsiteY63" fmla="*/ 20556 h 592053"/>
                <a:gd name="connsiteX64" fmla="*/ 247788 w 452610"/>
                <a:gd name="connsiteY64" fmla="*/ 14322 h 592053"/>
                <a:gd name="connsiteX65" fmla="*/ 240005 w 452610"/>
                <a:gd name="connsiteY65" fmla="*/ 423 h 592053"/>
                <a:gd name="connsiteX66" fmla="*/ 235475 w 452610"/>
                <a:gd name="connsiteY66" fmla="*/ 97 h 592053"/>
                <a:gd name="connsiteX67" fmla="*/ 200717 w 452610"/>
                <a:gd name="connsiteY67" fmla="*/ 6175 h 592053"/>
                <a:gd name="connsiteX68" fmla="*/ 190056 w 452610"/>
                <a:gd name="connsiteY68" fmla="*/ 19206 h 592053"/>
                <a:gd name="connsiteX69" fmla="*/ 173794 w 452610"/>
                <a:gd name="connsiteY69" fmla="*/ 37795 h 592053"/>
                <a:gd name="connsiteX70" fmla="*/ 181650 w 452610"/>
                <a:gd name="connsiteY70" fmla="*/ 48248 h 592053"/>
                <a:gd name="connsiteX71" fmla="*/ 165669 w 452610"/>
                <a:gd name="connsiteY71" fmla="*/ 66671 h 592053"/>
                <a:gd name="connsiteX72" fmla="*/ 167944 w 452610"/>
                <a:gd name="connsiteY72" fmla="*/ 77156 h 592053"/>
                <a:gd name="connsiteX73" fmla="*/ 164827 w 452610"/>
                <a:gd name="connsiteY73" fmla="*/ 91610 h 592053"/>
                <a:gd name="connsiteX74" fmla="*/ 195542 w 452610"/>
                <a:gd name="connsiteY74" fmla="*/ 109274 h 592053"/>
                <a:gd name="connsiteX75" fmla="*/ 198940 w 452610"/>
                <a:gd name="connsiteY75" fmla="*/ 108235 h 592053"/>
                <a:gd name="connsiteX76" fmla="*/ 211170 w 452610"/>
                <a:gd name="connsiteY76" fmla="*/ 116038 h 592053"/>
                <a:gd name="connsiteX77" fmla="*/ 213851 w 452610"/>
                <a:gd name="connsiteY77" fmla="*/ 115810 h 592053"/>
                <a:gd name="connsiteX78" fmla="*/ 214256 w 452610"/>
                <a:gd name="connsiteY78" fmla="*/ 117462 h 592053"/>
                <a:gd name="connsiteX79" fmla="*/ 233521 w 452610"/>
                <a:gd name="connsiteY79" fmla="*/ 128352 h 592053"/>
                <a:gd name="connsiteX80" fmla="*/ 268196 w 452610"/>
                <a:gd name="connsiteY80" fmla="*/ 107165 h 592053"/>
                <a:gd name="connsiteX81" fmla="*/ 265617 w 452610"/>
                <a:gd name="connsiteY81" fmla="*/ 92011 h 592053"/>
                <a:gd name="connsiteX82" fmla="*/ 263925 w 452610"/>
                <a:gd name="connsiteY82" fmla="*/ 91027 h 5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52610" h="592053">
                  <a:moveTo>
                    <a:pt x="53509" y="543042"/>
                  </a:moveTo>
                  <a:cubicBezTo>
                    <a:pt x="55494" y="540559"/>
                    <a:pt x="57291" y="537940"/>
                    <a:pt x="59401" y="535550"/>
                  </a:cubicBezTo>
                  <a:cubicBezTo>
                    <a:pt x="62879" y="530729"/>
                    <a:pt x="61791" y="524001"/>
                    <a:pt x="56971" y="520522"/>
                  </a:cubicBezTo>
                  <a:cubicBezTo>
                    <a:pt x="56381" y="520096"/>
                    <a:pt x="55751" y="519732"/>
                    <a:pt x="55089" y="519434"/>
                  </a:cubicBezTo>
                  <a:cubicBezTo>
                    <a:pt x="54478" y="519240"/>
                    <a:pt x="53857" y="519081"/>
                    <a:pt x="53229" y="518956"/>
                  </a:cubicBezTo>
                  <a:cubicBezTo>
                    <a:pt x="53675" y="516635"/>
                    <a:pt x="53182" y="514232"/>
                    <a:pt x="51857" y="512275"/>
                  </a:cubicBezTo>
                  <a:cubicBezTo>
                    <a:pt x="49442" y="509073"/>
                    <a:pt x="45722" y="507118"/>
                    <a:pt x="41716" y="506944"/>
                  </a:cubicBezTo>
                  <a:cubicBezTo>
                    <a:pt x="36078" y="502887"/>
                    <a:pt x="28578" y="502537"/>
                    <a:pt x="22586" y="506050"/>
                  </a:cubicBezTo>
                  <a:cubicBezTo>
                    <a:pt x="21205" y="506920"/>
                    <a:pt x="19922" y="507937"/>
                    <a:pt x="18762" y="509085"/>
                  </a:cubicBezTo>
                  <a:cubicBezTo>
                    <a:pt x="14782" y="510830"/>
                    <a:pt x="10854" y="512691"/>
                    <a:pt x="7010" y="514769"/>
                  </a:cubicBezTo>
                  <a:cubicBezTo>
                    <a:pt x="994" y="517510"/>
                    <a:pt x="-1661" y="524609"/>
                    <a:pt x="1080" y="530625"/>
                  </a:cubicBezTo>
                  <a:cubicBezTo>
                    <a:pt x="1183" y="530850"/>
                    <a:pt x="1293" y="531072"/>
                    <a:pt x="1409" y="531290"/>
                  </a:cubicBezTo>
                  <a:cubicBezTo>
                    <a:pt x="2561" y="533118"/>
                    <a:pt x="4203" y="534587"/>
                    <a:pt x="6147" y="535530"/>
                  </a:cubicBezTo>
                  <a:cubicBezTo>
                    <a:pt x="5611" y="536929"/>
                    <a:pt x="5337" y="538416"/>
                    <a:pt x="5337" y="539914"/>
                  </a:cubicBezTo>
                  <a:cubicBezTo>
                    <a:pt x="5216" y="543716"/>
                    <a:pt x="7149" y="547288"/>
                    <a:pt x="10397" y="549266"/>
                  </a:cubicBezTo>
                  <a:cubicBezTo>
                    <a:pt x="12314" y="550493"/>
                    <a:pt x="14523" y="551189"/>
                    <a:pt x="16798" y="551282"/>
                  </a:cubicBezTo>
                  <a:cubicBezTo>
                    <a:pt x="15000" y="554233"/>
                    <a:pt x="13016" y="557060"/>
                    <a:pt x="11384" y="560115"/>
                  </a:cubicBezTo>
                  <a:cubicBezTo>
                    <a:pt x="9937" y="562348"/>
                    <a:pt x="9258" y="564993"/>
                    <a:pt x="9452" y="567648"/>
                  </a:cubicBezTo>
                  <a:cubicBezTo>
                    <a:pt x="9665" y="570309"/>
                    <a:pt x="10938" y="572772"/>
                    <a:pt x="12985" y="574485"/>
                  </a:cubicBezTo>
                  <a:cubicBezTo>
                    <a:pt x="16950" y="577447"/>
                    <a:pt x="22122" y="578260"/>
                    <a:pt x="26804" y="576657"/>
                  </a:cubicBezTo>
                  <a:cubicBezTo>
                    <a:pt x="26971" y="576782"/>
                    <a:pt x="27126" y="576948"/>
                    <a:pt x="27293" y="577052"/>
                  </a:cubicBezTo>
                  <a:cubicBezTo>
                    <a:pt x="30791" y="579242"/>
                    <a:pt x="35053" y="579849"/>
                    <a:pt x="39024" y="578725"/>
                  </a:cubicBezTo>
                  <a:cubicBezTo>
                    <a:pt x="44553" y="577365"/>
                    <a:pt x="49592" y="574485"/>
                    <a:pt x="53571" y="570412"/>
                  </a:cubicBezTo>
                  <a:cubicBezTo>
                    <a:pt x="57928" y="565885"/>
                    <a:pt x="60799" y="560135"/>
                    <a:pt x="61801" y="553932"/>
                  </a:cubicBezTo>
                  <a:cubicBezTo>
                    <a:pt x="61934" y="550706"/>
                    <a:pt x="60568" y="547600"/>
                    <a:pt x="58102" y="545516"/>
                  </a:cubicBezTo>
                  <a:cubicBezTo>
                    <a:pt x="56750" y="544395"/>
                    <a:pt x="55189" y="543554"/>
                    <a:pt x="53509" y="543043"/>
                  </a:cubicBezTo>
                  <a:close/>
                  <a:moveTo>
                    <a:pt x="441485" y="544653"/>
                  </a:moveTo>
                  <a:cubicBezTo>
                    <a:pt x="442225" y="542363"/>
                    <a:pt x="442181" y="539891"/>
                    <a:pt x="441360" y="537629"/>
                  </a:cubicBezTo>
                  <a:lnTo>
                    <a:pt x="448509" y="531976"/>
                  </a:lnTo>
                  <a:cubicBezTo>
                    <a:pt x="452736" y="528590"/>
                    <a:pt x="453849" y="522620"/>
                    <a:pt x="451128" y="517938"/>
                  </a:cubicBezTo>
                  <a:cubicBezTo>
                    <a:pt x="447709" y="513453"/>
                    <a:pt x="441863" y="511564"/>
                    <a:pt x="436466" y="513200"/>
                  </a:cubicBezTo>
                  <a:cubicBezTo>
                    <a:pt x="434502" y="513761"/>
                    <a:pt x="432517" y="514239"/>
                    <a:pt x="430554" y="514831"/>
                  </a:cubicBezTo>
                  <a:cubicBezTo>
                    <a:pt x="430357" y="514312"/>
                    <a:pt x="430103" y="513817"/>
                    <a:pt x="429795" y="513356"/>
                  </a:cubicBezTo>
                  <a:cubicBezTo>
                    <a:pt x="425436" y="507976"/>
                    <a:pt x="417830" y="506527"/>
                    <a:pt x="411798" y="509927"/>
                  </a:cubicBezTo>
                  <a:cubicBezTo>
                    <a:pt x="405405" y="512771"/>
                    <a:pt x="399405" y="516427"/>
                    <a:pt x="393947" y="520806"/>
                  </a:cubicBezTo>
                  <a:cubicBezTo>
                    <a:pt x="389466" y="523620"/>
                    <a:pt x="386828" y="528612"/>
                    <a:pt x="387027" y="533899"/>
                  </a:cubicBezTo>
                  <a:cubicBezTo>
                    <a:pt x="387775" y="538818"/>
                    <a:pt x="391506" y="542752"/>
                    <a:pt x="396378" y="543760"/>
                  </a:cubicBezTo>
                  <a:cubicBezTo>
                    <a:pt x="394878" y="545263"/>
                    <a:pt x="393703" y="547060"/>
                    <a:pt x="392928" y="549038"/>
                  </a:cubicBezTo>
                  <a:cubicBezTo>
                    <a:pt x="390475" y="555116"/>
                    <a:pt x="393413" y="562031"/>
                    <a:pt x="399490" y="564484"/>
                  </a:cubicBezTo>
                  <a:cubicBezTo>
                    <a:pt x="399792" y="564606"/>
                    <a:pt x="400099" y="564715"/>
                    <a:pt x="400410" y="564812"/>
                  </a:cubicBezTo>
                  <a:cubicBezTo>
                    <a:pt x="401613" y="565179"/>
                    <a:pt x="402854" y="565409"/>
                    <a:pt x="404109" y="565498"/>
                  </a:cubicBezTo>
                  <a:cubicBezTo>
                    <a:pt x="405390" y="567368"/>
                    <a:pt x="407199" y="568814"/>
                    <a:pt x="409304" y="569654"/>
                  </a:cubicBezTo>
                  <a:cubicBezTo>
                    <a:pt x="405832" y="573508"/>
                    <a:pt x="404559" y="578865"/>
                    <a:pt x="405927" y="583869"/>
                  </a:cubicBezTo>
                  <a:cubicBezTo>
                    <a:pt x="408777" y="590664"/>
                    <a:pt x="416596" y="593862"/>
                    <a:pt x="423391" y="591012"/>
                  </a:cubicBezTo>
                  <a:cubicBezTo>
                    <a:pt x="424006" y="590754"/>
                    <a:pt x="424602" y="590450"/>
                    <a:pt x="425171" y="590103"/>
                  </a:cubicBezTo>
                  <a:cubicBezTo>
                    <a:pt x="432214" y="586592"/>
                    <a:pt x="438356" y="581513"/>
                    <a:pt x="443127" y="575255"/>
                  </a:cubicBezTo>
                  <a:cubicBezTo>
                    <a:pt x="445446" y="572152"/>
                    <a:pt x="445778" y="567994"/>
                    <a:pt x="443979" y="564563"/>
                  </a:cubicBezTo>
                  <a:lnTo>
                    <a:pt x="447034" y="560614"/>
                  </a:lnTo>
                  <a:cubicBezTo>
                    <a:pt x="449848" y="556761"/>
                    <a:pt x="449623" y="551475"/>
                    <a:pt x="446493" y="547874"/>
                  </a:cubicBezTo>
                  <a:cubicBezTo>
                    <a:pt x="445129" y="546387"/>
                    <a:pt x="443404" y="545278"/>
                    <a:pt x="441485" y="544653"/>
                  </a:cubicBezTo>
                  <a:close/>
                  <a:moveTo>
                    <a:pt x="263925" y="91027"/>
                  </a:moveTo>
                  <a:cubicBezTo>
                    <a:pt x="257688" y="88347"/>
                    <a:pt x="250434" y="89997"/>
                    <a:pt x="245969" y="95111"/>
                  </a:cubicBezTo>
                  <a:cubicBezTo>
                    <a:pt x="245855" y="94965"/>
                    <a:pt x="245710" y="94830"/>
                    <a:pt x="245595" y="94695"/>
                  </a:cubicBezTo>
                  <a:lnTo>
                    <a:pt x="247081" y="93656"/>
                  </a:lnTo>
                  <a:cubicBezTo>
                    <a:pt x="251473" y="90155"/>
                    <a:pt x="252632" y="83962"/>
                    <a:pt x="249804" y="79109"/>
                  </a:cubicBezTo>
                  <a:cubicBezTo>
                    <a:pt x="247122" y="75393"/>
                    <a:pt x="242664" y="73386"/>
                    <a:pt x="238103" y="73841"/>
                  </a:cubicBezTo>
                  <a:cubicBezTo>
                    <a:pt x="238483" y="71429"/>
                    <a:pt x="238001" y="68961"/>
                    <a:pt x="236742" y="66869"/>
                  </a:cubicBezTo>
                  <a:cubicBezTo>
                    <a:pt x="236322" y="66331"/>
                    <a:pt x="235844" y="65840"/>
                    <a:pt x="235319" y="65404"/>
                  </a:cubicBezTo>
                  <a:lnTo>
                    <a:pt x="242831" y="61320"/>
                  </a:lnTo>
                  <a:cubicBezTo>
                    <a:pt x="248878" y="58577"/>
                    <a:pt x="251557" y="51452"/>
                    <a:pt x="248815" y="45405"/>
                  </a:cubicBezTo>
                  <a:cubicBezTo>
                    <a:pt x="248705" y="45165"/>
                    <a:pt x="248588" y="44928"/>
                    <a:pt x="248463" y="44694"/>
                  </a:cubicBezTo>
                  <a:cubicBezTo>
                    <a:pt x="246916" y="42457"/>
                    <a:pt x="244614" y="40852"/>
                    <a:pt x="241980" y="40174"/>
                  </a:cubicBezTo>
                  <a:lnTo>
                    <a:pt x="249367" y="35685"/>
                  </a:lnTo>
                  <a:cubicBezTo>
                    <a:pt x="255055" y="33023"/>
                    <a:pt x="257763" y="26453"/>
                    <a:pt x="255602" y="20556"/>
                  </a:cubicBezTo>
                  <a:cubicBezTo>
                    <a:pt x="254085" y="17395"/>
                    <a:pt x="251207" y="15099"/>
                    <a:pt x="247788" y="14322"/>
                  </a:cubicBezTo>
                  <a:cubicBezTo>
                    <a:pt x="249477" y="8335"/>
                    <a:pt x="245992" y="2112"/>
                    <a:pt x="240005" y="423"/>
                  </a:cubicBezTo>
                  <a:cubicBezTo>
                    <a:pt x="238533" y="8"/>
                    <a:pt x="236991" y="-103"/>
                    <a:pt x="235475" y="97"/>
                  </a:cubicBezTo>
                  <a:cubicBezTo>
                    <a:pt x="223793" y="1535"/>
                    <a:pt x="212193" y="3563"/>
                    <a:pt x="200717" y="6175"/>
                  </a:cubicBezTo>
                  <a:cubicBezTo>
                    <a:pt x="194588" y="7547"/>
                    <a:pt x="190187" y="12926"/>
                    <a:pt x="190056" y="19206"/>
                  </a:cubicBezTo>
                  <a:cubicBezTo>
                    <a:pt x="181593" y="21885"/>
                    <a:pt x="175325" y="29051"/>
                    <a:pt x="173794" y="37795"/>
                  </a:cubicBezTo>
                  <a:cubicBezTo>
                    <a:pt x="173295" y="42792"/>
                    <a:pt x="176710" y="47338"/>
                    <a:pt x="181650" y="48248"/>
                  </a:cubicBezTo>
                  <a:cubicBezTo>
                    <a:pt x="174106" y="52047"/>
                    <a:pt x="168364" y="58667"/>
                    <a:pt x="165669" y="66671"/>
                  </a:cubicBezTo>
                  <a:cubicBezTo>
                    <a:pt x="164591" y="70326"/>
                    <a:pt x="165449" y="74277"/>
                    <a:pt x="167944" y="77156"/>
                  </a:cubicBezTo>
                  <a:cubicBezTo>
                    <a:pt x="164362" y="81052"/>
                    <a:pt x="163169" y="86583"/>
                    <a:pt x="164827" y="91610"/>
                  </a:cubicBezTo>
                  <a:cubicBezTo>
                    <a:pt x="175052" y="97520"/>
                    <a:pt x="185291" y="103409"/>
                    <a:pt x="195542" y="109274"/>
                  </a:cubicBezTo>
                  <a:cubicBezTo>
                    <a:pt x="196665" y="108879"/>
                    <a:pt x="197818" y="108598"/>
                    <a:pt x="198940" y="108235"/>
                  </a:cubicBezTo>
                  <a:cubicBezTo>
                    <a:pt x="200905" y="113203"/>
                    <a:pt x="205837" y="116350"/>
                    <a:pt x="211170" y="116038"/>
                  </a:cubicBezTo>
                  <a:lnTo>
                    <a:pt x="213851" y="115810"/>
                  </a:lnTo>
                  <a:cubicBezTo>
                    <a:pt x="213944" y="116370"/>
                    <a:pt x="214080" y="116922"/>
                    <a:pt x="214256" y="117462"/>
                  </a:cubicBezTo>
                  <a:cubicBezTo>
                    <a:pt x="218060" y="124484"/>
                    <a:pt x="225543" y="128714"/>
                    <a:pt x="233521" y="128352"/>
                  </a:cubicBezTo>
                  <a:cubicBezTo>
                    <a:pt x="247920" y="127611"/>
                    <a:pt x="260967" y="119639"/>
                    <a:pt x="268196" y="107165"/>
                  </a:cubicBezTo>
                  <a:cubicBezTo>
                    <a:pt x="271668" y="102268"/>
                    <a:pt x="270514" y="95484"/>
                    <a:pt x="265617" y="92011"/>
                  </a:cubicBezTo>
                  <a:cubicBezTo>
                    <a:pt x="265084" y="91633"/>
                    <a:pt x="264518" y="91304"/>
                    <a:pt x="263925" y="91027"/>
                  </a:cubicBezTo>
                  <a:close/>
                </a:path>
              </a:pathLst>
            </a:custGeom>
            <a:solidFill>
              <a:srgbClr val="A96F5A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43">
              <a:extLst>
                <a:ext uri="{FF2B5EF4-FFF2-40B4-BE49-F238E27FC236}">
                  <a16:creationId xmlns:a16="http://schemas.microsoft.com/office/drawing/2014/main" id="{FC574D7C-2699-4F0E-83B3-0D8BAA9F4A6B}"/>
                </a:ext>
              </a:extLst>
            </p:cNvPr>
            <p:cNvSpPr/>
            <p:nvPr/>
          </p:nvSpPr>
          <p:spPr>
            <a:xfrm>
              <a:off x="3752113" y="4470498"/>
              <a:ext cx="425636" cy="452505"/>
            </a:xfrm>
            <a:custGeom>
              <a:avLst/>
              <a:gdLst>
                <a:gd name="connsiteX0" fmla="*/ 422050 w 425636"/>
                <a:gd name="connsiteY0" fmla="*/ 431671 h 452505"/>
                <a:gd name="connsiteX1" fmla="*/ 422050 w 425636"/>
                <a:gd name="connsiteY1" fmla="*/ 425832 h 452505"/>
                <a:gd name="connsiteX2" fmla="*/ 421936 w 425636"/>
                <a:gd name="connsiteY2" fmla="*/ 410484 h 452505"/>
                <a:gd name="connsiteX3" fmla="*/ 415514 w 425636"/>
                <a:gd name="connsiteY3" fmla="*/ 400685 h 452505"/>
                <a:gd name="connsiteX4" fmla="*/ 421894 w 425636"/>
                <a:gd name="connsiteY4" fmla="*/ 363808 h 452505"/>
                <a:gd name="connsiteX5" fmla="*/ 411846 w 425636"/>
                <a:gd name="connsiteY5" fmla="*/ 353417 h 452505"/>
                <a:gd name="connsiteX6" fmla="*/ 417998 w 425636"/>
                <a:gd name="connsiteY6" fmla="*/ 328614 h 452505"/>
                <a:gd name="connsiteX7" fmla="*/ 406214 w 425636"/>
                <a:gd name="connsiteY7" fmla="*/ 315521 h 452505"/>
                <a:gd name="connsiteX8" fmla="*/ 414402 w 425636"/>
                <a:gd name="connsiteY8" fmla="*/ 284349 h 452505"/>
                <a:gd name="connsiteX9" fmla="*/ 403804 w 425636"/>
                <a:gd name="connsiteY9" fmla="*/ 271090 h 452505"/>
                <a:gd name="connsiteX10" fmla="*/ 409093 w 425636"/>
                <a:gd name="connsiteY10" fmla="*/ 255431 h 452505"/>
                <a:gd name="connsiteX11" fmla="*/ 398068 w 425636"/>
                <a:gd name="connsiteY11" fmla="*/ 242411 h 452505"/>
                <a:gd name="connsiteX12" fmla="*/ 407223 w 425636"/>
                <a:gd name="connsiteY12" fmla="*/ 225245 h 452505"/>
                <a:gd name="connsiteX13" fmla="*/ 397954 w 425636"/>
                <a:gd name="connsiteY13" fmla="*/ 208828 h 452505"/>
                <a:gd name="connsiteX14" fmla="*/ 404303 w 425636"/>
                <a:gd name="connsiteY14" fmla="*/ 197190 h 452505"/>
                <a:gd name="connsiteX15" fmla="*/ 394099 w 425636"/>
                <a:gd name="connsiteY15" fmla="*/ 181323 h 452505"/>
                <a:gd name="connsiteX16" fmla="*/ 397912 w 425636"/>
                <a:gd name="connsiteY16" fmla="*/ 174766 h 452505"/>
                <a:gd name="connsiteX17" fmla="*/ 384404 w 425636"/>
                <a:gd name="connsiteY17" fmla="*/ 158785 h 452505"/>
                <a:gd name="connsiteX18" fmla="*/ 390233 w 425636"/>
                <a:gd name="connsiteY18" fmla="*/ 149059 h 452505"/>
                <a:gd name="connsiteX19" fmla="*/ 378180 w 425636"/>
                <a:gd name="connsiteY19" fmla="*/ 132756 h 452505"/>
                <a:gd name="connsiteX20" fmla="*/ 385308 w 425636"/>
                <a:gd name="connsiteY20" fmla="*/ 125804 h 452505"/>
                <a:gd name="connsiteX21" fmla="*/ 378824 w 425636"/>
                <a:gd name="connsiteY21" fmla="*/ 107859 h 452505"/>
                <a:gd name="connsiteX22" fmla="*/ 383625 w 425636"/>
                <a:gd name="connsiteY22" fmla="*/ 102175 h 452505"/>
                <a:gd name="connsiteX23" fmla="*/ 374533 w 425636"/>
                <a:gd name="connsiteY23" fmla="*/ 86714 h 452505"/>
                <a:gd name="connsiteX24" fmla="*/ 379001 w 425636"/>
                <a:gd name="connsiteY24" fmla="*/ 83067 h 452505"/>
                <a:gd name="connsiteX25" fmla="*/ 369337 w 425636"/>
                <a:gd name="connsiteY25" fmla="*/ 64695 h 452505"/>
                <a:gd name="connsiteX26" fmla="*/ 363007 w 425636"/>
                <a:gd name="connsiteY26" fmla="*/ 51434 h 452505"/>
                <a:gd name="connsiteX27" fmla="*/ 358271 w 425636"/>
                <a:gd name="connsiteY27" fmla="*/ 50917 h 452505"/>
                <a:gd name="connsiteX28" fmla="*/ 356868 w 425636"/>
                <a:gd name="connsiteY28" fmla="*/ 51000 h 452505"/>
                <a:gd name="connsiteX29" fmla="*/ 338393 w 425636"/>
                <a:gd name="connsiteY29" fmla="*/ 35591 h 452505"/>
                <a:gd name="connsiteX30" fmla="*/ 330797 w 425636"/>
                <a:gd name="connsiteY30" fmla="*/ 40225 h 452505"/>
                <a:gd name="connsiteX31" fmla="*/ 329654 w 425636"/>
                <a:gd name="connsiteY31" fmla="*/ 37887 h 452505"/>
                <a:gd name="connsiteX32" fmla="*/ 326651 w 425636"/>
                <a:gd name="connsiteY32" fmla="*/ 31382 h 452505"/>
                <a:gd name="connsiteX33" fmla="*/ 325747 w 425636"/>
                <a:gd name="connsiteY33" fmla="*/ 28192 h 452505"/>
                <a:gd name="connsiteX34" fmla="*/ 324937 w 425636"/>
                <a:gd name="connsiteY34" fmla="*/ 30447 h 452505"/>
                <a:gd name="connsiteX35" fmla="*/ 325747 w 425636"/>
                <a:gd name="connsiteY35" fmla="*/ 28150 h 452505"/>
                <a:gd name="connsiteX36" fmla="*/ 325810 w 425636"/>
                <a:gd name="connsiteY36" fmla="*/ 27974 h 452505"/>
                <a:gd name="connsiteX37" fmla="*/ 298565 w 425636"/>
                <a:gd name="connsiteY37" fmla="*/ 25116 h 452505"/>
                <a:gd name="connsiteX38" fmla="*/ 303698 w 425636"/>
                <a:gd name="connsiteY38" fmla="*/ 47592 h 452505"/>
                <a:gd name="connsiteX39" fmla="*/ 305298 w 425636"/>
                <a:gd name="connsiteY39" fmla="*/ 50865 h 452505"/>
                <a:gd name="connsiteX40" fmla="*/ 293961 w 425636"/>
                <a:gd name="connsiteY40" fmla="*/ 50865 h 452505"/>
                <a:gd name="connsiteX41" fmla="*/ 291093 w 425636"/>
                <a:gd name="connsiteY41" fmla="*/ 46158 h 452505"/>
                <a:gd name="connsiteX42" fmla="*/ 260846 w 425636"/>
                <a:gd name="connsiteY42" fmla="*/ 46158 h 452505"/>
                <a:gd name="connsiteX43" fmla="*/ 254598 w 425636"/>
                <a:gd name="connsiteY43" fmla="*/ 61066 h 452505"/>
                <a:gd name="connsiteX44" fmla="*/ 260025 w 425636"/>
                <a:gd name="connsiteY44" fmla="*/ 66940 h 452505"/>
                <a:gd name="connsiteX45" fmla="*/ 270894 w 425636"/>
                <a:gd name="connsiteY45" fmla="*/ 71200 h 452505"/>
                <a:gd name="connsiteX46" fmla="*/ 271933 w 425636"/>
                <a:gd name="connsiteY46" fmla="*/ 73683 h 452505"/>
                <a:gd name="connsiteX47" fmla="*/ 280183 w 425636"/>
                <a:gd name="connsiteY47" fmla="*/ 86662 h 452505"/>
                <a:gd name="connsiteX48" fmla="*/ 286761 w 425636"/>
                <a:gd name="connsiteY48" fmla="*/ 92086 h 452505"/>
                <a:gd name="connsiteX49" fmla="*/ 280952 w 425636"/>
                <a:gd name="connsiteY49" fmla="*/ 99547 h 452505"/>
                <a:gd name="connsiteX50" fmla="*/ 283887 w 425636"/>
                <a:gd name="connsiteY50" fmla="*/ 114979 h 452505"/>
                <a:gd name="connsiteX51" fmla="*/ 287925 w 425636"/>
                <a:gd name="connsiteY51" fmla="*/ 116681 h 452505"/>
                <a:gd name="connsiteX52" fmla="*/ 284236 w 425636"/>
                <a:gd name="connsiteY52" fmla="*/ 120755 h 452505"/>
                <a:gd name="connsiteX53" fmla="*/ 283747 w 425636"/>
                <a:gd name="connsiteY53" fmla="*/ 132829 h 452505"/>
                <a:gd name="connsiteX54" fmla="*/ 291946 w 425636"/>
                <a:gd name="connsiteY54" fmla="*/ 139676 h 452505"/>
                <a:gd name="connsiteX55" fmla="*/ 280848 w 425636"/>
                <a:gd name="connsiteY55" fmla="*/ 148290 h 452505"/>
                <a:gd name="connsiteX56" fmla="*/ 288486 w 425636"/>
                <a:gd name="connsiteY56" fmla="*/ 168272 h 452505"/>
                <a:gd name="connsiteX57" fmla="*/ 290013 w 425636"/>
                <a:gd name="connsiteY57" fmla="*/ 181686 h 452505"/>
                <a:gd name="connsiteX58" fmla="*/ 271091 w 425636"/>
                <a:gd name="connsiteY58" fmla="*/ 195143 h 452505"/>
                <a:gd name="connsiteX59" fmla="*/ 279092 w 425636"/>
                <a:gd name="connsiteY59" fmla="*/ 214979 h 452505"/>
                <a:gd name="connsiteX60" fmla="*/ 280495 w 425636"/>
                <a:gd name="connsiteY60" fmla="*/ 230160 h 452505"/>
                <a:gd name="connsiteX61" fmla="*/ 278542 w 425636"/>
                <a:gd name="connsiteY61" fmla="*/ 232062 h 452505"/>
                <a:gd name="connsiteX62" fmla="*/ 277642 w 425636"/>
                <a:gd name="connsiteY62" fmla="*/ 248510 h 452505"/>
                <a:gd name="connsiteX63" fmla="*/ 279663 w 425636"/>
                <a:gd name="connsiteY63" fmla="*/ 250298 h 452505"/>
                <a:gd name="connsiteX64" fmla="*/ 268670 w 425636"/>
                <a:gd name="connsiteY64" fmla="*/ 258985 h 452505"/>
                <a:gd name="connsiteX65" fmla="*/ 276235 w 425636"/>
                <a:gd name="connsiteY65" fmla="*/ 278582 h 452505"/>
                <a:gd name="connsiteX66" fmla="*/ 267922 w 425636"/>
                <a:gd name="connsiteY66" fmla="*/ 288599 h 452505"/>
                <a:gd name="connsiteX67" fmla="*/ 276879 w 425636"/>
                <a:gd name="connsiteY67" fmla="*/ 306045 h 452505"/>
                <a:gd name="connsiteX68" fmla="*/ 270914 w 425636"/>
                <a:gd name="connsiteY68" fmla="*/ 312446 h 452505"/>
                <a:gd name="connsiteX69" fmla="*/ 277793 w 425636"/>
                <a:gd name="connsiteY69" fmla="*/ 329071 h 452505"/>
                <a:gd name="connsiteX70" fmla="*/ 271694 w 425636"/>
                <a:gd name="connsiteY70" fmla="*/ 333757 h 452505"/>
                <a:gd name="connsiteX71" fmla="*/ 269821 w 425636"/>
                <a:gd name="connsiteY71" fmla="*/ 349265 h 452505"/>
                <a:gd name="connsiteX72" fmla="*/ 275933 w 425636"/>
                <a:gd name="connsiteY72" fmla="*/ 353188 h 452505"/>
                <a:gd name="connsiteX73" fmla="*/ 280277 w 425636"/>
                <a:gd name="connsiteY73" fmla="*/ 368896 h 452505"/>
                <a:gd name="connsiteX74" fmla="*/ 281825 w 425636"/>
                <a:gd name="connsiteY74" fmla="*/ 369627 h 452505"/>
                <a:gd name="connsiteX75" fmla="*/ 274707 w 425636"/>
                <a:gd name="connsiteY75" fmla="*/ 374272 h 452505"/>
                <a:gd name="connsiteX76" fmla="*/ 281430 w 425636"/>
                <a:gd name="connsiteY76" fmla="*/ 395906 h 452505"/>
                <a:gd name="connsiteX77" fmla="*/ 287665 w 425636"/>
                <a:gd name="connsiteY77" fmla="*/ 410100 h 452505"/>
                <a:gd name="connsiteX78" fmla="*/ 280194 w 425636"/>
                <a:gd name="connsiteY78" fmla="*/ 413643 h 452505"/>
                <a:gd name="connsiteX79" fmla="*/ 289805 w 425636"/>
                <a:gd name="connsiteY79" fmla="*/ 435183 h 452505"/>
                <a:gd name="connsiteX80" fmla="*/ 340253 w 425636"/>
                <a:gd name="connsiteY80" fmla="*/ 416739 h 452505"/>
                <a:gd name="connsiteX81" fmla="*/ 349434 w 425636"/>
                <a:gd name="connsiteY81" fmla="*/ 400931 h 452505"/>
                <a:gd name="connsiteX82" fmla="*/ 346581 w 425636"/>
                <a:gd name="connsiteY82" fmla="*/ 395635 h 452505"/>
                <a:gd name="connsiteX83" fmla="*/ 342082 w 425636"/>
                <a:gd name="connsiteY83" fmla="*/ 383353 h 452505"/>
                <a:gd name="connsiteX84" fmla="*/ 348129 w 425636"/>
                <a:gd name="connsiteY84" fmla="*/ 378439 h 452505"/>
                <a:gd name="connsiteX85" fmla="*/ 349472 w 425636"/>
                <a:gd name="connsiteY85" fmla="*/ 362536 h 452505"/>
                <a:gd name="connsiteX86" fmla="*/ 341282 w 425636"/>
                <a:gd name="connsiteY86" fmla="*/ 358540 h 452505"/>
                <a:gd name="connsiteX87" fmla="*/ 331545 w 425636"/>
                <a:gd name="connsiteY87" fmla="*/ 339836 h 452505"/>
                <a:gd name="connsiteX88" fmla="*/ 330652 w 425636"/>
                <a:gd name="connsiteY88" fmla="*/ 339836 h 452505"/>
                <a:gd name="connsiteX89" fmla="*/ 330565 w 425636"/>
                <a:gd name="connsiteY89" fmla="*/ 323217 h 452505"/>
                <a:gd name="connsiteX90" fmla="*/ 327431 w 425636"/>
                <a:gd name="connsiteY90" fmla="*/ 320998 h 452505"/>
                <a:gd name="connsiteX91" fmla="*/ 324753 w 425636"/>
                <a:gd name="connsiteY91" fmla="*/ 305444 h 452505"/>
                <a:gd name="connsiteX92" fmla="*/ 319949 w 425636"/>
                <a:gd name="connsiteY92" fmla="*/ 303520 h 452505"/>
                <a:gd name="connsiteX93" fmla="*/ 315616 w 425636"/>
                <a:gd name="connsiteY93" fmla="*/ 303240 h 452505"/>
                <a:gd name="connsiteX94" fmla="*/ 315541 w 425636"/>
                <a:gd name="connsiteY94" fmla="*/ 287428 h 452505"/>
                <a:gd name="connsiteX95" fmla="*/ 309486 w 425636"/>
                <a:gd name="connsiteY95" fmla="*/ 284338 h 452505"/>
                <a:gd name="connsiteX96" fmla="*/ 304914 w 425636"/>
                <a:gd name="connsiteY96" fmla="*/ 283361 h 452505"/>
                <a:gd name="connsiteX97" fmla="*/ 315408 w 425636"/>
                <a:gd name="connsiteY97" fmla="*/ 270768 h 452505"/>
                <a:gd name="connsiteX98" fmla="*/ 314728 w 425636"/>
                <a:gd name="connsiteY98" fmla="*/ 257560 h 452505"/>
                <a:gd name="connsiteX99" fmla="*/ 312000 w 425636"/>
                <a:gd name="connsiteY99" fmla="*/ 255847 h 452505"/>
                <a:gd name="connsiteX100" fmla="*/ 317840 w 425636"/>
                <a:gd name="connsiteY100" fmla="*/ 251233 h 452505"/>
                <a:gd name="connsiteX101" fmla="*/ 319786 w 425636"/>
                <a:gd name="connsiteY101" fmla="*/ 235749 h 452505"/>
                <a:gd name="connsiteX102" fmla="*/ 315761 w 425636"/>
                <a:gd name="connsiteY102" fmla="*/ 232529 h 452505"/>
                <a:gd name="connsiteX103" fmla="*/ 314141 w 425636"/>
                <a:gd name="connsiteY103" fmla="*/ 231968 h 452505"/>
                <a:gd name="connsiteX104" fmla="*/ 319024 w 425636"/>
                <a:gd name="connsiteY104" fmla="*/ 227199 h 452505"/>
                <a:gd name="connsiteX105" fmla="*/ 320895 w 425636"/>
                <a:gd name="connsiteY105" fmla="*/ 212253 h 452505"/>
                <a:gd name="connsiteX106" fmla="*/ 317985 w 425636"/>
                <a:gd name="connsiteY106" fmla="*/ 209669 h 452505"/>
                <a:gd name="connsiteX107" fmla="*/ 325259 w 425636"/>
                <a:gd name="connsiteY107" fmla="*/ 202073 h 452505"/>
                <a:gd name="connsiteX108" fmla="*/ 326331 w 425636"/>
                <a:gd name="connsiteY108" fmla="*/ 186254 h 452505"/>
                <a:gd name="connsiteX109" fmla="*/ 325914 w 425636"/>
                <a:gd name="connsiteY109" fmla="*/ 185801 h 452505"/>
                <a:gd name="connsiteX110" fmla="*/ 339297 w 425636"/>
                <a:gd name="connsiteY110" fmla="*/ 176273 h 452505"/>
                <a:gd name="connsiteX111" fmla="*/ 343069 w 425636"/>
                <a:gd name="connsiteY111" fmla="*/ 171285 h 452505"/>
                <a:gd name="connsiteX112" fmla="*/ 343879 w 425636"/>
                <a:gd name="connsiteY112" fmla="*/ 171181 h 452505"/>
                <a:gd name="connsiteX113" fmla="*/ 350114 w 425636"/>
                <a:gd name="connsiteY113" fmla="*/ 169249 h 452505"/>
                <a:gd name="connsiteX114" fmla="*/ 341677 w 425636"/>
                <a:gd name="connsiteY114" fmla="*/ 183318 h 452505"/>
                <a:gd name="connsiteX115" fmla="*/ 355528 w 425636"/>
                <a:gd name="connsiteY115" fmla="*/ 199268 h 452505"/>
                <a:gd name="connsiteX116" fmla="*/ 357731 w 425636"/>
                <a:gd name="connsiteY116" fmla="*/ 198582 h 452505"/>
                <a:gd name="connsiteX117" fmla="*/ 352296 w 425636"/>
                <a:gd name="connsiteY117" fmla="*/ 210604 h 452505"/>
                <a:gd name="connsiteX118" fmla="*/ 364360 w 425636"/>
                <a:gd name="connsiteY118" fmla="*/ 224445 h 452505"/>
                <a:gd name="connsiteX119" fmla="*/ 361544 w 425636"/>
                <a:gd name="connsiteY119" fmla="*/ 232124 h 452505"/>
                <a:gd name="connsiteX120" fmla="*/ 368663 w 425636"/>
                <a:gd name="connsiteY120" fmla="*/ 245348 h 452505"/>
                <a:gd name="connsiteX121" fmla="*/ 369857 w 425636"/>
                <a:gd name="connsiteY121" fmla="*/ 245632 h 452505"/>
                <a:gd name="connsiteX122" fmla="*/ 362406 w 425636"/>
                <a:gd name="connsiteY122" fmla="*/ 267203 h 452505"/>
                <a:gd name="connsiteX123" fmla="*/ 370667 w 425636"/>
                <a:gd name="connsiteY123" fmla="*/ 280824 h 452505"/>
                <a:gd name="connsiteX124" fmla="*/ 375270 w 425636"/>
                <a:gd name="connsiteY124" fmla="*/ 280982 h 452505"/>
                <a:gd name="connsiteX125" fmla="*/ 371343 w 425636"/>
                <a:gd name="connsiteY125" fmla="*/ 307998 h 452505"/>
                <a:gd name="connsiteX126" fmla="*/ 379905 w 425636"/>
                <a:gd name="connsiteY126" fmla="*/ 318223 h 452505"/>
                <a:gd name="connsiteX127" fmla="*/ 375177 w 425636"/>
                <a:gd name="connsiteY127" fmla="*/ 346154 h 452505"/>
                <a:gd name="connsiteX128" fmla="*/ 385339 w 425636"/>
                <a:gd name="connsiteY128" fmla="*/ 356690 h 452505"/>
                <a:gd name="connsiteX129" fmla="*/ 381713 w 425636"/>
                <a:gd name="connsiteY129" fmla="*/ 389328 h 452505"/>
                <a:gd name="connsiteX130" fmla="*/ 389800 w 425636"/>
                <a:gd name="connsiteY130" fmla="*/ 399437 h 452505"/>
                <a:gd name="connsiteX131" fmla="*/ 390025 w 425636"/>
                <a:gd name="connsiteY131" fmla="*/ 399459 h 452505"/>
                <a:gd name="connsiteX132" fmla="*/ 385371 w 425636"/>
                <a:gd name="connsiteY132" fmla="*/ 426320 h 452505"/>
                <a:gd name="connsiteX133" fmla="*/ 395897 w 425636"/>
                <a:gd name="connsiteY133" fmla="*/ 436711 h 452505"/>
                <a:gd name="connsiteX134" fmla="*/ 411639 w 425636"/>
                <a:gd name="connsiteY134" fmla="*/ 452505 h 452505"/>
                <a:gd name="connsiteX135" fmla="*/ 423204 w 425636"/>
                <a:gd name="connsiteY135" fmla="*/ 446447 h 452505"/>
                <a:gd name="connsiteX136" fmla="*/ 423952 w 425636"/>
                <a:gd name="connsiteY136" fmla="*/ 445013 h 452505"/>
                <a:gd name="connsiteX137" fmla="*/ 422050 w 425636"/>
                <a:gd name="connsiteY137" fmla="*/ 431671 h 452505"/>
                <a:gd name="connsiteX138" fmla="*/ 310109 w 425636"/>
                <a:gd name="connsiteY138" fmla="*/ 74515 h 452505"/>
                <a:gd name="connsiteX139" fmla="*/ 309299 w 425636"/>
                <a:gd name="connsiteY139" fmla="*/ 74369 h 452505"/>
                <a:gd name="connsiteX140" fmla="*/ 310338 w 425636"/>
                <a:gd name="connsiteY140" fmla="*/ 74151 h 452505"/>
                <a:gd name="connsiteX141" fmla="*/ 310109 w 425636"/>
                <a:gd name="connsiteY141" fmla="*/ 74515 h 452505"/>
                <a:gd name="connsiteX142" fmla="*/ 312779 w 425636"/>
                <a:gd name="connsiteY142" fmla="*/ 68010 h 452505"/>
                <a:gd name="connsiteX143" fmla="*/ 312987 w 425636"/>
                <a:gd name="connsiteY143" fmla="*/ 66514 h 452505"/>
                <a:gd name="connsiteX144" fmla="*/ 312987 w 425636"/>
                <a:gd name="connsiteY144" fmla="*/ 66607 h 452505"/>
                <a:gd name="connsiteX145" fmla="*/ 312811 w 425636"/>
                <a:gd name="connsiteY145" fmla="*/ 68010 h 452505"/>
                <a:gd name="connsiteX146" fmla="*/ 329405 w 425636"/>
                <a:gd name="connsiteY146" fmla="*/ 94933 h 452505"/>
                <a:gd name="connsiteX147" fmla="*/ 328231 w 425636"/>
                <a:gd name="connsiteY147" fmla="*/ 94382 h 452505"/>
                <a:gd name="connsiteX148" fmla="*/ 330434 w 425636"/>
                <a:gd name="connsiteY148" fmla="*/ 93987 h 452505"/>
                <a:gd name="connsiteX149" fmla="*/ 325706 w 425636"/>
                <a:gd name="connsiteY149" fmla="*/ 28213 h 452505"/>
                <a:gd name="connsiteX150" fmla="*/ 325768 w 425636"/>
                <a:gd name="connsiteY150" fmla="*/ 27995 h 452505"/>
                <a:gd name="connsiteX151" fmla="*/ 325706 w 425636"/>
                <a:gd name="connsiteY151" fmla="*/ 28171 h 452505"/>
                <a:gd name="connsiteX152" fmla="*/ 146982 w 425636"/>
                <a:gd name="connsiteY152" fmla="*/ 292142 h 452505"/>
                <a:gd name="connsiteX153" fmla="*/ 141309 w 425636"/>
                <a:gd name="connsiteY153" fmla="*/ 293846 h 452505"/>
                <a:gd name="connsiteX154" fmla="*/ 149621 w 425636"/>
                <a:gd name="connsiteY154" fmla="*/ 286708 h 452505"/>
                <a:gd name="connsiteX155" fmla="*/ 150969 w 425636"/>
                <a:gd name="connsiteY155" fmla="*/ 272827 h 452505"/>
                <a:gd name="connsiteX156" fmla="*/ 144530 w 425636"/>
                <a:gd name="connsiteY156" fmla="*/ 269303 h 452505"/>
                <a:gd name="connsiteX157" fmla="*/ 136654 w 425636"/>
                <a:gd name="connsiteY157" fmla="*/ 255130 h 452505"/>
                <a:gd name="connsiteX158" fmla="*/ 145403 w 425636"/>
                <a:gd name="connsiteY158" fmla="*/ 246411 h 452505"/>
                <a:gd name="connsiteX159" fmla="*/ 146641 w 425636"/>
                <a:gd name="connsiteY159" fmla="*/ 232403 h 452505"/>
                <a:gd name="connsiteX160" fmla="*/ 142691 w 425636"/>
                <a:gd name="connsiteY160" fmla="*/ 229547 h 452505"/>
                <a:gd name="connsiteX161" fmla="*/ 143091 w 425636"/>
                <a:gd name="connsiteY161" fmla="*/ 216327 h 452505"/>
                <a:gd name="connsiteX162" fmla="*/ 140935 w 425636"/>
                <a:gd name="connsiteY162" fmla="*/ 214625 h 452505"/>
                <a:gd name="connsiteX163" fmla="*/ 144561 w 425636"/>
                <a:gd name="connsiteY163" fmla="*/ 211093 h 452505"/>
                <a:gd name="connsiteX164" fmla="*/ 130980 w 425636"/>
                <a:gd name="connsiteY164" fmla="*/ 184180 h 452505"/>
                <a:gd name="connsiteX165" fmla="*/ 135500 w 425636"/>
                <a:gd name="connsiteY165" fmla="*/ 178985 h 452505"/>
                <a:gd name="connsiteX166" fmla="*/ 133360 w 425636"/>
                <a:gd name="connsiteY166" fmla="*/ 165696 h 452505"/>
                <a:gd name="connsiteX167" fmla="*/ 131687 w 425636"/>
                <a:gd name="connsiteY167" fmla="*/ 164729 h 452505"/>
                <a:gd name="connsiteX168" fmla="*/ 124413 w 425636"/>
                <a:gd name="connsiteY168" fmla="*/ 161819 h 452505"/>
                <a:gd name="connsiteX169" fmla="*/ 130273 w 425636"/>
                <a:gd name="connsiteY169" fmla="*/ 137712 h 452505"/>
                <a:gd name="connsiteX170" fmla="*/ 120527 w 425636"/>
                <a:gd name="connsiteY170" fmla="*/ 130106 h 452505"/>
                <a:gd name="connsiteX171" fmla="*/ 131479 w 425636"/>
                <a:gd name="connsiteY171" fmla="*/ 109158 h 452505"/>
                <a:gd name="connsiteX172" fmla="*/ 127800 w 425636"/>
                <a:gd name="connsiteY172" fmla="*/ 99027 h 452505"/>
                <a:gd name="connsiteX173" fmla="*/ 140332 w 425636"/>
                <a:gd name="connsiteY173" fmla="*/ 71917 h 452505"/>
                <a:gd name="connsiteX174" fmla="*/ 157248 w 425636"/>
                <a:gd name="connsiteY174" fmla="*/ 15650 h 452505"/>
                <a:gd name="connsiteX175" fmla="*/ 134025 w 425636"/>
                <a:gd name="connsiteY175" fmla="*/ 10964 h 452505"/>
                <a:gd name="connsiteX176" fmla="*/ 132528 w 425636"/>
                <a:gd name="connsiteY176" fmla="*/ 15962 h 452505"/>
                <a:gd name="connsiteX177" fmla="*/ 131687 w 425636"/>
                <a:gd name="connsiteY177" fmla="*/ 13323 h 452505"/>
                <a:gd name="connsiteX178" fmla="*/ 121834 w 425636"/>
                <a:gd name="connsiteY178" fmla="*/ 121 h 452505"/>
                <a:gd name="connsiteX179" fmla="*/ 113669 w 425636"/>
                <a:gd name="connsiteY179" fmla="*/ 1976 h 452505"/>
                <a:gd name="connsiteX180" fmla="*/ 93563 w 425636"/>
                <a:gd name="connsiteY180" fmla="*/ 13281 h 452505"/>
                <a:gd name="connsiteX181" fmla="*/ 87812 w 425636"/>
                <a:gd name="connsiteY181" fmla="*/ 25970 h 452505"/>
                <a:gd name="connsiteX182" fmla="*/ 89999 w 425636"/>
                <a:gd name="connsiteY182" fmla="*/ 29397 h 452505"/>
                <a:gd name="connsiteX183" fmla="*/ 79192 w 425636"/>
                <a:gd name="connsiteY183" fmla="*/ 37710 h 452505"/>
                <a:gd name="connsiteX184" fmla="*/ 76165 w 425636"/>
                <a:gd name="connsiteY184" fmla="*/ 49904 h 452505"/>
                <a:gd name="connsiteX185" fmla="*/ 79992 w 425636"/>
                <a:gd name="connsiteY185" fmla="*/ 53359 h 452505"/>
                <a:gd name="connsiteX186" fmla="*/ 65694 w 425636"/>
                <a:gd name="connsiteY186" fmla="*/ 63947 h 452505"/>
                <a:gd name="connsiteX187" fmla="*/ 63974 w 425636"/>
                <a:gd name="connsiteY187" fmla="*/ 78186 h 452505"/>
                <a:gd name="connsiteX188" fmla="*/ 64156 w 425636"/>
                <a:gd name="connsiteY188" fmla="*/ 78411 h 452505"/>
                <a:gd name="connsiteX189" fmla="*/ 71877 w 425636"/>
                <a:gd name="connsiteY189" fmla="*/ 82173 h 452505"/>
                <a:gd name="connsiteX190" fmla="*/ 59407 w 425636"/>
                <a:gd name="connsiteY190" fmla="*/ 90486 h 452505"/>
                <a:gd name="connsiteX191" fmla="*/ 54894 w 425636"/>
                <a:gd name="connsiteY191" fmla="*/ 105655 h 452505"/>
                <a:gd name="connsiteX192" fmla="*/ 59979 w 425636"/>
                <a:gd name="connsiteY192" fmla="*/ 110457 h 452505"/>
                <a:gd name="connsiteX193" fmla="*/ 39301 w 425636"/>
                <a:gd name="connsiteY193" fmla="*/ 126282 h 452505"/>
                <a:gd name="connsiteX194" fmla="*/ 36479 w 425636"/>
                <a:gd name="connsiteY194" fmla="*/ 138676 h 452505"/>
                <a:gd name="connsiteX195" fmla="*/ 39010 w 425636"/>
                <a:gd name="connsiteY195" fmla="*/ 141307 h 452505"/>
                <a:gd name="connsiteX196" fmla="*/ 20151 w 425636"/>
                <a:gd name="connsiteY196" fmla="*/ 155408 h 452505"/>
                <a:gd name="connsiteX197" fmla="*/ 34812 w 425636"/>
                <a:gd name="connsiteY197" fmla="*/ 172033 h 452505"/>
                <a:gd name="connsiteX198" fmla="*/ 39176 w 425636"/>
                <a:gd name="connsiteY198" fmla="*/ 169841 h 452505"/>
                <a:gd name="connsiteX199" fmla="*/ 47240 w 425636"/>
                <a:gd name="connsiteY199" fmla="*/ 180388 h 452505"/>
                <a:gd name="connsiteX200" fmla="*/ 31196 w 425636"/>
                <a:gd name="connsiteY200" fmla="*/ 194208 h 452505"/>
                <a:gd name="connsiteX201" fmla="*/ 29003 w 425636"/>
                <a:gd name="connsiteY201" fmla="*/ 207473 h 452505"/>
                <a:gd name="connsiteX202" fmla="*/ 31664 w 425636"/>
                <a:gd name="connsiteY202" fmla="*/ 209981 h 452505"/>
                <a:gd name="connsiteX203" fmla="*/ 29087 w 425636"/>
                <a:gd name="connsiteY203" fmla="*/ 212350 h 452505"/>
                <a:gd name="connsiteX204" fmla="*/ 27258 w 425636"/>
                <a:gd name="connsiteY204" fmla="*/ 225942 h 452505"/>
                <a:gd name="connsiteX205" fmla="*/ 12035 w 425636"/>
                <a:gd name="connsiteY205" fmla="*/ 237683 h 452505"/>
                <a:gd name="connsiteX206" fmla="*/ 10884 w 425636"/>
                <a:gd name="connsiteY206" fmla="*/ 252480 h 452505"/>
                <a:gd name="connsiteX207" fmla="*/ 20130 w 425636"/>
                <a:gd name="connsiteY207" fmla="*/ 256075 h 452505"/>
                <a:gd name="connsiteX208" fmla="*/ 28349 w 425636"/>
                <a:gd name="connsiteY208" fmla="*/ 255192 h 452505"/>
                <a:gd name="connsiteX209" fmla="*/ 9407 w 425636"/>
                <a:gd name="connsiteY209" fmla="*/ 271235 h 452505"/>
                <a:gd name="connsiteX210" fmla="*/ 19797 w 425636"/>
                <a:gd name="connsiteY210" fmla="*/ 289264 h 452505"/>
                <a:gd name="connsiteX211" fmla="*/ 16275 w 425636"/>
                <a:gd name="connsiteY211" fmla="*/ 292506 h 452505"/>
                <a:gd name="connsiteX212" fmla="*/ 20057 w 425636"/>
                <a:gd name="connsiteY212" fmla="*/ 309817 h 452505"/>
                <a:gd name="connsiteX213" fmla="*/ 12410 w 425636"/>
                <a:gd name="connsiteY213" fmla="*/ 318389 h 452505"/>
                <a:gd name="connsiteX214" fmla="*/ 11791 w 425636"/>
                <a:gd name="connsiteY214" fmla="*/ 333439 h 452505"/>
                <a:gd name="connsiteX215" fmla="*/ 15527 w 425636"/>
                <a:gd name="connsiteY215" fmla="*/ 336054 h 452505"/>
                <a:gd name="connsiteX216" fmla="*/ 3536 w 425636"/>
                <a:gd name="connsiteY216" fmla="*/ 349095 h 452505"/>
                <a:gd name="connsiteX217" fmla="*/ 2645 w 425636"/>
                <a:gd name="connsiteY217" fmla="*/ 363924 h 452505"/>
                <a:gd name="connsiteX218" fmla="*/ 11235 w 425636"/>
                <a:gd name="connsiteY218" fmla="*/ 367434 h 452505"/>
                <a:gd name="connsiteX219" fmla="*/ 3962 w 425636"/>
                <a:gd name="connsiteY219" fmla="*/ 374843 h 452505"/>
                <a:gd name="connsiteX220" fmla="*/ 3383 w 425636"/>
                <a:gd name="connsiteY220" fmla="*/ 390130 h 452505"/>
                <a:gd name="connsiteX221" fmla="*/ 6725 w 425636"/>
                <a:gd name="connsiteY221" fmla="*/ 392570 h 452505"/>
                <a:gd name="connsiteX222" fmla="*/ 5687 w 425636"/>
                <a:gd name="connsiteY222" fmla="*/ 393848 h 452505"/>
                <a:gd name="connsiteX223" fmla="*/ 11848 w 425636"/>
                <a:gd name="connsiteY223" fmla="*/ 408998 h 452505"/>
                <a:gd name="connsiteX224" fmla="*/ 8482 w 425636"/>
                <a:gd name="connsiteY224" fmla="*/ 415981 h 452505"/>
                <a:gd name="connsiteX225" fmla="*/ 11537 w 425636"/>
                <a:gd name="connsiteY225" fmla="*/ 426555 h 452505"/>
                <a:gd name="connsiteX226" fmla="*/ 12274 w 425636"/>
                <a:gd name="connsiteY226" fmla="*/ 426912 h 452505"/>
                <a:gd name="connsiteX227" fmla="*/ 4845 w 425636"/>
                <a:gd name="connsiteY227" fmla="*/ 434019 h 452505"/>
                <a:gd name="connsiteX228" fmla="*/ 19506 w 425636"/>
                <a:gd name="connsiteY228" fmla="*/ 450645 h 452505"/>
                <a:gd name="connsiteX229" fmla="*/ 29814 w 425636"/>
                <a:gd name="connsiteY229" fmla="*/ 447465 h 452505"/>
                <a:gd name="connsiteX230" fmla="*/ 41909 w 425636"/>
                <a:gd name="connsiteY230" fmla="*/ 432850 h 452505"/>
                <a:gd name="connsiteX231" fmla="*/ 41431 w 425636"/>
                <a:gd name="connsiteY231" fmla="*/ 430352 h 452505"/>
                <a:gd name="connsiteX232" fmla="*/ 44081 w 425636"/>
                <a:gd name="connsiteY232" fmla="*/ 427826 h 452505"/>
                <a:gd name="connsiteX233" fmla="*/ 45773 w 425636"/>
                <a:gd name="connsiteY233" fmla="*/ 413436 h 452505"/>
                <a:gd name="connsiteX234" fmla="*/ 44663 w 425636"/>
                <a:gd name="connsiteY234" fmla="*/ 412240 h 452505"/>
                <a:gd name="connsiteX235" fmla="*/ 39468 w 425636"/>
                <a:gd name="connsiteY235" fmla="*/ 408967 h 452505"/>
                <a:gd name="connsiteX236" fmla="*/ 40091 w 425636"/>
                <a:gd name="connsiteY236" fmla="*/ 408042 h 452505"/>
                <a:gd name="connsiteX237" fmla="*/ 37638 w 425636"/>
                <a:gd name="connsiteY237" fmla="*/ 394075 h 452505"/>
                <a:gd name="connsiteX238" fmla="*/ 36111 w 425636"/>
                <a:gd name="connsiteY238" fmla="*/ 393194 h 452505"/>
                <a:gd name="connsiteX239" fmla="*/ 36007 w 425636"/>
                <a:gd name="connsiteY239" fmla="*/ 393193 h 452505"/>
                <a:gd name="connsiteX240" fmla="*/ 43031 w 425636"/>
                <a:gd name="connsiteY240" fmla="*/ 384569 h 452505"/>
                <a:gd name="connsiteX241" fmla="*/ 40947 w 425636"/>
                <a:gd name="connsiteY241" fmla="*/ 370914 h 452505"/>
                <a:gd name="connsiteX242" fmla="*/ 39800 w 425636"/>
                <a:gd name="connsiteY242" fmla="*/ 370188 h 452505"/>
                <a:gd name="connsiteX243" fmla="*/ 51095 w 425636"/>
                <a:gd name="connsiteY243" fmla="*/ 357012 h 452505"/>
                <a:gd name="connsiteX244" fmla="*/ 41920 w 425636"/>
                <a:gd name="connsiteY244" fmla="*/ 341010 h 452505"/>
                <a:gd name="connsiteX245" fmla="*/ 48154 w 425636"/>
                <a:gd name="connsiteY245" fmla="*/ 334267 h 452505"/>
                <a:gd name="connsiteX246" fmla="*/ 49439 w 425636"/>
                <a:gd name="connsiteY246" fmla="*/ 319820 h 452505"/>
                <a:gd name="connsiteX247" fmla="*/ 44600 w 425636"/>
                <a:gd name="connsiteY247" fmla="*/ 316602 h 452505"/>
                <a:gd name="connsiteX248" fmla="*/ 57755 w 425636"/>
                <a:gd name="connsiteY248" fmla="*/ 301847 h 452505"/>
                <a:gd name="connsiteX249" fmla="*/ 58757 w 425636"/>
                <a:gd name="connsiteY249" fmla="*/ 287437 h 452505"/>
                <a:gd name="connsiteX250" fmla="*/ 55677 w 425636"/>
                <a:gd name="connsiteY250" fmla="*/ 285034 h 452505"/>
                <a:gd name="connsiteX251" fmla="*/ 62722 w 425636"/>
                <a:gd name="connsiteY251" fmla="*/ 276462 h 452505"/>
                <a:gd name="connsiteX252" fmla="*/ 59889 w 425636"/>
                <a:gd name="connsiteY252" fmla="*/ 262193 h 452505"/>
                <a:gd name="connsiteX253" fmla="*/ 54877 w 425636"/>
                <a:gd name="connsiteY253" fmla="*/ 260481 h 452505"/>
                <a:gd name="connsiteX254" fmla="*/ 66951 w 425636"/>
                <a:gd name="connsiteY254" fmla="*/ 246360 h 452505"/>
                <a:gd name="connsiteX255" fmla="*/ 64081 w 425636"/>
                <a:gd name="connsiteY255" fmla="*/ 232053 h 452505"/>
                <a:gd name="connsiteX256" fmla="*/ 58098 w 425636"/>
                <a:gd name="connsiteY256" fmla="*/ 230327 h 452505"/>
                <a:gd name="connsiteX257" fmla="*/ 72074 w 425636"/>
                <a:gd name="connsiteY257" fmla="*/ 219540 h 452505"/>
                <a:gd name="connsiteX258" fmla="*/ 74774 w 425636"/>
                <a:gd name="connsiteY258" fmla="*/ 206834 h 452505"/>
                <a:gd name="connsiteX259" fmla="*/ 71679 w 425636"/>
                <a:gd name="connsiteY259" fmla="*/ 203892 h 452505"/>
                <a:gd name="connsiteX260" fmla="*/ 73155 w 425636"/>
                <a:gd name="connsiteY260" fmla="*/ 202531 h 452505"/>
                <a:gd name="connsiteX261" fmla="*/ 74982 w 425636"/>
                <a:gd name="connsiteY261" fmla="*/ 189031 h 452505"/>
                <a:gd name="connsiteX262" fmla="*/ 73518 w 425636"/>
                <a:gd name="connsiteY262" fmla="*/ 187495 h 452505"/>
                <a:gd name="connsiteX263" fmla="*/ 95630 w 425636"/>
                <a:gd name="connsiteY263" fmla="*/ 168448 h 452505"/>
                <a:gd name="connsiteX264" fmla="*/ 103860 w 425636"/>
                <a:gd name="connsiteY264" fmla="*/ 178029 h 452505"/>
                <a:gd name="connsiteX265" fmla="*/ 106541 w 425636"/>
                <a:gd name="connsiteY265" fmla="*/ 178902 h 452505"/>
                <a:gd name="connsiteX266" fmla="*/ 96836 w 425636"/>
                <a:gd name="connsiteY266" fmla="*/ 190051 h 452505"/>
                <a:gd name="connsiteX267" fmla="*/ 106582 w 425636"/>
                <a:gd name="connsiteY267" fmla="*/ 205503 h 452505"/>
                <a:gd name="connsiteX268" fmla="*/ 107123 w 425636"/>
                <a:gd name="connsiteY268" fmla="*/ 205503 h 452505"/>
                <a:gd name="connsiteX269" fmla="*/ 110240 w 425636"/>
                <a:gd name="connsiteY269" fmla="*/ 214179 h 452505"/>
                <a:gd name="connsiteX270" fmla="*/ 109201 w 425636"/>
                <a:gd name="connsiteY270" fmla="*/ 215218 h 452505"/>
                <a:gd name="connsiteX271" fmla="*/ 107210 w 425636"/>
                <a:gd name="connsiteY271" fmla="*/ 227891 h 452505"/>
                <a:gd name="connsiteX272" fmla="*/ 110624 w 425636"/>
                <a:gd name="connsiteY272" fmla="*/ 230732 h 452505"/>
                <a:gd name="connsiteX273" fmla="*/ 108307 w 425636"/>
                <a:gd name="connsiteY273" fmla="*/ 233018 h 452505"/>
                <a:gd name="connsiteX274" fmla="*/ 106699 w 425636"/>
                <a:gd name="connsiteY274" fmla="*/ 246352 h 452505"/>
                <a:gd name="connsiteX275" fmla="*/ 111424 w 425636"/>
                <a:gd name="connsiteY275" fmla="*/ 249581 h 452505"/>
                <a:gd name="connsiteX276" fmla="*/ 98789 w 425636"/>
                <a:gd name="connsiteY276" fmla="*/ 262175 h 452505"/>
                <a:gd name="connsiteX277" fmla="*/ 105699 w 425636"/>
                <a:gd name="connsiteY277" fmla="*/ 279444 h 452505"/>
                <a:gd name="connsiteX278" fmla="*/ 103901 w 425636"/>
                <a:gd name="connsiteY278" fmla="*/ 280847 h 452505"/>
                <a:gd name="connsiteX279" fmla="*/ 105980 w 425636"/>
                <a:gd name="connsiteY279" fmla="*/ 296652 h 452505"/>
                <a:gd name="connsiteX280" fmla="*/ 92648 w 425636"/>
                <a:gd name="connsiteY280" fmla="*/ 309879 h 452505"/>
                <a:gd name="connsiteX281" fmla="*/ 92239 w 425636"/>
                <a:gd name="connsiteY281" fmla="*/ 324568 h 452505"/>
                <a:gd name="connsiteX282" fmla="*/ 103673 w 425636"/>
                <a:gd name="connsiteY282" fmla="*/ 327066 h 452505"/>
                <a:gd name="connsiteX283" fmla="*/ 104234 w 425636"/>
                <a:gd name="connsiteY283" fmla="*/ 326889 h 452505"/>
                <a:gd name="connsiteX284" fmla="*/ 91879 w 425636"/>
                <a:gd name="connsiteY284" fmla="*/ 337425 h 452505"/>
                <a:gd name="connsiteX285" fmla="*/ 95828 w 425636"/>
                <a:gd name="connsiteY285" fmla="*/ 353833 h 452505"/>
                <a:gd name="connsiteX286" fmla="*/ 83889 w 425636"/>
                <a:gd name="connsiteY286" fmla="*/ 361927 h 452505"/>
                <a:gd name="connsiteX287" fmla="*/ 79067 w 425636"/>
                <a:gd name="connsiteY287" fmla="*/ 375700 h 452505"/>
                <a:gd name="connsiteX288" fmla="*/ 91588 w 425636"/>
                <a:gd name="connsiteY288" fmla="*/ 381025 h 452505"/>
                <a:gd name="connsiteX289" fmla="*/ 87255 w 425636"/>
                <a:gd name="connsiteY289" fmla="*/ 383977 h 452505"/>
                <a:gd name="connsiteX290" fmla="*/ 82912 w 425636"/>
                <a:gd name="connsiteY290" fmla="*/ 398598 h 452505"/>
                <a:gd name="connsiteX291" fmla="*/ 83026 w 425636"/>
                <a:gd name="connsiteY291" fmla="*/ 398805 h 452505"/>
                <a:gd name="connsiteX292" fmla="*/ 76407 w 425636"/>
                <a:gd name="connsiteY292" fmla="*/ 402857 h 452505"/>
                <a:gd name="connsiteX293" fmla="*/ 71652 w 425636"/>
                <a:gd name="connsiteY293" fmla="*/ 416761 h 452505"/>
                <a:gd name="connsiteX294" fmla="*/ 84876 w 425636"/>
                <a:gd name="connsiteY294" fmla="*/ 421820 h 452505"/>
                <a:gd name="connsiteX295" fmla="*/ 87993 w 425636"/>
                <a:gd name="connsiteY295" fmla="*/ 420989 h 452505"/>
                <a:gd name="connsiteX296" fmla="*/ 100222 w 425636"/>
                <a:gd name="connsiteY296" fmla="*/ 429477 h 452505"/>
                <a:gd name="connsiteX297" fmla="*/ 102114 w 425636"/>
                <a:gd name="connsiteY297" fmla="*/ 428949 h 452505"/>
                <a:gd name="connsiteX298" fmla="*/ 139646 w 425636"/>
                <a:gd name="connsiteY298" fmla="*/ 418558 h 452505"/>
                <a:gd name="connsiteX299" fmla="*/ 148362 w 425636"/>
                <a:gd name="connsiteY299" fmla="*/ 406727 h 452505"/>
                <a:gd name="connsiteX300" fmla="*/ 145153 w 425636"/>
                <a:gd name="connsiteY300" fmla="*/ 400664 h 452505"/>
                <a:gd name="connsiteX301" fmla="*/ 140280 w 425636"/>
                <a:gd name="connsiteY301" fmla="*/ 388600 h 452505"/>
                <a:gd name="connsiteX302" fmla="*/ 144125 w 425636"/>
                <a:gd name="connsiteY302" fmla="*/ 386252 h 452505"/>
                <a:gd name="connsiteX303" fmla="*/ 148668 w 425636"/>
                <a:gd name="connsiteY303" fmla="*/ 372030 h 452505"/>
                <a:gd name="connsiteX304" fmla="*/ 144873 w 425636"/>
                <a:gd name="connsiteY304" fmla="*/ 367912 h 452505"/>
                <a:gd name="connsiteX305" fmla="*/ 146951 w 425636"/>
                <a:gd name="connsiteY305" fmla="*/ 366198 h 452505"/>
                <a:gd name="connsiteX306" fmla="*/ 148035 w 425636"/>
                <a:gd name="connsiteY306" fmla="*/ 351985 h 452505"/>
                <a:gd name="connsiteX307" fmla="*/ 139262 w 425636"/>
                <a:gd name="connsiteY307" fmla="*/ 348533 h 452505"/>
                <a:gd name="connsiteX308" fmla="*/ 150806 w 425636"/>
                <a:gd name="connsiteY308" fmla="*/ 338745 h 452505"/>
                <a:gd name="connsiteX309" fmla="*/ 143886 w 425636"/>
                <a:gd name="connsiteY309" fmla="*/ 321496 h 452505"/>
                <a:gd name="connsiteX310" fmla="*/ 158069 w 425636"/>
                <a:gd name="connsiteY310" fmla="*/ 309412 h 452505"/>
                <a:gd name="connsiteX311" fmla="*/ 146993 w 425636"/>
                <a:gd name="connsiteY311" fmla="*/ 292132 h 452505"/>
                <a:gd name="connsiteX312" fmla="*/ 128892 w 425636"/>
                <a:gd name="connsiteY312" fmla="*/ 25386 h 452505"/>
                <a:gd name="connsiteX313" fmla="*/ 130097 w 425636"/>
                <a:gd name="connsiteY313" fmla="*/ 23848 h 452505"/>
                <a:gd name="connsiteX314" fmla="*/ 127780 w 425636"/>
                <a:gd name="connsiteY314" fmla="*/ 31569 h 452505"/>
                <a:gd name="connsiteX315" fmla="*/ 124881 w 425636"/>
                <a:gd name="connsiteY315" fmla="*/ 29013 h 452505"/>
                <a:gd name="connsiteX316" fmla="*/ 128892 w 425636"/>
                <a:gd name="connsiteY316" fmla="*/ 25386 h 452505"/>
                <a:gd name="connsiteX317" fmla="*/ 94020 w 425636"/>
                <a:gd name="connsiteY317" fmla="*/ 128090 h 452505"/>
                <a:gd name="connsiteX318" fmla="*/ 93957 w 425636"/>
                <a:gd name="connsiteY318" fmla="*/ 128215 h 452505"/>
                <a:gd name="connsiteX319" fmla="*/ 93957 w 425636"/>
                <a:gd name="connsiteY319" fmla="*/ 128215 h 452505"/>
                <a:gd name="connsiteX320" fmla="*/ 100742 w 425636"/>
                <a:gd name="connsiteY320" fmla="*/ 157018 h 452505"/>
                <a:gd name="connsiteX321" fmla="*/ 89905 w 425636"/>
                <a:gd name="connsiteY321" fmla="*/ 148706 h 452505"/>
                <a:gd name="connsiteX322" fmla="*/ 91848 w 425636"/>
                <a:gd name="connsiteY322" fmla="*/ 146628 h 452505"/>
                <a:gd name="connsiteX323" fmla="*/ 95048 w 425636"/>
                <a:gd name="connsiteY323" fmla="*/ 149038 h 452505"/>
                <a:gd name="connsiteX324" fmla="*/ 104141 w 425636"/>
                <a:gd name="connsiteY324" fmla="*/ 151283 h 452505"/>
                <a:gd name="connsiteX325" fmla="*/ 100753 w 425636"/>
                <a:gd name="connsiteY325" fmla="*/ 157018 h 4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425636" h="452505">
                  <a:moveTo>
                    <a:pt x="422050" y="431671"/>
                  </a:moveTo>
                  <a:lnTo>
                    <a:pt x="422050" y="425832"/>
                  </a:lnTo>
                  <a:cubicBezTo>
                    <a:pt x="422009" y="420719"/>
                    <a:pt x="421970" y="415603"/>
                    <a:pt x="421936" y="410484"/>
                  </a:cubicBezTo>
                  <a:cubicBezTo>
                    <a:pt x="422286" y="406134"/>
                    <a:pt x="419642" y="402101"/>
                    <a:pt x="415514" y="400685"/>
                  </a:cubicBezTo>
                  <a:cubicBezTo>
                    <a:pt x="417641" y="388396"/>
                    <a:pt x="419768" y="376104"/>
                    <a:pt x="421894" y="363808"/>
                  </a:cubicBezTo>
                  <a:cubicBezTo>
                    <a:pt x="423141" y="356638"/>
                    <a:pt x="417925" y="353521"/>
                    <a:pt x="411846" y="353417"/>
                  </a:cubicBezTo>
                  <a:cubicBezTo>
                    <a:pt x="413443" y="345043"/>
                    <a:pt x="415496" y="336763"/>
                    <a:pt x="417998" y="328614"/>
                  </a:cubicBezTo>
                  <a:cubicBezTo>
                    <a:pt x="420866" y="319356"/>
                    <a:pt x="413727" y="315023"/>
                    <a:pt x="406214" y="315521"/>
                  </a:cubicBezTo>
                  <a:cubicBezTo>
                    <a:pt x="408494" y="305027"/>
                    <a:pt x="411223" y="294636"/>
                    <a:pt x="414402" y="284349"/>
                  </a:cubicBezTo>
                  <a:cubicBezTo>
                    <a:pt x="417063" y="275755"/>
                    <a:pt x="410807" y="271246"/>
                    <a:pt x="403804" y="271090"/>
                  </a:cubicBezTo>
                  <a:cubicBezTo>
                    <a:pt x="405342" y="265894"/>
                    <a:pt x="407046" y="260616"/>
                    <a:pt x="409093" y="255431"/>
                  </a:cubicBezTo>
                  <a:cubicBezTo>
                    <a:pt x="412553" y="246682"/>
                    <a:pt x="405570" y="242359"/>
                    <a:pt x="398068" y="242411"/>
                  </a:cubicBezTo>
                  <a:cubicBezTo>
                    <a:pt x="400790" y="236520"/>
                    <a:pt x="403847" y="230788"/>
                    <a:pt x="407223" y="225245"/>
                  </a:cubicBezTo>
                  <a:cubicBezTo>
                    <a:pt x="412418" y="216766"/>
                    <a:pt x="405685" y="209659"/>
                    <a:pt x="397954" y="208828"/>
                  </a:cubicBezTo>
                  <a:cubicBezTo>
                    <a:pt x="399938" y="204900"/>
                    <a:pt x="402027" y="201014"/>
                    <a:pt x="404303" y="197190"/>
                  </a:cubicBezTo>
                  <a:cubicBezTo>
                    <a:pt x="410007" y="187620"/>
                    <a:pt x="402401" y="181333"/>
                    <a:pt x="394099" y="181323"/>
                  </a:cubicBezTo>
                  <a:cubicBezTo>
                    <a:pt x="395408" y="179151"/>
                    <a:pt x="396520" y="176896"/>
                    <a:pt x="397912" y="174766"/>
                  </a:cubicBezTo>
                  <a:cubicBezTo>
                    <a:pt x="404510" y="164625"/>
                    <a:pt x="393683" y="156935"/>
                    <a:pt x="384404" y="158785"/>
                  </a:cubicBezTo>
                  <a:lnTo>
                    <a:pt x="390233" y="149059"/>
                  </a:lnTo>
                  <a:cubicBezTo>
                    <a:pt x="395824" y="139707"/>
                    <a:pt x="387116" y="131623"/>
                    <a:pt x="378180" y="132756"/>
                  </a:cubicBezTo>
                  <a:cubicBezTo>
                    <a:pt x="380507" y="130408"/>
                    <a:pt x="382845" y="128059"/>
                    <a:pt x="385308" y="125804"/>
                  </a:cubicBezTo>
                  <a:cubicBezTo>
                    <a:pt x="394338" y="117554"/>
                    <a:pt x="387625" y="109116"/>
                    <a:pt x="378824" y="107859"/>
                  </a:cubicBezTo>
                  <a:cubicBezTo>
                    <a:pt x="380445" y="105978"/>
                    <a:pt x="381941" y="104035"/>
                    <a:pt x="383625" y="102175"/>
                  </a:cubicBezTo>
                  <a:cubicBezTo>
                    <a:pt x="390898" y="93987"/>
                    <a:pt x="382741" y="87836"/>
                    <a:pt x="374533" y="86714"/>
                  </a:cubicBezTo>
                  <a:cubicBezTo>
                    <a:pt x="376050" y="85519"/>
                    <a:pt x="377473" y="84241"/>
                    <a:pt x="379001" y="83067"/>
                  </a:cubicBezTo>
                  <a:cubicBezTo>
                    <a:pt x="389651" y="74899"/>
                    <a:pt x="379198" y="64519"/>
                    <a:pt x="369337" y="64695"/>
                  </a:cubicBezTo>
                  <a:cubicBezTo>
                    <a:pt x="371251" y="59285"/>
                    <a:pt x="368417" y="53348"/>
                    <a:pt x="363007" y="51434"/>
                  </a:cubicBezTo>
                  <a:cubicBezTo>
                    <a:pt x="361489" y="50897"/>
                    <a:pt x="359868" y="50720"/>
                    <a:pt x="358271" y="50917"/>
                  </a:cubicBezTo>
                  <a:cubicBezTo>
                    <a:pt x="357793" y="50917"/>
                    <a:pt x="357336" y="50990"/>
                    <a:pt x="356868" y="51000"/>
                  </a:cubicBezTo>
                  <a:cubicBezTo>
                    <a:pt x="364277" y="40713"/>
                    <a:pt x="349657" y="30114"/>
                    <a:pt x="338393" y="35591"/>
                  </a:cubicBezTo>
                  <a:cubicBezTo>
                    <a:pt x="335734" y="36916"/>
                    <a:pt x="333192" y="38467"/>
                    <a:pt x="330797" y="40225"/>
                  </a:cubicBezTo>
                  <a:cubicBezTo>
                    <a:pt x="330423" y="39445"/>
                    <a:pt x="330039" y="38666"/>
                    <a:pt x="329654" y="37887"/>
                  </a:cubicBezTo>
                  <a:cubicBezTo>
                    <a:pt x="328615" y="35746"/>
                    <a:pt x="327753" y="33481"/>
                    <a:pt x="326651" y="31382"/>
                  </a:cubicBezTo>
                  <a:cubicBezTo>
                    <a:pt x="326071" y="30418"/>
                    <a:pt x="325759" y="29317"/>
                    <a:pt x="325747" y="28192"/>
                  </a:cubicBezTo>
                  <a:cubicBezTo>
                    <a:pt x="325569" y="28973"/>
                    <a:pt x="325297" y="29730"/>
                    <a:pt x="324937" y="30447"/>
                  </a:cubicBezTo>
                  <a:cubicBezTo>
                    <a:pt x="325275" y="29707"/>
                    <a:pt x="325547" y="28939"/>
                    <a:pt x="325747" y="28150"/>
                  </a:cubicBezTo>
                  <a:cubicBezTo>
                    <a:pt x="325747" y="27537"/>
                    <a:pt x="325903" y="27340"/>
                    <a:pt x="325810" y="27974"/>
                  </a:cubicBezTo>
                  <a:cubicBezTo>
                    <a:pt x="329052" y="14892"/>
                    <a:pt x="304560" y="12388"/>
                    <a:pt x="298565" y="25116"/>
                  </a:cubicBezTo>
                  <a:cubicBezTo>
                    <a:pt x="295240" y="32182"/>
                    <a:pt x="300809" y="41409"/>
                    <a:pt x="303698" y="47592"/>
                  </a:cubicBezTo>
                  <a:cubicBezTo>
                    <a:pt x="304207" y="48693"/>
                    <a:pt x="304737" y="49774"/>
                    <a:pt x="305298" y="50865"/>
                  </a:cubicBezTo>
                  <a:cubicBezTo>
                    <a:pt x="301529" y="51255"/>
                    <a:pt x="297730" y="51255"/>
                    <a:pt x="293961" y="50865"/>
                  </a:cubicBezTo>
                  <a:cubicBezTo>
                    <a:pt x="293307" y="49131"/>
                    <a:pt x="292335" y="47534"/>
                    <a:pt x="291093" y="46158"/>
                  </a:cubicBezTo>
                  <a:cubicBezTo>
                    <a:pt x="282854" y="37845"/>
                    <a:pt x="269772" y="41274"/>
                    <a:pt x="260846" y="46158"/>
                  </a:cubicBezTo>
                  <a:cubicBezTo>
                    <a:pt x="255004" y="48549"/>
                    <a:pt x="252206" y="55224"/>
                    <a:pt x="254598" y="61066"/>
                  </a:cubicBezTo>
                  <a:cubicBezTo>
                    <a:pt x="255640" y="63614"/>
                    <a:pt x="257568" y="65699"/>
                    <a:pt x="260025" y="66940"/>
                  </a:cubicBezTo>
                  <a:cubicBezTo>
                    <a:pt x="263545" y="68609"/>
                    <a:pt x="267177" y="70033"/>
                    <a:pt x="270894" y="71200"/>
                  </a:cubicBezTo>
                  <a:cubicBezTo>
                    <a:pt x="271341" y="72239"/>
                    <a:pt x="271756" y="73206"/>
                    <a:pt x="271933" y="73683"/>
                  </a:cubicBezTo>
                  <a:cubicBezTo>
                    <a:pt x="273826" y="78498"/>
                    <a:pt x="276627" y="82905"/>
                    <a:pt x="280183" y="86662"/>
                  </a:cubicBezTo>
                  <a:cubicBezTo>
                    <a:pt x="282157" y="88720"/>
                    <a:pt x="284365" y="90540"/>
                    <a:pt x="286761" y="92086"/>
                  </a:cubicBezTo>
                  <a:cubicBezTo>
                    <a:pt x="284786" y="94538"/>
                    <a:pt x="282781" y="96959"/>
                    <a:pt x="280952" y="99547"/>
                  </a:cubicBezTo>
                  <a:cubicBezTo>
                    <a:pt x="277501" y="104618"/>
                    <a:pt x="278815" y="111528"/>
                    <a:pt x="283887" y="114979"/>
                  </a:cubicBezTo>
                  <a:cubicBezTo>
                    <a:pt x="285106" y="115809"/>
                    <a:pt x="286479" y="116388"/>
                    <a:pt x="287925" y="116681"/>
                  </a:cubicBezTo>
                  <a:cubicBezTo>
                    <a:pt x="286613" y="117963"/>
                    <a:pt x="285382" y="119323"/>
                    <a:pt x="284236" y="120755"/>
                  </a:cubicBezTo>
                  <a:cubicBezTo>
                    <a:pt x="281717" y="124334"/>
                    <a:pt x="281526" y="129057"/>
                    <a:pt x="283747" y="132829"/>
                  </a:cubicBezTo>
                  <a:cubicBezTo>
                    <a:pt x="285382" y="136173"/>
                    <a:pt x="288364" y="138663"/>
                    <a:pt x="291946" y="139676"/>
                  </a:cubicBezTo>
                  <a:lnTo>
                    <a:pt x="280848" y="148290"/>
                  </a:lnTo>
                  <a:cubicBezTo>
                    <a:pt x="271226" y="155751"/>
                    <a:pt x="278770" y="167430"/>
                    <a:pt x="288486" y="168272"/>
                  </a:cubicBezTo>
                  <a:cubicBezTo>
                    <a:pt x="285526" y="172486"/>
                    <a:pt x="286182" y="178246"/>
                    <a:pt x="290013" y="181686"/>
                  </a:cubicBezTo>
                  <a:lnTo>
                    <a:pt x="271091" y="195143"/>
                  </a:lnTo>
                  <a:cubicBezTo>
                    <a:pt x="260700" y="202552"/>
                    <a:pt x="269304" y="213982"/>
                    <a:pt x="279092" y="214979"/>
                  </a:cubicBezTo>
                  <a:cubicBezTo>
                    <a:pt x="275383" y="219588"/>
                    <a:pt x="276004" y="226309"/>
                    <a:pt x="280495" y="230160"/>
                  </a:cubicBezTo>
                  <a:lnTo>
                    <a:pt x="278542" y="232062"/>
                  </a:lnTo>
                  <a:cubicBezTo>
                    <a:pt x="273751" y="236355"/>
                    <a:pt x="273348" y="243719"/>
                    <a:pt x="277642" y="248510"/>
                  </a:cubicBezTo>
                  <a:cubicBezTo>
                    <a:pt x="278244" y="249183"/>
                    <a:pt x="278923" y="249783"/>
                    <a:pt x="279663" y="250298"/>
                  </a:cubicBezTo>
                  <a:lnTo>
                    <a:pt x="268670" y="258985"/>
                  </a:lnTo>
                  <a:cubicBezTo>
                    <a:pt x="258643" y="266902"/>
                    <a:pt x="266592" y="277241"/>
                    <a:pt x="276235" y="278582"/>
                  </a:cubicBezTo>
                  <a:lnTo>
                    <a:pt x="267922" y="288599"/>
                  </a:lnTo>
                  <a:cubicBezTo>
                    <a:pt x="261895" y="295820"/>
                    <a:pt x="268805" y="305297"/>
                    <a:pt x="276879" y="306045"/>
                  </a:cubicBezTo>
                  <a:cubicBezTo>
                    <a:pt x="274894" y="308123"/>
                    <a:pt x="272837" y="310201"/>
                    <a:pt x="270914" y="312446"/>
                  </a:cubicBezTo>
                  <a:cubicBezTo>
                    <a:pt x="264784" y="319532"/>
                    <a:pt x="270613" y="326713"/>
                    <a:pt x="277793" y="329071"/>
                  </a:cubicBezTo>
                  <a:lnTo>
                    <a:pt x="271694" y="333757"/>
                  </a:lnTo>
                  <a:cubicBezTo>
                    <a:pt x="266894" y="337523"/>
                    <a:pt x="266056" y="344466"/>
                    <a:pt x="269821" y="349265"/>
                  </a:cubicBezTo>
                  <a:cubicBezTo>
                    <a:pt x="271358" y="351225"/>
                    <a:pt x="273512" y="352607"/>
                    <a:pt x="275933" y="353188"/>
                  </a:cubicBezTo>
                  <a:cubicBezTo>
                    <a:pt x="272795" y="358725"/>
                    <a:pt x="274740" y="365757"/>
                    <a:pt x="280277" y="368896"/>
                  </a:cubicBezTo>
                  <a:cubicBezTo>
                    <a:pt x="280774" y="369177"/>
                    <a:pt x="281291" y="369422"/>
                    <a:pt x="281825" y="369627"/>
                  </a:cubicBezTo>
                  <a:lnTo>
                    <a:pt x="274707" y="374272"/>
                  </a:lnTo>
                  <a:cubicBezTo>
                    <a:pt x="261563" y="382865"/>
                    <a:pt x="269356" y="396373"/>
                    <a:pt x="281430" y="395906"/>
                  </a:cubicBezTo>
                  <a:cubicBezTo>
                    <a:pt x="279957" y="401511"/>
                    <a:pt x="282540" y="407392"/>
                    <a:pt x="287665" y="410100"/>
                  </a:cubicBezTo>
                  <a:cubicBezTo>
                    <a:pt x="285202" y="411305"/>
                    <a:pt x="282760" y="412552"/>
                    <a:pt x="280194" y="413643"/>
                  </a:cubicBezTo>
                  <a:cubicBezTo>
                    <a:pt x="265885" y="419753"/>
                    <a:pt x="275611" y="440379"/>
                    <a:pt x="289805" y="435183"/>
                  </a:cubicBezTo>
                  <a:lnTo>
                    <a:pt x="340253" y="416739"/>
                  </a:lnTo>
                  <a:cubicBezTo>
                    <a:pt x="347154" y="414909"/>
                    <a:pt x="351264" y="407832"/>
                    <a:pt x="349434" y="400931"/>
                  </a:cubicBezTo>
                  <a:cubicBezTo>
                    <a:pt x="348912" y="398966"/>
                    <a:pt x="347935" y="397152"/>
                    <a:pt x="346581" y="395635"/>
                  </a:cubicBezTo>
                  <a:cubicBezTo>
                    <a:pt x="348018" y="390995"/>
                    <a:pt x="346176" y="385967"/>
                    <a:pt x="342082" y="383353"/>
                  </a:cubicBezTo>
                  <a:cubicBezTo>
                    <a:pt x="344108" y="381722"/>
                    <a:pt x="346166" y="380153"/>
                    <a:pt x="348129" y="378439"/>
                  </a:cubicBezTo>
                  <a:cubicBezTo>
                    <a:pt x="352891" y="374418"/>
                    <a:pt x="353493" y="367298"/>
                    <a:pt x="349472" y="362536"/>
                  </a:cubicBezTo>
                  <a:cubicBezTo>
                    <a:pt x="347425" y="360112"/>
                    <a:pt x="344452" y="358661"/>
                    <a:pt x="341282" y="358540"/>
                  </a:cubicBezTo>
                  <a:cubicBezTo>
                    <a:pt x="347631" y="350902"/>
                    <a:pt x="343287" y="340553"/>
                    <a:pt x="331545" y="339836"/>
                  </a:cubicBezTo>
                  <a:cubicBezTo>
                    <a:pt x="331244" y="339836"/>
                    <a:pt x="330953" y="339836"/>
                    <a:pt x="330652" y="339836"/>
                  </a:cubicBezTo>
                  <a:cubicBezTo>
                    <a:pt x="335217" y="335223"/>
                    <a:pt x="335178" y="327782"/>
                    <a:pt x="330565" y="323217"/>
                  </a:cubicBezTo>
                  <a:cubicBezTo>
                    <a:pt x="329649" y="322310"/>
                    <a:pt x="328590" y="321560"/>
                    <a:pt x="327431" y="320998"/>
                  </a:cubicBezTo>
                  <a:cubicBezTo>
                    <a:pt x="330986" y="315963"/>
                    <a:pt x="329787" y="309000"/>
                    <a:pt x="324753" y="305444"/>
                  </a:cubicBezTo>
                  <a:cubicBezTo>
                    <a:pt x="323324" y="304435"/>
                    <a:pt x="321679" y="303776"/>
                    <a:pt x="319949" y="303520"/>
                  </a:cubicBezTo>
                  <a:cubicBezTo>
                    <a:pt x="318484" y="303364"/>
                    <a:pt x="317061" y="303343"/>
                    <a:pt x="315616" y="303240"/>
                  </a:cubicBezTo>
                  <a:cubicBezTo>
                    <a:pt x="319962" y="298853"/>
                    <a:pt x="319928" y="291774"/>
                    <a:pt x="315541" y="287428"/>
                  </a:cubicBezTo>
                  <a:cubicBezTo>
                    <a:pt x="313892" y="285795"/>
                    <a:pt x="311776" y="284715"/>
                    <a:pt x="309486" y="284338"/>
                  </a:cubicBezTo>
                  <a:cubicBezTo>
                    <a:pt x="307958" y="283943"/>
                    <a:pt x="306431" y="283663"/>
                    <a:pt x="304914" y="283361"/>
                  </a:cubicBezTo>
                  <a:lnTo>
                    <a:pt x="315408" y="270768"/>
                  </a:lnTo>
                  <a:cubicBezTo>
                    <a:pt x="318868" y="266933"/>
                    <a:pt x="318563" y="261019"/>
                    <a:pt x="314728" y="257560"/>
                  </a:cubicBezTo>
                  <a:cubicBezTo>
                    <a:pt x="313925" y="256835"/>
                    <a:pt x="313002" y="256256"/>
                    <a:pt x="312000" y="255847"/>
                  </a:cubicBezTo>
                  <a:lnTo>
                    <a:pt x="317840" y="251233"/>
                  </a:lnTo>
                  <a:cubicBezTo>
                    <a:pt x="322653" y="247495"/>
                    <a:pt x="323524" y="240562"/>
                    <a:pt x="319786" y="235749"/>
                  </a:cubicBezTo>
                  <a:cubicBezTo>
                    <a:pt x="318717" y="234373"/>
                    <a:pt x="317338" y="233270"/>
                    <a:pt x="315761" y="232529"/>
                  </a:cubicBezTo>
                  <a:cubicBezTo>
                    <a:pt x="315211" y="232311"/>
                    <a:pt x="314723" y="232166"/>
                    <a:pt x="314141" y="231968"/>
                  </a:cubicBezTo>
                  <a:lnTo>
                    <a:pt x="319024" y="227199"/>
                  </a:lnTo>
                  <a:cubicBezTo>
                    <a:pt x="323668" y="223588"/>
                    <a:pt x="324505" y="216896"/>
                    <a:pt x="320895" y="212253"/>
                  </a:cubicBezTo>
                  <a:cubicBezTo>
                    <a:pt x="320092" y="211220"/>
                    <a:pt x="319106" y="210344"/>
                    <a:pt x="317985" y="209669"/>
                  </a:cubicBezTo>
                  <a:cubicBezTo>
                    <a:pt x="320396" y="207141"/>
                    <a:pt x="322821" y="204609"/>
                    <a:pt x="325259" y="202073"/>
                  </a:cubicBezTo>
                  <a:cubicBezTo>
                    <a:pt x="329924" y="198001"/>
                    <a:pt x="330404" y="190918"/>
                    <a:pt x="326331" y="186254"/>
                  </a:cubicBezTo>
                  <a:cubicBezTo>
                    <a:pt x="326196" y="186099"/>
                    <a:pt x="326057" y="185948"/>
                    <a:pt x="325914" y="185801"/>
                  </a:cubicBezTo>
                  <a:lnTo>
                    <a:pt x="339297" y="176273"/>
                  </a:lnTo>
                  <a:cubicBezTo>
                    <a:pt x="341052" y="175053"/>
                    <a:pt x="342373" y="173306"/>
                    <a:pt x="343069" y="171285"/>
                  </a:cubicBezTo>
                  <a:cubicBezTo>
                    <a:pt x="343339" y="171285"/>
                    <a:pt x="343609" y="171285"/>
                    <a:pt x="343879" y="171181"/>
                  </a:cubicBezTo>
                  <a:cubicBezTo>
                    <a:pt x="345958" y="170599"/>
                    <a:pt x="348036" y="169903"/>
                    <a:pt x="350114" y="169249"/>
                  </a:cubicBezTo>
                  <a:lnTo>
                    <a:pt x="341677" y="183318"/>
                  </a:lnTo>
                  <a:cubicBezTo>
                    <a:pt x="335775" y="193179"/>
                    <a:pt x="345573" y="201720"/>
                    <a:pt x="355528" y="199268"/>
                  </a:cubicBezTo>
                  <a:cubicBezTo>
                    <a:pt x="356286" y="199081"/>
                    <a:pt x="356982" y="198780"/>
                    <a:pt x="357731" y="198582"/>
                  </a:cubicBezTo>
                  <a:cubicBezTo>
                    <a:pt x="355923" y="202583"/>
                    <a:pt x="353907" y="206490"/>
                    <a:pt x="352296" y="210604"/>
                  </a:cubicBezTo>
                  <a:cubicBezTo>
                    <a:pt x="349179" y="218398"/>
                    <a:pt x="357055" y="224788"/>
                    <a:pt x="364360" y="224445"/>
                  </a:cubicBezTo>
                  <a:cubicBezTo>
                    <a:pt x="363404" y="226991"/>
                    <a:pt x="362417" y="229537"/>
                    <a:pt x="361544" y="232124"/>
                  </a:cubicBezTo>
                  <a:cubicBezTo>
                    <a:pt x="359858" y="237741"/>
                    <a:pt x="363045" y="243662"/>
                    <a:pt x="368663" y="245348"/>
                  </a:cubicBezTo>
                  <a:cubicBezTo>
                    <a:pt x="369055" y="245465"/>
                    <a:pt x="369454" y="245561"/>
                    <a:pt x="369857" y="245632"/>
                  </a:cubicBezTo>
                  <a:cubicBezTo>
                    <a:pt x="366945" y="252667"/>
                    <a:pt x="364457" y="259871"/>
                    <a:pt x="362406" y="267203"/>
                  </a:cubicBezTo>
                  <a:cubicBezTo>
                    <a:pt x="360926" y="273245"/>
                    <a:pt x="364625" y="279343"/>
                    <a:pt x="370667" y="280824"/>
                  </a:cubicBezTo>
                  <a:cubicBezTo>
                    <a:pt x="372174" y="281193"/>
                    <a:pt x="373741" y="281247"/>
                    <a:pt x="375270" y="280982"/>
                  </a:cubicBezTo>
                  <a:cubicBezTo>
                    <a:pt x="373342" y="289886"/>
                    <a:pt x="372029" y="298913"/>
                    <a:pt x="371343" y="307998"/>
                  </a:cubicBezTo>
                  <a:cubicBezTo>
                    <a:pt x="370956" y="313163"/>
                    <a:pt x="374752" y="317697"/>
                    <a:pt x="379905" y="318223"/>
                  </a:cubicBezTo>
                  <a:cubicBezTo>
                    <a:pt x="378034" y="327471"/>
                    <a:pt x="376414" y="336771"/>
                    <a:pt x="375177" y="346154"/>
                  </a:cubicBezTo>
                  <a:cubicBezTo>
                    <a:pt x="374356" y="352492"/>
                    <a:pt x="379655" y="355994"/>
                    <a:pt x="385339" y="356690"/>
                  </a:cubicBezTo>
                  <a:cubicBezTo>
                    <a:pt x="383446" y="367483"/>
                    <a:pt x="382235" y="378383"/>
                    <a:pt x="381713" y="389328"/>
                  </a:cubicBezTo>
                  <a:cubicBezTo>
                    <a:pt x="381155" y="394353"/>
                    <a:pt x="384776" y="398879"/>
                    <a:pt x="389800" y="399437"/>
                  </a:cubicBezTo>
                  <a:cubicBezTo>
                    <a:pt x="389875" y="399445"/>
                    <a:pt x="389950" y="399453"/>
                    <a:pt x="390025" y="399459"/>
                  </a:cubicBezTo>
                  <a:lnTo>
                    <a:pt x="385371" y="426320"/>
                  </a:lnTo>
                  <a:cubicBezTo>
                    <a:pt x="384227" y="432970"/>
                    <a:pt x="389839" y="436253"/>
                    <a:pt x="395897" y="436711"/>
                  </a:cubicBezTo>
                  <a:cubicBezTo>
                    <a:pt x="395930" y="445399"/>
                    <a:pt x="402950" y="452442"/>
                    <a:pt x="411639" y="452505"/>
                  </a:cubicBezTo>
                  <a:cubicBezTo>
                    <a:pt x="416264" y="452543"/>
                    <a:pt x="420602" y="450271"/>
                    <a:pt x="423204" y="446447"/>
                  </a:cubicBezTo>
                  <a:lnTo>
                    <a:pt x="423952" y="445013"/>
                  </a:lnTo>
                  <a:cubicBezTo>
                    <a:pt x="426787" y="440726"/>
                    <a:pt x="425970" y="434996"/>
                    <a:pt x="422050" y="431671"/>
                  </a:cubicBezTo>
                  <a:close/>
                  <a:moveTo>
                    <a:pt x="310109" y="74515"/>
                  </a:moveTo>
                  <a:cubicBezTo>
                    <a:pt x="309839" y="74515"/>
                    <a:pt x="309590" y="74390"/>
                    <a:pt x="309299" y="74369"/>
                  </a:cubicBezTo>
                  <a:cubicBezTo>
                    <a:pt x="309662" y="74369"/>
                    <a:pt x="310005" y="74203"/>
                    <a:pt x="310338" y="74151"/>
                  </a:cubicBezTo>
                  <a:cubicBezTo>
                    <a:pt x="310275" y="74265"/>
                    <a:pt x="310203" y="74390"/>
                    <a:pt x="310109" y="74515"/>
                  </a:cubicBezTo>
                  <a:close/>
                  <a:moveTo>
                    <a:pt x="312779" y="68010"/>
                  </a:moveTo>
                  <a:cubicBezTo>
                    <a:pt x="312753" y="67503"/>
                    <a:pt x="312823" y="66995"/>
                    <a:pt x="312987" y="66514"/>
                  </a:cubicBezTo>
                  <a:lnTo>
                    <a:pt x="312987" y="66607"/>
                  </a:lnTo>
                  <a:cubicBezTo>
                    <a:pt x="312956" y="67064"/>
                    <a:pt x="312811" y="67573"/>
                    <a:pt x="312811" y="68010"/>
                  </a:cubicBezTo>
                  <a:close/>
                  <a:moveTo>
                    <a:pt x="329405" y="94933"/>
                  </a:moveTo>
                  <a:cubicBezTo>
                    <a:pt x="329031" y="94725"/>
                    <a:pt x="328625" y="94569"/>
                    <a:pt x="328231" y="94382"/>
                  </a:cubicBezTo>
                  <a:lnTo>
                    <a:pt x="330434" y="93987"/>
                  </a:lnTo>
                  <a:close/>
                  <a:moveTo>
                    <a:pt x="325706" y="28213"/>
                  </a:moveTo>
                  <a:cubicBezTo>
                    <a:pt x="325706" y="28140"/>
                    <a:pt x="325706" y="28057"/>
                    <a:pt x="325768" y="27995"/>
                  </a:cubicBezTo>
                  <a:lnTo>
                    <a:pt x="325706" y="28171"/>
                  </a:lnTo>
                  <a:close/>
                  <a:moveTo>
                    <a:pt x="146982" y="292142"/>
                  </a:moveTo>
                  <a:lnTo>
                    <a:pt x="141309" y="293846"/>
                  </a:lnTo>
                  <a:cubicBezTo>
                    <a:pt x="144094" y="291487"/>
                    <a:pt x="146743" y="288994"/>
                    <a:pt x="149621" y="286708"/>
                  </a:cubicBezTo>
                  <a:cubicBezTo>
                    <a:pt x="153826" y="283247"/>
                    <a:pt x="154430" y="277032"/>
                    <a:pt x="150969" y="272827"/>
                  </a:cubicBezTo>
                  <a:cubicBezTo>
                    <a:pt x="149356" y="270867"/>
                    <a:pt x="147050" y="269605"/>
                    <a:pt x="144530" y="269303"/>
                  </a:cubicBezTo>
                  <a:cubicBezTo>
                    <a:pt x="148852" y="261873"/>
                    <a:pt x="143428" y="256428"/>
                    <a:pt x="136654" y="255130"/>
                  </a:cubicBezTo>
                  <a:lnTo>
                    <a:pt x="145403" y="246411"/>
                  </a:lnTo>
                  <a:cubicBezTo>
                    <a:pt x="149613" y="242885"/>
                    <a:pt x="150167" y="236613"/>
                    <a:pt x="146641" y="232403"/>
                  </a:cubicBezTo>
                  <a:cubicBezTo>
                    <a:pt x="145582" y="231138"/>
                    <a:pt x="144224" y="230156"/>
                    <a:pt x="142691" y="229547"/>
                  </a:cubicBezTo>
                  <a:cubicBezTo>
                    <a:pt x="146452" y="226007"/>
                    <a:pt x="146631" y="220088"/>
                    <a:pt x="143091" y="216327"/>
                  </a:cubicBezTo>
                  <a:cubicBezTo>
                    <a:pt x="142460" y="215657"/>
                    <a:pt x="141733" y="215084"/>
                    <a:pt x="140935" y="214625"/>
                  </a:cubicBezTo>
                  <a:lnTo>
                    <a:pt x="144561" y="211093"/>
                  </a:lnTo>
                  <a:cubicBezTo>
                    <a:pt x="145879" y="200203"/>
                    <a:pt x="140522" y="189590"/>
                    <a:pt x="130980" y="184180"/>
                  </a:cubicBezTo>
                  <a:lnTo>
                    <a:pt x="135500" y="178985"/>
                  </a:lnTo>
                  <a:cubicBezTo>
                    <a:pt x="138579" y="174724"/>
                    <a:pt x="137621" y="168774"/>
                    <a:pt x="133360" y="165696"/>
                  </a:cubicBezTo>
                  <a:cubicBezTo>
                    <a:pt x="132836" y="165317"/>
                    <a:pt x="132276" y="164993"/>
                    <a:pt x="131687" y="164729"/>
                  </a:cubicBezTo>
                  <a:cubicBezTo>
                    <a:pt x="129276" y="163689"/>
                    <a:pt x="126824" y="162744"/>
                    <a:pt x="124413" y="161819"/>
                  </a:cubicBezTo>
                  <a:cubicBezTo>
                    <a:pt x="129999" y="155127"/>
                    <a:pt x="132164" y="146222"/>
                    <a:pt x="130273" y="137712"/>
                  </a:cubicBezTo>
                  <a:cubicBezTo>
                    <a:pt x="128362" y="133817"/>
                    <a:pt x="124770" y="131013"/>
                    <a:pt x="120527" y="130106"/>
                  </a:cubicBezTo>
                  <a:cubicBezTo>
                    <a:pt x="127076" y="125070"/>
                    <a:pt x="131081" y="117410"/>
                    <a:pt x="131479" y="109158"/>
                  </a:cubicBezTo>
                  <a:cubicBezTo>
                    <a:pt x="131327" y="105482"/>
                    <a:pt x="130042" y="101944"/>
                    <a:pt x="127800" y="99027"/>
                  </a:cubicBezTo>
                  <a:cubicBezTo>
                    <a:pt x="133393" y="90714"/>
                    <a:pt x="137623" y="81562"/>
                    <a:pt x="140332" y="71917"/>
                  </a:cubicBezTo>
                  <a:cubicBezTo>
                    <a:pt x="146120" y="53213"/>
                    <a:pt x="151606" y="34406"/>
                    <a:pt x="157248" y="15650"/>
                  </a:cubicBezTo>
                  <a:cubicBezTo>
                    <a:pt x="161561" y="1300"/>
                    <a:pt x="137849" y="-1765"/>
                    <a:pt x="134025" y="10964"/>
                  </a:cubicBezTo>
                  <a:lnTo>
                    <a:pt x="132528" y="15962"/>
                  </a:lnTo>
                  <a:cubicBezTo>
                    <a:pt x="132380" y="15045"/>
                    <a:pt x="132097" y="14156"/>
                    <a:pt x="131687" y="13323"/>
                  </a:cubicBezTo>
                  <a:cubicBezTo>
                    <a:pt x="132612" y="6957"/>
                    <a:pt x="128201" y="1046"/>
                    <a:pt x="121834" y="121"/>
                  </a:cubicBezTo>
                  <a:cubicBezTo>
                    <a:pt x="118977" y="-294"/>
                    <a:pt x="116067" y="367"/>
                    <a:pt x="113669" y="1976"/>
                  </a:cubicBezTo>
                  <a:lnTo>
                    <a:pt x="93563" y="13281"/>
                  </a:lnTo>
                  <a:cubicBezTo>
                    <a:pt x="88471" y="15197"/>
                    <a:pt x="85896" y="20878"/>
                    <a:pt x="87812" y="25970"/>
                  </a:cubicBezTo>
                  <a:cubicBezTo>
                    <a:pt x="88295" y="27252"/>
                    <a:pt x="89039" y="28419"/>
                    <a:pt x="89999" y="29397"/>
                  </a:cubicBezTo>
                  <a:cubicBezTo>
                    <a:pt x="86424" y="32213"/>
                    <a:pt x="82912" y="35092"/>
                    <a:pt x="79192" y="37710"/>
                  </a:cubicBezTo>
                  <a:cubicBezTo>
                    <a:pt x="74989" y="40241"/>
                    <a:pt x="73634" y="45701"/>
                    <a:pt x="76165" y="49904"/>
                  </a:cubicBezTo>
                  <a:cubicBezTo>
                    <a:pt x="77071" y="51409"/>
                    <a:pt x="78403" y="52611"/>
                    <a:pt x="79992" y="53359"/>
                  </a:cubicBezTo>
                  <a:cubicBezTo>
                    <a:pt x="75254" y="56923"/>
                    <a:pt x="70557" y="60539"/>
                    <a:pt x="65694" y="63947"/>
                  </a:cubicBezTo>
                  <a:cubicBezTo>
                    <a:pt x="61287" y="67404"/>
                    <a:pt x="60517" y="73779"/>
                    <a:pt x="63974" y="78186"/>
                  </a:cubicBezTo>
                  <a:cubicBezTo>
                    <a:pt x="64034" y="78262"/>
                    <a:pt x="64094" y="78337"/>
                    <a:pt x="64156" y="78411"/>
                  </a:cubicBezTo>
                  <a:cubicBezTo>
                    <a:pt x="66085" y="80696"/>
                    <a:pt x="68888" y="82062"/>
                    <a:pt x="71877" y="82173"/>
                  </a:cubicBezTo>
                  <a:cubicBezTo>
                    <a:pt x="67720" y="84999"/>
                    <a:pt x="63564" y="87794"/>
                    <a:pt x="59407" y="90486"/>
                  </a:cubicBezTo>
                  <a:cubicBezTo>
                    <a:pt x="53972" y="93428"/>
                    <a:pt x="51951" y="100219"/>
                    <a:pt x="54894" y="105655"/>
                  </a:cubicBezTo>
                  <a:cubicBezTo>
                    <a:pt x="56032" y="107758"/>
                    <a:pt x="57814" y="109441"/>
                    <a:pt x="59979" y="110457"/>
                  </a:cubicBezTo>
                  <a:lnTo>
                    <a:pt x="39301" y="126282"/>
                  </a:lnTo>
                  <a:cubicBezTo>
                    <a:pt x="35099" y="128925"/>
                    <a:pt x="33835" y="134474"/>
                    <a:pt x="36479" y="138676"/>
                  </a:cubicBezTo>
                  <a:cubicBezTo>
                    <a:pt x="37134" y="139717"/>
                    <a:pt x="37995" y="140613"/>
                    <a:pt x="39010" y="141307"/>
                  </a:cubicBezTo>
                  <a:lnTo>
                    <a:pt x="20151" y="155408"/>
                  </a:lnTo>
                  <a:cubicBezTo>
                    <a:pt x="8087" y="164438"/>
                    <a:pt x="23715" y="178070"/>
                    <a:pt x="34812" y="172033"/>
                  </a:cubicBezTo>
                  <a:cubicBezTo>
                    <a:pt x="36246" y="171254"/>
                    <a:pt x="37732" y="170599"/>
                    <a:pt x="39176" y="169841"/>
                  </a:cubicBezTo>
                  <a:cubicBezTo>
                    <a:pt x="39206" y="174763"/>
                    <a:pt x="42497" y="179069"/>
                    <a:pt x="47240" y="180388"/>
                  </a:cubicBezTo>
                  <a:lnTo>
                    <a:pt x="31196" y="194208"/>
                  </a:lnTo>
                  <a:cubicBezTo>
                    <a:pt x="26927" y="197265"/>
                    <a:pt x="25945" y="203204"/>
                    <a:pt x="29003" y="207473"/>
                  </a:cubicBezTo>
                  <a:cubicBezTo>
                    <a:pt x="29719" y="208474"/>
                    <a:pt x="30623" y="209325"/>
                    <a:pt x="31664" y="209981"/>
                  </a:cubicBezTo>
                  <a:lnTo>
                    <a:pt x="29087" y="212350"/>
                  </a:lnTo>
                  <a:cubicBezTo>
                    <a:pt x="24911" y="215646"/>
                    <a:pt x="24102" y="221659"/>
                    <a:pt x="27258" y="225942"/>
                  </a:cubicBezTo>
                  <a:cubicBezTo>
                    <a:pt x="22208" y="229880"/>
                    <a:pt x="17023" y="233662"/>
                    <a:pt x="12035" y="237683"/>
                  </a:cubicBezTo>
                  <a:cubicBezTo>
                    <a:pt x="7631" y="241451"/>
                    <a:pt x="7115" y="248076"/>
                    <a:pt x="10884" y="252480"/>
                  </a:cubicBezTo>
                  <a:cubicBezTo>
                    <a:pt x="13169" y="255151"/>
                    <a:pt x="16640" y="256501"/>
                    <a:pt x="20130" y="256075"/>
                  </a:cubicBezTo>
                  <a:lnTo>
                    <a:pt x="28349" y="255192"/>
                  </a:lnTo>
                  <a:cubicBezTo>
                    <a:pt x="22373" y="260927"/>
                    <a:pt x="16047" y="266285"/>
                    <a:pt x="9407" y="271235"/>
                  </a:cubicBezTo>
                  <a:cubicBezTo>
                    <a:pt x="-642" y="278727"/>
                    <a:pt x="9552" y="291622"/>
                    <a:pt x="19797" y="289264"/>
                  </a:cubicBezTo>
                  <a:cubicBezTo>
                    <a:pt x="18592" y="290303"/>
                    <a:pt x="17543" y="291487"/>
                    <a:pt x="16275" y="292506"/>
                  </a:cubicBezTo>
                  <a:cubicBezTo>
                    <a:pt x="8357" y="298896"/>
                    <a:pt x="12867" y="307126"/>
                    <a:pt x="20057" y="309817"/>
                  </a:cubicBezTo>
                  <a:lnTo>
                    <a:pt x="12410" y="318389"/>
                  </a:lnTo>
                  <a:cubicBezTo>
                    <a:pt x="8083" y="322374"/>
                    <a:pt x="7806" y="329112"/>
                    <a:pt x="11791" y="333439"/>
                  </a:cubicBezTo>
                  <a:cubicBezTo>
                    <a:pt x="12833" y="334570"/>
                    <a:pt x="14107" y="335462"/>
                    <a:pt x="15527" y="336054"/>
                  </a:cubicBezTo>
                  <a:cubicBezTo>
                    <a:pt x="11537" y="340411"/>
                    <a:pt x="7539" y="344758"/>
                    <a:pt x="3536" y="349095"/>
                  </a:cubicBezTo>
                  <a:cubicBezTo>
                    <a:pt x="-806" y="352944"/>
                    <a:pt x="-1204" y="359583"/>
                    <a:pt x="2645" y="363924"/>
                  </a:cubicBezTo>
                  <a:cubicBezTo>
                    <a:pt x="4809" y="366364"/>
                    <a:pt x="7982" y="367661"/>
                    <a:pt x="11235" y="367434"/>
                  </a:cubicBezTo>
                  <a:cubicBezTo>
                    <a:pt x="8835" y="369907"/>
                    <a:pt x="6507" y="372443"/>
                    <a:pt x="3962" y="374843"/>
                  </a:cubicBezTo>
                  <a:cubicBezTo>
                    <a:pt x="-419" y="378905"/>
                    <a:pt x="-678" y="385749"/>
                    <a:pt x="3383" y="390130"/>
                  </a:cubicBezTo>
                  <a:cubicBezTo>
                    <a:pt x="4330" y="391151"/>
                    <a:pt x="5465" y="391979"/>
                    <a:pt x="6725" y="392570"/>
                  </a:cubicBezTo>
                  <a:lnTo>
                    <a:pt x="5687" y="393848"/>
                  </a:lnTo>
                  <a:cubicBezTo>
                    <a:pt x="231" y="400550"/>
                    <a:pt x="5541" y="406733"/>
                    <a:pt x="11848" y="408998"/>
                  </a:cubicBezTo>
                  <a:cubicBezTo>
                    <a:pt x="10664" y="411284"/>
                    <a:pt x="9490" y="413560"/>
                    <a:pt x="8482" y="415981"/>
                  </a:cubicBezTo>
                  <a:cubicBezTo>
                    <a:pt x="6405" y="419744"/>
                    <a:pt x="7773" y="424478"/>
                    <a:pt x="11537" y="426555"/>
                  </a:cubicBezTo>
                  <a:cubicBezTo>
                    <a:pt x="11776" y="426686"/>
                    <a:pt x="12022" y="426806"/>
                    <a:pt x="12274" y="426912"/>
                  </a:cubicBezTo>
                  <a:lnTo>
                    <a:pt x="4845" y="434019"/>
                  </a:lnTo>
                  <a:cubicBezTo>
                    <a:pt x="-6180" y="444577"/>
                    <a:pt x="7962" y="456079"/>
                    <a:pt x="19506" y="450645"/>
                  </a:cubicBezTo>
                  <a:cubicBezTo>
                    <a:pt x="22704" y="448928"/>
                    <a:pt x="26205" y="447848"/>
                    <a:pt x="29814" y="447465"/>
                  </a:cubicBezTo>
                  <a:cubicBezTo>
                    <a:pt x="37190" y="446769"/>
                    <a:pt x="42605" y="440226"/>
                    <a:pt x="41909" y="432850"/>
                  </a:cubicBezTo>
                  <a:cubicBezTo>
                    <a:pt x="41829" y="432004"/>
                    <a:pt x="41669" y="431167"/>
                    <a:pt x="41431" y="430352"/>
                  </a:cubicBezTo>
                  <a:lnTo>
                    <a:pt x="44081" y="427826"/>
                  </a:lnTo>
                  <a:cubicBezTo>
                    <a:pt x="48522" y="424320"/>
                    <a:pt x="49280" y="417877"/>
                    <a:pt x="45773" y="413436"/>
                  </a:cubicBezTo>
                  <a:cubicBezTo>
                    <a:pt x="45435" y="413008"/>
                    <a:pt x="45064" y="412609"/>
                    <a:pt x="44663" y="412240"/>
                  </a:cubicBezTo>
                  <a:cubicBezTo>
                    <a:pt x="43044" y="410979"/>
                    <a:pt x="41304" y="409882"/>
                    <a:pt x="39468" y="408967"/>
                  </a:cubicBezTo>
                  <a:cubicBezTo>
                    <a:pt x="39696" y="408655"/>
                    <a:pt x="39852" y="408364"/>
                    <a:pt x="40091" y="408042"/>
                  </a:cubicBezTo>
                  <a:cubicBezTo>
                    <a:pt x="43271" y="403508"/>
                    <a:pt x="42173" y="397255"/>
                    <a:pt x="37638" y="394075"/>
                  </a:cubicBezTo>
                  <a:cubicBezTo>
                    <a:pt x="37156" y="393737"/>
                    <a:pt x="36645" y="393442"/>
                    <a:pt x="36111" y="393194"/>
                  </a:cubicBezTo>
                  <a:lnTo>
                    <a:pt x="36007" y="393193"/>
                  </a:lnTo>
                  <a:lnTo>
                    <a:pt x="43031" y="384569"/>
                  </a:lnTo>
                  <a:cubicBezTo>
                    <a:pt x="46227" y="380223"/>
                    <a:pt x="45293" y="374109"/>
                    <a:pt x="40947" y="370914"/>
                  </a:cubicBezTo>
                  <a:cubicBezTo>
                    <a:pt x="40582" y="370646"/>
                    <a:pt x="40199" y="370403"/>
                    <a:pt x="39800" y="370188"/>
                  </a:cubicBezTo>
                  <a:cubicBezTo>
                    <a:pt x="43634" y="365865"/>
                    <a:pt x="47458" y="361532"/>
                    <a:pt x="51095" y="357012"/>
                  </a:cubicBezTo>
                  <a:cubicBezTo>
                    <a:pt x="56851" y="349864"/>
                    <a:pt x="49713" y="341228"/>
                    <a:pt x="41920" y="341010"/>
                  </a:cubicBezTo>
                  <a:lnTo>
                    <a:pt x="48154" y="334267"/>
                  </a:lnTo>
                  <a:cubicBezTo>
                    <a:pt x="52498" y="330632"/>
                    <a:pt x="53074" y="324164"/>
                    <a:pt x="49439" y="319820"/>
                  </a:cubicBezTo>
                  <a:cubicBezTo>
                    <a:pt x="48170" y="318303"/>
                    <a:pt x="46490" y="317186"/>
                    <a:pt x="44600" y="316602"/>
                  </a:cubicBezTo>
                  <a:cubicBezTo>
                    <a:pt x="48985" y="311691"/>
                    <a:pt x="53370" y="306772"/>
                    <a:pt x="57755" y="301847"/>
                  </a:cubicBezTo>
                  <a:cubicBezTo>
                    <a:pt x="62011" y="298144"/>
                    <a:pt x="62460" y="291692"/>
                    <a:pt x="58757" y="287437"/>
                  </a:cubicBezTo>
                  <a:cubicBezTo>
                    <a:pt x="57894" y="286445"/>
                    <a:pt x="56848" y="285630"/>
                    <a:pt x="55677" y="285034"/>
                  </a:cubicBezTo>
                  <a:cubicBezTo>
                    <a:pt x="58036" y="282177"/>
                    <a:pt x="60540" y="279486"/>
                    <a:pt x="62722" y="276462"/>
                  </a:cubicBezTo>
                  <a:cubicBezTo>
                    <a:pt x="65880" y="271740"/>
                    <a:pt x="64612" y="265351"/>
                    <a:pt x="59889" y="262193"/>
                  </a:cubicBezTo>
                  <a:cubicBezTo>
                    <a:pt x="58396" y="261195"/>
                    <a:pt x="56669" y="260604"/>
                    <a:pt x="54877" y="260481"/>
                  </a:cubicBezTo>
                  <a:cubicBezTo>
                    <a:pt x="59034" y="255940"/>
                    <a:pt x="63127" y="251275"/>
                    <a:pt x="66951" y="246360"/>
                  </a:cubicBezTo>
                  <a:cubicBezTo>
                    <a:pt x="70109" y="241616"/>
                    <a:pt x="68824" y="235211"/>
                    <a:pt x="64081" y="232053"/>
                  </a:cubicBezTo>
                  <a:cubicBezTo>
                    <a:pt x="62312" y="230875"/>
                    <a:pt x="60223" y="230272"/>
                    <a:pt x="58098" y="230327"/>
                  </a:cubicBezTo>
                  <a:cubicBezTo>
                    <a:pt x="62785" y="226762"/>
                    <a:pt x="67336" y="223053"/>
                    <a:pt x="72074" y="219540"/>
                  </a:cubicBezTo>
                  <a:cubicBezTo>
                    <a:pt x="76328" y="216777"/>
                    <a:pt x="77537" y="211088"/>
                    <a:pt x="74774" y="206834"/>
                  </a:cubicBezTo>
                  <a:cubicBezTo>
                    <a:pt x="73988" y="205624"/>
                    <a:pt x="72928" y="204616"/>
                    <a:pt x="71679" y="203892"/>
                  </a:cubicBezTo>
                  <a:lnTo>
                    <a:pt x="73155" y="202531"/>
                  </a:lnTo>
                  <a:cubicBezTo>
                    <a:pt x="77387" y="199308"/>
                    <a:pt x="78205" y="193264"/>
                    <a:pt x="74982" y="189031"/>
                  </a:cubicBezTo>
                  <a:cubicBezTo>
                    <a:pt x="74552" y="188467"/>
                    <a:pt x="74061" y="187952"/>
                    <a:pt x="73518" y="187495"/>
                  </a:cubicBezTo>
                  <a:lnTo>
                    <a:pt x="95630" y="168448"/>
                  </a:lnTo>
                  <a:cubicBezTo>
                    <a:pt x="95733" y="173198"/>
                    <a:pt x="99181" y="177211"/>
                    <a:pt x="103860" y="178029"/>
                  </a:cubicBezTo>
                  <a:cubicBezTo>
                    <a:pt x="104795" y="178289"/>
                    <a:pt x="105637" y="178621"/>
                    <a:pt x="106541" y="178902"/>
                  </a:cubicBezTo>
                  <a:lnTo>
                    <a:pt x="96836" y="190051"/>
                  </a:lnTo>
                  <a:cubicBezTo>
                    <a:pt x="90518" y="197325"/>
                    <a:pt x="99174" y="205638"/>
                    <a:pt x="106582" y="205503"/>
                  </a:cubicBezTo>
                  <a:lnTo>
                    <a:pt x="107123" y="205503"/>
                  </a:lnTo>
                  <a:cubicBezTo>
                    <a:pt x="106733" y="208725"/>
                    <a:pt x="107889" y="211941"/>
                    <a:pt x="110240" y="214179"/>
                  </a:cubicBezTo>
                  <a:lnTo>
                    <a:pt x="109201" y="215218"/>
                  </a:lnTo>
                  <a:cubicBezTo>
                    <a:pt x="105151" y="218168"/>
                    <a:pt x="104260" y="223842"/>
                    <a:pt x="107210" y="227891"/>
                  </a:cubicBezTo>
                  <a:cubicBezTo>
                    <a:pt x="108095" y="229107"/>
                    <a:pt x="109268" y="230083"/>
                    <a:pt x="110624" y="230732"/>
                  </a:cubicBezTo>
                  <a:lnTo>
                    <a:pt x="108307" y="233018"/>
                  </a:lnTo>
                  <a:cubicBezTo>
                    <a:pt x="104181" y="236256"/>
                    <a:pt x="103461" y="242226"/>
                    <a:pt x="106699" y="246352"/>
                  </a:cubicBezTo>
                  <a:cubicBezTo>
                    <a:pt x="107905" y="247889"/>
                    <a:pt x="109555" y="249016"/>
                    <a:pt x="111424" y="249581"/>
                  </a:cubicBezTo>
                  <a:lnTo>
                    <a:pt x="98789" y="262175"/>
                  </a:lnTo>
                  <a:cubicBezTo>
                    <a:pt x="90757" y="270176"/>
                    <a:pt x="96929" y="278478"/>
                    <a:pt x="105699" y="279444"/>
                  </a:cubicBezTo>
                  <a:cubicBezTo>
                    <a:pt x="105086" y="279902"/>
                    <a:pt x="104535" y="280400"/>
                    <a:pt x="103901" y="280847"/>
                  </a:cubicBezTo>
                  <a:cubicBezTo>
                    <a:pt x="96482" y="286188"/>
                    <a:pt x="99828" y="293483"/>
                    <a:pt x="105980" y="296652"/>
                  </a:cubicBezTo>
                  <a:cubicBezTo>
                    <a:pt x="101480" y="301006"/>
                    <a:pt x="96950" y="305307"/>
                    <a:pt x="92648" y="309879"/>
                  </a:cubicBezTo>
                  <a:cubicBezTo>
                    <a:pt x="88479" y="313823"/>
                    <a:pt x="88296" y="320399"/>
                    <a:pt x="92239" y="324568"/>
                  </a:cubicBezTo>
                  <a:cubicBezTo>
                    <a:pt x="95175" y="327672"/>
                    <a:pt x="99711" y="328663"/>
                    <a:pt x="103673" y="327066"/>
                  </a:cubicBezTo>
                  <a:lnTo>
                    <a:pt x="104234" y="326889"/>
                  </a:lnTo>
                  <a:lnTo>
                    <a:pt x="91879" y="337425"/>
                  </a:lnTo>
                  <a:cubicBezTo>
                    <a:pt x="83961" y="344180"/>
                    <a:pt x="88648" y="351536"/>
                    <a:pt x="95828" y="353833"/>
                  </a:cubicBezTo>
                  <a:cubicBezTo>
                    <a:pt x="91837" y="356514"/>
                    <a:pt x="88003" y="359402"/>
                    <a:pt x="83889" y="361927"/>
                  </a:cubicBezTo>
                  <a:cubicBezTo>
                    <a:pt x="78754" y="364399"/>
                    <a:pt x="76595" y="370565"/>
                    <a:pt x="79067" y="375700"/>
                  </a:cubicBezTo>
                  <a:cubicBezTo>
                    <a:pt x="81313" y="380365"/>
                    <a:pt x="86670" y="382643"/>
                    <a:pt x="91588" y="381025"/>
                  </a:cubicBezTo>
                  <a:cubicBezTo>
                    <a:pt x="90113" y="381971"/>
                    <a:pt x="88751" y="383052"/>
                    <a:pt x="87255" y="383977"/>
                  </a:cubicBezTo>
                  <a:cubicBezTo>
                    <a:pt x="82018" y="386815"/>
                    <a:pt x="80073" y="393362"/>
                    <a:pt x="82912" y="398598"/>
                  </a:cubicBezTo>
                  <a:cubicBezTo>
                    <a:pt x="82949" y="398668"/>
                    <a:pt x="82987" y="398736"/>
                    <a:pt x="83026" y="398805"/>
                  </a:cubicBezTo>
                  <a:lnTo>
                    <a:pt x="76407" y="402857"/>
                  </a:lnTo>
                  <a:cubicBezTo>
                    <a:pt x="71254" y="405384"/>
                    <a:pt x="69126" y="411609"/>
                    <a:pt x="71652" y="416761"/>
                  </a:cubicBezTo>
                  <a:cubicBezTo>
                    <a:pt x="74051" y="421654"/>
                    <a:pt x="79823" y="423863"/>
                    <a:pt x="84876" y="421820"/>
                  </a:cubicBezTo>
                  <a:lnTo>
                    <a:pt x="87993" y="420989"/>
                  </a:lnTo>
                  <a:cubicBezTo>
                    <a:pt x="89026" y="426710"/>
                    <a:pt x="94501" y="430510"/>
                    <a:pt x="100222" y="429477"/>
                  </a:cubicBezTo>
                  <a:cubicBezTo>
                    <a:pt x="100868" y="429360"/>
                    <a:pt x="101502" y="429183"/>
                    <a:pt x="102114" y="428949"/>
                  </a:cubicBezTo>
                  <a:lnTo>
                    <a:pt x="139646" y="418558"/>
                  </a:lnTo>
                  <a:cubicBezTo>
                    <a:pt x="145320" y="417697"/>
                    <a:pt x="149222" y="412401"/>
                    <a:pt x="148362" y="406727"/>
                  </a:cubicBezTo>
                  <a:cubicBezTo>
                    <a:pt x="148010" y="404401"/>
                    <a:pt x="146878" y="402264"/>
                    <a:pt x="145153" y="400664"/>
                  </a:cubicBezTo>
                  <a:cubicBezTo>
                    <a:pt x="146828" y="395989"/>
                    <a:pt x="144733" y="390801"/>
                    <a:pt x="140280" y="388600"/>
                  </a:cubicBezTo>
                  <a:lnTo>
                    <a:pt x="144125" y="386252"/>
                  </a:lnTo>
                  <a:cubicBezTo>
                    <a:pt x="149306" y="383580"/>
                    <a:pt x="151341" y="377212"/>
                    <a:pt x="148668" y="372030"/>
                  </a:cubicBezTo>
                  <a:cubicBezTo>
                    <a:pt x="147796" y="370341"/>
                    <a:pt x="146486" y="368918"/>
                    <a:pt x="144873" y="367912"/>
                  </a:cubicBezTo>
                  <a:cubicBezTo>
                    <a:pt x="145559" y="367310"/>
                    <a:pt x="146317" y="366801"/>
                    <a:pt x="146951" y="366198"/>
                  </a:cubicBezTo>
                  <a:cubicBezTo>
                    <a:pt x="151175" y="362572"/>
                    <a:pt x="151660" y="356209"/>
                    <a:pt x="148035" y="351985"/>
                  </a:cubicBezTo>
                  <a:cubicBezTo>
                    <a:pt x="145862" y="349454"/>
                    <a:pt x="142577" y="348161"/>
                    <a:pt x="139262" y="348533"/>
                  </a:cubicBezTo>
                  <a:cubicBezTo>
                    <a:pt x="143169" y="345344"/>
                    <a:pt x="147034" y="342101"/>
                    <a:pt x="150806" y="338745"/>
                  </a:cubicBezTo>
                  <a:cubicBezTo>
                    <a:pt x="159378" y="331150"/>
                    <a:pt x="152520" y="322546"/>
                    <a:pt x="143886" y="321496"/>
                  </a:cubicBezTo>
                  <a:lnTo>
                    <a:pt x="158069" y="309412"/>
                  </a:lnTo>
                  <a:cubicBezTo>
                    <a:pt x="167432" y="301286"/>
                    <a:pt x="157539" y="288952"/>
                    <a:pt x="146993" y="292132"/>
                  </a:cubicBezTo>
                  <a:close/>
                  <a:moveTo>
                    <a:pt x="128892" y="25386"/>
                  </a:moveTo>
                  <a:cubicBezTo>
                    <a:pt x="129331" y="24904"/>
                    <a:pt x="129733" y="24390"/>
                    <a:pt x="130097" y="23848"/>
                  </a:cubicBezTo>
                  <a:cubicBezTo>
                    <a:pt x="129328" y="26419"/>
                    <a:pt x="128556" y="28992"/>
                    <a:pt x="127780" y="31569"/>
                  </a:cubicBezTo>
                  <a:cubicBezTo>
                    <a:pt x="126960" y="30564"/>
                    <a:pt x="125980" y="29701"/>
                    <a:pt x="124881" y="29013"/>
                  </a:cubicBezTo>
                  <a:cubicBezTo>
                    <a:pt x="126211" y="27776"/>
                    <a:pt x="127603" y="26654"/>
                    <a:pt x="128892" y="25386"/>
                  </a:cubicBezTo>
                  <a:close/>
                  <a:moveTo>
                    <a:pt x="94020" y="128090"/>
                  </a:moveTo>
                  <a:lnTo>
                    <a:pt x="93957" y="128215"/>
                  </a:lnTo>
                  <a:lnTo>
                    <a:pt x="93957" y="128215"/>
                  </a:lnTo>
                  <a:close/>
                  <a:moveTo>
                    <a:pt x="100742" y="157018"/>
                  </a:moveTo>
                  <a:cubicBezTo>
                    <a:pt x="99223" y="152254"/>
                    <a:pt x="94900" y="148939"/>
                    <a:pt x="89905" y="148706"/>
                  </a:cubicBezTo>
                  <a:cubicBezTo>
                    <a:pt x="90549" y="147999"/>
                    <a:pt x="91214" y="147324"/>
                    <a:pt x="91848" y="146628"/>
                  </a:cubicBezTo>
                  <a:cubicBezTo>
                    <a:pt x="92725" y="147656"/>
                    <a:pt x="93818" y="148479"/>
                    <a:pt x="95048" y="149038"/>
                  </a:cubicBezTo>
                  <a:cubicBezTo>
                    <a:pt x="97905" y="150369"/>
                    <a:pt x="100993" y="151131"/>
                    <a:pt x="104141" y="151283"/>
                  </a:cubicBezTo>
                  <a:cubicBezTo>
                    <a:pt x="103112" y="153247"/>
                    <a:pt x="101927" y="155179"/>
                    <a:pt x="100753" y="157018"/>
                  </a:cubicBezTo>
                  <a:close/>
                </a:path>
              </a:pathLst>
            </a:custGeom>
            <a:solidFill>
              <a:srgbClr val="B9CCC3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4">
              <a:extLst>
                <a:ext uri="{FF2B5EF4-FFF2-40B4-BE49-F238E27FC236}">
                  <a16:creationId xmlns:a16="http://schemas.microsoft.com/office/drawing/2014/main" id="{5EC8A46A-6E55-4B38-879F-00C4F1356386}"/>
                </a:ext>
              </a:extLst>
            </p:cNvPr>
            <p:cNvSpPr/>
            <p:nvPr/>
          </p:nvSpPr>
          <p:spPr>
            <a:xfrm>
              <a:off x="3937257" y="4570473"/>
              <a:ext cx="43453" cy="46051"/>
            </a:xfrm>
            <a:custGeom>
              <a:avLst/>
              <a:gdLst>
                <a:gd name="connsiteX0" fmla="*/ 43292 w 43453"/>
                <a:gd name="connsiteY0" fmla="*/ 14576 h 46051"/>
                <a:gd name="connsiteX1" fmla="*/ 42481 w 43453"/>
                <a:gd name="connsiteY1" fmla="*/ 11552 h 46051"/>
                <a:gd name="connsiteX2" fmla="*/ 40798 w 43453"/>
                <a:gd name="connsiteY2" fmla="*/ 8934 h 46051"/>
                <a:gd name="connsiteX3" fmla="*/ 33940 w 43453"/>
                <a:gd name="connsiteY3" fmla="*/ 4995 h 46051"/>
                <a:gd name="connsiteX4" fmla="*/ 32267 w 43453"/>
                <a:gd name="connsiteY4" fmla="*/ 3094 h 46051"/>
                <a:gd name="connsiteX5" fmla="*/ 26385 w 43453"/>
                <a:gd name="connsiteY5" fmla="*/ 298 h 46051"/>
                <a:gd name="connsiteX6" fmla="*/ 19216 w 43453"/>
                <a:gd name="connsiteY6" fmla="*/ 558 h 46051"/>
                <a:gd name="connsiteX7" fmla="*/ 10654 w 43453"/>
                <a:gd name="connsiteY7" fmla="*/ 3831 h 46051"/>
                <a:gd name="connsiteX8" fmla="*/ 5770 w 43453"/>
                <a:gd name="connsiteY8" fmla="*/ 6190 h 46051"/>
                <a:gd name="connsiteX9" fmla="*/ 2092 w 43453"/>
                <a:gd name="connsiteY9" fmla="*/ 9692 h 46051"/>
                <a:gd name="connsiteX10" fmla="*/ 627 w 43453"/>
                <a:gd name="connsiteY10" fmla="*/ 12550 h 46051"/>
                <a:gd name="connsiteX11" fmla="*/ 169 w 43453"/>
                <a:gd name="connsiteY11" fmla="*/ 17205 h 46051"/>
                <a:gd name="connsiteX12" fmla="*/ 980 w 43453"/>
                <a:gd name="connsiteY12" fmla="*/ 20218 h 46051"/>
                <a:gd name="connsiteX13" fmla="*/ 3235 w 43453"/>
                <a:gd name="connsiteY13" fmla="*/ 23554 h 46051"/>
                <a:gd name="connsiteX14" fmla="*/ 3152 w 43453"/>
                <a:gd name="connsiteY14" fmla="*/ 30058 h 46051"/>
                <a:gd name="connsiteX15" fmla="*/ 4970 w 43453"/>
                <a:gd name="connsiteY15" fmla="*/ 34049 h 46051"/>
                <a:gd name="connsiteX16" fmla="*/ 8555 w 43453"/>
                <a:gd name="connsiteY16" fmla="*/ 40543 h 46051"/>
                <a:gd name="connsiteX17" fmla="*/ 16514 w 43453"/>
                <a:gd name="connsiteY17" fmla="*/ 45738 h 46051"/>
                <a:gd name="connsiteX18" fmla="*/ 27123 w 43453"/>
                <a:gd name="connsiteY18" fmla="*/ 44117 h 46051"/>
                <a:gd name="connsiteX19" fmla="*/ 33992 w 43453"/>
                <a:gd name="connsiteY19" fmla="*/ 38080 h 46051"/>
                <a:gd name="connsiteX20" fmla="*/ 34719 w 43453"/>
                <a:gd name="connsiteY20" fmla="*/ 36958 h 46051"/>
                <a:gd name="connsiteX21" fmla="*/ 36673 w 43453"/>
                <a:gd name="connsiteY21" fmla="*/ 32853 h 46051"/>
                <a:gd name="connsiteX22" fmla="*/ 36787 w 43453"/>
                <a:gd name="connsiteY22" fmla="*/ 26245 h 46051"/>
                <a:gd name="connsiteX23" fmla="*/ 41359 w 43453"/>
                <a:gd name="connsiteY23" fmla="*/ 22089 h 46051"/>
                <a:gd name="connsiteX24" fmla="*/ 42835 w 43453"/>
                <a:gd name="connsiteY24" fmla="*/ 19231 h 46051"/>
                <a:gd name="connsiteX25" fmla="*/ 43292 w 43453"/>
                <a:gd name="connsiteY25" fmla="*/ 14576 h 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453" h="46051">
                  <a:moveTo>
                    <a:pt x="43292" y="14576"/>
                  </a:moveTo>
                  <a:cubicBezTo>
                    <a:pt x="43344" y="13508"/>
                    <a:pt x="43061" y="12451"/>
                    <a:pt x="42481" y="11552"/>
                  </a:cubicBezTo>
                  <a:cubicBezTo>
                    <a:pt x="42201" y="10528"/>
                    <a:pt x="41613" y="9614"/>
                    <a:pt x="40798" y="8934"/>
                  </a:cubicBezTo>
                  <a:cubicBezTo>
                    <a:pt x="38985" y="6929"/>
                    <a:pt x="36584" y="5551"/>
                    <a:pt x="33940" y="4995"/>
                  </a:cubicBezTo>
                  <a:cubicBezTo>
                    <a:pt x="33463" y="4295"/>
                    <a:pt x="32901" y="3657"/>
                    <a:pt x="32267" y="3094"/>
                  </a:cubicBezTo>
                  <a:cubicBezTo>
                    <a:pt x="30572" y="1684"/>
                    <a:pt x="28549" y="722"/>
                    <a:pt x="26385" y="298"/>
                  </a:cubicBezTo>
                  <a:cubicBezTo>
                    <a:pt x="24008" y="-174"/>
                    <a:pt x="21553" y="-85"/>
                    <a:pt x="19216" y="558"/>
                  </a:cubicBezTo>
                  <a:lnTo>
                    <a:pt x="10654" y="3831"/>
                  </a:lnTo>
                  <a:cubicBezTo>
                    <a:pt x="8866" y="4231"/>
                    <a:pt x="7195" y="5038"/>
                    <a:pt x="5770" y="6190"/>
                  </a:cubicBezTo>
                  <a:cubicBezTo>
                    <a:pt x="4283" y="7047"/>
                    <a:pt x="3021" y="8248"/>
                    <a:pt x="2092" y="9692"/>
                  </a:cubicBezTo>
                  <a:lnTo>
                    <a:pt x="627" y="12550"/>
                  </a:lnTo>
                  <a:cubicBezTo>
                    <a:pt x="-3" y="14017"/>
                    <a:pt x="-163" y="15643"/>
                    <a:pt x="169" y="17205"/>
                  </a:cubicBezTo>
                  <a:cubicBezTo>
                    <a:pt x="110" y="18270"/>
                    <a:pt x="394" y="19326"/>
                    <a:pt x="980" y="20218"/>
                  </a:cubicBezTo>
                  <a:cubicBezTo>
                    <a:pt x="1422" y="21510"/>
                    <a:pt x="2200" y="22661"/>
                    <a:pt x="3235" y="23554"/>
                  </a:cubicBezTo>
                  <a:cubicBezTo>
                    <a:pt x="2647" y="25679"/>
                    <a:pt x="2618" y="27919"/>
                    <a:pt x="3152" y="30058"/>
                  </a:cubicBezTo>
                  <a:cubicBezTo>
                    <a:pt x="3605" y="31453"/>
                    <a:pt x="4215" y="32792"/>
                    <a:pt x="4970" y="34049"/>
                  </a:cubicBezTo>
                  <a:cubicBezTo>
                    <a:pt x="6155" y="36220"/>
                    <a:pt x="7360" y="38381"/>
                    <a:pt x="8555" y="40543"/>
                  </a:cubicBezTo>
                  <a:cubicBezTo>
                    <a:pt x="10406" y="43269"/>
                    <a:pt x="13273" y="45140"/>
                    <a:pt x="16514" y="45738"/>
                  </a:cubicBezTo>
                  <a:cubicBezTo>
                    <a:pt x="20131" y="46476"/>
                    <a:pt x="23892" y="45901"/>
                    <a:pt x="27123" y="44117"/>
                  </a:cubicBezTo>
                  <a:cubicBezTo>
                    <a:pt x="29776" y="42559"/>
                    <a:pt x="32107" y="40511"/>
                    <a:pt x="33992" y="38080"/>
                  </a:cubicBezTo>
                  <a:cubicBezTo>
                    <a:pt x="34257" y="37721"/>
                    <a:pt x="34500" y="37347"/>
                    <a:pt x="34719" y="36958"/>
                  </a:cubicBezTo>
                  <a:cubicBezTo>
                    <a:pt x="35513" y="35662"/>
                    <a:pt x="36168" y="34286"/>
                    <a:pt x="36673" y="32853"/>
                  </a:cubicBezTo>
                  <a:cubicBezTo>
                    <a:pt x="37353" y="30709"/>
                    <a:pt x="37393" y="28412"/>
                    <a:pt x="36787" y="26245"/>
                  </a:cubicBezTo>
                  <a:cubicBezTo>
                    <a:pt x="38573" y="25179"/>
                    <a:pt x="40128" y="23765"/>
                    <a:pt x="41359" y="22089"/>
                  </a:cubicBezTo>
                  <a:lnTo>
                    <a:pt x="42835" y="19231"/>
                  </a:lnTo>
                  <a:cubicBezTo>
                    <a:pt x="43454" y="17761"/>
                    <a:pt x="43613" y="16138"/>
                    <a:pt x="43292" y="14576"/>
                  </a:cubicBezTo>
                  <a:close/>
                </a:path>
              </a:pathLst>
            </a:custGeom>
            <a:solidFill>
              <a:srgbClr val="589199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45">
              <a:extLst>
                <a:ext uri="{FF2B5EF4-FFF2-40B4-BE49-F238E27FC236}">
                  <a16:creationId xmlns:a16="http://schemas.microsoft.com/office/drawing/2014/main" id="{41E16640-DC27-4CD9-A7E2-6E86492E827E}"/>
                </a:ext>
              </a:extLst>
            </p:cNvPr>
            <p:cNvSpPr/>
            <p:nvPr/>
          </p:nvSpPr>
          <p:spPr>
            <a:xfrm>
              <a:off x="3815804" y="4877615"/>
              <a:ext cx="329389" cy="755076"/>
            </a:xfrm>
            <a:custGeom>
              <a:avLst/>
              <a:gdLst>
                <a:gd name="connsiteX0" fmla="*/ 232494 w 329389"/>
                <a:gd name="connsiteY0" fmla="*/ 647655 h 755076"/>
                <a:gd name="connsiteX1" fmla="*/ 277933 w 329389"/>
                <a:gd name="connsiteY1" fmla="*/ 390999 h 755076"/>
                <a:gd name="connsiteX2" fmla="*/ 293832 w 329389"/>
                <a:gd name="connsiteY2" fmla="*/ 268522 h 755076"/>
                <a:gd name="connsiteX3" fmla="*/ 307807 w 329389"/>
                <a:gd name="connsiteY3" fmla="*/ 148517 h 755076"/>
                <a:gd name="connsiteX4" fmla="*/ 291525 w 329389"/>
                <a:gd name="connsiteY4" fmla="*/ 5123 h 755076"/>
                <a:gd name="connsiteX5" fmla="*/ 275783 w 329389"/>
                <a:gd name="connsiteY5" fmla="*/ 9331 h 755076"/>
                <a:gd name="connsiteX6" fmla="*/ 292117 w 329389"/>
                <a:gd name="connsiteY6" fmla="*/ 137940 h 755076"/>
                <a:gd name="connsiteX7" fmla="*/ 279835 w 329389"/>
                <a:gd name="connsiteY7" fmla="*/ 252125 h 755076"/>
                <a:gd name="connsiteX8" fmla="*/ 246449 w 329389"/>
                <a:gd name="connsiteY8" fmla="*/ 494503 h 755076"/>
                <a:gd name="connsiteX9" fmla="*/ 216991 w 329389"/>
                <a:gd name="connsiteY9" fmla="*/ 644133 h 755076"/>
                <a:gd name="connsiteX10" fmla="*/ 232494 w 329389"/>
                <a:gd name="connsiteY10" fmla="*/ 647655 h 755076"/>
                <a:gd name="connsiteX11" fmla="*/ 134736 w 329389"/>
                <a:gd name="connsiteY11" fmla="*/ 665423 h 755076"/>
                <a:gd name="connsiteX12" fmla="*/ 134840 w 329389"/>
                <a:gd name="connsiteY12" fmla="*/ 665423 h 755076"/>
                <a:gd name="connsiteX13" fmla="*/ 134622 w 329389"/>
                <a:gd name="connsiteY13" fmla="*/ 665423 h 755076"/>
                <a:gd name="connsiteX14" fmla="*/ 134736 w 329389"/>
                <a:gd name="connsiteY14" fmla="*/ 665423 h 755076"/>
                <a:gd name="connsiteX15" fmla="*/ 123763 w 329389"/>
                <a:gd name="connsiteY15" fmla="*/ 663553 h 755076"/>
                <a:gd name="connsiteX16" fmla="*/ 123119 w 329389"/>
                <a:gd name="connsiteY16" fmla="*/ 663397 h 755076"/>
                <a:gd name="connsiteX17" fmla="*/ 123119 w 329389"/>
                <a:gd name="connsiteY17" fmla="*/ 663397 h 755076"/>
                <a:gd name="connsiteX18" fmla="*/ 123795 w 329389"/>
                <a:gd name="connsiteY18" fmla="*/ 663553 h 755076"/>
                <a:gd name="connsiteX19" fmla="*/ 309387 w 329389"/>
                <a:gd name="connsiteY19" fmla="*/ 700191 h 755076"/>
                <a:gd name="connsiteX20" fmla="*/ 270244 w 329389"/>
                <a:gd name="connsiteY20" fmla="*/ 690486 h 755076"/>
                <a:gd name="connsiteX21" fmla="*/ 248891 w 329389"/>
                <a:gd name="connsiteY21" fmla="*/ 686558 h 755076"/>
                <a:gd name="connsiteX22" fmla="*/ 236879 w 329389"/>
                <a:gd name="connsiteY22" fmla="*/ 684283 h 755076"/>
                <a:gd name="connsiteX23" fmla="*/ 235331 w 329389"/>
                <a:gd name="connsiteY23" fmla="*/ 683971 h 755076"/>
                <a:gd name="connsiteX24" fmla="*/ 226519 w 329389"/>
                <a:gd name="connsiteY24" fmla="*/ 664343 h 755076"/>
                <a:gd name="connsiteX25" fmla="*/ 225917 w 329389"/>
                <a:gd name="connsiteY25" fmla="*/ 664281 h 755076"/>
                <a:gd name="connsiteX26" fmla="*/ 224930 w 329389"/>
                <a:gd name="connsiteY26" fmla="*/ 664187 h 755076"/>
                <a:gd name="connsiteX27" fmla="*/ 224046 w 329389"/>
                <a:gd name="connsiteY27" fmla="*/ 664416 h 755076"/>
                <a:gd name="connsiteX28" fmla="*/ 222665 w 329389"/>
                <a:gd name="connsiteY28" fmla="*/ 664509 h 755076"/>
                <a:gd name="connsiteX29" fmla="*/ 191492 w 329389"/>
                <a:gd name="connsiteY29" fmla="*/ 663470 h 755076"/>
                <a:gd name="connsiteX30" fmla="*/ 190868 w 329389"/>
                <a:gd name="connsiteY30" fmla="*/ 225109 h 755076"/>
                <a:gd name="connsiteX31" fmla="*/ 175666 w 329389"/>
                <a:gd name="connsiteY31" fmla="*/ 101062 h 755076"/>
                <a:gd name="connsiteX32" fmla="*/ 167520 w 329389"/>
                <a:gd name="connsiteY32" fmla="*/ 96906 h 755076"/>
                <a:gd name="connsiteX33" fmla="*/ 142925 w 329389"/>
                <a:gd name="connsiteY33" fmla="*/ 97457 h 755076"/>
                <a:gd name="connsiteX34" fmla="*/ 141335 w 329389"/>
                <a:gd name="connsiteY34" fmla="*/ 97353 h 755076"/>
                <a:gd name="connsiteX35" fmla="*/ 131517 w 329389"/>
                <a:gd name="connsiteY35" fmla="*/ 101639 h 755076"/>
                <a:gd name="connsiteX36" fmla="*/ 131120 w 329389"/>
                <a:gd name="connsiteY36" fmla="*/ 103026 h 755076"/>
                <a:gd name="connsiteX37" fmla="*/ 108790 w 329389"/>
                <a:gd name="connsiteY37" fmla="*/ 307904 h 755076"/>
                <a:gd name="connsiteX38" fmla="*/ 118610 w 329389"/>
                <a:gd name="connsiteY38" fmla="*/ 535994 h 755076"/>
                <a:gd name="connsiteX39" fmla="*/ 140057 w 329389"/>
                <a:gd name="connsiteY39" fmla="*/ 660779 h 755076"/>
                <a:gd name="connsiteX40" fmla="*/ 139184 w 329389"/>
                <a:gd name="connsiteY40" fmla="*/ 661652 h 755076"/>
                <a:gd name="connsiteX41" fmla="*/ 138145 w 329389"/>
                <a:gd name="connsiteY41" fmla="*/ 663034 h 755076"/>
                <a:gd name="connsiteX42" fmla="*/ 138145 w 329389"/>
                <a:gd name="connsiteY42" fmla="*/ 663106 h 755076"/>
                <a:gd name="connsiteX43" fmla="*/ 136472 w 329389"/>
                <a:gd name="connsiteY43" fmla="*/ 664748 h 755076"/>
                <a:gd name="connsiteX44" fmla="*/ 135879 w 329389"/>
                <a:gd name="connsiteY44" fmla="*/ 665102 h 755076"/>
                <a:gd name="connsiteX45" fmla="*/ 135796 w 329389"/>
                <a:gd name="connsiteY45" fmla="*/ 665102 h 755076"/>
                <a:gd name="connsiteX46" fmla="*/ 135474 w 329389"/>
                <a:gd name="connsiteY46" fmla="*/ 665216 h 755076"/>
                <a:gd name="connsiteX47" fmla="*/ 134851 w 329389"/>
                <a:gd name="connsiteY47" fmla="*/ 665351 h 755076"/>
                <a:gd name="connsiteX48" fmla="*/ 134747 w 329389"/>
                <a:gd name="connsiteY48" fmla="*/ 665351 h 755076"/>
                <a:gd name="connsiteX49" fmla="*/ 134206 w 329389"/>
                <a:gd name="connsiteY49" fmla="*/ 665475 h 755076"/>
                <a:gd name="connsiteX50" fmla="*/ 134632 w 329389"/>
                <a:gd name="connsiteY50" fmla="*/ 665361 h 755076"/>
                <a:gd name="connsiteX51" fmla="*/ 131920 w 329389"/>
                <a:gd name="connsiteY51" fmla="*/ 665361 h 755076"/>
                <a:gd name="connsiteX52" fmla="*/ 131837 w 329389"/>
                <a:gd name="connsiteY52" fmla="*/ 665361 h 755076"/>
                <a:gd name="connsiteX53" fmla="*/ 130798 w 329389"/>
                <a:gd name="connsiteY53" fmla="*/ 665216 h 755076"/>
                <a:gd name="connsiteX54" fmla="*/ 128242 w 329389"/>
                <a:gd name="connsiteY54" fmla="*/ 664748 h 755076"/>
                <a:gd name="connsiteX55" fmla="*/ 125821 w 329389"/>
                <a:gd name="connsiteY55" fmla="*/ 664166 h 755076"/>
                <a:gd name="connsiteX56" fmla="*/ 123805 w 329389"/>
                <a:gd name="connsiteY56" fmla="*/ 663501 h 755076"/>
                <a:gd name="connsiteX57" fmla="*/ 123203 w 329389"/>
                <a:gd name="connsiteY57" fmla="*/ 663356 h 755076"/>
                <a:gd name="connsiteX58" fmla="*/ 123203 w 329389"/>
                <a:gd name="connsiteY58" fmla="*/ 663356 h 755076"/>
                <a:gd name="connsiteX59" fmla="*/ 123119 w 329389"/>
                <a:gd name="connsiteY59" fmla="*/ 663356 h 755076"/>
                <a:gd name="connsiteX60" fmla="*/ 123119 w 329389"/>
                <a:gd name="connsiteY60" fmla="*/ 663356 h 755076"/>
                <a:gd name="connsiteX61" fmla="*/ 121956 w 329389"/>
                <a:gd name="connsiteY61" fmla="*/ 662878 h 755076"/>
                <a:gd name="connsiteX62" fmla="*/ 119410 w 329389"/>
                <a:gd name="connsiteY62" fmla="*/ 661641 h 755076"/>
                <a:gd name="connsiteX63" fmla="*/ 118308 w 329389"/>
                <a:gd name="connsiteY63" fmla="*/ 661007 h 755076"/>
                <a:gd name="connsiteX64" fmla="*/ 117664 w 329389"/>
                <a:gd name="connsiteY64" fmla="*/ 660613 h 755076"/>
                <a:gd name="connsiteX65" fmla="*/ 118194 w 329389"/>
                <a:gd name="connsiteY65" fmla="*/ 660966 h 755076"/>
                <a:gd name="connsiteX66" fmla="*/ 116334 w 329389"/>
                <a:gd name="connsiteY66" fmla="*/ 659449 h 755076"/>
                <a:gd name="connsiteX67" fmla="*/ 115700 w 329389"/>
                <a:gd name="connsiteY67" fmla="*/ 658804 h 755076"/>
                <a:gd name="connsiteX68" fmla="*/ 115420 w 329389"/>
                <a:gd name="connsiteY68" fmla="*/ 658358 h 755076"/>
                <a:gd name="connsiteX69" fmla="*/ 115607 w 329389"/>
                <a:gd name="connsiteY69" fmla="*/ 654430 h 755076"/>
                <a:gd name="connsiteX70" fmla="*/ 59693 w 329389"/>
                <a:gd name="connsiteY70" fmla="*/ 422484 h 755076"/>
                <a:gd name="connsiteX71" fmla="*/ 18524 w 329389"/>
                <a:gd name="connsiteY71" fmla="*/ 150720 h 755076"/>
                <a:gd name="connsiteX72" fmla="*/ 23949 w 329389"/>
                <a:gd name="connsiteY72" fmla="*/ 22247 h 755076"/>
                <a:gd name="connsiteX73" fmla="*/ 7978 w 329389"/>
                <a:gd name="connsiteY73" fmla="*/ 18631 h 755076"/>
                <a:gd name="connsiteX74" fmla="*/ 13869 w 329389"/>
                <a:gd name="connsiteY74" fmla="*/ 265706 h 755076"/>
                <a:gd name="connsiteX75" fmla="*/ 69222 w 329389"/>
                <a:gd name="connsiteY75" fmla="*/ 538446 h 755076"/>
                <a:gd name="connsiteX76" fmla="*/ 99355 w 329389"/>
                <a:gd name="connsiteY76" fmla="*/ 658773 h 755076"/>
                <a:gd name="connsiteX77" fmla="*/ 99750 w 329389"/>
                <a:gd name="connsiteY77" fmla="*/ 659573 h 755076"/>
                <a:gd name="connsiteX78" fmla="*/ 99927 w 329389"/>
                <a:gd name="connsiteY78" fmla="*/ 661839 h 755076"/>
                <a:gd name="connsiteX79" fmla="*/ 105226 w 329389"/>
                <a:gd name="connsiteY79" fmla="*/ 669590 h 755076"/>
                <a:gd name="connsiteX80" fmla="*/ 97610 w 329389"/>
                <a:gd name="connsiteY80" fmla="*/ 683265 h 755076"/>
                <a:gd name="connsiteX81" fmla="*/ 85857 w 329389"/>
                <a:gd name="connsiteY81" fmla="*/ 690414 h 755076"/>
                <a:gd name="connsiteX82" fmla="*/ 54529 w 329389"/>
                <a:gd name="connsiteY82" fmla="*/ 697615 h 755076"/>
                <a:gd name="connsiteX83" fmla="*/ 23959 w 329389"/>
                <a:gd name="connsiteY83" fmla="*/ 711965 h 755076"/>
                <a:gd name="connsiteX84" fmla="*/ 3177 w 329389"/>
                <a:gd name="connsiteY84" fmla="*/ 733785 h 755076"/>
                <a:gd name="connsiteX85" fmla="*/ 23044 w 329389"/>
                <a:gd name="connsiteY85" fmla="*/ 749881 h 755076"/>
                <a:gd name="connsiteX86" fmla="*/ 58124 w 329389"/>
                <a:gd name="connsiteY86" fmla="*/ 755076 h 755076"/>
                <a:gd name="connsiteX87" fmla="*/ 131463 w 329389"/>
                <a:gd name="connsiteY87" fmla="*/ 743179 h 755076"/>
                <a:gd name="connsiteX88" fmla="*/ 153045 w 329389"/>
                <a:gd name="connsiteY88" fmla="*/ 721732 h 755076"/>
                <a:gd name="connsiteX89" fmla="*/ 150011 w 329389"/>
                <a:gd name="connsiteY89" fmla="*/ 677550 h 755076"/>
                <a:gd name="connsiteX90" fmla="*/ 147549 w 329389"/>
                <a:gd name="connsiteY90" fmla="*/ 673902 h 755076"/>
                <a:gd name="connsiteX91" fmla="*/ 152339 w 329389"/>
                <a:gd name="connsiteY91" fmla="*/ 668416 h 755076"/>
                <a:gd name="connsiteX92" fmla="*/ 154292 w 329389"/>
                <a:gd name="connsiteY92" fmla="*/ 662347 h 755076"/>
                <a:gd name="connsiteX93" fmla="*/ 121717 w 329389"/>
                <a:gd name="connsiteY93" fmla="*/ 428926 h 755076"/>
                <a:gd name="connsiteX94" fmla="*/ 131889 w 329389"/>
                <a:gd name="connsiteY94" fmla="*/ 214291 h 755076"/>
                <a:gd name="connsiteX95" fmla="*/ 143901 w 329389"/>
                <a:gd name="connsiteY95" fmla="*/ 110455 h 755076"/>
                <a:gd name="connsiteX96" fmla="*/ 163332 w 329389"/>
                <a:gd name="connsiteY96" fmla="*/ 110549 h 755076"/>
                <a:gd name="connsiteX97" fmla="*/ 185008 w 329389"/>
                <a:gd name="connsiteY97" fmla="*/ 551674 h 755076"/>
                <a:gd name="connsiteX98" fmla="*/ 177827 w 329389"/>
                <a:gd name="connsiteY98" fmla="*/ 665236 h 755076"/>
                <a:gd name="connsiteX99" fmla="*/ 177983 w 329389"/>
                <a:gd name="connsiteY99" fmla="*/ 666452 h 755076"/>
                <a:gd name="connsiteX100" fmla="*/ 176944 w 329389"/>
                <a:gd name="connsiteY100" fmla="*/ 671855 h 755076"/>
                <a:gd name="connsiteX101" fmla="*/ 185008 w 329389"/>
                <a:gd name="connsiteY101" fmla="*/ 736393 h 755076"/>
                <a:gd name="connsiteX102" fmla="*/ 221012 w 329389"/>
                <a:gd name="connsiteY102" fmla="*/ 746244 h 755076"/>
                <a:gd name="connsiteX103" fmla="*/ 267158 w 329389"/>
                <a:gd name="connsiteY103" fmla="*/ 745766 h 755076"/>
                <a:gd name="connsiteX104" fmla="*/ 308608 w 329389"/>
                <a:gd name="connsiteY104" fmla="*/ 741828 h 755076"/>
                <a:gd name="connsiteX105" fmla="*/ 329389 w 329389"/>
                <a:gd name="connsiteY105" fmla="*/ 721139 h 755076"/>
                <a:gd name="connsiteX106" fmla="*/ 309387 w 329389"/>
                <a:gd name="connsiteY106" fmla="*/ 700191 h 755076"/>
                <a:gd name="connsiteX107" fmla="*/ 139049 w 329389"/>
                <a:gd name="connsiteY107" fmla="*/ 723052 h 755076"/>
                <a:gd name="connsiteX108" fmla="*/ 124709 w 329389"/>
                <a:gd name="connsiteY108" fmla="*/ 731873 h 755076"/>
                <a:gd name="connsiteX109" fmla="*/ 105528 w 329389"/>
                <a:gd name="connsiteY109" fmla="*/ 736726 h 755076"/>
                <a:gd name="connsiteX110" fmla="*/ 29456 w 329389"/>
                <a:gd name="connsiteY110" fmla="*/ 738129 h 755076"/>
                <a:gd name="connsiteX111" fmla="*/ 20291 w 329389"/>
                <a:gd name="connsiteY111" fmla="*/ 735012 h 755076"/>
                <a:gd name="connsiteX112" fmla="*/ 20291 w 329389"/>
                <a:gd name="connsiteY112" fmla="*/ 730543 h 755076"/>
                <a:gd name="connsiteX113" fmla="*/ 35670 w 329389"/>
                <a:gd name="connsiteY113" fmla="*/ 719830 h 755076"/>
                <a:gd name="connsiteX114" fmla="*/ 67778 w 329389"/>
                <a:gd name="connsiteY114" fmla="*/ 707122 h 755076"/>
                <a:gd name="connsiteX115" fmla="*/ 97911 w 329389"/>
                <a:gd name="connsiteY115" fmla="*/ 699308 h 755076"/>
                <a:gd name="connsiteX116" fmla="*/ 116687 w 329389"/>
                <a:gd name="connsiteY116" fmla="*/ 676448 h 755076"/>
                <a:gd name="connsiteX117" fmla="*/ 124231 w 329389"/>
                <a:gd name="connsiteY117" fmla="*/ 678527 h 755076"/>
                <a:gd name="connsiteX118" fmla="*/ 136565 w 329389"/>
                <a:gd name="connsiteY118" fmla="*/ 679191 h 755076"/>
                <a:gd name="connsiteX119" fmla="*/ 136472 w 329389"/>
                <a:gd name="connsiteY119" fmla="*/ 681062 h 755076"/>
                <a:gd name="connsiteX120" fmla="*/ 138966 w 329389"/>
                <a:gd name="connsiteY120" fmla="*/ 702779 h 755076"/>
                <a:gd name="connsiteX121" fmla="*/ 139049 w 329389"/>
                <a:gd name="connsiteY121" fmla="*/ 723093 h 755076"/>
                <a:gd name="connsiteX122" fmla="*/ 305511 w 329389"/>
                <a:gd name="connsiteY122" fmla="*/ 726678 h 755076"/>
                <a:gd name="connsiteX123" fmla="*/ 270379 w 329389"/>
                <a:gd name="connsiteY123" fmla="*/ 730065 h 755076"/>
                <a:gd name="connsiteX124" fmla="*/ 233481 w 329389"/>
                <a:gd name="connsiteY124" fmla="*/ 730793 h 755076"/>
                <a:gd name="connsiteX125" fmla="*/ 215017 w 329389"/>
                <a:gd name="connsiteY125" fmla="*/ 730543 h 755076"/>
                <a:gd name="connsiteX126" fmla="*/ 199274 w 329389"/>
                <a:gd name="connsiteY126" fmla="*/ 726938 h 755076"/>
                <a:gd name="connsiteX127" fmla="*/ 193133 w 329389"/>
                <a:gd name="connsiteY127" fmla="*/ 699454 h 755076"/>
                <a:gd name="connsiteX128" fmla="*/ 194245 w 329389"/>
                <a:gd name="connsiteY128" fmla="*/ 680989 h 755076"/>
                <a:gd name="connsiteX129" fmla="*/ 218238 w 329389"/>
                <a:gd name="connsiteY129" fmla="*/ 680989 h 755076"/>
                <a:gd name="connsiteX130" fmla="*/ 219131 w 329389"/>
                <a:gd name="connsiteY130" fmla="*/ 690341 h 755076"/>
                <a:gd name="connsiteX131" fmla="*/ 240474 w 329389"/>
                <a:gd name="connsiteY131" fmla="*/ 700856 h 755076"/>
                <a:gd name="connsiteX132" fmla="*/ 273081 w 329389"/>
                <a:gd name="connsiteY132" fmla="*/ 706987 h 755076"/>
                <a:gd name="connsiteX133" fmla="*/ 304254 w 329389"/>
                <a:gd name="connsiteY133" fmla="*/ 715123 h 755076"/>
                <a:gd name="connsiteX134" fmla="*/ 312483 w 329389"/>
                <a:gd name="connsiteY134" fmla="*/ 721784 h 755076"/>
                <a:gd name="connsiteX135" fmla="*/ 305511 w 329389"/>
                <a:gd name="connsiteY135" fmla="*/ 726720 h 75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329389" h="755076">
                  <a:moveTo>
                    <a:pt x="232494" y="647655"/>
                  </a:moveTo>
                  <a:cubicBezTo>
                    <a:pt x="251811" y="562845"/>
                    <a:pt x="266317" y="477171"/>
                    <a:pt x="277933" y="390999"/>
                  </a:cubicBezTo>
                  <a:cubicBezTo>
                    <a:pt x="283441" y="350205"/>
                    <a:pt x="288501" y="309348"/>
                    <a:pt x="293832" y="268522"/>
                  </a:cubicBezTo>
                  <a:cubicBezTo>
                    <a:pt x="299027" y="228621"/>
                    <a:pt x="305573" y="188740"/>
                    <a:pt x="307807" y="148517"/>
                  </a:cubicBezTo>
                  <a:cubicBezTo>
                    <a:pt x="310674" y="100138"/>
                    <a:pt x="305166" y="51627"/>
                    <a:pt x="291525" y="5123"/>
                  </a:cubicBezTo>
                  <a:cubicBezTo>
                    <a:pt x="288813" y="-4042"/>
                    <a:pt x="273060" y="156"/>
                    <a:pt x="275783" y="9331"/>
                  </a:cubicBezTo>
                  <a:cubicBezTo>
                    <a:pt x="288142" y="51036"/>
                    <a:pt x="293659" y="94469"/>
                    <a:pt x="292117" y="137940"/>
                  </a:cubicBezTo>
                  <a:cubicBezTo>
                    <a:pt x="290797" y="176251"/>
                    <a:pt x="284844" y="214188"/>
                    <a:pt x="279835" y="252125"/>
                  </a:cubicBezTo>
                  <a:cubicBezTo>
                    <a:pt x="269060" y="332977"/>
                    <a:pt x="259749" y="414016"/>
                    <a:pt x="246449" y="494503"/>
                  </a:cubicBezTo>
                  <a:cubicBezTo>
                    <a:pt x="238136" y="544671"/>
                    <a:pt x="228317" y="594547"/>
                    <a:pt x="216991" y="644133"/>
                  </a:cubicBezTo>
                  <a:cubicBezTo>
                    <a:pt x="214767" y="654014"/>
                    <a:pt x="230416" y="656789"/>
                    <a:pt x="232494" y="647655"/>
                  </a:cubicBezTo>
                  <a:close/>
                  <a:moveTo>
                    <a:pt x="134736" y="665423"/>
                  </a:moveTo>
                  <a:lnTo>
                    <a:pt x="134840" y="665423"/>
                  </a:lnTo>
                  <a:lnTo>
                    <a:pt x="134622" y="665423"/>
                  </a:lnTo>
                  <a:lnTo>
                    <a:pt x="134736" y="665423"/>
                  </a:lnTo>
                  <a:close/>
                  <a:moveTo>
                    <a:pt x="123763" y="663553"/>
                  </a:moveTo>
                  <a:cubicBezTo>
                    <a:pt x="123572" y="663432"/>
                    <a:pt x="123345" y="663377"/>
                    <a:pt x="123119" y="663397"/>
                  </a:cubicBezTo>
                  <a:lnTo>
                    <a:pt x="123119" y="663397"/>
                  </a:lnTo>
                  <a:cubicBezTo>
                    <a:pt x="123350" y="663424"/>
                    <a:pt x="123576" y="663476"/>
                    <a:pt x="123795" y="663553"/>
                  </a:cubicBezTo>
                  <a:close/>
                  <a:moveTo>
                    <a:pt x="309387" y="700191"/>
                  </a:moveTo>
                  <a:cubicBezTo>
                    <a:pt x="296603" y="695972"/>
                    <a:pt x="283518" y="692727"/>
                    <a:pt x="270244" y="690486"/>
                  </a:cubicBezTo>
                  <a:cubicBezTo>
                    <a:pt x="263137" y="689115"/>
                    <a:pt x="256009" y="687868"/>
                    <a:pt x="248891" y="686558"/>
                  </a:cubicBezTo>
                  <a:cubicBezTo>
                    <a:pt x="244976" y="685390"/>
                    <a:pt x="240951" y="684627"/>
                    <a:pt x="236879" y="684283"/>
                  </a:cubicBezTo>
                  <a:lnTo>
                    <a:pt x="235331" y="683971"/>
                  </a:lnTo>
                  <a:cubicBezTo>
                    <a:pt x="235549" y="676885"/>
                    <a:pt x="235570" y="665070"/>
                    <a:pt x="226519" y="664343"/>
                  </a:cubicBezTo>
                  <a:cubicBezTo>
                    <a:pt x="226322" y="664343"/>
                    <a:pt x="226124" y="664343"/>
                    <a:pt x="225917" y="664281"/>
                  </a:cubicBezTo>
                  <a:cubicBezTo>
                    <a:pt x="225709" y="664218"/>
                    <a:pt x="225303" y="664166"/>
                    <a:pt x="224930" y="664187"/>
                  </a:cubicBezTo>
                  <a:cubicBezTo>
                    <a:pt x="224631" y="664246"/>
                    <a:pt x="224336" y="664322"/>
                    <a:pt x="224046" y="664416"/>
                  </a:cubicBezTo>
                  <a:cubicBezTo>
                    <a:pt x="223584" y="664411"/>
                    <a:pt x="223122" y="664443"/>
                    <a:pt x="222665" y="664509"/>
                  </a:cubicBezTo>
                  <a:cubicBezTo>
                    <a:pt x="212434" y="667538"/>
                    <a:pt x="201498" y="667174"/>
                    <a:pt x="191492" y="663470"/>
                  </a:cubicBezTo>
                  <a:cubicBezTo>
                    <a:pt x="204289" y="517621"/>
                    <a:pt x="204080" y="370921"/>
                    <a:pt x="190868" y="225109"/>
                  </a:cubicBezTo>
                  <a:cubicBezTo>
                    <a:pt x="187117" y="183607"/>
                    <a:pt x="182171" y="142220"/>
                    <a:pt x="175666" y="101062"/>
                  </a:cubicBezTo>
                  <a:cubicBezTo>
                    <a:pt x="174534" y="97691"/>
                    <a:pt x="170914" y="95844"/>
                    <a:pt x="167520" y="96906"/>
                  </a:cubicBezTo>
                  <a:cubicBezTo>
                    <a:pt x="159548" y="99470"/>
                    <a:pt x="151003" y="99661"/>
                    <a:pt x="142925" y="97457"/>
                  </a:cubicBezTo>
                  <a:cubicBezTo>
                    <a:pt x="142400" y="97361"/>
                    <a:pt x="141867" y="97326"/>
                    <a:pt x="141335" y="97353"/>
                  </a:cubicBezTo>
                  <a:cubicBezTo>
                    <a:pt x="137440" y="95825"/>
                    <a:pt x="133044" y="97744"/>
                    <a:pt x="131517" y="101639"/>
                  </a:cubicBezTo>
                  <a:cubicBezTo>
                    <a:pt x="131341" y="102088"/>
                    <a:pt x="131208" y="102552"/>
                    <a:pt x="131120" y="103026"/>
                  </a:cubicBezTo>
                  <a:cubicBezTo>
                    <a:pt x="124709" y="171440"/>
                    <a:pt x="113799" y="239355"/>
                    <a:pt x="108790" y="307904"/>
                  </a:cubicBezTo>
                  <a:cubicBezTo>
                    <a:pt x="104133" y="384068"/>
                    <a:pt x="107424" y="460511"/>
                    <a:pt x="118610" y="535994"/>
                  </a:cubicBezTo>
                  <a:cubicBezTo>
                    <a:pt x="124304" y="577828"/>
                    <a:pt x="131734" y="619392"/>
                    <a:pt x="140057" y="660779"/>
                  </a:cubicBezTo>
                  <a:cubicBezTo>
                    <a:pt x="139743" y="661046"/>
                    <a:pt x="139451" y="661338"/>
                    <a:pt x="139184" y="661652"/>
                  </a:cubicBezTo>
                  <a:cubicBezTo>
                    <a:pt x="138851" y="662119"/>
                    <a:pt x="138519" y="662576"/>
                    <a:pt x="138145" y="663034"/>
                  </a:cubicBezTo>
                  <a:lnTo>
                    <a:pt x="138145" y="663106"/>
                  </a:lnTo>
                  <a:lnTo>
                    <a:pt x="136472" y="664748"/>
                  </a:lnTo>
                  <a:lnTo>
                    <a:pt x="135879" y="665102"/>
                  </a:lnTo>
                  <a:lnTo>
                    <a:pt x="135796" y="665102"/>
                  </a:lnTo>
                  <a:lnTo>
                    <a:pt x="135474" y="665216"/>
                  </a:lnTo>
                  <a:lnTo>
                    <a:pt x="134851" y="665351"/>
                  </a:lnTo>
                  <a:cubicBezTo>
                    <a:pt x="135266" y="665351"/>
                    <a:pt x="135505" y="665351"/>
                    <a:pt x="134747" y="665351"/>
                  </a:cubicBezTo>
                  <a:cubicBezTo>
                    <a:pt x="134561" y="665364"/>
                    <a:pt x="134379" y="665406"/>
                    <a:pt x="134206" y="665475"/>
                  </a:cubicBezTo>
                  <a:cubicBezTo>
                    <a:pt x="134341" y="665413"/>
                    <a:pt x="134485" y="665374"/>
                    <a:pt x="134632" y="665361"/>
                  </a:cubicBezTo>
                  <a:cubicBezTo>
                    <a:pt x="133718" y="665361"/>
                    <a:pt x="132835" y="665361"/>
                    <a:pt x="131920" y="665361"/>
                  </a:cubicBezTo>
                  <a:cubicBezTo>
                    <a:pt x="131858" y="665361"/>
                    <a:pt x="131920" y="665361"/>
                    <a:pt x="131837" y="665361"/>
                  </a:cubicBezTo>
                  <a:cubicBezTo>
                    <a:pt x="131484" y="665361"/>
                    <a:pt x="131131" y="665278"/>
                    <a:pt x="130798" y="665216"/>
                  </a:cubicBezTo>
                  <a:cubicBezTo>
                    <a:pt x="129946" y="665091"/>
                    <a:pt x="129094" y="664935"/>
                    <a:pt x="128242" y="664748"/>
                  </a:cubicBezTo>
                  <a:cubicBezTo>
                    <a:pt x="127432" y="664582"/>
                    <a:pt x="126621" y="664385"/>
                    <a:pt x="125821" y="664166"/>
                  </a:cubicBezTo>
                  <a:cubicBezTo>
                    <a:pt x="125270" y="664021"/>
                    <a:pt x="124491" y="663688"/>
                    <a:pt x="123805" y="663501"/>
                  </a:cubicBezTo>
                  <a:cubicBezTo>
                    <a:pt x="123805" y="663501"/>
                    <a:pt x="123722" y="663564"/>
                    <a:pt x="123203" y="663356"/>
                  </a:cubicBezTo>
                  <a:lnTo>
                    <a:pt x="123203" y="663356"/>
                  </a:lnTo>
                  <a:lnTo>
                    <a:pt x="123119" y="663356"/>
                  </a:lnTo>
                  <a:lnTo>
                    <a:pt x="123119" y="663356"/>
                  </a:lnTo>
                  <a:lnTo>
                    <a:pt x="121956" y="662878"/>
                  </a:lnTo>
                  <a:cubicBezTo>
                    <a:pt x="121093" y="662493"/>
                    <a:pt x="120231" y="662088"/>
                    <a:pt x="119410" y="661641"/>
                  </a:cubicBezTo>
                  <a:cubicBezTo>
                    <a:pt x="119036" y="661433"/>
                    <a:pt x="118662" y="661226"/>
                    <a:pt x="118308" y="661007"/>
                  </a:cubicBezTo>
                  <a:lnTo>
                    <a:pt x="117664" y="660613"/>
                  </a:lnTo>
                  <a:cubicBezTo>
                    <a:pt x="117217" y="660311"/>
                    <a:pt x="117384" y="660436"/>
                    <a:pt x="118194" y="660966"/>
                  </a:cubicBezTo>
                  <a:cubicBezTo>
                    <a:pt x="117789" y="660966"/>
                    <a:pt x="116625" y="659719"/>
                    <a:pt x="116334" y="659449"/>
                  </a:cubicBezTo>
                  <a:cubicBezTo>
                    <a:pt x="116043" y="659179"/>
                    <a:pt x="115919" y="659012"/>
                    <a:pt x="115700" y="658804"/>
                  </a:cubicBezTo>
                  <a:lnTo>
                    <a:pt x="115420" y="658358"/>
                  </a:lnTo>
                  <a:cubicBezTo>
                    <a:pt x="115862" y="657094"/>
                    <a:pt x="115927" y="655729"/>
                    <a:pt x="115607" y="654430"/>
                  </a:cubicBezTo>
                  <a:cubicBezTo>
                    <a:pt x="96228" y="577288"/>
                    <a:pt x="76433" y="500260"/>
                    <a:pt x="59693" y="422484"/>
                  </a:cubicBezTo>
                  <a:cubicBezTo>
                    <a:pt x="38906" y="333108"/>
                    <a:pt x="25141" y="242243"/>
                    <a:pt x="18524" y="150720"/>
                  </a:cubicBezTo>
                  <a:cubicBezTo>
                    <a:pt x="15144" y="107834"/>
                    <a:pt x="16965" y="64696"/>
                    <a:pt x="23949" y="22247"/>
                  </a:cubicBezTo>
                  <a:cubicBezTo>
                    <a:pt x="25892" y="12043"/>
                    <a:pt x="9775" y="9165"/>
                    <a:pt x="7978" y="18631"/>
                  </a:cubicBezTo>
                  <a:cubicBezTo>
                    <a:pt x="-7390" y="99607"/>
                    <a:pt x="2159" y="184885"/>
                    <a:pt x="13869" y="265706"/>
                  </a:cubicBezTo>
                  <a:cubicBezTo>
                    <a:pt x="27180" y="357551"/>
                    <a:pt x="47266" y="448326"/>
                    <a:pt x="69222" y="538446"/>
                  </a:cubicBezTo>
                  <a:cubicBezTo>
                    <a:pt x="79010" y="578618"/>
                    <a:pt x="89318" y="618664"/>
                    <a:pt x="99355" y="658773"/>
                  </a:cubicBezTo>
                  <a:cubicBezTo>
                    <a:pt x="99472" y="659047"/>
                    <a:pt x="99604" y="659314"/>
                    <a:pt x="99750" y="659573"/>
                  </a:cubicBezTo>
                  <a:cubicBezTo>
                    <a:pt x="99623" y="660332"/>
                    <a:pt x="99684" y="661109"/>
                    <a:pt x="99927" y="661839"/>
                  </a:cubicBezTo>
                  <a:cubicBezTo>
                    <a:pt x="101096" y="664784"/>
                    <a:pt x="102906" y="667432"/>
                    <a:pt x="105226" y="669590"/>
                  </a:cubicBezTo>
                  <a:cubicBezTo>
                    <a:pt x="102421" y="673975"/>
                    <a:pt x="100779" y="679129"/>
                    <a:pt x="97610" y="683265"/>
                  </a:cubicBezTo>
                  <a:cubicBezTo>
                    <a:pt x="94569" y="686857"/>
                    <a:pt x="90445" y="689365"/>
                    <a:pt x="85857" y="690414"/>
                  </a:cubicBezTo>
                  <a:cubicBezTo>
                    <a:pt x="75550" y="693437"/>
                    <a:pt x="64795" y="694300"/>
                    <a:pt x="54529" y="697615"/>
                  </a:cubicBezTo>
                  <a:cubicBezTo>
                    <a:pt x="43763" y="701061"/>
                    <a:pt x="33488" y="705884"/>
                    <a:pt x="23959" y="711965"/>
                  </a:cubicBezTo>
                  <a:cubicBezTo>
                    <a:pt x="16883" y="716526"/>
                    <a:pt x="3021" y="723904"/>
                    <a:pt x="3177" y="733785"/>
                  </a:cubicBezTo>
                  <a:cubicBezTo>
                    <a:pt x="3323" y="743792"/>
                    <a:pt x="15314" y="747522"/>
                    <a:pt x="23044" y="749881"/>
                  </a:cubicBezTo>
                  <a:cubicBezTo>
                    <a:pt x="34439" y="753237"/>
                    <a:pt x="46246" y="754985"/>
                    <a:pt x="58124" y="755076"/>
                  </a:cubicBezTo>
                  <a:cubicBezTo>
                    <a:pt x="83022" y="754732"/>
                    <a:pt x="107733" y="750723"/>
                    <a:pt x="131463" y="743179"/>
                  </a:cubicBezTo>
                  <a:cubicBezTo>
                    <a:pt x="142956" y="739885"/>
                    <a:pt x="151819" y="734596"/>
                    <a:pt x="153045" y="721732"/>
                  </a:cubicBezTo>
                  <a:cubicBezTo>
                    <a:pt x="153912" y="706935"/>
                    <a:pt x="152892" y="692089"/>
                    <a:pt x="150011" y="677550"/>
                  </a:cubicBezTo>
                  <a:cubicBezTo>
                    <a:pt x="149798" y="676018"/>
                    <a:pt x="148889" y="674672"/>
                    <a:pt x="147549" y="673902"/>
                  </a:cubicBezTo>
                  <a:cubicBezTo>
                    <a:pt x="149343" y="672256"/>
                    <a:pt x="150950" y="670416"/>
                    <a:pt x="152339" y="668416"/>
                  </a:cubicBezTo>
                  <a:cubicBezTo>
                    <a:pt x="153151" y="666448"/>
                    <a:pt x="153804" y="664419"/>
                    <a:pt x="154292" y="662347"/>
                  </a:cubicBezTo>
                  <a:cubicBezTo>
                    <a:pt x="137829" y="585426"/>
                    <a:pt x="126942" y="507415"/>
                    <a:pt x="121717" y="428926"/>
                  </a:cubicBezTo>
                  <a:cubicBezTo>
                    <a:pt x="118821" y="357221"/>
                    <a:pt x="122225" y="285401"/>
                    <a:pt x="131889" y="214291"/>
                  </a:cubicBezTo>
                  <a:cubicBezTo>
                    <a:pt x="136046" y="179700"/>
                    <a:pt x="140483" y="145130"/>
                    <a:pt x="143901" y="110455"/>
                  </a:cubicBezTo>
                  <a:cubicBezTo>
                    <a:pt x="150325" y="111598"/>
                    <a:pt x="156898" y="111630"/>
                    <a:pt x="163332" y="110549"/>
                  </a:cubicBezTo>
                  <a:cubicBezTo>
                    <a:pt x="184653" y="256558"/>
                    <a:pt x="191912" y="404278"/>
                    <a:pt x="185008" y="551674"/>
                  </a:cubicBezTo>
                  <a:cubicBezTo>
                    <a:pt x="183532" y="589580"/>
                    <a:pt x="181139" y="627434"/>
                    <a:pt x="177827" y="665236"/>
                  </a:cubicBezTo>
                  <a:cubicBezTo>
                    <a:pt x="177835" y="665646"/>
                    <a:pt x="177887" y="666054"/>
                    <a:pt x="177983" y="666452"/>
                  </a:cubicBezTo>
                  <a:cubicBezTo>
                    <a:pt x="177027" y="668080"/>
                    <a:pt x="176660" y="669988"/>
                    <a:pt x="176944" y="671855"/>
                  </a:cubicBezTo>
                  <a:cubicBezTo>
                    <a:pt x="180311" y="693136"/>
                    <a:pt x="168278" y="718313"/>
                    <a:pt x="185008" y="736393"/>
                  </a:cubicBezTo>
                  <a:cubicBezTo>
                    <a:pt x="194256" y="746400"/>
                    <a:pt x="208450" y="746036"/>
                    <a:pt x="221012" y="746244"/>
                  </a:cubicBezTo>
                  <a:cubicBezTo>
                    <a:pt x="236401" y="746493"/>
                    <a:pt x="251790" y="746452"/>
                    <a:pt x="267158" y="745766"/>
                  </a:cubicBezTo>
                  <a:cubicBezTo>
                    <a:pt x="281066" y="745716"/>
                    <a:pt x="294940" y="744398"/>
                    <a:pt x="308608" y="741828"/>
                  </a:cubicBezTo>
                  <a:cubicBezTo>
                    <a:pt x="318760" y="739459"/>
                    <a:pt x="329389" y="732757"/>
                    <a:pt x="329389" y="721139"/>
                  </a:cubicBezTo>
                  <a:cubicBezTo>
                    <a:pt x="329338" y="710053"/>
                    <a:pt x="318583" y="703475"/>
                    <a:pt x="309387" y="700191"/>
                  </a:cubicBezTo>
                  <a:close/>
                  <a:moveTo>
                    <a:pt x="139049" y="723052"/>
                  </a:moveTo>
                  <a:cubicBezTo>
                    <a:pt x="137698" y="729619"/>
                    <a:pt x="130196" y="730325"/>
                    <a:pt x="124709" y="731873"/>
                  </a:cubicBezTo>
                  <a:cubicBezTo>
                    <a:pt x="118350" y="733640"/>
                    <a:pt x="111960" y="735282"/>
                    <a:pt x="105528" y="736726"/>
                  </a:cubicBezTo>
                  <a:cubicBezTo>
                    <a:pt x="80676" y="743476"/>
                    <a:pt x="54539" y="743958"/>
                    <a:pt x="29456" y="738129"/>
                  </a:cubicBezTo>
                  <a:cubicBezTo>
                    <a:pt x="26298" y="737422"/>
                    <a:pt x="23225" y="736377"/>
                    <a:pt x="20291" y="735012"/>
                  </a:cubicBezTo>
                  <a:cubicBezTo>
                    <a:pt x="16789" y="733110"/>
                    <a:pt x="17413" y="732933"/>
                    <a:pt x="20291" y="730543"/>
                  </a:cubicBezTo>
                  <a:cubicBezTo>
                    <a:pt x="25108" y="726547"/>
                    <a:pt x="30252" y="722963"/>
                    <a:pt x="35670" y="719830"/>
                  </a:cubicBezTo>
                  <a:cubicBezTo>
                    <a:pt x="45681" y="714022"/>
                    <a:pt x="56503" y="709739"/>
                    <a:pt x="67778" y="707122"/>
                  </a:cubicBezTo>
                  <a:cubicBezTo>
                    <a:pt x="78099" y="705733"/>
                    <a:pt x="88216" y="703110"/>
                    <a:pt x="97911" y="699308"/>
                  </a:cubicBezTo>
                  <a:cubicBezTo>
                    <a:pt x="108063" y="694206"/>
                    <a:pt x="111087" y="685385"/>
                    <a:pt x="116687" y="676448"/>
                  </a:cubicBezTo>
                  <a:cubicBezTo>
                    <a:pt x="119146" y="677330"/>
                    <a:pt x="121668" y="678025"/>
                    <a:pt x="124231" y="678527"/>
                  </a:cubicBezTo>
                  <a:cubicBezTo>
                    <a:pt x="128275" y="679450"/>
                    <a:pt x="132446" y="679675"/>
                    <a:pt x="136565" y="679191"/>
                  </a:cubicBezTo>
                  <a:cubicBezTo>
                    <a:pt x="136434" y="679806"/>
                    <a:pt x="136403" y="680437"/>
                    <a:pt x="136472" y="681062"/>
                  </a:cubicBezTo>
                  <a:cubicBezTo>
                    <a:pt x="137687" y="688252"/>
                    <a:pt x="138520" y="695501"/>
                    <a:pt x="138966" y="702779"/>
                  </a:cubicBezTo>
                  <a:cubicBezTo>
                    <a:pt x="139821" y="709521"/>
                    <a:pt x="139850" y="716344"/>
                    <a:pt x="139049" y="723093"/>
                  </a:cubicBezTo>
                  <a:close/>
                  <a:moveTo>
                    <a:pt x="305511" y="726678"/>
                  </a:moveTo>
                  <a:cubicBezTo>
                    <a:pt x="293945" y="728988"/>
                    <a:pt x="282174" y="730123"/>
                    <a:pt x="270379" y="730065"/>
                  </a:cubicBezTo>
                  <a:cubicBezTo>
                    <a:pt x="258087" y="730678"/>
                    <a:pt x="245784" y="730855"/>
                    <a:pt x="233481" y="730793"/>
                  </a:cubicBezTo>
                  <a:cubicBezTo>
                    <a:pt x="227319" y="730793"/>
                    <a:pt x="221168" y="730699"/>
                    <a:pt x="215017" y="730543"/>
                  </a:cubicBezTo>
                  <a:cubicBezTo>
                    <a:pt x="209515" y="731104"/>
                    <a:pt x="203983" y="729837"/>
                    <a:pt x="199274" y="726938"/>
                  </a:cubicBezTo>
                  <a:cubicBezTo>
                    <a:pt x="191575" y="720599"/>
                    <a:pt x="192500" y="708317"/>
                    <a:pt x="193133" y="699454"/>
                  </a:cubicBezTo>
                  <a:cubicBezTo>
                    <a:pt x="193580" y="693302"/>
                    <a:pt x="194172" y="687151"/>
                    <a:pt x="194245" y="680989"/>
                  </a:cubicBezTo>
                  <a:cubicBezTo>
                    <a:pt x="202184" y="682361"/>
                    <a:pt x="210299" y="682361"/>
                    <a:pt x="218238" y="680989"/>
                  </a:cubicBezTo>
                  <a:cubicBezTo>
                    <a:pt x="218151" y="684131"/>
                    <a:pt x="218451" y="687272"/>
                    <a:pt x="219131" y="690341"/>
                  </a:cubicBezTo>
                  <a:cubicBezTo>
                    <a:pt x="221750" y="699558"/>
                    <a:pt x="232640" y="699391"/>
                    <a:pt x="240474" y="700856"/>
                  </a:cubicBezTo>
                  <a:cubicBezTo>
                    <a:pt x="251343" y="702935"/>
                    <a:pt x="262295" y="704732"/>
                    <a:pt x="273081" y="706987"/>
                  </a:cubicBezTo>
                  <a:cubicBezTo>
                    <a:pt x="283705" y="708710"/>
                    <a:pt x="294143" y="711434"/>
                    <a:pt x="304254" y="715123"/>
                  </a:cubicBezTo>
                  <a:cubicBezTo>
                    <a:pt x="306623" y="716110"/>
                    <a:pt x="312494" y="718532"/>
                    <a:pt x="312483" y="721784"/>
                  </a:cubicBezTo>
                  <a:cubicBezTo>
                    <a:pt x="312473" y="725036"/>
                    <a:pt x="307953" y="726055"/>
                    <a:pt x="305511" y="726720"/>
                  </a:cubicBezTo>
                  <a:close/>
                </a:path>
              </a:pathLst>
            </a:custGeom>
            <a:solidFill>
              <a:srgbClr val="000000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46">
              <a:extLst>
                <a:ext uri="{FF2B5EF4-FFF2-40B4-BE49-F238E27FC236}">
                  <a16:creationId xmlns:a16="http://schemas.microsoft.com/office/drawing/2014/main" id="{F9ADE03D-ECC6-44BC-BCF1-B789502453DE}"/>
                </a:ext>
              </a:extLst>
            </p:cNvPr>
            <p:cNvSpPr/>
            <p:nvPr/>
          </p:nvSpPr>
          <p:spPr>
            <a:xfrm>
              <a:off x="3742376" y="4414175"/>
              <a:ext cx="448144" cy="592062"/>
            </a:xfrm>
            <a:custGeom>
              <a:avLst/>
              <a:gdLst>
                <a:gd name="connsiteX0" fmla="*/ 445004 w 448144"/>
                <a:gd name="connsiteY0" fmla="*/ 517005 h 592062"/>
                <a:gd name="connsiteX1" fmla="*/ 441648 w 448144"/>
                <a:gd name="connsiteY1" fmla="*/ 497345 h 592062"/>
                <a:gd name="connsiteX2" fmla="*/ 440089 w 448144"/>
                <a:gd name="connsiteY2" fmla="*/ 491589 h 592062"/>
                <a:gd name="connsiteX3" fmla="*/ 422176 w 448144"/>
                <a:gd name="connsiteY3" fmla="*/ 247839 h 592062"/>
                <a:gd name="connsiteX4" fmla="*/ 383397 w 448144"/>
                <a:gd name="connsiteY4" fmla="*/ 103104 h 592062"/>
                <a:gd name="connsiteX5" fmla="*/ 337677 w 448144"/>
                <a:gd name="connsiteY5" fmla="*/ 57820 h 592062"/>
                <a:gd name="connsiteX6" fmla="*/ 305403 w 448144"/>
                <a:gd name="connsiteY6" fmla="*/ 44925 h 592062"/>
                <a:gd name="connsiteX7" fmla="*/ 273575 w 448144"/>
                <a:gd name="connsiteY7" fmla="*/ 39262 h 592062"/>
                <a:gd name="connsiteX8" fmla="*/ 272827 w 448144"/>
                <a:gd name="connsiteY8" fmla="*/ 38743 h 592062"/>
                <a:gd name="connsiteX9" fmla="*/ 271165 w 448144"/>
                <a:gd name="connsiteY9" fmla="*/ 35854 h 592062"/>
                <a:gd name="connsiteX10" fmla="*/ 265398 w 448144"/>
                <a:gd name="connsiteY10" fmla="*/ 32674 h 592062"/>
                <a:gd name="connsiteX11" fmla="*/ 265107 w 448144"/>
                <a:gd name="connsiteY11" fmla="*/ 30752 h 592062"/>
                <a:gd name="connsiteX12" fmla="*/ 259267 w 448144"/>
                <a:gd name="connsiteY12" fmla="*/ 25369 h 592062"/>
                <a:gd name="connsiteX13" fmla="*/ 258508 w 448144"/>
                <a:gd name="connsiteY13" fmla="*/ 22304 h 592062"/>
                <a:gd name="connsiteX14" fmla="*/ 257344 w 448144"/>
                <a:gd name="connsiteY14" fmla="*/ 19914 h 592062"/>
                <a:gd name="connsiteX15" fmla="*/ 253988 w 448144"/>
                <a:gd name="connsiteY15" fmla="*/ 7445 h 592062"/>
                <a:gd name="connsiteX16" fmla="*/ 253926 w 448144"/>
                <a:gd name="connsiteY16" fmla="*/ 6770 h 592062"/>
                <a:gd name="connsiteX17" fmla="*/ 251848 w 448144"/>
                <a:gd name="connsiteY17" fmla="*/ 2032 h 592062"/>
                <a:gd name="connsiteX18" fmla="*/ 246808 w 448144"/>
                <a:gd name="connsiteY18" fmla="*/ 224 h 592062"/>
                <a:gd name="connsiteX19" fmla="*/ 241499 w 448144"/>
                <a:gd name="connsiteY19" fmla="*/ 2302 h 592062"/>
                <a:gd name="connsiteX20" fmla="*/ 239254 w 448144"/>
                <a:gd name="connsiteY20" fmla="*/ 6999 h 592062"/>
                <a:gd name="connsiteX21" fmla="*/ 244928 w 448144"/>
                <a:gd name="connsiteY21" fmla="*/ 27780 h 592062"/>
                <a:gd name="connsiteX22" fmla="*/ 243639 w 448144"/>
                <a:gd name="connsiteY22" fmla="*/ 32186 h 592062"/>
                <a:gd name="connsiteX23" fmla="*/ 243639 w 448144"/>
                <a:gd name="connsiteY23" fmla="*/ 32259 h 592062"/>
                <a:gd name="connsiteX24" fmla="*/ 242943 w 448144"/>
                <a:gd name="connsiteY24" fmla="*/ 35116 h 592062"/>
                <a:gd name="connsiteX25" fmla="*/ 240075 w 448144"/>
                <a:gd name="connsiteY25" fmla="*/ 45434 h 592062"/>
                <a:gd name="connsiteX26" fmla="*/ 230993 w 448144"/>
                <a:gd name="connsiteY26" fmla="*/ 75661 h 592062"/>
                <a:gd name="connsiteX27" fmla="*/ 219875 w 448144"/>
                <a:gd name="connsiteY27" fmla="*/ 110772 h 592062"/>
                <a:gd name="connsiteX28" fmla="*/ 219335 w 448144"/>
                <a:gd name="connsiteY28" fmla="*/ 112414 h 592062"/>
                <a:gd name="connsiteX29" fmla="*/ 219179 w 448144"/>
                <a:gd name="connsiteY29" fmla="*/ 112414 h 592062"/>
                <a:gd name="connsiteX30" fmla="*/ 218701 w 448144"/>
                <a:gd name="connsiteY30" fmla="*/ 112487 h 592062"/>
                <a:gd name="connsiteX31" fmla="*/ 217600 w 448144"/>
                <a:gd name="connsiteY31" fmla="*/ 112487 h 592062"/>
                <a:gd name="connsiteX32" fmla="*/ 211012 w 448144"/>
                <a:gd name="connsiteY32" fmla="*/ 111583 h 592062"/>
                <a:gd name="connsiteX33" fmla="*/ 210710 w 448144"/>
                <a:gd name="connsiteY33" fmla="*/ 111510 h 592062"/>
                <a:gd name="connsiteX34" fmla="*/ 204226 w 448144"/>
                <a:gd name="connsiteY34" fmla="*/ 91622 h 592062"/>
                <a:gd name="connsiteX35" fmla="*/ 189357 w 448144"/>
                <a:gd name="connsiteY35" fmla="*/ 40405 h 592062"/>
                <a:gd name="connsiteX36" fmla="*/ 188816 w 448144"/>
                <a:gd name="connsiteY36" fmla="*/ 39366 h 592062"/>
                <a:gd name="connsiteX37" fmla="*/ 191830 w 448144"/>
                <a:gd name="connsiteY37" fmla="*/ 32571 h 592062"/>
                <a:gd name="connsiteX38" fmla="*/ 188411 w 448144"/>
                <a:gd name="connsiteY38" fmla="*/ 3476 h 592062"/>
                <a:gd name="connsiteX39" fmla="*/ 174342 w 448144"/>
                <a:gd name="connsiteY39" fmla="*/ 11259 h 592062"/>
                <a:gd name="connsiteX40" fmla="*/ 175558 w 448144"/>
                <a:gd name="connsiteY40" fmla="*/ 13534 h 592062"/>
                <a:gd name="connsiteX41" fmla="*/ 175620 w 448144"/>
                <a:gd name="connsiteY41" fmla="*/ 13669 h 592062"/>
                <a:gd name="connsiteX42" fmla="*/ 176171 w 448144"/>
                <a:gd name="connsiteY42" fmla="*/ 15249 h 592062"/>
                <a:gd name="connsiteX43" fmla="*/ 176888 w 448144"/>
                <a:gd name="connsiteY43" fmla="*/ 17826 h 592062"/>
                <a:gd name="connsiteX44" fmla="*/ 177148 w 448144"/>
                <a:gd name="connsiteY44" fmla="*/ 19135 h 592062"/>
                <a:gd name="connsiteX45" fmla="*/ 177252 w 448144"/>
                <a:gd name="connsiteY45" fmla="*/ 19748 h 592062"/>
                <a:gd name="connsiteX46" fmla="*/ 177335 w 448144"/>
                <a:gd name="connsiteY46" fmla="*/ 20496 h 592062"/>
                <a:gd name="connsiteX47" fmla="*/ 177397 w 448144"/>
                <a:gd name="connsiteY47" fmla="*/ 22169 h 592062"/>
                <a:gd name="connsiteX48" fmla="*/ 177293 w 448144"/>
                <a:gd name="connsiteY48" fmla="*/ 24840 h 592062"/>
                <a:gd name="connsiteX49" fmla="*/ 177148 w 448144"/>
                <a:gd name="connsiteY49" fmla="*/ 26159 h 592062"/>
                <a:gd name="connsiteX50" fmla="*/ 177148 w 448144"/>
                <a:gd name="connsiteY50" fmla="*/ 26430 h 592062"/>
                <a:gd name="connsiteX51" fmla="*/ 176462 w 448144"/>
                <a:gd name="connsiteY51" fmla="*/ 29079 h 592062"/>
                <a:gd name="connsiteX52" fmla="*/ 175620 w 448144"/>
                <a:gd name="connsiteY52" fmla="*/ 31396 h 592062"/>
                <a:gd name="connsiteX53" fmla="*/ 175391 w 448144"/>
                <a:gd name="connsiteY53" fmla="*/ 31916 h 592062"/>
                <a:gd name="connsiteX54" fmla="*/ 175121 w 448144"/>
                <a:gd name="connsiteY54" fmla="*/ 32415 h 592062"/>
                <a:gd name="connsiteX55" fmla="*/ 172274 w 448144"/>
                <a:gd name="connsiteY55" fmla="*/ 36696 h 592062"/>
                <a:gd name="connsiteX56" fmla="*/ 171443 w 448144"/>
                <a:gd name="connsiteY56" fmla="*/ 37579 h 592062"/>
                <a:gd name="connsiteX57" fmla="*/ 169625 w 448144"/>
                <a:gd name="connsiteY57" fmla="*/ 39273 h 592062"/>
                <a:gd name="connsiteX58" fmla="*/ 168502 w 448144"/>
                <a:gd name="connsiteY58" fmla="*/ 40177 h 592062"/>
                <a:gd name="connsiteX59" fmla="*/ 166185 w 448144"/>
                <a:gd name="connsiteY59" fmla="*/ 41590 h 592062"/>
                <a:gd name="connsiteX60" fmla="*/ 163619 w 448144"/>
                <a:gd name="connsiteY60" fmla="*/ 44000 h 592062"/>
                <a:gd name="connsiteX61" fmla="*/ 158226 w 448144"/>
                <a:gd name="connsiteY61" fmla="*/ 43460 h 592062"/>
                <a:gd name="connsiteX62" fmla="*/ 91848 w 448144"/>
                <a:gd name="connsiteY62" fmla="*/ 67546 h 592062"/>
                <a:gd name="connsiteX63" fmla="*/ 66360 w 448144"/>
                <a:gd name="connsiteY63" fmla="*/ 94282 h 592062"/>
                <a:gd name="connsiteX64" fmla="*/ 32672 w 448144"/>
                <a:gd name="connsiteY64" fmla="*/ 195427 h 592062"/>
                <a:gd name="connsiteX65" fmla="*/ 15818 w 448144"/>
                <a:gd name="connsiteY65" fmla="*/ 372769 h 592062"/>
                <a:gd name="connsiteX66" fmla="*/ 10623 w 448144"/>
                <a:gd name="connsiteY66" fmla="*/ 490186 h 592062"/>
                <a:gd name="connsiteX67" fmla="*/ 7880 w 448144"/>
                <a:gd name="connsiteY67" fmla="*/ 496784 h 592062"/>
                <a:gd name="connsiteX68" fmla="*/ 4617 w 448144"/>
                <a:gd name="connsiteY68" fmla="*/ 511186 h 592062"/>
                <a:gd name="connsiteX69" fmla="*/ 3 w 448144"/>
                <a:gd name="connsiteY69" fmla="*/ 547731 h 592062"/>
                <a:gd name="connsiteX70" fmla="*/ 18707 w 448144"/>
                <a:gd name="connsiteY70" fmla="*/ 584920 h 592062"/>
                <a:gd name="connsiteX71" fmla="*/ 60832 w 448144"/>
                <a:gd name="connsiteY71" fmla="*/ 562372 h 592062"/>
                <a:gd name="connsiteX72" fmla="*/ 64759 w 448144"/>
                <a:gd name="connsiteY72" fmla="*/ 531802 h 592062"/>
                <a:gd name="connsiteX73" fmla="*/ 60780 w 448144"/>
                <a:gd name="connsiteY73" fmla="*/ 497512 h 592062"/>
                <a:gd name="connsiteX74" fmla="*/ 60780 w 448144"/>
                <a:gd name="connsiteY74" fmla="*/ 497428 h 592062"/>
                <a:gd name="connsiteX75" fmla="*/ 99153 w 448144"/>
                <a:gd name="connsiteY75" fmla="*/ 261399 h 592062"/>
                <a:gd name="connsiteX76" fmla="*/ 103559 w 448144"/>
                <a:gd name="connsiteY76" fmla="*/ 278482 h 592062"/>
                <a:gd name="connsiteX77" fmla="*/ 104785 w 448144"/>
                <a:gd name="connsiteY77" fmla="*/ 327995 h 592062"/>
                <a:gd name="connsiteX78" fmla="*/ 87952 w 448144"/>
                <a:gd name="connsiteY78" fmla="*/ 383482 h 592062"/>
                <a:gd name="connsiteX79" fmla="*/ 71961 w 448144"/>
                <a:gd name="connsiteY79" fmla="*/ 473945 h 592062"/>
                <a:gd name="connsiteX80" fmla="*/ 75733 w 448144"/>
                <a:gd name="connsiteY80" fmla="*/ 482767 h 592062"/>
                <a:gd name="connsiteX81" fmla="*/ 89116 w 448144"/>
                <a:gd name="connsiteY81" fmla="*/ 485687 h 592062"/>
                <a:gd name="connsiteX82" fmla="*/ 113150 w 448144"/>
                <a:gd name="connsiteY82" fmla="*/ 490508 h 592062"/>
                <a:gd name="connsiteX83" fmla="*/ 162590 w 448144"/>
                <a:gd name="connsiteY83" fmla="*/ 486352 h 592062"/>
                <a:gd name="connsiteX84" fmla="*/ 173802 w 448144"/>
                <a:gd name="connsiteY84" fmla="*/ 449734 h 592062"/>
                <a:gd name="connsiteX85" fmla="*/ 174841 w 448144"/>
                <a:gd name="connsiteY85" fmla="*/ 415164 h 592062"/>
                <a:gd name="connsiteX86" fmla="*/ 233612 w 448144"/>
                <a:gd name="connsiteY86" fmla="*/ 421918 h 592062"/>
                <a:gd name="connsiteX87" fmla="*/ 274541 w 448144"/>
                <a:gd name="connsiteY87" fmla="*/ 414769 h 592062"/>
                <a:gd name="connsiteX88" fmla="*/ 281815 w 448144"/>
                <a:gd name="connsiteY88" fmla="*/ 474194 h 592062"/>
                <a:gd name="connsiteX89" fmla="*/ 299625 w 448144"/>
                <a:gd name="connsiteY89" fmla="*/ 495735 h 592062"/>
                <a:gd name="connsiteX90" fmla="*/ 330070 w 448144"/>
                <a:gd name="connsiteY90" fmla="*/ 490113 h 592062"/>
                <a:gd name="connsiteX91" fmla="*/ 366335 w 448144"/>
                <a:gd name="connsiteY91" fmla="*/ 476917 h 592062"/>
                <a:gd name="connsiteX92" fmla="*/ 370844 w 448144"/>
                <a:gd name="connsiteY92" fmla="*/ 469976 h 592062"/>
                <a:gd name="connsiteX93" fmla="*/ 367083 w 448144"/>
                <a:gd name="connsiteY93" fmla="*/ 423809 h 592062"/>
                <a:gd name="connsiteX94" fmla="*/ 342321 w 448144"/>
                <a:gd name="connsiteY94" fmla="*/ 353255 h 592062"/>
                <a:gd name="connsiteX95" fmla="*/ 341355 w 448144"/>
                <a:gd name="connsiteY95" fmla="*/ 278066 h 592062"/>
                <a:gd name="connsiteX96" fmla="*/ 348795 w 448144"/>
                <a:gd name="connsiteY96" fmla="*/ 254946 h 592062"/>
                <a:gd name="connsiteX97" fmla="*/ 382815 w 448144"/>
                <a:gd name="connsiteY97" fmla="*/ 412493 h 592062"/>
                <a:gd name="connsiteX98" fmla="*/ 387678 w 448144"/>
                <a:gd name="connsiteY98" fmla="*/ 460738 h 592062"/>
                <a:gd name="connsiteX99" fmla="*/ 387771 w 448144"/>
                <a:gd name="connsiteY99" fmla="*/ 494602 h 592062"/>
                <a:gd name="connsiteX100" fmla="*/ 387917 w 448144"/>
                <a:gd name="connsiteY100" fmla="*/ 496493 h 592062"/>
                <a:gd name="connsiteX101" fmla="*/ 385901 w 448144"/>
                <a:gd name="connsiteY101" fmla="*/ 560190 h 592062"/>
                <a:gd name="connsiteX102" fmla="*/ 419713 w 448144"/>
                <a:gd name="connsiteY102" fmla="*/ 592038 h 592062"/>
                <a:gd name="connsiteX103" fmla="*/ 448142 w 448144"/>
                <a:gd name="connsiteY103" fmla="*/ 554630 h 592062"/>
                <a:gd name="connsiteX104" fmla="*/ 445004 w 448144"/>
                <a:gd name="connsiteY104" fmla="*/ 517005 h 592062"/>
                <a:gd name="connsiteX105" fmla="*/ 423007 w 448144"/>
                <a:gd name="connsiteY105" fmla="*/ 495309 h 592062"/>
                <a:gd name="connsiteX106" fmla="*/ 409499 w 448144"/>
                <a:gd name="connsiteY106" fmla="*/ 500037 h 592062"/>
                <a:gd name="connsiteX107" fmla="*/ 404127 w 448144"/>
                <a:gd name="connsiteY107" fmla="*/ 492098 h 592062"/>
                <a:gd name="connsiteX108" fmla="*/ 404397 w 448144"/>
                <a:gd name="connsiteY108" fmla="*/ 476917 h 592062"/>
                <a:gd name="connsiteX109" fmla="*/ 413458 w 448144"/>
                <a:gd name="connsiteY109" fmla="*/ 477187 h 592062"/>
                <a:gd name="connsiteX110" fmla="*/ 422809 w 448144"/>
                <a:gd name="connsiteY110" fmla="*/ 475109 h 592062"/>
                <a:gd name="connsiteX111" fmla="*/ 422809 w 448144"/>
                <a:gd name="connsiteY111" fmla="*/ 492337 h 592062"/>
                <a:gd name="connsiteX112" fmla="*/ 423163 w 448144"/>
                <a:gd name="connsiteY112" fmla="*/ 494155 h 592062"/>
                <a:gd name="connsiteX113" fmla="*/ 422986 w 448144"/>
                <a:gd name="connsiteY113" fmla="*/ 494986 h 592062"/>
                <a:gd name="connsiteX114" fmla="*/ 423007 w 448144"/>
                <a:gd name="connsiteY114" fmla="*/ 495309 h 592062"/>
                <a:gd name="connsiteX115" fmla="*/ 404116 w 448144"/>
                <a:gd name="connsiteY115" fmla="*/ 461975 h 592062"/>
                <a:gd name="connsiteX116" fmla="*/ 404335 w 448144"/>
                <a:gd name="connsiteY116" fmla="*/ 462047 h 592062"/>
                <a:gd name="connsiteX117" fmla="*/ 404127 w 448144"/>
                <a:gd name="connsiteY117" fmla="*/ 462047 h 592062"/>
                <a:gd name="connsiteX118" fmla="*/ 252274 w 448144"/>
                <a:gd name="connsiteY118" fmla="*/ 61114 h 592062"/>
                <a:gd name="connsiteX119" fmla="*/ 260233 w 448144"/>
                <a:gd name="connsiteY119" fmla="*/ 97005 h 592062"/>
                <a:gd name="connsiteX120" fmla="*/ 258301 w 448144"/>
                <a:gd name="connsiteY120" fmla="*/ 98116 h 592062"/>
                <a:gd name="connsiteX121" fmla="*/ 257147 w 448144"/>
                <a:gd name="connsiteY121" fmla="*/ 98719 h 592062"/>
                <a:gd name="connsiteX122" fmla="*/ 252991 w 448144"/>
                <a:gd name="connsiteY122" fmla="*/ 100631 h 592062"/>
                <a:gd name="connsiteX123" fmla="*/ 242901 w 448144"/>
                <a:gd name="connsiteY123" fmla="*/ 104694 h 592062"/>
                <a:gd name="connsiteX124" fmla="*/ 238257 w 448144"/>
                <a:gd name="connsiteY124" fmla="*/ 106356 h 592062"/>
                <a:gd name="connsiteX125" fmla="*/ 252274 w 448144"/>
                <a:gd name="connsiteY125" fmla="*/ 61114 h 592062"/>
                <a:gd name="connsiteX126" fmla="*/ 218794 w 448144"/>
                <a:gd name="connsiteY126" fmla="*/ 112580 h 592062"/>
                <a:gd name="connsiteX127" fmla="*/ 218794 w 448144"/>
                <a:gd name="connsiteY127" fmla="*/ 112580 h 592062"/>
                <a:gd name="connsiteX128" fmla="*/ 209952 w 448144"/>
                <a:gd name="connsiteY128" fmla="*/ 182937 h 592062"/>
                <a:gd name="connsiteX129" fmla="*/ 210118 w 448144"/>
                <a:gd name="connsiteY129" fmla="*/ 182231 h 592062"/>
                <a:gd name="connsiteX130" fmla="*/ 210845 w 448144"/>
                <a:gd name="connsiteY130" fmla="*/ 179737 h 592062"/>
                <a:gd name="connsiteX131" fmla="*/ 213027 w 448144"/>
                <a:gd name="connsiteY131" fmla="*/ 172224 h 592062"/>
                <a:gd name="connsiteX132" fmla="*/ 211625 w 448144"/>
                <a:gd name="connsiteY132" fmla="*/ 166312 h 592062"/>
                <a:gd name="connsiteX133" fmla="*/ 210981 w 448144"/>
                <a:gd name="connsiteY133" fmla="*/ 163964 h 592062"/>
                <a:gd name="connsiteX134" fmla="*/ 210804 w 448144"/>
                <a:gd name="connsiteY134" fmla="*/ 163153 h 592062"/>
                <a:gd name="connsiteX135" fmla="*/ 210658 w 448144"/>
                <a:gd name="connsiteY135" fmla="*/ 162249 h 592062"/>
                <a:gd name="connsiteX136" fmla="*/ 210658 w 448144"/>
                <a:gd name="connsiteY136" fmla="*/ 162249 h 592062"/>
                <a:gd name="connsiteX137" fmla="*/ 210658 w 448144"/>
                <a:gd name="connsiteY137" fmla="*/ 161813 h 592062"/>
                <a:gd name="connsiteX138" fmla="*/ 210772 w 448144"/>
                <a:gd name="connsiteY138" fmla="*/ 161646 h 592062"/>
                <a:gd name="connsiteX139" fmla="*/ 210887 w 448144"/>
                <a:gd name="connsiteY139" fmla="*/ 161490 h 592062"/>
                <a:gd name="connsiteX140" fmla="*/ 211552 w 448144"/>
                <a:gd name="connsiteY140" fmla="*/ 160742 h 592062"/>
                <a:gd name="connsiteX141" fmla="*/ 213433 w 448144"/>
                <a:gd name="connsiteY141" fmla="*/ 158997 h 592062"/>
                <a:gd name="connsiteX142" fmla="*/ 213568 w 448144"/>
                <a:gd name="connsiteY142" fmla="*/ 158882 h 592062"/>
                <a:gd name="connsiteX143" fmla="*/ 214492 w 448144"/>
                <a:gd name="connsiteY143" fmla="*/ 158352 h 592062"/>
                <a:gd name="connsiteX144" fmla="*/ 214950 w 448144"/>
                <a:gd name="connsiteY144" fmla="*/ 158435 h 592062"/>
                <a:gd name="connsiteX145" fmla="*/ 219106 w 448144"/>
                <a:gd name="connsiteY145" fmla="*/ 158435 h 592062"/>
                <a:gd name="connsiteX146" fmla="*/ 219335 w 448144"/>
                <a:gd name="connsiteY146" fmla="*/ 158571 h 592062"/>
                <a:gd name="connsiteX147" fmla="*/ 221205 w 448144"/>
                <a:gd name="connsiteY147" fmla="*/ 160140 h 592062"/>
                <a:gd name="connsiteX148" fmla="*/ 222369 w 448144"/>
                <a:gd name="connsiteY148" fmla="*/ 161875 h 592062"/>
                <a:gd name="connsiteX149" fmla="*/ 222795 w 448144"/>
                <a:gd name="connsiteY149" fmla="*/ 162665 h 592062"/>
                <a:gd name="connsiteX150" fmla="*/ 222951 w 448144"/>
                <a:gd name="connsiteY150" fmla="*/ 163101 h 592062"/>
                <a:gd name="connsiteX151" fmla="*/ 220956 w 448144"/>
                <a:gd name="connsiteY151" fmla="*/ 170115 h 592062"/>
                <a:gd name="connsiteX152" fmla="*/ 218062 w 448144"/>
                <a:gd name="connsiteY152" fmla="*/ 178443 h 592062"/>
                <a:gd name="connsiteX153" fmla="*/ 219304 w 448144"/>
                <a:gd name="connsiteY153" fmla="*/ 180173 h 592062"/>
                <a:gd name="connsiteX154" fmla="*/ 220156 w 448144"/>
                <a:gd name="connsiteY154" fmla="*/ 181316 h 592062"/>
                <a:gd name="connsiteX155" fmla="*/ 221288 w 448144"/>
                <a:gd name="connsiteY155" fmla="*/ 183280 h 592062"/>
                <a:gd name="connsiteX156" fmla="*/ 221507 w 448144"/>
                <a:gd name="connsiteY156" fmla="*/ 183769 h 592062"/>
                <a:gd name="connsiteX157" fmla="*/ 221932 w 448144"/>
                <a:gd name="connsiteY157" fmla="*/ 185078 h 592062"/>
                <a:gd name="connsiteX158" fmla="*/ 222369 w 448144"/>
                <a:gd name="connsiteY158" fmla="*/ 186761 h 592062"/>
                <a:gd name="connsiteX159" fmla="*/ 222369 w 448144"/>
                <a:gd name="connsiteY159" fmla="*/ 189130 h 592062"/>
                <a:gd name="connsiteX160" fmla="*/ 222307 w 448144"/>
                <a:gd name="connsiteY160" fmla="*/ 190045 h 592062"/>
                <a:gd name="connsiteX161" fmla="*/ 222223 w 448144"/>
                <a:gd name="connsiteY161" fmla="*/ 190492 h 592062"/>
                <a:gd name="connsiteX162" fmla="*/ 221839 w 448144"/>
                <a:gd name="connsiteY162" fmla="*/ 191791 h 592062"/>
                <a:gd name="connsiteX163" fmla="*/ 221683 w 448144"/>
                <a:gd name="connsiteY163" fmla="*/ 192279 h 592062"/>
                <a:gd name="connsiteX164" fmla="*/ 221143 w 448144"/>
                <a:gd name="connsiteY164" fmla="*/ 193318 h 592062"/>
                <a:gd name="connsiteX165" fmla="*/ 219730 w 448144"/>
                <a:gd name="connsiteY165" fmla="*/ 194648 h 592062"/>
                <a:gd name="connsiteX166" fmla="*/ 218857 w 448144"/>
                <a:gd name="connsiteY166" fmla="*/ 195157 h 592062"/>
                <a:gd name="connsiteX167" fmla="*/ 218462 w 448144"/>
                <a:gd name="connsiteY167" fmla="*/ 195365 h 592062"/>
                <a:gd name="connsiteX168" fmla="*/ 218129 w 448144"/>
                <a:gd name="connsiteY168" fmla="*/ 195479 h 592062"/>
                <a:gd name="connsiteX169" fmla="*/ 216986 w 448144"/>
                <a:gd name="connsiteY169" fmla="*/ 195780 h 592062"/>
                <a:gd name="connsiteX170" fmla="*/ 216986 w 448144"/>
                <a:gd name="connsiteY170" fmla="*/ 195780 h 592062"/>
                <a:gd name="connsiteX171" fmla="*/ 216841 w 448144"/>
                <a:gd name="connsiteY171" fmla="*/ 195780 h 592062"/>
                <a:gd name="connsiteX172" fmla="*/ 215386 w 448144"/>
                <a:gd name="connsiteY172" fmla="*/ 195780 h 592062"/>
                <a:gd name="connsiteX173" fmla="*/ 214534 w 448144"/>
                <a:gd name="connsiteY173" fmla="*/ 195573 h 592062"/>
                <a:gd name="connsiteX174" fmla="*/ 213786 w 448144"/>
                <a:gd name="connsiteY174" fmla="*/ 195209 h 592062"/>
                <a:gd name="connsiteX175" fmla="*/ 213547 w 448144"/>
                <a:gd name="connsiteY175" fmla="*/ 195032 h 592062"/>
                <a:gd name="connsiteX176" fmla="*/ 212674 w 448144"/>
                <a:gd name="connsiteY176" fmla="*/ 194191 h 592062"/>
                <a:gd name="connsiteX177" fmla="*/ 211095 w 448144"/>
                <a:gd name="connsiteY177" fmla="*/ 190980 h 592062"/>
                <a:gd name="connsiteX178" fmla="*/ 210056 w 448144"/>
                <a:gd name="connsiteY178" fmla="*/ 185785 h 592062"/>
                <a:gd name="connsiteX179" fmla="*/ 210056 w 448144"/>
                <a:gd name="connsiteY179" fmla="*/ 185629 h 592062"/>
                <a:gd name="connsiteX180" fmla="*/ 210056 w 448144"/>
                <a:gd name="connsiteY180" fmla="*/ 185369 h 592062"/>
                <a:gd name="connsiteX181" fmla="*/ 209962 w 448144"/>
                <a:gd name="connsiteY181" fmla="*/ 184330 h 592062"/>
                <a:gd name="connsiteX182" fmla="*/ 209951 w 448144"/>
                <a:gd name="connsiteY182" fmla="*/ 182937 h 592062"/>
                <a:gd name="connsiteX183" fmla="*/ 174352 w 448144"/>
                <a:gd name="connsiteY183" fmla="*/ 56812 h 592062"/>
                <a:gd name="connsiteX184" fmla="*/ 174352 w 448144"/>
                <a:gd name="connsiteY184" fmla="*/ 53913 h 592062"/>
                <a:gd name="connsiteX185" fmla="*/ 175807 w 448144"/>
                <a:gd name="connsiteY185" fmla="*/ 52874 h 592062"/>
                <a:gd name="connsiteX186" fmla="*/ 191695 w 448144"/>
                <a:gd name="connsiteY186" fmla="*/ 106034 h 592062"/>
                <a:gd name="connsiteX187" fmla="*/ 171755 w 448144"/>
                <a:gd name="connsiteY187" fmla="*/ 95643 h 592062"/>
                <a:gd name="connsiteX188" fmla="*/ 167214 w 448144"/>
                <a:gd name="connsiteY188" fmla="*/ 93492 h 592062"/>
                <a:gd name="connsiteX189" fmla="*/ 174352 w 448144"/>
                <a:gd name="connsiteY189" fmla="*/ 56812 h 592062"/>
                <a:gd name="connsiteX190" fmla="*/ 141465 w 448144"/>
                <a:gd name="connsiteY190" fmla="*/ 196518 h 592062"/>
                <a:gd name="connsiteX191" fmla="*/ 133007 w 448144"/>
                <a:gd name="connsiteY191" fmla="*/ 162852 h 592062"/>
                <a:gd name="connsiteX192" fmla="*/ 129609 w 448144"/>
                <a:gd name="connsiteY192" fmla="*/ 145478 h 592062"/>
                <a:gd name="connsiteX193" fmla="*/ 144094 w 448144"/>
                <a:gd name="connsiteY193" fmla="*/ 133342 h 592062"/>
                <a:gd name="connsiteX194" fmla="*/ 141465 w 448144"/>
                <a:gd name="connsiteY194" fmla="*/ 196518 h 592062"/>
                <a:gd name="connsiteX195" fmla="*/ 135231 w 448144"/>
                <a:gd name="connsiteY195" fmla="*/ 106730 h 592062"/>
                <a:gd name="connsiteX196" fmla="*/ 129100 w 448144"/>
                <a:gd name="connsiteY196" fmla="*/ 97919 h 592062"/>
                <a:gd name="connsiteX197" fmla="*/ 133537 w 448144"/>
                <a:gd name="connsiteY197" fmla="*/ 90915 h 592062"/>
                <a:gd name="connsiteX198" fmla="*/ 155742 w 448144"/>
                <a:gd name="connsiteY198" fmla="*/ 62683 h 592062"/>
                <a:gd name="connsiteX199" fmla="*/ 145466 w 448144"/>
                <a:gd name="connsiteY199" fmla="*/ 121402 h 592062"/>
                <a:gd name="connsiteX200" fmla="*/ 40476 w 448144"/>
                <a:gd name="connsiteY200" fmla="*/ 497699 h 592062"/>
                <a:gd name="connsiteX201" fmla="*/ 39852 w 448144"/>
                <a:gd name="connsiteY201" fmla="*/ 497771 h 592062"/>
                <a:gd name="connsiteX202" fmla="*/ 40154 w 448144"/>
                <a:gd name="connsiteY202" fmla="*/ 497709 h 592062"/>
                <a:gd name="connsiteX203" fmla="*/ 40237 w 448144"/>
                <a:gd name="connsiteY203" fmla="*/ 497709 h 592062"/>
                <a:gd name="connsiteX204" fmla="*/ 39738 w 448144"/>
                <a:gd name="connsiteY204" fmla="*/ 497803 h 592062"/>
                <a:gd name="connsiteX205" fmla="*/ 39406 w 448144"/>
                <a:gd name="connsiteY205" fmla="*/ 497803 h 592062"/>
                <a:gd name="connsiteX206" fmla="*/ 36974 w 448144"/>
                <a:gd name="connsiteY206" fmla="*/ 497896 h 592062"/>
                <a:gd name="connsiteX207" fmla="*/ 36018 w 448144"/>
                <a:gd name="connsiteY207" fmla="*/ 497896 h 592062"/>
                <a:gd name="connsiteX208" fmla="*/ 34002 w 448144"/>
                <a:gd name="connsiteY208" fmla="*/ 497512 h 592062"/>
                <a:gd name="connsiteX209" fmla="*/ 33192 w 448144"/>
                <a:gd name="connsiteY209" fmla="*/ 497283 h 592062"/>
                <a:gd name="connsiteX210" fmla="*/ 33535 w 448144"/>
                <a:gd name="connsiteY210" fmla="*/ 497439 h 592062"/>
                <a:gd name="connsiteX211" fmla="*/ 33181 w 448144"/>
                <a:gd name="connsiteY211" fmla="*/ 497283 h 592062"/>
                <a:gd name="connsiteX212" fmla="*/ 33181 w 448144"/>
                <a:gd name="connsiteY212" fmla="*/ 497283 h 592062"/>
                <a:gd name="connsiteX213" fmla="*/ 33181 w 448144"/>
                <a:gd name="connsiteY213" fmla="*/ 497283 h 592062"/>
                <a:gd name="connsiteX214" fmla="*/ 31872 w 448144"/>
                <a:gd name="connsiteY214" fmla="*/ 496712 h 592062"/>
                <a:gd name="connsiteX215" fmla="*/ 30272 w 448144"/>
                <a:gd name="connsiteY215" fmla="*/ 495808 h 592062"/>
                <a:gd name="connsiteX216" fmla="*/ 29711 w 448144"/>
                <a:gd name="connsiteY216" fmla="*/ 495371 h 592062"/>
                <a:gd name="connsiteX217" fmla="*/ 28236 w 448144"/>
                <a:gd name="connsiteY217" fmla="*/ 494000 h 592062"/>
                <a:gd name="connsiteX218" fmla="*/ 28152 w 448144"/>
                <a:gd name="connsiteY218" fmla="*/ 493916 h 592062"/>
                <a:gd name="connsiteX219" fmla="*/ 27924 w 448144"/>
                <a:gd name="connsiteY219" fmla="*/ 493615 h 592062"/>
                <a:gd name="connsiteX220" fmla="*/ 26885 w 448144"/>
                <a:gd name="connsiteY220" fmla="*/ 491922 h 592062"/>
                <a:gd name="connsiteX221" fmla="*/ 26760 w 448144"/>
                <a:gd name="connsiteY221" fmla="*/ 491651 h 592062"/>
                <a:gd name="connsiteX222" fmla="*/ 26614 w 448144"/>
                <a:gd name="connsiteY222" fmla="*/ 491277 h 592062"/>
                <a:gd name="connsiteX223" fmla="*/ 24536 w 448144"/>
                <a:gd name="connsiteY223" fmla="*/ 488399 h 592062"/>
                <a:gd name="connsiteX224" fmla="*/ 24443 w 448144"/>
                <a:gd name="connsiteY224" fmla="*/ 466256 h 592062"/>
                <a:gd name="connsiteX225" fmla="*/ 29316 w 448144"/>
                <a:gd name="connsiteY225" fmla="*/ 467804 h 592062"/>
                <a:gd name="connsiteX226" fmla="*/ 45391 w 448144"/>
                <a:gd name="connsiteY226" fmla="*/ 466027 h 592062"/>
                <a:gd name="connsiteX227" fmla="*/ 43417 w 448144"/>
                <a:gd name="connsiteY227" fmla="*/ 496847 h 592062"/>
                <a:gd name="connsiteX228" fmla="*/ 40299 w 448144"/>
                <a:gd name="connsiteY228" fmla="*/ 497720 h 592062"/>
                <a:gd name="connsiteX229" fmla="*/ 40517 w 448144"/>
                <a:gd name="connsiteY229" fmla="*/ 497699 h 592062"/>
                <a:gd name="connsiteX230" fmla="*/ 48685 w 448144"/>
                <a:gd name="connsiteY230" fmla="*/ 549529 h 592062"/>
                <a:gd name="connsiteX231" fmla="*/ 26355 w 448144"/>
                <a:gd name="connsiteY231" fmla="*/ 572181 h 592062"/>
                <a:gd name="connsiteX232" fmla="*/ 15704 w 448144"/>
                <a:gd name="connsiteY232" fmla="*/ 546744 h 592062"/>
                <a:gd name="connsiteX233" fmla="*/ 19091 w 448144"/>
                <a:gd name="connsiteY233" fmla="*/ 517649 h 592062"/>
                <a:gd name="connsiteX234" fmla="*/ 21471 w 448144"/>
                <a:gd name="connsiteY234" fmla="*/ 506386 h 592062"/>
                <a:gd name="connsiteX235" fmla="*/ 29389 w 448144"/>
                <a:gd name="connsiteY235" fmla="*/ 510220 h 592062"/>
                <a:gd name="connsiteX236" fmla="*/ 46845 w 448144"/>
                <a:gd name="connsiteY236" fmla="*/ 509409 h 592062"/>
                <a:gd name="connsiteX237" fmla="*/ 48726 w 448144"/>
                <a:gd name="connsiteY237" fmla="*/ 549529 h 592062"/>
                <a:gd name="connsiteX238" fmla="*/ 156896 w 448144"/>
                <a:gd name="connsiteY238" fmla="*/ 464677 h 592062"/>
                <a:gd name="connsiteX239" fmla="*/ 156293 w 448144"/>
                <a:gd name="connsiteY239" fmla="*/ 471358 h 592062"/>
                <a:gd name="connsiteX240" fmla="*/ 126783 w 448144"/>
                <a:gd name="connsiteY240" fmla="*/ 476657 h 592062"/>
                <a:gd name="connsiteX241" fmla="*/ 97969 w 448144"/>
                <a:gd name="connsiteY241" fmla="*/ 470953 h 592062"/>
                <a:gd name="connsiteX242" fmla="*/ 89802 w 448144"/>
                <a:gd name="connsiteY242" fmla="*/ 470246 h 592062"/>
                <a:gd name="connsiteX243" fmla="*/ 101865 w 448144"/>
                <a:gd name="connsiteY243" fmla="*/ 397593 h 592062"/>
                <a:gd name="connsiteX244" fmla="*/ 119353 w 448144"/>
                <a:gd name="connsiteY244" fmla="*/ 339237 h 592062"/>
                <a:gd name="connsiteX245" fmla="*/ 123904 w 448144"/>
                <a:gd name="connsiteY245" fmla="*/ 290868 h 592062"/>
                <a:gd name="connsiteX246" fmla="*/ 114740 w 448144"/>
                <a:gd name="connsiteY246" fmla="*/ 253357 h 592062"/>
                <a:gd name="connsiteX247" fmla="*/ 108391 w 448144"/>
                <a:gd name="connsiteY247" fmla="*/ 204613 h 592062"/>
                <a:gd name="connsiteX248" fmla="*/ 111155 w 448144"/>
                <a:gd name="connsiteY248" fmla="*/ 169606 h 592062"/>
                <a:gd name="connsiteX249" fmla="*/ 113451 w 448144"/>
                <a:gd name="connsiteY249" fmla="*/ 160483 h 592062"/>
                <a:gd name="connsiteX250" fmla="*/ 114210 w 448144"/>
                <a:gd name="connsiteY250" fmla="*/ 157937 h 592062"/>
                <a:gd name="connsiteX251" fmla="*/ 99444 w 448144"/>
                <a:gd name="connsiteY251" fmla="*/ 150424 h 592062"/>
                <a:gd name="connsiteX252" fmla="*/ 91630 w 448144"/>
                <a:gd name="connsiteY252" fmla="*/ 186647 h 592062"/>
                <a:gd name="connsiteX253" fmla="*/ 92898 w 448144"/>
                <a:gd name="connsiteY253" fmla="*/ 227971 h 592062"/>
                <a:gd name="connsiteX254" fmla="*/ 90758 w 448144"/>
                <a:gd name="connsiteY254" fmla="*/ 231224 h 592062"/>
                <a:gd name="connsiteX255" fmla="*/ 46752 w 448144"/>
                <a:gd name="connsiteY255" fmla="*/ 450867 h 592062"/>
                <a:gd name="connsiteX256" fmla="*/ 43874 w 448144"/>
                <a:gd name="connsiteY256" fmla="*/ 451760 h 592062"/>
                <a:gd name="connsiteX257" fmla="*/ 40902 w 448144"/>
                <a:gd name="connsiteY257" fmla="*/ 453142 h 592062"/>
                <a:gd name="connsiteX258" fmla="*/ 40133 w 448144"/>
                <a:gd name="connsiteY258" fmla="*/ 453413 h 592062"/>
                <a:gd name="connsiteX259" fmla="*/ 38335 w 448144"/>
                <a:gd name="connsiteY259" fmla="*/ 453942 h 592062"/>
                <a:gd name="connsiteX260" fmla="*/ 36652 w 448144"/>
                <a:gd name="connsiteY260" fmla="*/ 454317 h 592062"/>
                <a:gd name="connsiteX261" fmla="*/ 36216 w 448144"/>
                <a:gd name="connsiteY261" fmla="*/ 454317 h 592062"/>
                <a:gd name="connsiteX262" fmla="*/ 34356 w 448144"/>
                <a:gd name="connsiteY262" fmla="*/ 454317 h 592062"/>
                <a:gd name="connsiteX263" fmla="*/ 33940 w 448144"/>
                <a:gd name="connsiteY263" fmla="*/ 454317 h 592062"/>
                <a:gd name="connsiteX264" fmla="*/ 32558 w 448144"/>
                <a:gd name="connsiteY264" fmla="*/ 454036 h 592062"/>
                <a:gd name="connsiteX265" fmla="*/ 32080 w 448144"/>
                <a:gd name="connsiteY265" fmla="*/ 453891 h 592062"/>
                <a:gd name="connsiteX266" fmla="*/ 31145 w 448144"/>
                <a:gd name="connsiteY266" fmla="*/ 453475 h 592062"/>
                <a:gd name="connsiteX267" fmla="*/ 30210 w 448144"/>
                <a:gd name="connsiteY267" fmla="*/ 452945 h 592062"/>
                <a:gd name="connsiteX268" fmla="*/ 29846 w 448144"/>
                <a:gd name="connsiteY268" fmla="*/ 452644 h 592062"/>
                <a:gd name="connsiteX269" fmla="*/ 29025 w 448144"/>
                <a:gd name="connsiteY269" fmla="*/ 451864 h 592062"/>
                <a:gd name="connsiteX270" fmla="*/ 28807 w 448144"/>
                <a:gd name="connsiteY270" fmla="*/ 451553 h 592062"/>
                <a:gd name="connsiteX271" fmla="*/ 28007 w 448144"/>
                <a:gd name="connsiteY271" fmla="*/ 450098 h 592062"/>
                <a:gd name="connsiteX272" fmla="*/ 28589 w 448144"/>
                <a:gd name="connsiteY272" fmla="*/ 451438 h 592062"/>
                <a:gd name="connsiteX273" fmla="*/ 25181 w 448144"/>
                <a:gd name="connsiteY273" fmla="*/ 447334 h 592062"/>
                <a:gd name="connsiteX274" fmla="*/ 24879 w 448144"/>
                <a:gd name="connsiteY274" fmla="*/ 447251 h 592062"/>
                <a:gd name="connsiteX275" fmla="*/ 37889 w 448144"/>
                <a:gd name="connsiteY275" fmla="*/ 278347 h 592062"/>
                <a:gd name="connsiteX276" fmla="*/ 69269 w 448144"/>
                <a:gd name="connsiteY276" fmla="*/ 117163 h 592062"/>
                <a:gd name="connsiteX277" fmla="*/ 91984 w 448144"/>
                <a:gd name="connsiteY277" fmla="*/ 83278 h 592062"/>
                <a:gd name="connsiteX278" fmla="*/ 140458 w 448144"/>
                <a:gd name="connsiteY278" fmla="*/ 61457 h 592062"/>
                <a:gd name="connsiteX279" fmla="*/ 130336 w 448144"/>
                <a:gd name="connsiteY279" fmla="*/ 74279 h 592062"/>
                <a:gd name="connsiteX280" fmla="*/ 116382 w 448144"/>
                <a:gd name="connsiteY280" fmla="*/ 92027 h 592062"/>
                <a:gd name="connsiteX281" fmla="*/ 119281 w 448144"/>
                <a:gd name="connsiteY281" fmla="*/ 107364 h 592062"/>
                <a:gd name="connsiteX282" fmla="*/ 132207 w 448144"/>
                <a:gd name="connsiteY282" fmla="*/ 125912 h 592062"/>
                <a:gd name="connsiteX283" fmla="*/ 116049 w 448144"/>
                <a:gd name="connsiteY283" fmla="*/ 146611 h 592062"/>
                <a:gd name="connsiteX284" fmla="*/ 125567 w 448144"/>
                <a:gd name="connsiteY284" fmla="*/ 190419 h 592062"/>
                <a:gd name="connsiteX285" fmla="*/ 150017 w 448144"/>
                <a:gd name="connsiteY285" fmla="*/ 260776 h 592062"/>
                <a:gd name="connsiteX286" fmla="*/ 160917 w 448144"/>
                <a:gd name="connsiteY286" fmla="*/ 352590 h 592062"/>
                <a:gd name="connsiteX287" fmla="*/ 156490 w 448144"/>
                <a:gd name="connsiteY287" fmla="*/ 448311 h 592062"/>
                <a:gd name="connsiteX288" fmla="*/ 156937 w 448144"/>
                <a:gd name="connsiteY288" fmla="*/ 464677 h 592062"/>
                <a:gd name="connsiteX289" fmla="*/ 234069 w 448144"/>
                <a:gd name="connsiteY289" fmla="*/ 407329 h 592062"/>
                <a:gd name="connsiteX290" fmla="*/ 175651 w 448144"/>
                <a:gd name="connsiteY290" fmla="*/ 400284 h 592062"/>
                <a:gd name="connsiteX291" fmla="*/ 175776 w 448144"/>
                <a:gd name="connsiteY291" fmla="*/ 398112 h 592062"/>
                <a:gd name="connsiteX292" fmla="*/ 177012 w 448144"/>
                <a:gd name="connsiteY292" fmla="*/ 377705 h 592062"/>
                <a:gd name="connsiteX293" fmla="*/ 270801 w 448144"/>
                <a:gd name="connsiteY293" fmla="*/ 375086 h 592062"/>
                <a:gd name="connsiteX294" fmla="*/ 272941 w 448144"/>
                <a:gd name="connsiteY294" fmla="*/ 400170 h 592062"/>
                <a:gd name="connsiteX295" fmla="*/ 234110 w 448144"/>
                <a:gd name="connsiteY295" fmla="*/ 407329 h 592062"/>
                <a:gd name="connsiteX296" fmla="*/ 279165 w 448144"/>
                <a:gd name="connsiteY296" fmla="*/ 231296 h 592062"/>
                <a:gd name="connsiteX297" fmla="*/ 270281 w 448144"/>
                <a:gd name="connsiteY297" fmla="*/ 291917 h 592062"/>
                <a:gd name="connsiteX298" fmla="*/ 269876 w 448144"/>
                <a:gd name="connsiteY298" fmla="*/ 361651 h 592062"/>
                <a:gd name="connsiteX299" fmla="*/ 177605 w 448144"/>
                <a:gd name="connsiteY299" fmla="*/ 364092 h 592062"/>
                <a:gd name="connsiteX300" fmla="*/ 173833 w 448144"/>
                <a:gd name="connsiteY300" fmla="*/ 289724 h 592062"/>
                <a:gd name="connsiteX301" fmla="*/ 162704 w 448144"/>
                <a:gd name="connsiteY301" fmla="*/ 236513 h 592062"/>
                <a:gd name="connsiteX302" fmla="*/ 158371 w 448144"/>
                <a:gd name="connsiteY302" fmla="*/ 181181 h 592062"/>
                <a:gd name="connsiteX303" fmla="*/ 164658 w 448144"/>
                <a:gd name="connsiteY303" fmla="*/ 109837 h 592062"/>
                <a:gd name="connsiteX304" fmla="*/ 171682 w 448144"/>
                <a:gd name="connsiteY304" fmla="*/ 113713 h 592062"/>
                <a:gd name="connsiteX305" fmla="*/ 189295 w 448144"/>
                <a:gd name="connsiteY305" fmla="*/ 120935 h 592062"/>
                <a:gd name="connsiteX306" fmla="*/ 197462 w 448144"/>
                <a:gd name="connsiteY306" fmla="*/ 123668 h 592062"/>
                <a:gd name="connsiteX307" fmla="*/ 199987 w 448144"/>
                <a:gd name="connsiteY307" fmla="*/ 131118 h 592062"/>
                <a:gd name="connsiteX308" fmla="*/ 206055 w 448144"/>
                <a:gd name="connsiteY308" fmla="*/ 147525 h 592062"/>
                <a:gd name="connsiteX309" fmla="*/ 206668 w 448144"/>
                <a:gd name="connsiteY309" fmla="*/ 148211 h 592062"/>
                <a:gd name="connsiteX310" fmla="*/ 202512 w 448144"/>
                <a:gd name="connsiteY310" fmla="*/ 151328 h 592062"/>
                <a:gd name="connsiteX311" fmla="*/ 196672 w 448144"/>
                <a:gd name="connsiteY311" fmla="*/ 162758 h 592062"/>
                <a:gd name="connsiteX312" fmla="*/ 198833 w 448144"/>
                <a:gd name="connsiteY312" fmla="*/ 172505 h 592062"/>
                <a:gd name="connsiteX313" fmla="*/ 197160 w 448144"/>
                <a:gd name="connsiteY313" fmla="*/ 177576 h 592062"/>
                <a:gd name="connsiteX314" fmla="*/ 202927 w 448144"/>
                <a:gd name="connsiteY314" fmla="*/ 203875 h 592062"/>
                <a:gd name="connsiteX315" fmla="*/ 230172 w 448144"/>
                <a:gd name="connsiteY315" fmla="*/ 202659 h 592062"/>
                <a:gd name="connsiteX316" fmla="*/ 232936 w 448144"/>
                <a:gd name="connsiteY316" fmla="*/ 176121 h 592062"/>
                <a:gd name="connsiteX317" fmla="*/ 234152 w 448144"/>
                <a:gd name="connsiteY317" fmla="*/ 154529 h 592062"/>
                <a:gd name="connsiteX318" fmla="*/ 224291 w 448144"/>
                <a:gd name="connsiteY318" fmla="*/ 146496 h 592062"/>
                <a:gd name="connsiteX319" fmla="*/ 226629 w 448144"/>
                <a:gd name="connsiteY319" fmla="*/ 141228 h 592062"/>
                <a:gd name="connsiteX320" fmla="*/ 232417 w 448144"/>
                <a:gd name="connsiteY320" fmla="*/ 123803 h 592062"/>
                <a:gd name="connsiteX321" fmla="*/ 248481 w 448144"/>
                <a:gd name="connsiteY321" fmla="*/ 117890 h 592062"/>
                <a:gd name="connsiteX322" fmla="*/ 261989 w 448144"/>
                <a:gd name="connsiteY322" fmla="*/ 112362 h 592062"/>
                <a:gd name="connsiteX323" fmla="*/ 263777 w 448144"/>
                <a:gd name="connsiteY323" fmla="*/ 111552 h 592062"/>
                <a:gd name="connsiteX324" fmla="*/ 276318 w 448144"/>
                <a:gd name="connsiteY324" fmla="*/ 166250 h 592062"/>
                <a:gd name="connsiteX325" fmla="*/ 279207 w 448144"/>
                <a:gd name="connsiteY325" fmla="*/ 231297 h 592062"/>
                <a:gd name="connsiteX326" fmla="*/ 271310 w 448144"/>
                <a:gd name="connsiteY326" fmla="*/ 66892 h 592062"/>
                <a:gd name="connsiteX327" fmla="*/ 288974 w 448144"/>
                <a:gd name="connsiteY327" fmla="*/ 93742 h 592062"/>
                <a:gd name="connsiteX328" fmla="*/ 296882 w 448144"/>
                <a:gd name="connsiteY328" fmla="*/ 104486 h 592062"/>
                <a:gd name="connsiteX329" fmla="*/ 303366 w 448144"/>
                <a:gd name="connsiteY329" fmla="*/ 113703 h 592062"/>
                <a:gd name="connsiteX330" fmla="*/ 292715 w 448144"/>
                <a:gd name="connsiteY330" fmla="*/ 133030 h 592062"/>
                <a:gd name="connsiteX331" fmla="*/ 291302 w 448144"/>
                <a:gd name="connsiteY331" fmla="*/ 141633 h 592062"/>
                <a:gd name="connsiteX332" fmla="*/ 306888 w 448144"/>
                <a:gd name="connsiteY332" fmla="*/ 164182 h 592062"/>
                <a:gd name="connsiteX333" fmla="*/ 297630 w 448144"/>
                <a:gd name="connsiteY333" fmla="*/ 194679 h 592062"/>
                <a:gd name="connsiteX334" fmla="*/ 294284 w 448144"/>
                <a:gd name="connsiteY334" fmla="*/ 166946 h 592062"/>
                <a:gd name="connsiteX335" fmla="*/ 271352 w 448144"/>
                <a:gd name="connsiteY335" fmla="*/ 66892 h 592062"/>
                <a:gd name="connsiteX336" fmla="*/ 394889 w 448144"/>
                <a:gd name="connsiteY336" fmla="*/ 382713 h 592062"/>
                <a:gd name="connsiteX337" fmla="*/ 354749 w 448144"/>
                <a:gd name="connsiteY337" fmla="*/ 217685 h 592062"/>
                <a:gd name="connsiteX338" fmla="*/ 353595 w 448144"/>
                <a:gd name="connsiteY338" fmla="*/ 196259 h 592062"/>
                <a:gd name="connsiteX339" fmla="*/ 339277 w 448144"/>
                <a:gd name="connsiteY339" fmla="*/ 152513 h 592062"/>
                <a:gd name="connsiteX340" fmla="*/ 323950 w 448144"/>
                <a:gd name="connsiteY340" fmla="*/ 160992 h 592062"/>
                <a:gd name="connsiteX341" fmla="*/ 335609 w 448144"/>
                <a:gd name="connsiteY341" fmla="*/ 194814 h 592062"/>
                <a:gd name="connsiteX342" fmla="*/ 337490 w 448144"/>
                <a:gd name="connsiteY342" fmla="*/ 213050 h 592062"/>
                <a:gd name="connsiteX343" fmla="*/ 337355 w 448144"/>
                <a:gd name="connsiteY343" fmla="*/ 217207 h 592062"/>
                <a:gd name="connsiteX344" fmla="*/ 337469 w 448144"/>
                <a:gd name="connsiteY344" fmla="*/ 217581 h 592062"/>
                <a:gd name="connsiteX345" fmla="*/ 336638 w 448144"/>
                <a:gd name="connsiteY345" fmla="*/ 232232 h 592062"/>
                <a:gd name="connsiteX346" fmla="*/ 323441 w 448144"/>
                <a:gd name="connsiteY346" fmla="*/ 277349 h 592062"/>
                <a:gd name="connsiteX347" fmla="*/ 322236 w 448144"/>
                <a:gd name="connsiteY347" fmla="*/ 347956 h 592062"/>
                <a:gd name="connsiteX348" fmla="*/ 346353 w 448144"/>
                <a:gd name="connsiteY348" fmla="*/ 415091 h 592062"/>
                <a:gd name="connsiteX349" fmla="*/ 353118 w 448144"/>
                <a:gd name="connsiteY349" fmla="*/ 465186 h 592062"/>
                <a:gd name="connsiteX350" fmla="*/ 327629 w 448144"/>
                <a:gd name="connsiteY350" fmla="*/ 474288 h 592062"/>
                <a:gd name="connsiteX351" fmla="*/ 313694 w 448144"/>
                <a:gd name="connsiteY351" fmla="*/ 478278 h 592062"/>
                <a:gd name="connsiteX352" fmla="*/ 299573 w 448144"/>
                <a:gd name="connsiteY352" fmla="*/ 475265 h 592062"/>
                <a:gd name="connsiteX353" fmla="*/ 297724 w 448144"/>
                <a:gd name="connsiteY353" fmla="*/ 462307 h 592062"/>
                <a:gd name="connsiteX354" fmla="*/ 291302 w 448144"/>
                <a:gd name="connsiteY354" fmla="*/ 407235 h 592062"/>
                <a:gd name="connsiteX355" fmla="*/ 290585 w 448144"/>
                <a:gd name="connsiteY355" fmla="*/ 399577 h 592062"/>
                <a:gd name="connsiteX356" fmla="*/ 289078 w 448144"/>
                <a:gd name="connsiteY356" fmla="*/ 383607 h 592062"/>
                <a:gd name="connsiteX357" fmla="*/ 288985 w 448144"/>
                <a:gd name="connsiteY357" fmla="*/ 281256 h 592062"/>
                <a:gd name="connsiteX358" fmla="*/ 292165 w 448144"/>
                <a:gd name="connsiteY358" fmla="*/ 260568 h 592062"/>
                <a:gd name="connsiteX359" fmla="*/ 294596 w 448144"/>
                <a:gd name="connsiteY359" fmla="*/ 257139 h 592062"/>
                <a:gd name="connsiteX360" fmla="*/ 314567 w 448144"/>
                <a:gd name="connsiteY360" fmla="*/ 191770 h 592062"/>
                <a:gd name="connsiteX361" fmla="*/ 319617 w 448144"/>
                <a:gd name="connsiteY361" fmla="*/ 175144 h 592062"/>
                <a:gd name="connsiteX362" fmla="*/ 322984 w 448144"/>
                <a:gd name="connsiteY362" fmla="*/ 161730 h 592062"/>
                <a:gd name="connsiteX363" fmla="*/ 314952 w 448144"/>
                <a:gd name="connsiteY363" fmla="*/ 149645 h 592062"/>
                <a:gd name="connsiteX364" fmla="*/ 307481 w 448144"/>
                <a:gd name="connsiteY364" fmla="*/ 138069 h 592062"/>
                <a:gd name="connsiteX365" fmla="*/ 317778 w 448144"/>
                <a:gd name="connsiteY365" fmla="*/ 118815 h 592062"/>
                <a:gd name="connsiteX366" fmla="*/ 312469 w 448144"/>
                <a:gd name="connsiteY366" fmla="*/ 99540 h 592062"/>
                <a:gd name="connsiteX367" fmla="*/ 283187 w 448144"/>
                <a:gd name="connsiteY367" fmla="*/ 56553 h 592062"/>
                <a:gd name="connsiteX368" fmla="*/ 315274 w 448144"/>
                <a:gd name="connsiteY368" fmla="*/ 65198 h 592062"/>
                <a:gd name="connsiteX369" fmla="*/ 361057 w 448144"/>
                <a:gd name="connsiteY369" fmla="*/ 99633 h 592062"/>
                <a:gd name="connsiteX370" fmla="*/ 386805 w 448144"/>
                <a:gd name="connsiteY370" fmla="*/ 157947 h 592062"/>
                <a:gd name="connsiteX371" fmla="*/ 393850 w 448144"/>
                <a:gd name="connsiteY371" fmla="*/ 182574 h 592062"/>
                <a:gd name="connsiteX372" fmla="*/ 416918 w 448144"/>
                <a:gd name="connsiteY372" fmla="*/ 348922 h 592062"/>
                <a:gd name="connsiteX373" fmla="*/ 422893 w 448144"/>
                <a:gd name="connsiteY373" fmla="*/ 459211 h 592062"/>
                <a:gd name="connsiteX374" fmla="*/ 422664 w 448144"/>
                <a:gd name="connsiteY374" fmla="*/ 459294 h 592062"/>
                <a:gd name="connsiteX375" fmla="*/ 419744 w 448144"/>
                <a:gd name="connsiteY375" fmla="*/ 460967 h 592062"/>
                <a:gd name="connsiteX376" fmla="*/ 419162 w 448144"/>
                <a:gd name="connsiteY376" fmla="*/ 461237 h 592062"/>
                <a:gd name="connsiteX377" fmla="*/ 418622 w 448144"/>
                <a:gd name="connsiteY377" fmla="*/ 461497 h 592062"/>
                <a:gd name="connsiteX378" fmla="*/ 418622 w 448144"/>
                <a:gd name="connsiteY378" fmla="*/ 461497 h 592062"/>
                <a:gd name="connsiteX379" fmla="*/ 418248 w 448144"/>
                <a:gd name="connsiteY379" fmla="*/ 461663 h 592062"/>
                <a:gd name="connsiteX380" fmla="*/ 418508 w 448144"/>
                <a:gd name="connsiteY380" fmla="*/ 461528 h 592062"/>
                <a:gd name="connsiteX381" fmla="*/ 415390 w 448144"/>
                <a:gd name="connsiteY381" fmla="*/ 462432 h 592062"/>
                <a:gd name="connsiteX382" fmla="*/ 413842 w 448144"/>
                <a:gd name="connsiteY382" fmla="*/ 462754 h 592062"/>
                <a:gd name="connsiteX383" fmla="*/ 410818 w 448144"/>
                <a:gd name="connsiteY383" fmla="*/ 462941 h 592062"/>
                <a:gd name="connsiteX384" fmla="*/ 409125 w 448144"/>
                <a:gd name="connsiteY384" fmla="*/ 462941 h 592062"/>
                <a:gd name="connsiteX385" fmla="*/ 408636 w 448144"/>
                <a:gd name="connsiteY385" fmla="*/ 462941 h 592062"/>
                <a:gd name="connsiteX386" fmla="*/ 407805 w 448144"/>
                <a:gd name="connsiteY386" fmla="*/ 462837 h 592062"/>
                <a:gd name="connsiteX387" fmla="*/ 406153 w 448144"/>
                <a:gd name="connsiteY387" fmla="*/ 462515 h 592062"/>
                <a:gd name="connsiteX388" fmla="*/ 404521 w 448144"/>
                <a:gd name="connsiteY388" fmla="*/ 462099 h 592062"/>
                <a:gd name="connsiteX389" fmla="*/ 404137 w 448144"/>
                <a:gd name="connsiteY389" fmla="*/ 461975 h 592062"/>
                <a:gd name="connsiteX390" fmla="*/ 394931 w 448144"/>
                <a:gd name="connsiteY390" fmla="*/ 382713 h 592062"/>
                <a:gd name="connsiteX391" fmla="*/ 424524 w 448144"/>
                <a:gd name="connsiteY391" fmla="*/ 575859 h 592062"/>
                <a:gd name="connsiteX392" fmla="*/ 409707 w 448144"/>
                <a:gd name="connsiteY392" fmla="*/ 572887 h 592062"/>
                <a:gd name="connsiteX393" fmla="*/ 401934 w 448144"/>
                <a:gd name="connsiteY393" fmla="*/ 557062 h 592062"/>
                <a:gd name="connsiteX394" fmla="*/ 400895 w 448144"/>
                <a:gd name="connsiteY394" fmla="*/ 514677 h 592062"/>
                <a:gd name="connsiteX395" fmla="*/ 427382 w 448144"/>
                <a:gd name="connsiteY395" fmla="*/ 509845 h 592062"/>
                <a:gd name="connsiteX396" fmla="*/ 428338 w 448144"/>
                <a:gd name="connsiteY396" fmla="*/ 515166 h 592062"/>
                <a:gd name="connsiteX397" fmla="*/ 431808 w 448144"/>
                <a:gd name="connsiteY397" fmla="*/ 546899 h 592062"/>
                <a:gd name="connsiteX398" fmla="*/ 424566 w 448144"/>
                <a:gd name="connsiteY398" fmla="*/ 575859 h 592062"/>
                <a:gd name="connsiteX399" fmla="*/ 418404 w 448144"/>
                <a:gd name="connsiteY399" fmla="*/ 461559 h 592062"/>
                <a:gd name="connsiteX400" fmla="*/ 418518 w 448144"/>
                <a:gd name="connsiteY400" fmla="*/ 461559 h 592062"/>
                <a:gd name="connsiteX401" fmla="*/ 419100 w 448144"/>
                <a:gd name="connsiteY401" fmla="*/ 461289 h 592062"/>
                <a:gd name="connsiteX402" fmla="*/ 418445 w 448144"/>
                <a:gd name="connsiteY402" fmla="*/ 461549 h 59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</a:cxnLst>
              <a:rect l="l" t="t" r="r" b="b"/>
              <a:pathLst>
                <a:path w="448144" h="592062">
                  <a:moveTo>
                    <a:pt x="445004" y="517005"/>
                  </a:moveTo>
                  <a:cubicBezTo>
                    <a:pt x="444080" y="510428"/>
                    <a:pt x="443051" y="503840"/>
                    <a:pt x="441648" y="497345"/>
                  </a:cubicBezTo>
                  <a:cubicBezTo>
                    <a:pt x="441262" y="495393"/>
                    <a:pt x="440741" y="493469"/>
                    <a:pt x="440089" y="491589"/>
                  </a:cubicBezTo>
                  <a:cubicBezTo>
                    <a:pt x="440766" y="409987"/>
                    <a:pt x="434774" y="328465"/>
                    <a:pt x="422176" y="247839"/>
                  </a:cubicBezTo>
                  <a:cubicBezTo>
                    <a:pt x="414902" y="197724"/>
                    <a:pt x="407441" y="148626"/>
                    <a:pt x="383397" y="103104"/>
                  </a:cubicBezTo>
                  <a:cubicBezTo>
                    <a:pt x="372838" y="83920"/>
                    <a:pt x="356961" y="68195"/>
                    <a:pt x="337677" y="57820"/>
                  </a:cubicBezTo>
                  <a:cubicBezTo>
                    <a:pt x="327482" y="52228"/>
                    <a:pt x="316644" y="47898"/>
                    <a:pt x="305403" y="44925"/>
                  </a:cubicBezTo>
                  <a:cubicBezTo>
                    <a:pt x="295012" y="42078"/>
                    <a:pt x="284039" y="41476"/>
                    <a:pt x="273575" y="39262"/>
                  </a:cubicBezTo>
                  <a:cubicBezTo>
                    <a:pt x="273339" y="39071"/>
                    <a:pt x="273088" y="38898"/>
                    <a:pt x="272827" y="38743"/>
                  </a:cubicBezTo>
                  <a:cubicBezTo>
                    <a:pt x="272287" y="37776"/>
                    <a:pt x="271705" y="36831"/>
                    <a:pt x="271165" y="35854"/>
                  </a:cubicBezTo>
                  <a:cubicBezTo>
                    <a:pt x="269977" y="33811"/>
                    <a:pt x="267760" y="32588"/>
                    <a:pt x="265398" y="32674"/>
                  </a:cubicBezTo>
                  <a:cubicBezTo>
                    <a:pt x="265314" y="32030"/>
                    <a:pt x="265190" y="31396"/>
                    <a:pt x="265107" y="30752"/>
                  </a:cubicBezTo>
                  <a:cubicBezTo>
                    <a:pt x="264834" y="27723"/>
                    <a:pt x="262308" y="25395"/>
                    <a:pt x="259267" y="25369"/>
                  </a:cubicBezTo>
                  <a:cubicBezTo>
                    <a:pt x="259265" y="24301"/>
                    <a:pt x="259005" y="23250"/>
                    <a:pt x="258508" y="22304"/>
                  </a:cubicBezTo>
                  <a:cubicBezTo>
                    <a:pt x="258093" y="21525"/>
                    <a:pt x="257719" y="20714"/>
                    <a:pt x="257344" y="19914"/>
                  </a:cubicBezTo>
                  <a:cubicBezTo>
                    <a:pt x="255667" y="15929"/>
                    <a:pt x="254538" y="11734"/>
                    <a:pt x="253988" y="7445"/>
                  </a:cubicBezTo>
                  <a:lnTo>
                    <a:pt x="253926" y="6770"/>
                  </a:lnTo>
                  <a:cubicBezTo>
                    <a:pt x="253913" y="4972"/>
                    <a:pt x="253162" y="3259"/>
                    <a:pt x="251848" y="2032"/>
                  </a:cubicBezTo>
                  <a:cubicBezTo>
                    <a:pt x="250449" y="826"/>
                    <a:pt x="248654" y="182"/>
                    <a:pt x="246808" y="224"/>
                  </a:cubicBezTo>
                  <a:cubicBezTo>
                    <a:pt x="244846" y="253"/>
                    <a:pt x="242960" y="991"/>
                    <a:pt x="241499" y="2302"/>
                  </a:cubicBezTo>
                  <a:cubicBezTo>
                    <a:pt x="240139" y="3494"/>
                    <a:pt x="239327" y="5192"/>
                    <a:pt x="239254" y="6999"/>
                  </a:cubicBezTo>
                  <a:cubicBezTo>
                    <a:pt x="239769" y="14230"/>
                    <a:pt x="241696" y="21291"/>
                    <a:pt x="244928" y="27780"/>
                  </a:cubicBezTo>
                  <a:cubicBezTo>
                    <a:pt x="243920" y="29014"/>
                    <a:pt x="243455" y="30604"/>
                    <a:pt x="243639" y="32186"/>
                  </a:cubicBezTo>
                  <a:lnTo>
                    <a:pt x="243639" y="32259"/>
                  </a:lnTo>
                  <a:cubicBezTo>
                    <a:pt x="243400" y="33204"/>
                    <a:pt x="243192" y="34171"/>
                    <a:pt x="242943" y="35116"/>
                  </a:cubicBezTo>
                  <a:cubicBezTo>
                    <a:pt x="242049" y="38566"/>
                    <a:pt x="241062" y="42005"/>
                    <a:pt x="240075" y="45434"/>
                  </a:cubicBezTo>
                  <a:cubicBezTo>
                    <a:pt x="237165" y="55545"/>
                    <a:pt x="234090" y="65603"/>
                    <a:pt x="230993" y="75661"/>
                  </a:cubicBezTo>
                  <a:cubicBezTo>
                    <a:pt x="227363" y="87383"/>
                    <a:pt x="223657" y="99086"/>
                    <a:pt x="219875" y="110772"/>
                  </a:cubicBezTo>
                  <a:cubicBezTo>
                    <a:pt x="219698" y="111323"/>
                    <a:pt x="219511" y="111874"/>
                    <a:pt x="219335" y="112414"/>
                  </a:cubicBezTo>
                  <a:lnTo>
                    <a:pt x="219179" y="112414"/>
                  </a:lnTo>
                  <a:cubicBezTo>
                    <a:pt x="219022" y="112450"/>
                    <a:pt x="218862" y="112475"/>
                    <a:pt x="218701" y="112487"/>
                  </a:cubicBezTo>
                  <a:cubicBezTo>
                    <a:pt x="218334" y="112513"/>
                    <a:pt x="217966" y="112513"/>
                    <a:pt x="217600" y="112487"/>
                  </a:cubicBezTo>
                  <a:cubicBezTo>
                    <a:pt x="215388" y="112315"/>
                    <a:pt x="213188" y="112013"/>
                    <a:pt x="211012" y="111583"/>
                  </a:cubicBezTo>
                  <a:lnTo>
                    <a:pt x="210710" y="111510"/>
                  </a:lnTo>
                  <a:cubicBezTo>
                    <a:pt x="208507" y="104891"/>
                    <a:pt x="206315" y="98272"/>
                    <a:pt x="204226" y="91622"/>
                  </a:cubicBezTo>
                  <a:cubicBezTo>
                    <a:pt x="198899" y="74650"/>
                    <a:pt x="193943" y="57578"/>
                    <a:pt x="189357" y="40405"/>
                  </a:cubicBezTo>
                  <a:cubicBezTo>
                    <a:pt x="189209" y="40043"/>
                    <a:pt x="189028" y="39695"/>
                    <a:pt x="188816" y="39366"/>
                  </a:cubicBezTo>
                  <a:cubicBezTo>
                    <a:pt x="190056" y="37213"/>
                    <a:pt x="191066" y="34935"/>
                    <a:pt x="191830" y="32571"/>
                  </a:cubicBezTo>
                  <a:cubicBezTo>
                    <a:pt x="194820" y="22822"/>
                    <a:pt x="193579" y="12266"/>
                    <a:pt x="188411" y="3476"/>
                  </a:cubicBezTo>
                  <a:cubicBezTo>
                    <a:pt x="183746" y="-4587"/>
                    <a:pt x="169437" y="2790"/>
                    <a:pt x="174342" y="11259"/>
                  </a:cubicBezTo>
                  <a:cubicBezTo>
                    <a:pt x="174768" y="12007"/>
                    <a:pt x="175153" y="12776"/>
                    <a:pt x="175558" y="13534"/>
                  </a:cubicBezTo>
                  <a:lnTo>
                    <a:pt x="175620" y="13669"/>
                  </a:lnTo>
                  <a:cubicBezTo>
                    <a:pt x="175807" y="14189"/>
                    <a:pt x="176004" y="14708"/>
                    <a:pt x="176171" y="15249"/>
                  </a:cubicBezTo>
                  <a:cubicBezTo>
                    <a:pt x="176452" y="16090"/>
                    <a:pt x="176690" y="16953"/>
                    <a:pt x="176888" y="17826"/>
                  </a:cubicBezTo>
                  <a:cubicBezTo>
                    <a:pt x="176981" y="18252"/>
                    <a:pt x="177075" y="18688"/>
                    <a:pt x="177148" y="19135"/>
                  </a:cubicBezTo>
                  <a:lnTo>
                    <a:pt x="177252" y="19748"/>
                  </a:lnTo>
                  <a:cubicBezTo>
                    <a:pt x="177252" y="20008"/>
                    <a:pt x="177324" y="20413"/>
                    <a:pt x="177335" y="20496"/>
                  </a:cubicBezTo>
                  <a:cubicBezTo>
                    <a:pt x="177335" y="21057"/>
                    <a:pt x="177335" y="21608"/>
                    <a:pt x="177397" y="22169"/>
                  </a:cubicBezTo>
                  <a:cubicBezTo>
                    <a:pt x="177397" y="23052"/>
                    <a:pt x="177397" y="23946"/>
                    <a:pt x="177293" y="24840"/>
                  </a:cubicBezTo>
                  <a:cubicBezTo>
                    <a:pt x="177293" y="25276"/>
                    <a:pt x="177200" y="25723"/>
                    <a:pt x="177148" y="26159"/>
                  </a:cubicBezTo>
                  <a:lnTo>
                    <a:pt x="177148" y="26430"/>
                  </a:lnTo>
                  <a:cubicBezTo>
                    <a:pt x="176950" y="27323"/>
                    <a:pt x="176742" y="28206"/>
                    <a:pt x="176462" y="29079"/>
                  </a:cubicBezTo>
                  <a:cubicBezTo>
                    <a:pt x="176181" y="29952"/>
                    <a:pt x="175932" y="30638"/>
                    <a:pt x="175620" y="31396"/>
                  </a:cubicBezTo>
                  <a:lnTo>
                    <a:pt x="175391" y="31916"/>
                  </a:lnTo>
                  <a:lnTo>
                    <a:pt x="175121" y="32415"/>
                  </a:lnTo>
                  <a:cubicBezTo>
                    <a:pt x="174269" y="33904"/>
                    <a:pt x="173318" y="35334"/>
                    <a:pt x="172274" y="36696"/>
                  </a:cubicBezTo>
                  <a:lnTo>
                    <a:pt x="171443" y="37579"/>
                  </a:lnTo>
                  <a:cubicBezTo>
                    <a:pt x="170861" y="38161"/>
                    <a:pt x="170248" y="38732"/>
                    <a:pt x="169625" y="39273"/>
                  </a:cubicBezTo>
                  <a:cubicBezTo>
                    <a:pt x="169261" y="39584"/>
                    <a:pt x="168877" y="39865"/>
                    <a:pt x="168502" y="40177"/>
                  </a:cubicBezTo>
                  <a:cubicBezTo>
                    <a:pt x="167733" y="40644"/>
                    <a:pt x="166985" y="41143"/>
                    <a:pt x="166185" y="41590"/>
                  </a:cubicBezTo>
                  <a:cubicBezTo>
                    <a:pt x="165163" y="42195"/>
                    <a:pt x="164287" y="43018"/>
                    <a:pt x="163619" y="44000"/>
                  </a:cubicBezTo>
                  <a:cubicBezTo>
                    <a:pt x="161992" y="43022"/>
                    <a:pt x="160014" y="42824"/>
                    <a:pt x="158226" y="43460"/>
                  </a:cubicBezTo>
                  <a:cubicBezTo>
                    <a:pt x="135937" y="50266"/>
                    <a:pt x="111768" y="54828"/>
                    <a:pt x="91848" y="67546"/>
                  </a:cubicBezTo>
                  <a:cubicBezTo>
                    <a:pt x="81443" y="74420"/>
                    <a:pt x="72729" y="83560"/>
                    <a:pt x="66360" y="94282"/>
                  </a:cubicBezTo>
                  <a:cubicBezTo>
                    <a:pt x="48320" y="125333"/>
                    <a:pt x="36854" y="159761"/>
                    <a:pt x="32672" y="195427"/>
                  </a:cubicBezTo>
                  <a:cubicBezTo>
                    <a:pt x="24889" y="254198"/>
                    <a:pt x="20203" y="313676"/>
                    <a:pt x="15818" y="372769"/>
                  </a:cubicBezTo>
                  <a:cubicBezTo>
                    <a:pt x="12888" y="411766"/>
                    <a:pt x="10083" y="451023"/>
                    <a:pt x="10623" y="490186"/>
                  </a:cubicBezTo>
                  <a:cubicBezTo>
                    <a:pt x="9375" y="492231"/>
                    <a:pt x="8449" y="494457"/>
                    <a:pt x="7880" y="496784"/>
                  </a:cubicBezTo>
                  <a:cubicBezTo>
                    <a:pt x="6539" y="501523"/>
                    <a:pt x="5542" y="506365"/>
                    <a:pt x="4617" y="511186"/>
                  </a:cubicBezTo>
                  <a:cubicBezTo>
                    <a:pt x="1987" y="523205"/>
                    <a:pt x="443" y="535436"/>
                    <a:pt x="3" y="547731"/>
                  </a:cubicBezTo>
                  <a:cubicBezTo>
                    <a:pt x="-132" y="562008"/>
                    <a:pt x="3827" y="579330"/>
                    <a:pt x="18707" y="584920"/>
                  </a:cubicBezTo>
                  <a:cubicBezTo>
                    <a:pt x="36746" y="591726"/>
                    <a:pt x="54036" y="578415"/>
                    <a:pt x="60832" y="562372"/>
                  </a:cubicBezTo>
                  <a:cubicBezTo>
                    <a:pt x="64456" y="552615"/>
                    <a:pt x="65800" y="542158"/>
                    <a:pt x="64759" y="531802"/>
                  </a:cubicBezTo>
                  <a:cubicBezTo>
                    <a:pt x="64084" y="520372"/>
                    <a:pt x="62588" y="508858"/>
                    <a:pt x="60780" y="497512"/>
                  </a:cubicBezTo>
                  <a:lnTo>
                    <a:pt x="60780" y="497428"/>
                  </a:lnTo>
                  <a:cubicBezTo>
                    <a:pt x="64227" y="417515"/>
                    <a:pt x="77108" y="338289"/>
                    <a:pt x="99153" y="261399"/>
                  </a:cubicBezTo>
                  <a:cubicBezTo>
                    <a:pt x="100525" y="267104"/>
                    <a:pt x="101980" y="272829"/>
                    <a:pt x="103559" y="278482"/>
                  </a:cubicBezTo>
                  <a:cubicBezTo>
                    <a:pt x="108288" y="294595"/>
                    <a:pt x="108711" y="311667"/>
                    <a:pt x="104785" y="327995"/>
                  </a:cubicBezTo>
                  <a:cubicBezTo>
                    <a:pt x="100203" y="346760"/>
                    <a:pt x="93023" y="364841"/>
                    <a:pt x="87952" y="383482"/>
                  </a:cubicBezTo>
                  <a:cubicBezTo>
                    <a:pt x="79837" y="413335"/>
                    <a:pt x="77977" y="443822"/>
                    <a:pt x="71961" y="473945"/>
                  </a:cubicBezTo>
                  <a:cubicBezTo>
                    <a:pt x="70992" y="477407"/>
                    <a:pt x="72561" y="481076"/>
                    <a:pt x="75733" y="482767"/>
                  </a:cubicBezTo>
                  <a:cubicBezTo>
                    <a:pt x="79949" y="484639"/>
                    <a:pt x="84503" y="485633"/>
                    <a:pt x="89116" y="485687"/>
                  </a:cubicBezTo>
                  <a:cubicBezTo>
                    <a:pt x="97210" y="486726"/>
                    <a:pt x="105107" y="489074"/>
                    <a:pt x="113150" y="490508"/>
                  </a:cubicBezTo>
                  <a:cubicBezTo>
                    <a:pt x="129578" y="493449"/>
                    <a:pt x="147793" y="495943"/>
                    <a:pt x="162590" y="486352"/>
                  </a:cubicBezTo>
                  <a:cubicBezTo>
                    <a:pt x="176763" y="477145"/>
                    <a:pt x="173968" y="464791"/>
                    <a:pt x="173802" y="449734"/>
                  </a:cubicBezTo>
                  <a:cubicBezTo>
                    <a:pt x="173677" y="438200"/>
                    <a:pt x="174155" y="426677"/>
                    <a:pt x="174841" y="415164"/>
                  </a:cubicBezTo>
                  <a:cubicBezTo>
                    <a:pt x="194136" y="419493"/>
                    <a:pt x="213837" y="421757"/>
                    <a:pt x="233612" y="421918"/>
                  </a:cubicBezTo>
                  <a:cubicBezTo>
                    <a:pt x="247502" y="421268"/>
                    <a:pt x="261254" y="418866"/>
                    <a:pt x="274541" y="414769"/>
                  </a:cubicBezTo>
                  <a:cubicBezTo>
                    <a:pt x="276620" y="434626"/>
                    <a:pt x="278895" y="454452"/>
                    <a:pt x="281815" y="474194"/>
                  </a:cubicBezTo>
                  <a:cubicBezTo>
                    <a:pt x="283415" y="485053"/>
                    <a:pt x="286907" y="493812"/>
                    <a:pt x="299625" y="495735"/>
                  </a:cubicBezTo>
                  <a:cubicBezTo>
                    <a:pt x="310059" y="496066"/>
                    <a:pt x="320442" y="494149"/>
                    <a:pt x="330070" y="490113"/>
                  </a:cubicBezTo>
                  <a:cubicBezTo>
                    <a:pt x="342405" y="486373"/>
                    <a:pt x="354448" y="481801"/>
                    <a:pt x="366335" y="476917"/>
                  </a:cubicBezTo>
                  <a:cubicBezTo>
                    <a:pt x="368987" y="475594"/>
                    <a:pt x="370714" y="472937"/>
                    <a:pt x="370844" y="469976"/>
                  </a:cubicBezTo>
                  <a:cubicBezTo>
                    <a:pt x="371284" y="454496"/>
                    <a:pt x="370022" y="439014"/>
                    <a:pt x="367083" y="423809"/>
                  </a:cubicBezTo>
                  <a:cubicBezTo>
                    <a:pt x="361399" y="399411"/>
                    <a:pt x="350115" y="376956"/>
                    <a:pt x="342321" y="353255"/>
                  </a:cubicBezTo>
                  <a:cubicBezTo>
                    <a:pt x="333354" y="329050"/>
                    <a:pt x="333012" y="302493"/>
                    <a:pt x="341355" y="278066"/>
                  </a:cubicBezTo>
                  <a:cubicBezTo>
                    <a:pt x="344192" y="270252"/>
                    <a:pt x="346686" y="262584"/>
                    <a:pt x="348795" y="254946"/>
                  </a:cubicBezTo>
                  <a:cubicBezTo>
                    <a:pt x="363966" y="306561"/>
                    <a:pt x="375337" y="359217"/>
                    <a:pt x="382815" y="412493"/>
                  </a:cubicBezTo>
                  <a:cubicBezTo>
                    <a:pt x="384976" y="428516"/>
                    <a:pt x="386639" y="444601"/>
                    <a:pt x="387678" y="460738"/>
                  </a:cubicBezTo>
                  <a:cubicBezTo>
                    <a:pt x="388416" y="472106"/>
                    <a:pt x="387179" y="483297"/>
                    <a:pt x="387771" y="494602"/>
                  </a:cubicBezTo>
                  <a:cubicBezTo>
                    <a:pt x="387771" y="495226"/>
                    <a:pt x="387865" y="495860"/>
                    <a:pt x="387917" y="496493"/>
                  </a:cubicBezTo>
                  <a:cubicBezTo>
                    <a:pt x="384176" y="517161"/>
                    <a:pt x="379677" y="539626"/>
                    <a:pt x="385901" y="560190"/>
                  </a:cubicBezTo>
                  <a:cubicBezTo>
                    <a:pt x="390826" y="576451"/>
                    <a:pt x="400448" y="592786"/>
                    <a:pt x="419713" y="592038"/>
                  </a:cubicBezTo>
                  <a:cubicBezTo>
                    <a:pt x="439560" y="591269"/>
                    <a:pt x="447477" y="571900"/>
                    <a:pt x="448142" y="554630"/>
                  </a:cubicBezTo>
                  <a:cubicBezTo>
                    <a:pt x="448201" y="542021"/>
                    <a:pt x="447151" y="529431"/>
                    <a:pt x="445004" y="517005"/>
                  </a:cubicBezTo>
                  <a:close/>
                  <a:moveTo>
                    <a:pt x="423007" y="495309"/>
                  </a:moveTo>
                  <a:cubicBezTo>
                    <a:pt x="418866" y="497772"/>
                    <a:pt x="414272" y="499380"/>
                    <a:pt x="409499" y="500037"/>
                  </a:cubicBezTo>
                  <a:cubicBezTo>
                    <a:pt x="403721" y="500556"/>
                    <a:pt x="404220" y="497117"/>
                    <a:pt x="404127" y="492098"/>
                  </a:cubicBezTo>
                  <a:cubicBezTo>
                    <a:pt x="404033" y="487079"/>
                    <a:pt x="404241" y="481957"/>
                    <a:pt x="404397" y="476917"/>
                  </a:cubicBezTo>
                  <a:cubicBezTo>
                    <a:pt x="407391" y="477418"/>
                    <a:pt x="410439" y="477509"/>
                    <a:pt x="413458" y="477187"/>
                  </a:cubicBezTo>
                  <a:cubicBezTo>
                    <a:pt x="416641" y="476834"/>
                    <a:pt x="419776" y="476137"/>
                    <a:pt x="422809" y="475109"/>
                  </a:cubicBezTo>
                  <a:cubicBezTo>
                    <a:pt x="422809" y="480855"/>
                    <a:pt x="422882" y="486591"/>
                    <a:pt x="422809" y="492337"/>
                  </a:cubicBezTo>
                  <a:cubicBezTo>
                    <a:pt x="422848" y="492956"/>
                    <a:pt x="422967" y="493567"/>
                    <a:pt x="423163" y="494155"/>
                  </a:cubicBezTo>
                  <a:cubicBezTo>
                    <a:pt x="423082" y="494427"/>
                    <a:pt x="423023" y="494705"/>
                    <a:pt x="422986" y="494986"/>
                  </a:cubicBezTo>
                  <a:cubicBezTo>
                    <a:pt x="422976" y="495101"/>
                    <a:pt x="423007" y="495184"/>
                    <a:pt x="423007" y="495309"/>
                  </a:cubicBezTo>
                  <a:close/>
                  <a:moveTo>
                    <a:pt x="404116" y="461975"/>
                  </a:moveTo>
                  <a:lnTo>
                    <a:pt x="404335" y="462047"/>
                  </a:lnTo>
                  <a:lnTo>
                    <a:pt x="404127" y="462047"/>
                  </a:lnTo>
                  <a:close/>
                  <a:moveTo>
                    <a:pt x="252274" y="61114"/>
                  </a:moveTo>
                  <a:cubicBezTo>
                    <a:pt x="254581" y="73147"/>
                    <a:pt x="257303" y="85097"/>
                    <a:pt x="260233" y="97005"/>
                  </a:cubicBezTo>
                  <a:cubicBezTo>
                    <a:pt x="259536" y="97274"/>
                    <a:pt x="258884" y="97649"/>
                    <a:pt x="258301" y="98116"/>
                  </a:cubicBezTo>
                  <a:cubicBezTo>
                    <a:pt x="257906" y="98262"/>
                    <a:pt x="257511" y="98542"/>
                    <a:pt x="257147" y="98719"/>
                  </a:cubicBezTo>
                  <a:cubicBezTo>
                    <a:pt x="255796" y="99426"/>
                    <a:pt x="254394" y="100028"/>
                    <a:pt x="252991" y="100631"/>
                  </a:cubicBezTo>
                  <a:cubicBezTo>
                    <a:pt x="249292" y="102242"/>
                    <a:pt x="246829" y="103208"/>
                    <a:pt x="242901" y="104694"/>
                  </a:cubicBezTo>
                  <a:cubicBezTo>
                    <a:pt x="241353" y="105276"/>
                    <a:pt x="239784" y="105795"/>
                    <a:pt x="238257" y="106356"/>
                  </a:cubicBezTo>
                  <a:cubicBezTo>
                    <a:pt x="243078" y="91324"/>
                    <a:pt x="247750" y="76243"/>
                    <a:pt x="252274" y="61114"/>
                  </a:cubicBezTo>
                  <a:close/>
                  <a:moveTo>
                    <a:pt x="218794" y="112580"/>
                  </a:moveTo>
                  <a:cubicBezTo>
                    <a:pt x="218108" y="112653"/>
                    <a:pt x="217641" y="112580"/>
                    <a:pt x="218794" y="112580"/>
                  </a:cubicBezTo>
                  <a:close/>
                  <a:moveTo>
                    <a:pt x="209952" y="182937"/>
                  </a:moveTo>
                  <a:lnTo>
                    <a:pt x="210118" y="182231"/>
                  </a:lnTo>
                  <a:cubicBezTo>
                    <a:pt x="210336" y="181389"/>
                    <a:pt x="210585" y="180558"/>
                    <a:pt x="210845" y="179737"/>
                  </a:cubicBezTo>
                  <a:cubicBezTo>
                    <a:pt x="211888" y="177335"/>
                    <a:pt x="212621" y="174811"/>
                    <a:pt x="213027" y="172224"/>
                  </a:cubicBezTo>
                  <a:cubicBezTo>
                    <a:pt x="212897" y="170189"/>
                    <a:pt x="212423" y="168190"/>
                    <a:pt x="211625" y="166312"/>
                  </a:cubicBezTo>
                  <a:cubicBezTo>
                    <a:pt x="211386" y="165543"/>
                    <a:pt x="211167" y="164753"/>
                    <a:pt x="210981" y="163964"/>
                  </a:cubicBezTo>
                  <a:cubicBezTo>
                    <a:pt x="210918" y="163693"/>
                    <a:pt x="210856" y="163423"/>
                    <a:pt x="210804" y="163153"/>
                  </a:cubicBezTo>
                  <a:cubicBezTo>
                    <a:pt x="210804" y="163153"/>
                    <a:pt x="210710" y="162499"/>
                    <a:pt x="210658" y="162249"/>
                  </a:cubicBezTo>
                  <a:lnTo>
                    <a:pt x="210658" y="162249"/>
                  </a:lnTo>
                  <a:cubicBezTo>
                    <a:pt x="210658" y="162103"/>
                    <a:pt x="210658" y="161958"/>
                    <a:pt x="210658" y="161813"/>
                  </a:cubicBezTo>
                  <a:lnTo>
                    <a:pt x="210772" y="161646"/>
                  </a:lnTo>
                  <a:lnTo>
                    <a:pt x="210887" y="161490"/>
                  </a:lnTo>
                  <a:lnTo>
                    <a:pt x="211552" y="160742"/>
                  </a:lnTo>
                  <a:cubicBezTo>
                    <a:pt x="212144" y="160119"/>
                    <a:pt x="212788" y="159568"/>
                    <a:pt x="213433" y="158997"/>
                  </a:cubicBezTo>
                  <a:lnTo>
                    <a:pt x="213568" y="158882"/>
                  </a:lnTo>
                  <a:lnTo>
                    <a:pt x="214492" y="158352"/>
                  </a:lnTo>
                  <a:cubicBezTo>
                    <a:pt x="214648" y="158352"/>
                    <a:pt x="214794" y="158435"/>
                    <a:pt x="214950" y="158435"/>
                  </a:cubicBezTo>
                  <a:lnTo>
                    <a:pt x="219106" y="158435"/>
                  </a:lnTo>
                  <a:lnTo>
                    <a:pt x="219335" y="158571"/>
                  </a:lnTo>
                  <a:cubicBezTo>
                    <a:pt x="219993" y="159050"/>
                    <a:pt x="220618" y="159575"/>
                    <a:pt x="221205" y="160140"/>
                  </a:cubicBezTo>
                  <a:cubicBezTo>
                    <a:pt x="221635" y="160688"/>
                    <a:pt x="222024" y="161268"/>
                    <a:pt x="222369" y="161875"/>
                  </a:cubicBezTo>
                  <a:cubicBezTo>
                    <a:pt x="222525" y="162124"/>
                    <a:pt x="222660" y="162395"/>
                    <a:pt x="222795" y="162665"/>
                  </a:cubicBezTo>
                  <a:lnTo>
                    <a:pt x="222951" y="163101"/>
                  </a:lnTo>
                  <a:cubicBezTo>
                    <a:pt x="223932" y="165622"/>
                    <a:pt x="223117" y="168488"/>
                    <a:pt x="220956" y="170115"/>
                  </a:cubicBezTo>
                  <a:cubicBezTo>
                    <a:pt x="217857" y="171616"/>
                    <a:pt x="216561" y="175344"/>
                    <a:pt x="218062" y="178443"/>
                  </a:cubicBezTo>
                  <a:cubicBezTo>
                    <a:pt x="218374" y="179087"/>
                    <a:pt x="218793" y="179672"/>
                    <a:pt x="219304" y="180173"/>
                  </a:cubicBezTo>
                  <a:cubicBezTo>
                    <a:pt x="218774" y="179591"/>
                    <a:pt x="220010" y="181098"/>
                    <a:pt x="220156" y="181316"/>
                  </a:cubicBezTo>
                  <a:cubicBezTo>
                    <a:pt x="220569" y="181949"/>
                    <a:pt x="220947" y="182605"/>
                    <a:pt x="221288" y="183280"/>
                  </a:cubicBezTo>
                  <a:cubicBezTo>
                    <a:pt x="221361" y="183447"/>
                    <a:pt x="221486" y="183706"/>
                    <a:pt x="221507" y="183769"/>
                  </a:cubicBezTo>
                  <a:cubicBezTo>
                    <a:pt x="221652" y="184195"/>
                    <a:pt x="221808" y="184631"/>
                    <a:pt x="221932" y="185078"/>
                  </a:cubicBezTo>
                  <a:cubicBezTo>
                    <a:pt x="222057" y="185525"/>
                    <a:pt x="222473" y="187540"/>
                    <a:pt x="222369" y="186761"/>
                  </a:cubicBezTo>
                  <a:cubicBezTo>
                    <a:pt x="222436" y="187550"/>
                    <a:pt x="222436" y="188342"/>
                    <a:pt x="222369" y="189130"/>
                  </a:cubicBezTo>
                  <a:cubicBezTo>
                    <a:pt x="222369" y="189213"/>
                    <a:pt x="222369" y="189806"/>
                    <a:pt x="222307" y="190045"/>
                  </a:cubicBezTo>
                  <a:lnTo>
                    <a:pt x="222223" y="190492"/>
                  </a:lnTo>
                  <a:cubicBezTo>
                    <a:pt x="222109" y="190938"/>
                    <a:pt x="221953" y="191354"/>
                    <a:pt x="221839" y="191791"/>
                  </a:cubicBezTo>
                  <a:cubicBezTo>
                    <a:pt x="221839" y="191791"/>
                    <a:pt x="221444" y="192829"/>
                    <a:pt x="221683" y="192279"/>
                  </a:cubicBezTo>
                  <a:cubicBezTo>
                    <a:pt x="221818" y="191957"/>
                    <a:pt x="220166" y="194440"/>
                    <a:pt x="221143" y="193318"/>
                  </a:cubicBezTo>
                  <a:cubicBezTo>
                    <a:pt x="220708" y="193798"/>
                    <a:pt x="220235" y="194242"/>
                    <a:pt x="219730" y="194648"/>
                  </a:cubicBezTo>
                  <a:cubicBezTo>
                    <a:pt x="219439" y="194814"/>
                    <a:pt x="219127" y="194970"/>
                    <a:pt x="218857" y="195157"/>
                  </a:cubicBezTo>
                  <a:cubicBezTo>
                    <a:pt x="218730" y="195235"/>
                    <a:pt x="218598" y="195304"/>
                    <a:pt x="218462" y="195365"/>
                  </a:cubicBezTo>
                  <a:lnTo>
                    <a:pt x="218129" y="195479"/>
                  </a:lnTo>
                  <a:cubicBezTo>
                    <a:pt x="217739" y="195542"/>
                    <a:pt x="217357" y="195642"/>
                    <a:pt x="216986" y="195780"/>
                  </a:cubicBezTo>
                  <a:cubicBezTo>
                    <a:pt x="216986" y="195780"/>
                    <a:pt x="216986" y="195780"/>
                    <a:pt x="216986" y="195780"/>
                  </a:cubicBezTo>
                  <a:lnTo>
                    <a:pt x="216841" y="195780"/>
                  </a:lnTo>
                  <a:cubicBezTo>
                    <a:pt x="216612" y="195780"/>
                    <a:pt x="215698" y="195780"/>
                    <a:pt x="215386" y="195780"/>
                  </a:cubicBezTo>
                  <a:lnTo>
                    <a:pt x="214534" y="195573"/>
                  </a:lnTo>
                  <a:cubicBezTo>
                    <a:pt x="214307" y="195411"/>
                    <a:pt x="214054" y="195288"/>
                    <a:pt x="213786" y="195209"/>
                  </a:cubicBezTo>
                  <a:lnTo>
                    <a:pt x="213547" y="195032"/>
                  </a:lnTo>
                  <a:cubicBezTo>
                    <a:pt x="213547" y="195032"/>
                    <a:pt x="212414" y="193868"/>
                    <a:pt x="212674" y="194191"/>
                  </a:cubicBezTo>
                  <a:cubicBezTo>
                    <a:pt x="211940" y="193236"/>
                    <a:pt x="211404" y="192144"/>
                    <a:pt x="211095" y="190980"/>
                  </a:cubicBezTo>
                  <a:cubicBezTo>
                    <a:pt x="210597" y="189282"/>
                    <a:pt x="210249" y="187544"/>
                    <a:pt x="210056" y="185785"/>
                  </a:cubicBezTo>
                  <a:lnTo>
                    <a:pt x="210056" y="185629"/>
                  </a:lnTo>
                  <a:lnTo>
                    <a:pt x="210056" y="185369"/>
                  </a:lnTo>
                  <a:cubicBezTo>
                    <a:pt x="210056" y="185026"/>
                    <a:pt x="209972" y="184672"/>
                    <a:pt x="209962" y="184330"/>
                  </a:cubicBezTo>
                  <a:cubicBezTo>
                    <a:pt x="209932" y="183866"/>
                    <a:pt x="209928" y="183401"/>
                    <a:pt x="209951" y="182937"/>
                  </a:cubicBezTo>
                  <a:close/>
                  <a:moveTo>
                    <a:pt x="174352" y="56812"/>
                  </a:moveTo>
                  <a:cubicBezTo>
                    <a:pt x="174528" y="55854"/>
                    <a:pt x="174528" y="54872"/>
                    <a:pt x="174352" y="53913"/>
                  </a:cubicBezTo>
                  <a:cubicBezTo>
                    <a:pt x="174862" y="53622"/>
                    <a:pt x="175319" y="53228"/>
                    <a:pt x="175807" y="52874"/>
                  </a:cubicBezTo>
                  <a:cubicBezTo>
                    <a:pt x="180712" y="70705"/>
                    <a:pt x="186008" y="88425"/>
                    <a:pt x="191695" y="106034"/>
                  </a:cubicBezTo>
                  <a:cubicBezTo>
                    <a:pt x="184393" y="104007"/>
                    <a:pt x="177599" y="100467"/>
                    <a:pt x="171755" y="95643"/>
                  </a:cubicBezTo>
                  <a:cubicBezTo>
                    <a:pt x="170598" y="94336"/>
                    <a:pt x="168958" y="93559"/>
                    <a:pt x="167214" y="93492"/>
                  </a:cubicBezTo>
                  <a:cubicBezTo>
                    <a:pt x="169365" y="81242"/>
                    <a:pt x="171682" y="68970"/>
                    <a:pt x="174352" y="56812"/>
                  </a:cubicBezTo>
                  <a:close/>
                  <a:moveTo>
                    <a:pt x="141465" y="196518"/>
                  </a:moveTo>
                  <a:cubicBezTo>
                    <a:pt x="138275" y="185389"/>
                    <a:pt x="135428" y="174167"/>
                    <a:pt x="133007" y="162852"/>
                  </a:cubicBezTo>
                  <a:cubicBezTo>
                    <a:pt x="130995" y="157268"/>
                    <a:pt x="129849" y="151409"/>
                    <a:pt x="129609" y="145478"/>
                  </a:cubicBezTo>
                  <a:cubicBezTo>
                    <a:pt x="130648" y="139794"/>
                    <a:pt x="139086" y="136334"/>
                    <a:pt x="144094" y="133342"/>
                  </a:cubicBezTo>
                  <a:cubicBezTo>
                    <a:pt x="141674" y="154308"/>
                    <a:pt x="140795" y="175423"/>
                    <a:pt x="141465" y="196518"/>
                  </a:cubicBezTo>
                  <a:close/>
                  <a:moveTo>
                    <a:pt x="135231" y="106730"/>
                  </a:moveTo>
                  <a:cubicBezTo>
                    <a:pt x="134108" y="105109"/>
                    <a:pt x="129100" y="100060"/>
                    <a:pt x="129100" y="97919"/>
                  </a:cubicBezTo>
                  <a:cubicBezTo>
                    <a:pt x="129100" y="95113"/>
                    <a:pt x="131885" y="92983"/>
                    <a:pt x="133537" y="90915"/>
                  </a:cubicBezTo>
                  <a:cubicBezTo>
                    <a:pt x="141008" y="81564"/>
                    <a:pt x="148084" y="71931"/>
                    <a:pt x="155742" y="62683"/>
                  </a:cubicBezTo>
                  <a:cubicBezTo>
                    <a:pt x="151659" y="82000"/>
                    <a:pt x="148074" y="101618"/>
                    <a:pt x="145466" y="121402"/>
                  </a:cubicBezTo>
                  <a:close/>
                  <a:moveTo>
                    <a:pt x="40476" y="497699"/>
                  </a:moveTo>
                  <a:cubicBezTo>
                    <a:pt x="40265" y="497680"/>
                    <a:pt x="40053" y="497705"/>
                    <a:pt x="39852" y="497771"/>
                  </a:cubicBezTo>
                  <a:lnTo>
                    <a:pt x="40154" y="497709"/>
                  </a:lnTo>
                  <a:lnTo>
                    <a:pt x="40237" y="497709"/>
                  </a:lnTo>
                  <a:cubicBezTo>
                    <a:pt x="40066" y="497705"/>
                    <a:pt x="39896" y="497737"/>
                    <a:pt x="39738" y="497803"/>
                  </a:cubicBezTo>
                  <a:lnTo>
                    <a:pt x="39406" y="497803"/>
                  </a:lnTo>
                  <a:cubicBezTo>
                    <a:pt x="38597" y="497875"/>
                    <a:pt x="37786" y="497907"/>
                    <a:pt x="36974" y="497896"/>
                  </a:cubicBezTo>
                  <a:cubicBezTo>
                    <a:pt x="36652" y="497896"/>
                    <a:pt x="36330" y="497896"/>
                    <a:pt x="36018" y="497896"/>
                  </a:cubicBezTo>
                  <a:cubicBezTo>
                    <a:pt x="35343" y="497782"/>
                    <a:pt x="34667" y="497678"/>
                    <a:pt x="34002" y="497512"/>
                  </a:cubicBezTo>
                  <a:cubicBezTo>
                    <a:pt x="33732" y="497449"/>
                    <a:pt x="33462" y="497366"/>
                    <a:pt x="33192" y="497283"/>
                  </a:cubicBezTo>
                  <a:cubicBezTo>
                    <a:pt x="33310" y="497325"/>
                    <a:pt x="33425" y="497377"/>
                    <a:pt x="33535" y="497439"/>
                  </a:cubicBezTo>
                  <a:cubicBezTo>
                    <a:pt x="33441" y="497377"/>
                    <a:pt x="33296" y="497345"/>
                    <a:pt x="33181" y="497283"/>
                  </a:cubicBezTo>
                  <a:lnTo>
                    <a:pt x="33181" y="497283"/>
                  </a:lnTo>
                  <a:cubicBezTo>
                    <a:pt x="32537" y="497107"/>
                    <a:pt x="32880" y="497179"/>
                    <a:pt x="33181" y="497283"/>
                  </a:cubicBezTo>
                  <a:cubicBezTo>
                    <a:pt x="32756" y="497086"/>
                    <a:pt x="32278" y="496919"/>
                    <a:pt x="31872" y="496712"/>
                  </a:cubicBezTo>
                  <a:cubicBezTo>
                    <a:pt x="31467" y="496504"/>
                    <a:pt x="30833" y="496119"/>
                    <a:pt x="30272" y="495808"/>
                  </a:cubicBezTo>
                  <a:lnTo>
                    <a:pt x="29711" y="495371"/>
                  </a:lnTo>
                  <a:cubicBezTo>
                    <a:pt x="29191" y="494945"/>
                    <a:pt x="28724" y="494477"/>
                    <a:pt x="28236" y="494000"/>
                  </a:cubicBezTo>
                  <a:cubicBezTo>
                    <a:pt x="28090" y="493864"/>
                    <a:pt x="28173" y="494000"/>
                    <a:pt x="28152" y="493916"/>
                  </a:cubicBezTo>
                  <a:cubicBezTo>
                    <a:pt x="28069" y="493822"/>
                    <a:pt x="27993" y="493721"/>
                    <a:pt x="27924" y="493615"/>
                  </a:cubicBezTo>
                  <a:cubicBezTo>
                    <a:pt x="27543" y="493073"/>
                    <a:pt x="27196" y="492507"/>
                    <a:pt x="26885" y="491922"/>
                  </a:cubicBezTo>
                  <a:lnTo>
                    <a:pt x="26760" y="491651"/>
                  </a:lnTo>
                  <a:lnTo>
                    <a:pt x="26614" y="491277"/>
                  </a:lnTo>
                  <a:cubicBezTo>
                    <a:pt x="26186" y="490152"/>
                    <a:pt x="25470" y="489159"/>
                    <a:pt x="24536" y="488399"/>
                  </a:cubicBezTo>
                  <a:cubicBezTo>
                    <a:pt x="24432" y="481021"/>
                    <a:pt x="24370" y="473644"/>
                    <a:pt x="24443" y="466256"/>
                  </a:cubicBezTo>
                  <a:cubicBezTo>
                    <a:pt x="25997" y="466972"/>
                    <a:pt x="27634" y="467492"/>
                    <a:pt x="29316" y="467804"/>
                  </a:cubicBezTo>
                  <a:cubicBezTo>
                    <a:pt x="34737" y="468654"/>
                    <a:pt x="40286" y="468040"/>
                    <a:pt x="45391" y="466027"/>
                  </a:cubicBezTo>
                  <a:cubicBezTo>
                    <a:pt x="44591" y="476304"/>
                    <a:pt x="43967" y="486581"/>
                    <a:pt x="43417" y="496847"/>
                  </a:cubicBezTo>
                  <a:cubicBezTo>
                    <a:pt x="42377" y="497159"/>
                    <a:pt x="41338" y="497480"/>
                    <a:pt x="40299" y="497720"/>
                  </a:cubicBezTo>
                  <a:cubicBezTo>
                    <a:pt x="40371" y="497704"/>
                    <a:pt x="40444" y="497697"/>
                    <a:pt x="40517" y="497699"/>
                  </a:cubicBezTo>
                  <a:close/>
                  <a:moveTo>
                    <a:pt x="48685" y="549529"/>
                  </a:moveTo>
                  <a:cubicBezTo>
                    <a:pt x="47074" y="559618"/>
                    <a:pt x="39146" y="575444"/>
                    <a:pt x="26355" y="572181"/>
                  </a:cubicBezTo>
                  <a:cubicBezTo>
                    <a:pt x="16556" y="569676"/>
                    <a:pt x="15538" y="554963"/>
                    <a:pt x="15704" y="546744"/>
                  </a:cubicBezTo>
                  <a:cubicBezTo>
                    <a:pt x="16069" y="536972"/>
                    <a:pt x="17201" y="527244"/>
                    <a:pt x="19091" y="517649"/>
                  </a:cubicBezTo>
                  <a:cubicBezTo>
                    <a:pt x="19767" y="513867"/>
                    <a:pt x="20609" y="510116"/>
                    <a:pt x="21471" y="506386"/>
                  </a:cubicBezTo>
                  <a:cubicBezTo>
                    <a:pt x="23881" y="508091"/>
                    <a:pt x="26556" y="509387"/>
                    <a:pt x="29389" y="510220"/>
                  </a:cubicBezTo>
                  <a:cubicBezTo>
                    <a:pt x="35164" y="511636"/>
                    <a:pt x="41226" y="511355"/>
                    <a:pt x="46845" y="509409"/>
                  </a:cubicBezTo>
                  <a:cubicBezTo>
                    <a:pt x="49548" y="522604"/>
                    <a:pt x="50182" y="536139"/>
                    <a:pt x="48726" y="549529"/>
                  </a:cubicBezTo>
                  <a:close/>
                  <a:moveTo>
                    <a:pt x="156896" y="464677"/>
                  </a:moveTo>
                  <a:cubicBezTo>
                    <a:pt x="156896" y="466754"/>
                    <a:pt x="157592" y="469332"/>
                    <a:pt x="156293" y="471358"/>
                  </a:cubicBezTo>
                  <a:cubicBezTo>
                    <a:pt x="151004" y="479671"/>
                    <a:pt x="134472" y="477717"/>
                    <a:pt x="126783" y="476657"/>
                  </a:cubicBezTo>
                  <a:cubicBezTo>
                    <a:pt x="117036" y="475338"/>
                    <a:pt x="107622" y="472646"/>
                    <a:pt x="97969" y="470953"/>
                  </a:cubicBezTo>
                  <a:cubicBezTo>
                    <a:pt x="95693" y="470547"/>
                    <a:pt x="92617" y="470526"/>
                    <a:pt x="89802" y="470246"/>
                  </a:cubicBezTo>
                  <a:cubicBezTo>
                    <a:pt x="94051" y="446056"/>
                    <a:pt x="96036" y="421585"/>
                    <a:pt x="101865" y="397593"/>
                  </a:cubicBezTo>
                  <a:cubicBezTo>
                    <a:pt x="106697" y="377850"/>
                    <a:pt x="113732" y="358772"/>
                    <a:pt x="119353" y="339237"/>
                  </a:cubicBezTo>
                  <a:cubicBezTo>
                    <a:pt x="124274" y="323617"/>
                    <a:pt x="125825" y="307131"/>
                    <a:pt x="123904" y="290868"/>
                  </a:cubicBezTo>
                  <a:cubicBezTo>
                    <a:pt x="122159" y="278056"/>
                    <a:pt x="117670" y="265929"/>
                    <a:pt x="114740" y="253357"/>
                  </a:cubicBezTo>
                  <a:cubicBezTo>
                    <a:pt x="110900" y="237380"/>
                    <a:pt x="108772" y="221040"/>
                    <a:pt x="108391" y="204613"/>
                  </a:cubicBezTo>
                  <a:cubicBezTo>
                    <a:pt x="108041" y="192878"/>
                    <a:pt x="108968" y="181140"/>
                    <a:pt x="111155" y="169606"/>
                  </a:cubicBezTo>
                  <a:cubicBezTo>
                    <a:pt x="111757" y="166526"/>
                    <a:pt x="112524" y="163481"/>
                    <a:pt x="113451" y="160483"/>
                  </a:cubicBezTo>
                  <a:cubicBezTo>
                    <a:pt x="113950" y="158924"/>
                    <a:pt x="116070" y="155287"/>
                    <a:pt x="114210" y="157937"/>
                  </a:cubicBezTo>
                  <a:cubicBezTo>
                    <a:pt x="120559" y="148803"/>
                    <a:pt x="105211" y="142132"/>
                    <a:pt x="99444" y="150424"/>
                  </a:cubicBezTo>
                  <a:cubicBezTo>
                    <a:pt x="94043" y="161721"/>
                    <a:pt x="91367" y="174128"/>
                    <a:pt x="91630" y="186647"/>
                  </a:cubicBezTo>
                  <a:cubicBezTo>
                    <a:pt x="90641" y="200429"/>
                    <a:pt x="91065" y="214276"/>
                    <a:pt x="92898" y="227971"/>
                  </a:cubicBezTo>
                  <a:cubicBezTo>
                    <a:pt x="91924" y="228859"/>
                    <a:pt x="91188" y="229978"/>
                    <a:pt x="90758" y="231224"/>
                  </a:cubicBezTo>
                  <a:cubicBezTo>
                    <a:pt x="67489" y="302449"/>
                    <a:pt x="52719" y="376175"/>
                    <a:pt x="46752" y="450867"/>
                  </a:cubicBezTo>
                  <a:cubicBezTo>
                    <a:pt x="45750" y="451003"/>
                    <a:pt x="44777" y="451305"/>
                    <a:pt x="43874" y="451760"/>
                  </a:cubicBezTo>
                  <a:cubicBezTo>
                    <a:pt x="42918" y="452249"/>
                    <a:pt x="41910" y="452800"/>
                    <a:pt x="40902" y="453142"/>
                  </a:cubicBezTo>
                  <a:lnTo>
                    <a:pt x="40133" y="453413"/>
                  </a:lnTo>
                  <a:cubicBezTo>
                    <a:pt x="39541" y="453610"/>
                    <a:pt x="38938" y="453787"/>
                    <a:pt x="38335" y="453942"/>
                  </a:cubicBezTo>
                  <a:cubicBezTo>
                    <a:pt x="37733" y="454099"/>
                    <a:pt x="37213" y="454203"/>
                    <a:pt x="36652" y="454317"/>
                  </a:cubicBezTo>
                  <a:cubicBezTo>
                    <a:pt x="36486" y="454317"/>
                    <a:pt x="36340" y="454317"/>
                    <a:pt x="36216" y="454317"/>
                  </a:cubicBezTo>
                  <a:cubicBezTo>
                    <a:pt x="35603" y="454317"/>
                    <a:pt x="34969" y="454379"/>
                    <a:pt x="34356" y="454317"/>
                  </a:cubicBezTo>
                  <a:cubicBezTo>
                    <a:pt x="34217" y="454310"/>
                    <a:pt x="34079" y="454310"/>
                    <a:pt x="33940" y="454317"/>
                  </a:cubicBezTo>
                  <a:cubicBezTo>
                    <a:pt x="33473" y="454244"/>
                    <a:pt x="33015" y="454151"/>
                    <a:pt x="32558" y="454036"/>
                  </a:cubicBezTo>
                  <a:lnTo>
                    <a:pt x="32080" y="453891"/>
                  </a:lnTo>
                  <a:lnTo>
                    <a:pt x="31145" y="453475"/>
                  </a:lnTo>
                  <a:cubicBezTo>
                    <a:pt x="30823" y="453309"/>
                    <a:pt x="30522" y="453132"/>
                    <a:pt x="30210" y="452945"/>
                  </a:cubicBezTo>
                  <a:lnTo>
                    <a:pt x="29846" y="452644"/>
                  </a:lnTo>
                  <a:cubicBezTo>
                    <a:pt x="29555" y="452405"/>
                    <a:pt x="29295" y="452124"/>
                    <a:pt x="29025" y="451864"/>
                  </a:cubicBezTo>
                  <a:lnTo>
                    <a:pt x="28807" y="451553"/>
                  </a:lnTo>
                  <a:cubicBezTo>
                    <a:pt x="28510" y="451085"/>
                    <a:pt x="28243" y="450599"/>
                    <a:pt x="28007" y="450098"/>
                  </a:cubicBezTo>
                  <a:cubicBezTo>
                    <a:pt x="28194" y="450545"/>
                    <a:pt x="28391" y="450992"/>
                    <a:pt x="28589" y="451438"/>
                  </a:cubicBezTo>
                  <a:cubicBezTo>
                    <a:pt x="28019" y="449685"/>
                    <a:pt x="26800" y="448216"/>
                    <a:pt x="25181" y="447334"/>
                  </a:cubicBezTo>
                  <a:cubicBezTo>
                    <a:pt x="25097" y="447334"/>
                    <a:pt x="24973" y="447334"/>
                    <a:pt x="24879" y="447251"/>
                  </a:cubicBezTo>
                  <a:cubicBezTo>
                    <a:pt x="26521" y="390839"/>
                    <a:pt x="32475" y="334281"/>
                    <a:pt x="37889" y="278347"/>
                  </a:cubicBezTo>
                  <a:cubicBezTo>
                    <a:pt x="43198" y="223545"/>
                    <a:pt x="46139" y="168203"/>
                    <a:pt x="69269" y="117163"/>
                  </a:cubicBezTo>
                  <a:cubicBezTo>
                    <a:pt x="74426" y="104424"/>
                    <a:pt x="82159" y="92888"/>
                    <a:pt x="91984" y="83278"/>
                  </a:cubicBezTo>
                  <a:cubicBezTo>
                    <a:pt x="106255" y="72385"/>
                    <a:pt x="122841" y="64919"/>
                    <a:pt x="140458" y="61457"/>
                  </a:cubicBezTo>
                  <a:cubicBezTo>
                    <a:pt x="137059" y="65707"/>
                    <a:pt x="133672" y="69967"/>
                    <a:pt x="130336" y="74279"/>
                  </a:cubicBezTo>
                  <a:cubicBezTo>
                    <a:pt x="125247" y="79838"/>
                    <a:pt x="120582" y="85770"/>
                    <a:pt x="116382" y="92027"/>
                  </a:cubicBezTo>
                  <a:cubicBezTo>
                    <a:pt x="113129" y="97981"/>
                    <a:pt x="115841" y="102304"/>
                    <a:pt x="119281" y="107364"/>
                  </a:cubicBezTo>
                  <a:cubicBezTo>
                    <a:pt x="123510" y="113599"/>
                    <a:pt x="127874" y="119740"/>
                    <a:pt x="132207" y="125912"/>
                  </a:cubicBezTo>
                  <a:cubicBezTo>
                    <a:pt x="123842" y="130713"/>
                    <a:pt x="115051" y="136095"/>
                    <a:pt x="116049" y="146611"/>
                  </a:cubicBezTo>
                  <a:cubicBezTo>
                    <a:pt x="118037" y="161446"/>
                    <a:pt x="121220" y="176096"/>
                    <a:pt x="125567" y="190419"/>
                  </a:cubicBezTo>
                  <a:cubicBezTo>
                    <a:pt x="132013" y="214429"/>
                    <a:pt x="140184" y="237942"/>
                    <a:pt x="150017" y="260776"/>
                  </a:cubicBezTo>
                  <a:cubicBezTo>
                    <a:pt x="157072" y="290876"/>
                    <a:pt x="160728" y="321674"/>
                    <a:pt x="160917" y="352590"/>
                  </a:cubicBezTo>
                  <a:cubicBezTo>
                    <a:pt x="160418" y="384552"/>
                    <a:pt x="156283" y="416317"/>
                    <a:pt x="156490" y="448311"/>
                  </a:cubicBezTo>
                  <a:cubicBezTo>
                    <a:pt x="156563" y="453818"/>
                    <a:pt x="156989" y="459252"/>
                    <a:pt x="156937" y="464677"/>
                  </a:cubicBezTo>
                  <a:close/>
                  <a:moveTo>
                    <a:pt x="234069" y="407329"/>
                  </a:moveTo>
                  <a:cubicBezTo>
                    <a:pt x="214400" y="407084"/>
                    <a:pt x="194814" y="404722"/>
                    <a:pt x="175651" y="400284"/>
                  </a:cubicBezTo>
                  <a:cubicBezTo>
                    <a:pt x="175651" y="399567"/>
                    <a:pt x="175724" y="398840"/>
                    <a:pt x="175776" y="398112"/>
                  </a:cubicBezTo>
                  <a:cubicBezTo>
                    <a:pt x="176247" y="391310"/>
                    <a:pt x="176659" y="384507"/>
                    <a:pt x="177012" y="377705"/>
                  </a:cubicBezTo>
                  <a:cubicBezTo>
                    <a:pt x="208260" y="380804"/>
                    <a:pt x="239775" y="379924"/>
                    <a:pt x="270801" y="375086"/>
                  </a:cubicBezTo>
                  <a:cubicBezTo>
                    <a:pt x="271445" y="383482"/>
                    <a:pt x="272159" y="391843"/>
                    <a:pt x="272941" y="400170"/>
                  </a:cubicBezTo>
                  <a:cubicBezTo>
                    <a:pt x="260363" y="404229"/>
                    <a:pt x="247310" y="406636"/>
                    <a:pt x="234110" y="407329"/>
                  </a:cubicBezTo>
                  <a:close/>
                  <a:moveTo>
                    <a:pt x="279165" y="231296"/>
                  </a:moveTo>
                  <a:cubicBezTo>
                    <a:pt x="276755" y="251590"/>
                    <a:pt x="272245" y="271561"/>
                    <a:pt x="270281" y="291917"/>
                  </a:cubicBezTo>
                  <a:cubicBezTo>
                    <a:pt x="268327" y="315115"/>
                    <a:pt x="268192" y="338431"/>
                    <a:pt x="269876" y="361651"/>
                  </a:cubicBezTo>
                  <a:cubicBezTo>
                    <a:pt x="239366" y="366581"/>
                    <a:pt x="208333" y="367402"/>
                    <a:pt x="177605" y="364092"/>
                  </a:cubicBezTo>
                  <a:cubicBezTo>
                    <a:pt x="178798" y="339239"/>
                    <a:pt x="177534" y="314329"/>
                    <a:pt x="173833" y="289724"/>
                  </a:cubicBezTo>
                  <a:cubicBezTo>
                    <a:pt x="170892" y="271831"/>
                    <a:pt x="166133" y="254313"/>
                    <a:pt x="162704" y="236513"/>
                  </a:cubicBezTo>
                  <a:cubicBezTo>
                    <a:pt x="159320" y="218272"/>
                    <a:pt x="157868" y="199726"/>
                    <a:pt x="158371" y="181181"/>
                  </a:cubicBezTo>
                  <a:cubicBezTo>
                    <a:pt x="158956" y="157291"/>
                    <a:pt x="161056" y="133462"/>
                    <a:pt x="164658" y="109837"/>
                  </a:cubicBezTo>
                  <a:cubicBezTo>
                    <a:pt x="166925" y="111260"/>
                    <a:pt x="169270" y="112553"/>
                    <a:pt x="171682" y="113713"/>
                  </a:cubicBezTo>
                  <a:cubicBezTo>
                    <a:pt x="177401" y="116476"/>
                    <a:pt x="183282" y="118887"/>
                    <a:pt x="189295" y="120935"/>
                  </a:cubicBezTo>
                  <a:cubicBezTo>
                    <a:pt x="191882" y="121839"/>
                    <a:pt x="194636" y="122784"/>
                    <a:pt x="197462" y="123668"/>
                  </a:cubicBezTo>
                  <a:cubicBezTo>
                    <a:pt x="198304" y="126151"/>
                    <a:pt x="199124" y="128635"/>
                    <a:pt x="199987" y="131118"/>
                  </a:cubicBezTo>
                  <a:cubicBezTo>
                    <a:pt x="201417" y="136788"/>
                    <a:pt x="203451" y="142289"/>
                    <a:pt x="206055" y="147525"/>
                  </a:cubicBezTo>
                  <a:cubicBezTo>
                    <a:pt x="206221" y="147795"/>
                    <a:pt x="206481" y="147961"/>
                    <a:pt x="206668" y="148211"/>
                  </a:cubicBezTo>
                  <a:cubicBezTo>
                    <a:pt x="205176" y="149100"/>
                    <a:pt x="203783" y="150144"/>
                    <a:pt x="202512" y="151328"/>
                  </a:cubicBezTo>
                  <a:cubicBezTo>
                    <a:pt x="198973" y="154089"/>
                    <a:pt x="196836" y="158273"/>
                    <a:pt x="196672" y="162758"/>
                  </a:cubicBezTo>
                  <a:cubicBezTo>
                    <a:pt x="196864" y="166102"/>
                    <a:pt x="197594" y="169393"/>
                    <a:pt x="198833" y="172505"/>
                  </a:cubicBezTo>
                  <a:cubicBezTo>
                    <a:pt x="198293" y="174198"/>
                    <a:pt x="197670" y="175872"/>
                    <a:pt x="197160" y="177576"/>
                  </a:cubicBezTo>
                  <a:cubicBezTo>
                    <a:pt x="194310" y="186746"/>
                    <a:pt x="196501" y="196739"/>
                    <a:pt x="202927" y="203875"/>
                  </a:cubicBezTo>
                  <a:cubicBezTo>
                    <a:pt x="210978" y="210512"/>
                    <a:pt x="222744" y="209988"/>
                    <a:pt x="230172" y="202659"/>
                  </a:cubicBezTo>
                  <a:cubicBezTo>
                    <a:pt x="237078" y="195497"/>
                    <a:pt x="238218" y="184552"/>
                    <a:pt x="232936" y="176121"/>
                  </a:cubicBezTo>
                  <a:cubicBezTo>
                    <a:pt x="237977" y="169947"/>
                    <a:pt x="238468" y="161229"/>
                    <a:pt x="234152" y="154529"/>
                  </a:cubicBezTo>
                  <a:cubicBezTo>
                    <a:pt x="231837" y="150840"/>
                    <a:pt x="228372" y="148017"/>
                    <a:pt x="224291" y="146496"/>
                  </a:cubicBezTo>
                  <a:cubicBezTo>
                    <a:pt x="225234" y="144818"/>
                    <a:pt x="226017" y="143054"/>
                    <a:pt x="226629" y="141228"/>
                  </a:cubicBezTo>
                  <a:cubicBezTo>
                    <a:pt x="228655" y="135451"/>
                    <a:pt x="230474" y="129601"/>
                    <a:pt x="232417" y="123803"/>
                  </a:cubicBezTo>
                  <a:cubicBezTo>
                    <a:pt x="237862" y="122026"/>
                    <a:pt x="243234" y="119916"/>
                    <a:pt x="248481" y="117890"/>
                  </a:cubicBezTo>
                  <a:cubicBezTo>
                    <a:pt x="253022" y="116134"/>
                    <a:pt x="257553" y="114357"/>
                    <a:pt x="261989" y="112362"/>
                  </a:cubicBezTo>
                  <a:lnTo>
                    <a:pt x="263777" y="111552"/>
                  </a:lnTo>
                  <a:cubicBezTo>
                    <a:pt x="268328" y="129705"/>
                    <a:pt x="272910" y="147847"/>
                    <a:pt x="276318" y="166250"/>
                  </a:cubicBezTo>
                  <a:cubicBezTo>
                    <a:pt x="280587" y="187659"/>
                    <a:pt x="281561" y="209594"/>
                    <a:pt x="279207" y="231297"/>
                  </a:cubicBezTo>
                  <a:close/>
                  <a:moveTo>
                    <a:pt x="271310" y="66892"/>
                  </a:moveTo>
                  <a:cubicBezTo>
                    <a:pt x="276942" y="76015"/>
                    <a:pt x="282802" y="84993"/>
                    <a:pt x="288974" y="93742"/>
                  </a:cubicBezTo>
                  <a:cubicBezTo>
                    <a:pt x="291558" y="97358"/>
                    <a:pt x="294194" y="100939"/>
                    <a:pt x="296882" y="104486"/>
                  </a:cubicBezTo>
                  <a:cubicBezTo>
                    <a:pt x="298565" y="106699"/>
                    <a:pt x="303272" y="110980"/>
                    <a:pt x="303366" y="113703"/>
                  </a:cubicBezTo>
                  <a:cubicBezTo>
                    <a:pt x="301677" y="121008"/>
                    <a:pt x="297989" y="127700"/>
                    <a:pt x="292715" y="133030"/>
                  </a:cubicBezTo>
                  <a:cubicBezTo>
                    <a:pt x="290273" y="135205"/>
                    <a:pt x="289684" y="138791"/>
                    <a:pt x="291302" y="141633"/>
                  </a:cubicBezTo>
                  <a:cubicBezTo>
                    <a:pt x="296404" y="149291"/>
                    <a:pt x="301267" y="156939"/>
                    <a:pt x="306888" y="164182"/>
                  </a:cubicBezTo>
                  <a:cubicBezTo>
                    <a:pt x="303885" y="174375"/>
                    <a:pt x="300758" y="184527"/>
                    <a:pt x="297630" y="194679"/>
                  </a:cubicBezTo>
                  <a:cubicBezTo>
                    <a:pt x="296992" y="185383"/>
                    <a:pt x="295876" y="176126"/>
                    <a:pt x="294284" y="166946"/>
                  </a:cubicBezTo>
                  <a:cubicBezTo>
                    <a:pt x="288580" y="133175"/>
                    <a:pt x="278490" y="100340"/>
                    <a:pt x="271352" y="66892"/>
                  </a:cubicBezTo>
                  <a:close/>
                  <a:moveTo>
                    <a:pt x="394889" y="382713"/>
                  </a:moveTo>
                  <a:cubicBezTo>
                    <a:pt x="385374" y="326835"/>
                    <a:pt x="371961" y="271691"/>
                    <a:pt x="354749" y="217685"/>
                  </a:cubicBezTo>
                  <a:cubicBezTo>
                    <a:pt x="354956" y="210523"/>
                    <a:pt x="354570" y="203357"/>
                    <a:pt x="353595" y="196259"/>
                  </a:cubicBezTo>
                  <a:cubicBezTo>
                    <a:pt x="352376" y="180744"/>
                    <a:pt x="347466" y="165746"/>
                    <a:pt x="339277" y="152513"/>
                  </a:cubicBezTo>
                  <a:cubicBezTo>
                    <a:pt x="333042" y="144585"/>
                    <a:pt x="317456" y="152648"/>
                    <a:pt x="323950" y="160992"/>
                  </a:cubicBezTo>
                  <a:cubicBezTo>
                    <a:pt x="330282" y="171268"/>
                    <a:pt x="334263" y="182818"/>
                    <a:pt x="335609" y="194814"/>
                  </a:cubicBezTo>
                  <a:cubicBezTo>
                    <a:pt x="336698" y="200836"/>
                    <a:pt x="337327" y="206933"/>
                    <a:pt x="337490" y="213050"/>
                  </a:cubicBezTo>
                  <a:cubicBezTo>
                    <a:pt x="336979" y="214381"/>
                    <a:pt x="336932" y="215845"/>
                    <a:pt x="337355" y="217207"/>
                  </a:cubicBezTo>
                  <a:lnTo>
                    <a:pt x="337469" y="217581"/>
                  </a:lnTo>
                  <a:cubicBezTo>
                    <a:pt x="337462" y="222476"/>
                    <a:pt x="337185" y="227367"/>
                    <a:pt x="336638" y="232232"/>
                  </a:cubicBezTo>
                  <a:cubicBezTo>
                    <a:pt x="333835" y="247693"/>
                    <a:pt x="329412" y="262815"/>
                    <a:pt x="323441" y="277349"/>
                  </a:cubicBezTo>
                  <a:cubicBezTo>
                    <a:pt x="316039" y="300243"/>
                    <a:pt x="315620" y="324822"/>
                    <a:pt x="322236" y="347956"/>
                  </a:cubicBezTo>
                  <a:cubicBezTo>
                    <a:pt x="328470" y="370950"/>
                    <a:pt x="339318" y="392356"/>
                    <a:pt x="346353" y="415091"/>
                  </a:cubicBezTo>
                  <a:cubicBezTo>
                    <a:pt x="351009" y="431376"/>
                    <a:pt x="353287" y="448249"/>
                    <a:pt x="353118" y="465186"/>
                  </a:cubicBezTo>
                  <a:cubicBezTo>
                    <a:pt x="344732" y="468532"/>
                    <a:pt x="336253" y="471618"/>
                    <a:pt x="327629" y="474288"/>
                  </a:cubicBezTo>
                  <a:cubicBezTo>
                    <a:pt x="323005" y="475711"/>
                    <a:pt x="318370" y="477062"/>
                    <a:pt x="313694" y="478278"/>
                  </a:cubicBezTo>
                  <a:cubicBezTo>
                    <a:pt x="308135" y="479733"/>
                    <a:pt x="301516" y="482434"/>
                    <a:pt x="299573" y="475265"/>
                  </a:cubicBezTo>
                  <a:cubicBezTo>
                    <a:pt x="298697" y="470987"/>
                    <a:pt x="298080" y="466660"/>
                    <a:pt x="297724" y="462307"/>
                  </a:cubicBezTo>
                  <a:cubicBezTo>
                    <a:pt x="295157" y="443988"/>
                    <a:pt x="293100" y="425607"/>
                    <a:pt x="291302" y="407235"/>
                  </a:cubicBezTo>
                  <a:cubicBezTo>
                    <a:pt x="292469" y="404741"/>
                    <a:pt x="292194" y="401811"/>
                    <a:pt x="290585" y="399577"/>
                  </a:cubicBezTo>
                  <a:cubicBezTo>
                    <a:pt x="290097" y="394257"/>
                    <a:pt x="289546" y="388937"/>
                    <a:pt x="289078" y="383607"/>
                  </a:cubicBezTo>
                  <a:cubicBezTo>
                    <a:pt x="285525" y="349584"/>
                    <a:pt x="285494" y="315285"/>
                    <a:pt x="288985" y="281256"/>
                  </a:cubicBezTo>
                  <a:cubicBezTo>
                    <a:pt x="289879" y="274336"/>
                    <a:pt x="291011" y="267446"/>
                    <a:pt x="292165" y="260568"/>
                  </a:cubicBezTo>
                  <a:cubicBezTo>
                    <a:pt x="293321" y="259714"/>
                    <a:pt x="294173" y="258512"/>
                    <a:pt x="294596" y="257139"/>
                  </a:cubicBezTo>
                  <a:cubicBezTo>
                    <a:pt x="300986" y="235318"/>
                    <a:pt x="307886" y="213549"/>
                    <a:pt x="314567" y="191770"/>
                  </a:cubicBezTo>
                  <a:cubicBezTo>
                    <a:pt x="316272" y="186228"/>
                    <a:pt x="317955" y="180686"/>
                    <a:pt x="319617" y="175144"/>
                  </a:cubicBezTo>
                  <a:cubicBezTo>
                    <a:pt x="321643" y="170949"/>
                    <a:pt x="322789" y="166384"/>
                    <a:pt x="322984" y="161730"/>
                  </a:cubicBezTo>
                  <a:cubicBezTo>
                    <a:pt x="322111" y="157106"/>
                    <a:pt x="317570" y="153500"/>
                    <a:pt x="314952" y="149645"/>
                  </a:cubicBezTo>
                  <a:cubicBezTo>
                    <a:pt x="312333" y="145790"/>
                    <a:pt x="309954" y="141935"/>
                    <a:pt x="307481" y="138069"/>
                  </a:cubicBezTo>
                  <a:cubicBezTo>
                    <a:pt x="311642" y="132068"/>
                    <a:pt x="315097" y="125607"/>
                    <a:pt x="317778" y="118815"/>
                  </a:cubicBezTo>
                  <a:cubicBezTo>
                    <a:pt x="321342" y="110502"/>
                    <a:pt x="317601" y="106284"/>
                    <a:pt x="312469" y="99540"/>
                  </a:cubicBezTo>
                  <a:cubicBezTo>
                    <a:pt x="301968" y="85729"/>
                    <a:pt x="292194" y="71381"/>
                    <a:pt x="283187" y="56553"/>
                  </a:cubicBezTo>
                  <a:cubicBezTo>
                    <a:pt x="294162" y="58274"/>
                    <a:pt x="304920" y="61172"/>
                    <a:pt x="315274" y="65198"/>
                  </a:cubicBezTo>
                  <a:cubicBezTo>
                    <a:pt x="333410" y="72250"/>
                    <a:pt x="349251" y="84165"/>
                    <a:pt x="361057" y="99633"/>
                  </a:cubicBezTo>
                  <a:cubicBezTo>
                    <a:pt x="372621" y="117614"/>
                    <a:pt x="381308" y="137288"/>
                    <a:pt x="386805" y="157947"/>
                  </a:cubicBezTo>
                  <a:cubicBezTo>
                    <a:pt x="389653" y="166005"/>
                    <a:pt x="392006" y="174229"/>
                    <a:pt x="393850" y="182574"/>
                  </a:cubicBezTo>
                  <a:cubicBezTo>
                    <a:pt x="404241" y="237552"/>
                    <a:pt x="411795" y="293206"/>
                    <a:pt x="416918" y="348922"/>
                  </a:cubicBezTo>
                  <a:cubicBezTo>
                    <a:pt x="420295" y="385591"/>
                    <a:pt x="422467" y="422385"/>
                    <a:pt x="422893" y="459211"/>
                  </a:cubicBezTo>
                  <a:cubicBezTo>
                    <a:pt x="422820" y="459211"/>
                    <a:pt x="422737" y="459211"/>
                    <a:pt x="422664" y="459294"/>
                  </a:cubicBezTo>
                  <a:cubicBezTo>
                    <a:pt x="421724" y="459908"/>
                    <a:pt x="420749" y="460466"/>
                    <a:pt x="419744" y="460967"/>
                  </a:cubicBezTo>
                  <a:lnTo>
                    <a:pt x="419162" y="461237"/>
                  </a:lnTo>
                  <a:cubicBezTo>
                    <a:pt x="418987" y="461334"/>
                    <a:pt x="418807" y="461421"/>
                    <a:pt x="418622" y="461497"/>
                  </a:cubicBezTo>
                  <a:lnTo>
                    <a:pt x="418622" y="461497"/>
                  </a:lnTo>
                  <a:cubicBezTo>
                    <a:pt x="418495" y="461546"/>
                    <a:pt x="418370" y="461602"/>
                    <a:pt x="418248" y="461663"/>
                  </a:cubicBezTo>
                  <a:lnTo>
                    <a:pt x="418508" y="461528"/>
                  </a:lnTo>
                  <a:cubicBezTo>
                    <a:pt x="417486" y="461887"/>
                    <a:pt x="416445" y="462189"/>
                    <a:pt x="415390" y="462432"/>
                  </a:cubicBezTo>
                  <a:cubicBezTo>
                    <a:pt x="414871" y="462557"/>
                    <a:pt x="414351" y="462650"/>
                    <a:pt x="413842" y="462754"/>
                  </a:cubicBezTo>
                  <a:cubicBezTo>
                    <a:pt x="412838" y="462868"/>
                    <a:pt x="411829" y="462931"/>
                    <a:pt x="410818" y="462941"/>
                  </a:cubicBezTo>
                  <a:cubicBezTo>
                    <a:pt x="410257" y="462941"/>
                    <a:pt x="409686" y="462941"/>
                    <a:pt x="409125" y="462941"/>
                  </a:cubicBezTo>
                  <a:lnTo>
                    <a:pt x="408636" y="462941"/>
                  </a:lnTo>
                  <a:lnTo>
                    <a:pt x="407805" y="462837"/>
                  </a:lnTo>
                  <a:cubicBezTo>
                    <a:pt x="407254" y="462744"/>
                    <a:pt x="406693" y="462640"/>
                    <a:pt x="406153" y="462515"/>
                  </a:cubicBezTo>
                  <a:cubicBezTo>
                    <a:pt x="405613" y="462390"/>
                    <a:pt x="405062" y="462255"/>
                    <a:pt x="404521" y="462099"/>
                  </a:cubicBezTo>
                  <a:lnTo>
                    <a:pt x="404137" y="461975"/>
                  </a:lnTo>
                  <a:cubicBezTo>
                    <a:pt x="402418" y="435415"/>
                    <a:pt x="399345" y="408960"/>
                    <a:pt x="394931" y="382713"/>
                  </a:cubicBezTo>
                  <a:close/>
                  <a:moveTo>
                    <a:pt x="424524" y="575859"/>
                  </a:moveTo>
                  <a:cubicBezTo>
                    <a:pt x="419510" y="578540"/>
                    <a:pt x="413299" y="577294"/>
                    <a:pt x="409707" y="572887"/>
                  </a:cubicBezTo>
                  <a:cubicBezTo>
                    <a:pt x="406116" y="568164"/>
                    <a:pt x="403477" y="562790"/>
                    <a:pt x="401934" y="557062"/>
                  </a:cubicBezTo>
                  <a:cubicBezTo>
                    <a:pt x="398339" y="543201"/>
                    <a:pt x="397984" y="528698"/>
                    <a:pt x="400895" y="514677"/>
                  </a:cubicBezTo>
                  <a:cubicBezTo>
                    <a:pt x="410015" y="516034"/>
                    <a:pt x="419328" y="514335"/>
                    <a:pt x="427382" y="509845"/>
                  </a:cubicBezTo>
                  <a:cubicBezTo>
                    <a:pt x="427683" y="511623"/>
                    <a:pt x="428057" y="513378"/>
                    <a:pt x="428338" y="515166"/>
                  </a:cubicBezTo>
                  <a:cubicBezTo>
                    <a:pt x="430070" y="525673"/>
                    <a:pt x="431229" y="536267"/>
                    <a:pt x="431808" y="546899"/>
                  </a:cubicBezTo>
                  <a:cubicBezTo>
                    <a:pt x="432203" y="555649"/>
                    <a:pt x="432743" y="570196"/>
                    <a:pt x="424566" y="575859"/>
                  </a:cubicBezTo>
                  <a:close/>
                  <a:moveTo>
                    <a:pt x="418404" y="461559"/>
                  </a:moveTo>
                  <a:lnTo>
                    <a:pt x="418518" y="461559"/>
                  </a:lnTo>
                  <a:lnTo>
                    <a:pt x="419100" y="461289"/>
                  </a:lnTo>
                  <a:cubicBezTo>
                    <a:pt x="419526" y="461029"/>
                    <a:pt x="419578" y="460936"/>
                    <a:pt x="418445" y="461549"/>
                  </a:cubicBezTo>
                  <a:close/>
                </a:path>
              </a:pathLst>
            </a:custGeom>
            <a:solidFill>
              <a:srgbClr val="000000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47">
              <a:extLst>
                <a:ext uri="{FF2B5EF4-FFF2-40B4-BE49-F238E27FC236}">
                  <a16:creationId xmlns:a16="http://schemas.microsoft.com/office/drawing/2014/main" id="{BCD2DED0-435C-4175-9813-BEB4CDBD27FC}"/>
                </a:ext>
              </a:extLst>
            </p:cNvPr>
            <p:cNvSpPr/>
            <p:nvPr/>
          </p:nvSpPr>
          <p:spPr>
            <a:xfrm>
              <a:off x="3841944" y="4176520"/>
              <a:ext cx="258768" cy="361822"/>
            </a:xfrm>
            <a:custGeom>
              <a:avLst/>
              <a:gdLst>
                <a:gd name="connsiteX0" fmla="*/ 84842 w 258768"/>
                <a:gd name="connsiteY0" fmla="*/ 255907 h 361822"/>
                <a:gd name="connsiteX1" fmla="*/ 84541 w 258768"/>
                <a:gd name="connsiteY1" fmla="*/ 255835 h 361822"/>
                <a:gd name="connsiteX2" fmla="*/ 86796 w 258768"/>
                <a:gd name="connsiteY2" fmla="*/ 248509 h 361822"/>
                <a:gd name="connsiteX3" fmla="*/ 80914 w 258768"/>
                <a:gd name="connsiteY3" fmla="*/ 238700 h 361822"/>
                <a:gd name="connsiteX4" fmla="*/ 79875 w 258768"/>
                <a:gd name="connsiteY4" fmla="*/ 236757 h 361822"/>
                <a:gd name="connsiteX5" fmla="*/ 70627 w 258768"/>
                <a:gd name="connsiteY5" fmla="*/ 229317 h 361822"/>
                <a:gd name="connsiteX6" fmla="*/ 59457 w 258768"/>
                <a:gd name="connsiteY6" fmla="*/ 229317 h 361822"/>
                <a:gd name="connsiteX7" fmla="*/ 55851 w 258768"/>
                <a:gd name="connsiteY7" fmla="*/ 228631 h 361822"/>
                <a:gd name="connsiteX8" fmla="*/ 53555 w 258768"/>
                <a:gd name="connsiteY8" fmla="*/ 226605 h 361822"/>
                <a:gd name="connsiteX9" fmla="*/ 48432 w 258768"/>
                <a:gd name="connsiteY9" fmla="*/ 214780 h 361822"/>
                <a:gd name="connsiteX10" fmla="*/ 45678 w 258768"/>
                <a:gd name="connsiteY10" fmla="*/ 213512 h 361822"/>
                <a:gd name="connsiteX11" fmla="*/ 39101 w 258768"/>
                <a:gd name="connsiteY11" fmla="*/ 205802 h 361822"/>
                <a:gd name="connsiteX12" fmla="*/ 38966 w 258768"/>
                <a:gd name="connsiteY12" fmla="*/ 201646 h 361822"/>
                <a:gd name="connsiteX13" fmla="*/ 34810 w 258768"/>
                <a:gd name="connsiteY13" fmla="*/ 193333 h 361822"/>
                <a:gd name="connsiteX14" fmla="*/ 36306 w 258768"/>
                <a:gd name="connsiteY14" fmla="*/ 182236 h 361822"/>
                <a:gd name="connsiteX15" fmla="*/ 32804 w 258768"/>
                <a:gd name="connsiteY15" fmla="*/ 174286 h 361822"/>
                <a:gd name="connsiteX16" fmla="*/ 31069 w 258768"/>
                <a:gd name="connsiteY16" fmla="*/ 173299 h 361822"/>
                <a:gd name="connsiteX17" fmla="*/ 37459 w 258768"/>
                <a:gd name="connsiteY17" fmla="*/ 161028 h 361822"/>
                <a:gd name="connsiteX18" fmla="*/ 35121 w 258768"/>
                <a:gd name="connsiteY18" fmla="*/ 146803 h 361822"/>
                <a:gd name="connsiteX19" fmla="*/ 34882 w 258768"/>
                <a:gd name="connsiteY19" fmla="*/ 144818 h 361822"/>
                <a:gd name="connsiteX20" fmla="*/ 34623 w 258768"/>
                <a:gd name="connsiteY20" fmla="*/ 141971 h 361822"/>
                <a:gd name="connsiteX21" fmla="*/ 34155 w 258768"/>
                <a:gd name="connsiteY21" fmla="*/ 134770 h 361822"/>
                <a:gd name="connsiteX22" fmla="*/ 34945 w 258768"/>
                <a:gd name="connsiteY22" fmla="*/ 106517 h 361822"/>
                <a:gd name="connsiteX23" fmla="*/ 22922 w 258768"/>
                <a:gd name="connsiteY23" fmla="*/ 95970 h 361822"/>
                <a:gd name="connsiteX24" fmla="*/ 9768 w 258768"/>
                <a:gd name="connsiteY24" fmla="*/ 107317 h 361822"/>
                <a:gd name="connsiteX25" fmla="*/ 12885 w 258768"/>
                <a:gd name="connsiteY25" fmla="*/ 167584 h 361822"/>
                <a:gd name="connsiteX26" fmla="*/ 17114 w 258768"/>
                <a:gd name="connsiteY26" fmla="*/ 173237 h 361822"/>
                <a:gd name="connsiteX27" fmla="*/ 12677 w 258768"/>
                <a:gd name="connsiteY27" fmla="*/ 176947 h 361822"/>
                <a:gd name="connsiteX28" fmla="*/ 3138 w 258768"/>
                <a:gd name="connsiteY28" fmla="*/ 185052 h 361822"/>
                <a:gd name="connsiteX29" fmla="*/ 21 w 258768"/>
                <a:gd name="connsiteY29" fmla="*/ 212702 h 361822"/>
                <a:gd name="connsiteX30" fmla="*/ 4801 w 258768"/>
                <a:gd name="connsiteY30" fmla="*/ 221472 h 361822"/>
                <a:gd name="connsiteX31" fmla="*/ 8240 w 258768"/>
                <a:gd name="connsiteY31" fmla="*/ 222978 h 361822"/>
                <a:gd name="connsiteX32" fmla="*/ 8521 w 258768"/>
                <a:gd name="connsiteY32" fmla="*/ 226802 h 361822"/>
                <a:gd name="connsiteX33" fmla="*/ 12989 w 258768"/>
                <a:gd name="connsiteY33" fmla="*/ 232590 h 361822"/>
                <a:gd name="connsiteX34" fmla="*/ 16324 w 258768"/>
                <a:gd name="connsiteY34" fmla="*/ 234107 h 361822"/>
                <a:gd name="connsiteX35" fmla="*/ 20595 w 258768"/>
                <a:gd name="connsiteY35" fmla="*/ 257393 h 361822"/>
                <a:gd name="connsiteX36" fmla="*/ 29178 w 258768"/>
                <a:gd name="connsiteY36" fmla="*/ 265093 h 361822"/>
                <a:gd name="connsiteX37" fmla="*/ 29178 w 258768"/>
                <a:gd name="connsiteY37" fmla="*/ 265249 h 361822"/>
                <a:gd name="connsiteX38" fmla="*/ 34540 w 258768"/>
                <a:gd name="connsiteY38" fmla="*/ 271743 h 361822"/>
                <a:gd name="connsiteX39" fmla="*/ 33968 w 258768"/>
                <a:gd name="connsiteY39" fmla="*/ 280492 h 361822"/>
                <a:gd name="connsiteX40" fmla="*/ 36867 w 258768"/>
                <a:gd name="connsiteY40" fmla="*/ 289771 h 361822"/>
                <a:gd name="connsiteX41" fmla="*/ 47497 w 258768"/>
                <a:gd name="connsiteY41" fmla="*/ 294811 h 361822"/>
                <a:gd name="connsiteX42" fmla="*/ 58158 w 258768"/>
                <a:gd name="connsiteY42" fmla="*/ 289615 h 361822"/>
                <a:gd name="connsiteX43" fmla="*/ 58740 w 258768"/>
                <a:gd name="connsiteY43" fmla="*/ 289615 h 361822"/>
                <a:gd name="connsiteX44" fmla="*/ 60247 w 258768"/>
                <a:gd name="connsiteY44" fmla="*/ 289262 h 361822"/>
                <a:gd name="connsiteX45" fmla="*/ 68965 w 258768"/>
                <a:gd name="connsiteY45" fmla="*/ 289605 h 361822"/>
                <a:gd name="connsiteX46" fmla="*/ 78316 w 258768"/>
                <a:gd name="connsiteY46" fmla="*/ 281510 h 361822"/>
                <a:gd name="connsiteX47" fmla="*/ 79106 w 258768"/>
                <a:gd name="connsiteY47" fmla="*/ 279432 h 361822"/>
                <a:gd name="connsiteX48" fmla="*/ 79730 w 258768"/>
                <a:gd name="connsiteY48" fmla="*/ 279297 h 361822"/>
                <a:gd name="connsiteX49" fmla="*/ 86068 w 258768"/>
                <a:gd name="connsiteY49" fmla="*/ 274486 h 361822"/>
                <a:gd name="connsiteX50" fmla="*/ 88739 w 258768"/>
                <a:gd name="connsiteY50" fmla="*/ 270756 h 361822"/>
                <a:gd name="connsiteX51" fmla="*/ 86376 w 258768"/>
                <a:gd name="connsiteY51" fmla="*/ 256803 h 361822"/>
                <a:gd name="connsiteX52" fmla="*/ 84842 w 258768"/>
                <a:gd name="connsiteY52" fmla="*/ 255907 h 361822"/>
                <a:gd name="connsiteX53" fmla="*/ 258505 w 258768"/>
                <a:gd name="connsiteY53" fmla="*/ 254463 h 361822"/>
                <a:gd name="connsiteX54" fmla="*/ 257632 w 258768"/>
                <a:gd name="connsiteY54" fmla="*/ 250473 h 361822"/>
                <a:gd name="connsiteX55" fmla="*/ 243223 w 258768"/>
                <a:gd name="connsiteY55" fmla="*/ 242489 h 361822"/>
                <a:gd name="connsiteX56" fmla="*/ 241724 w 258768"/>
                <a:gd name="connsiteY56" fmla="*/ 243033 h 361822"/>
                <a:gd name="connsiteX57" fmla="*/ 236259 w 258768"/>
                <a:gd name="connsiteY57" fmla="*/ 242773 h 361822"/>
                <a:gd name="connsiteX58" fmla="*/ 233796 w 258768"/>
                <a:gd name="connsiteY58" fmla="*/ 240446 h 361822"/>
                <a:gd name="connsiteX59" fmla="*/ 238077 w 258768"/>
                <a:gd name="connsiteY59" fmla="*/ 234772 h 361822"/>
                <a:gd name="connsiteX60" fmla="*/ 238077 w 258768"/>
                <a:gd name="connsiteY60" fmla="*/ 234689 h 361822"/>
                <a:gd name="connsiteX61" fmla="*/ 240404 w 258768"/>
                <a:gd name="connsiteY61" fmla="*/ 233057 h 361822"/>
                <a:gd name="connsiteX62" fmla="*/ 250660 w 258768"/>
                <a:gd name="connsiteY62" fmla="*/ 221513 h 361822"/>
                <a:gd name="connsiteX63" fmla="*/ 248915 w 258768"/>
                <a:gd name="connsiteY63" fmla="*/ 207600 h 361822"/>
                <a:gd name="connsiteX64" fmla="*/ 238149 w 258768"/>
                <a:gd name="connsiteY64" fmla="*/ 199433 h 361822"/>
                <a:gd name="connsiteX65" fmla="*/ 241786 w 258768"/>
                <a:gd name="connsiteY65" fmla="*/ 191878 h 361822"/>
                <a:gd name="connsiteX66" fmla="*/ 240529 w 258768"/>
                <a:gd name="connsiteY66" fmla="*/ 170847 h 361822"/>
                <a:gd name="connsiteX67" fmla="*/ 231520 w 258768"/>
                <a:gd name="connsiteY67" fmla="*/ 162836 h 361822"/>
                <a:gd name="connsiteX68" fmla="*/ 231374 w 258768"/>
                <a:gd name="connsiteY68" fmla="*/ 161734 h 361822"/>
                <a:gd name="connsiteX69" fmla="*/ 225971 w 258768"/>
                <a:gd name="connsiteY69" fmla="*/ 152383 h 361822"/>
                <a:gd name="connsiteX70" fmla="*/ 226574 w 258768"/>
                <a:gd name="connsiteY70" fmla="*/ 138105 h 361822"/>
                <a:gd name="connsiteX71" fmla="*/ 223862 w 258768"/>
                <a:gd name="connsiteY71" fmla="*/ 130832 h 361822"/>
                <a:gd name="connsiteX72" fmla="*/ 228787 w 258768"/>
                <a:gd name="connsiteY72" fmla="*/ 109011 h 361822"/>
                <a:gd name="connsiteX73" fmla="*/ 228528 w 258768"/>
                <a:gd name="connsiteY73" fmla="*/ 107660 h 361822"/>
                <a:gd name="connsiteX74" fmla="*/ 229774 w 258768"/>
                <a:gd name="connsiteY74" fmla="*/ 102942 h 361822"/>
                <a:gd name="connsiteX75" fmla="*/ 212723 w 258768"/>
                <a:gd name="connsiteY75" fmla="*/ 52598 h 361822"/>
                <a:gd name="connsiteX76" fmla="*/ 203829 w 258768"/>
                <a:gd name="connsiteY76" fmla="*/ 47818 h 361822"/>
                <a:gd name="connsiteX77" fmla="*/ 184086 w 258768"/>
                <a:gd name="connsiteY77" fmla="*/ 33115 h 361822"/>
                <a:gd name="connsiteX78" fmla="*/ 172365 w 258768"/>
                <a:gd name="connsiteY78" fmla="*/ 26714 h 361822"/>
                <a:gd name="connsiteX79" fmla="*/ 150970 w 258768"/>
                <a:gd name="connsiteY79" fmla="*/ 3958 h 361822"/>
                <a:gd name="connsiteX80" fmla="*/ 137649 w 258768"/>
                <a:gd name="connsiteY80" fmla="*/ 8728 h 361822"/>
                <a:gd name="connsiteX81" fmla="*/ 128193 w 258768"/>
                <a:gd name="connsiteY81" fmla="*/ 6068 h 361822"/>
                <a:gd name="connsiteX82" fmla="*/ 113792 w 258768"/>
                <a:gd name="connsiteY82" fmla="*/ 529 h 361822"/>
                <a:gd name="connsiteX83" fmla="*/ 105676 w 258768"/>
                <a:gd name="connsiteY83" fmla="*/ 7117 h 361822"/>
                <a:gd name="connsiteX84" fmla="*/ 99598 w 258768"/>
                <a:gd name="connsiteY84" fmla="*/ 13633 h 361822"/>
                <a:gd name="connsiteX85" fmla="*/ 98714 w 258768"/>
                <a:gd name="connsiteY85" fmla="*/ 25301 h 361822"/>
                <a:gd name="connsiteX86" fmla="*/ 113978 w 258768"/>
                <a:gd name="connsiteY86" fmla="*/ 31900 h 361822"/>
                <a:gd name="connsiteX87" fmla="*/ 117885 w 258768"/>
                <a:gd name="connsiteY87" fmla="*/ 37168 h 361822"/>
                <a:gd name="connsiteX88" fmla="*/ 130874 w 258768"/>
                <a:gd name="connsiteY88" fmla="*/ 60911 h 361822"/>
                <a:gd name="connsiteX89" fmla="*/ 152695 w 258768"/>
                <a:gd name="connsiteY89" fmla="*/ 108834 h 361822"/>
                <a:gd name="connsiteX90" fmla="*/ 152882 w 258768"/>
                <a:gd name="connsiteY90" fmla="*/ 109167 h 361822"/>
                <a:gd name="connsiteX91" fmla="*/ 154284 w 258768"/>
                <a:gd name="connsiteY91" fmla="*/ 114882 h 361822"/>
                <a:gd name="connsiteX92" fmla="*/ 160706 w 258768"/>
                <a:gd name="connsiteY92" fmla="*/ 121636 h 361822"/>
                <a:gd name="connsiteX93" fmla="*/ 181384 w 258768"/>
                <a:gd name="connsiteY93" fmla="*/ 140693 h 361822"/>
                <a:gd name="connsiteX94" fmla="*/ 186143 w 258768"/>
                <a:gd name="connsiteY94" fmla="*/ 168998 h 361822"/>
                <a:gd name="connsiteX95" fmla="*/ 186143 w 258768"/>
                <a:gd name="connsiteY95" fmla="*/ 169091 h 361822"/>
                <a:gd name="connsiteX96" fmla="*/ 181529 w 258768"/>
                <a:gd name="connsiteY96" fmla="*/ 172208 h 361822"/>
                <a:gd name="connsiteX97" fmla="*/ 177487 w 258768"/>
                <a:gd name="connsiteY97" fmla="*/ 170910 h 361822"/>
                <a:gd name="connsiteX98" fmla="*/ 160134 w 258768"/>
                <a:gd name="connsiteY98" fmla="*/ 179971 h 361822"/>
                <a:gd name="connsiteX99" fmla="*/ 160020 w 258768"/>
                <a:gd name="connsiteY99" fmla="*/ 188803 h 361822"/>
                <a:gd name="connsiteX100" fmla="*/ 152913 w 258768"/>
                <a:gd name="connsiteY100" fmla="*/ 199017 h 361822"/>
                <a:gd name="connsiteX101" fmla="*/ 152913 w 258768"/>
                <a:gd name="connsiteY101" fmla="*/ 199412 h 361822"/>
                <a:gd name="connsiteX102" fmla="*/ 146003 w 258768"/>
                <a:gd name="connsiteY102" fmla="*/ 209533 h 361822"/>
                <a:gd name="connsiteX103" fmla="*/ 145785 w 258768"/>
                <a:gd name="connsiteY103" fmla="*/ 213169 h 361822"/>
                <a:gd name="connsiteX104" fmla="*/ 145068 w 258768"/>
                <a:gd name="connsiteY104" fmla="*/ 215414 h 361822"/>
                <a:gd name="connsiteX105" fmla="*/ 139062 w 258768"/>
                <a:gd name="connsiteY105" fmla="*/ 227124 h 361822"/>
                <a:gd name="connsiteX106" fmla="*/ 139508 w 258768"/>
                <a:gd name="connsiteY106" fmla="*/ 232601 h 361822"/>
                <a:gd name="connsiteX107" fmla="*/ 139405 w 258768"/>
                <a:gd name="connsiteY107" fmla="*/ 234242 h 361822"/>
                <a:gd name="connsiteX108" fmla="*/ 138771 w 258768"/>
                <a:gd name="connsiteY108" fmla="*/ 236060 h 361822"/>
                <a:gd name="connsiteX109" fmla="*/ 131300 w 258768"/>
                <a:gd name="connsiteY109" fmla="*/ 248176 h 361822"/>
                <a:gd name="connsiteX110" fmla="*/ 130635 w 258768"/>
                <a:gd name="connsiteY110" fmla="*/ 264438 h 361822"/>
                <a:gd name="connsiteX111" fmla="*/ 125346 w 258768"/>
                <a:gd name="connsiteY111" fmla="*/ 277094 h 361822"/>
                <a:gd name="connsiteX112" fmla="*/ 129149 w 258768"/>
                <a:gd name="connsiteY112" fmla="*/ 294468 h 361822"/>
                <a:gd name="connsiteX113" fmla="*/ 126343 w 258768"/>
                <a:gd name="connsiteY113" fmla="*/ 311457 h 361822"/>
                <a:gd name="connsiteX114" fmla="*/ 131934 w 258768"/>
                <a:gd name="connsiteY114" fmla="*/ 329641 h 361822"/>
                <a:gd name="connsiteX115" fmla="*/ 145348 w 258768"/>
                <a:gd name="connsiteY115" fmla="*/ 342224 h 361822"/>
                <a:gd name="connsiteX116" fmla="*/ 157589 w 258768"/>
                <a:gd name="connsiteY116" fmla="*/ 344448 h 361822"/>
                <a:gd name="connsiteX117" fmla="*/ 159002 w 258768"/>
                <a:gd name="connsiteY117" fmla="*/ 344219 h 361822"/>
                <a:gd name="connsiteX118" fmla="*/ 161174 w 258768"/>
                <a:gd name="connsiteY118" fmla="*/ 347337 h 361822"/>
                <a:gd name="connsiteX119" fmla="*/ 175035 w 258768"/>
                <a:gd name="connsiteY119" fmla="*/ 359744 h 361822"/>
                <a:gd name="connsiteX120" fmla="*/ 213138 w 258768"/>
                <a:gd name="connsiteY120" fmla="*/ 349238 h 361822"/>
                <a:gd name="connsiteX121" fmla="*/ 216869 w 258768"/>
                <a:gd name="connsiteY121" fmla="*/ 346485 h 361822"/>
                <a:gd name="connsiteX122" fmla="*/ 223103 w 258768"/>
                <a:gd name="connsiteY122" fmla="*/ 345550 h 361822"/>
                <a:gd name="connsiteX123" fmla="*/ 228050 w 258768"/>
                <a:gd name="connsiteY123" fmla="*/ 343835 h 361822"/>
                <a:gd name="connsiteX124" fmla="*/ 235832 w 258768"/>
                <a:gd name="connsiteY124" fmla="*/ 338640 h 361822"/>
                <a:gd name="connsiteX125" fmla="*/ 246556 w 258768"/>
                <a:gd name="connsiteY125" fmla="*/ 302697 h 361822"/>
                <a:gd name="connsiteX126" fmla="*/ 245278 w 258768"/>
                <a:gd name="connsiteY126" fmla="*/ 300869 h 361822"/>
                <a:gd name="connsiteX127" fmla="*/ 247356 w 258768"/>
                <a:gd name="connsiteY127" fmla="*/ 291933 h 361822"/>
                <a:gd name="connsiteX128" fmla="*/ 245558 w 258768"/>
                <a:gd name="connsiteY128" fmla="*/ 284087 h 361822"/>
                <a:gd name="connsiteX129" fmla="*/ 241724 w 258768"/>
                <a:gd name="connsiteY129" fmla="*/ 278424 h 361822"/>
                <a:gd name="connsiteX130" fmla="*/ 250878 w 258768"/>
                <a:gd name="connsiteY130" fmla="*/ 272886 h 361822"/>
                <a:gd name="connsiteX131" fmla="*/ 255461 w 258768"/>
                <a:gd name="connsiteY131" fmla="*/ 264719 h 361822"/>
                <a:gd name="connsiteX132" fmla="*/ 258505 w 258768"/>
                <a:gd name="connsiteY132" fmla="*/ 254463 h 361822"/>
                <a:gd name="connsiteX133" fmla="*/ 155698 w 258768"/>
                <a:gd name="connsiteY133" fmla="*/ 339222 h 361822"/>
                <a:gd name="connsiteX134" fmla="*/ 156259 w 258768"/>
                <a:gd name="connsiteY134" fmla="*/ 340115 h 361822"/>
                <a:gd name="connsiteX135" fmla="*/ 155698 w 258768"/>
                <a:gd name="connsiteY135" fmla="*/ 339222 h 361822"/>
                <a:gd name="connsiteX136" fmla="*/ 229722 w 258768"/>
                <a:gd name="connsiteY136" fmla="*/ 276876 h 361822"/>
                <a:gd name="connsiteX137" fmla="*/ 229629 w 258768"/>
                <a:gd name="connsiteY137" fmla="*/ 276564 h 361822"/>
                <a:gd name="connsiteX138" fmla="*/ 229889 w 258768"/>
                <a:gd name="connsiteY138" fmla="*/ 276824 h 36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8768" h="361822">
                  <a:moveTo>
                    <a:pt x="84842" y="255907"/>
                  </a:moveTo>
                  <a:cubicBezTo>
                    <a:pt x="84748" y="255907"/>
                    <a:pt x="84644" y="255907"/>
                    <a:pt x="84541" y="255835"/>
                  </a:cubicBezTo>
                  <a:cubicBezTo>
                    <a:pt x="85747" y="253557"/>
                    <a:pt x="86513" y="251071"/>
                    <a:pt x="86796" y="248509"/>
                  </a:cubicBezTo>
                  <a:cubicBezTo>
                    <a:pt x="87021" y="244345"/>
                    <a:pt x="84693" y="240463"/>
                    <a:pt x="80914" y="238700"/>
                  </a:cubicBezTo>
                  <a:cubicBezTo>
                    <a:pt x="80571" y="238056"/>
                    <a:pt x="80249" y="237391"/>
                    <a:pt x="79875" y="236757"/>
                  </a:cubicBezTo>
                  <a:cubicBezTo>
                    <a:pt x="77825" y="233213"/>
                    <a:pt x="74528" y="230560"/>
                    <a:pt x="70627" y="229317"/>
                  </a:cubicBezTo>
                  <a:cubicBezTo>
                    <a:pt x="66997" y="228137"/>
                    <a:pt x="63087" y="228137"/>
                    <a:pt x="59457" y="229317"/>
                  </a:cubicBezTo>
                  <a:cubicBezTo>
                    <a:pt x="58283" y="228960"/>
                    <a:pt x="57074" y="228730"/>
                    <a:pt x="55851" y="228631"/>
                  </a:cubicBezTo>
                  <a:cubicBezTo>
                    <a:pt x="55127" y="227910"/>
                    <a:pt x="54361" y="227233"/>
                    <a:pt x="53555" y="226605"/>
                  </a:cubicBezTo>
                  <a:cubicBezTo>
                    <a:pt x="54500" y="221978"/>
                    <a:pt x="52453" y="217255"/>
                    <a:pt x="48432" y="214780"/>
                  </a:cubicBezTo>
                  <a:cubicBezTo>
                    <a:pt x="47555" y="214273"/>
                    <a:pt x="46633" y="213849"/>
                    <a:pt x="45678" y="213512"/>
                  </a:cubicBezTo>
                  <a:cubicBezTo>
                    <a:pt x="44638" y="210147"/>
                    <a:pt x="42260" y="207359"/>
                    <a:pt x="39101" y="205802"/>
                  </a:cubicBezTo>
                  <a:cubicBezTo>
                    <a:pt x="39101" y="204420"/>
                    <a:pt x="38914" y="203049"/>
                    <a:pt x="38966" y="201646"/>
                  </a:cubicBezTo>
                  <a:cubicBezTo>
                    <a:pt x="39026" y="198361"/>
                    <a:pt x="37473" y="195256"/>
                    <a:pt x="34810" y="193333"/>
                  </a:cubicBezTo>
                  <a:cubicBezTo>
                    <a:pt x="35267" y="189620"/>
                    <a:pt x="35766" y="185921"/>
                    <a:pt x="36306" y="182236"/>
                  </a:cubicBezTo>
                  <a:cubicBezTo>
                    <a:pt x="36435" y="179186"/>
                    <a:pt x="35141" y="176250"/>
                    <a:pt x="32804" y="174286"/>
                  </a:cubicBezTo>
                  <a:cubicBezTo>
                    <a:pt x="32252" y="173914"/>
                    <a:pt x="31672" y="173584"/>
                    <a:pt x="31069" y="173299"/>
                  </a:cubicBezTo>
                  <a:cubicBezTo>
                    <a:pt x="35738" y="171133"/>
                    <a:pt x="38362" y="166095"/>
                    <a:pt x="37459" y="161028"/>
                  </a:cubicBezTo>
                  <a:cubicBezTo>
                    <a:pt x="36514" y="156310"/>
                    <a:pt x="35724" y="151572"/>
                    <a:pt x="35121" y="146803"/>
                  </a:cubicBezTo>
                  <a:cubicBezTo>
                    <a:pt x="35121" y="146803"/>
                    <a:pt x="34934" y="145182"/>
                    <a:pt x="34882" y="144818"/>
                  </a:cubicBezTo>
                  <a:cubicBezTo>
                    <a:pt x="34789" y="143873"/>
                    <a:pt x="34706" y="142916"/>
                    <a:pt x="34623" y="141971"/>
                  </a:cubicBezTo>
                  <a:cubicBezTo>
                    <a:pt x="34429" y="139574"/>
                    <a:pt x="34273" y="137174"/>
                    <a:pt x="34155" y="134770"/>
                  </a:cubicBezTo>
                  <a:cubicBezTo>
                    <a:pt x="33732" y="125346"/>
                    <a:pt x="33996" y="115903"/>
                    <a:pt x="34945" y="106517"/>
                  </a:cubicBezTo>
                  <a:cubicBezTo>
                    <a:pt x="35589" y="100148"/>
                    <a:pt x="28710" y="95575"/>
                    <a:pt x="22922" y="95970"/>
                  </a:cubicBezTo>
                  <a:cubicBezTo>
                    <a:pt x="16343" y="96002"/>
                    <a:pt x="10764" y="100814"/>
                    <a:pt x="9768" y="107317"/>
                  </a:cubicBezTo>
                  <a:cubicBezTo>
                    <a:pt x="7812" y="127450"/>
                    <a:pt x="8863" y="147761"/>
                    <a:pt x="12885" y="167584"/>
                  </a:cubicBezTo>
                  <a:cubicBezTo>
                    <a:pt x="13430" y="169983"/>
                    <a:pt x="14967" y="172038"/>
                    <a:pt x="17114" y="173237"/>
                  </a:cubicBezTo>
                  <a:cubicBezTo>
                    <a:pt x="15365" y="174109"/>
                    <a:pt x="13845" y="175379"/>
                    <a:pt x="12677" y="176947"/>
                  </a:cubicBezTo>
                  <a:cubicBezTo>
                    <a:pt x="8236" y="177660"/>
                    <a:pt x="4560" y="180784"/>
                    <a:pt x="3138" y="185052"/>
                  </a:cubicBezTo>
                  <a:cubicBezTo>
                    <a:pt x="883" y="194090"/>
                    <a:pt x="-165" y="203388"/>
                    <a:pt x="21" y="212702"/>
                  </a:cubicBezTo>
                  <a:cubicBezTo>
                    <a:pt x="-56" y="216267"/>
                    <a:pt x="1763" y="219605"/>
                    <a:pt x="4801" y="221472"/>
                  </a:cubicBezTo>
                  <a:cubicBezTo>
                    <a:pt x="5872" y="222132"/>
                    <a:pt x="7029" y="222639"/>
                    <a:pt x="8240" y="222978"/>
                  </a:cubicBezTo>
                  <a:cubicBezTo>
                    <a:pt x="8355" y="224257"/>
                    <a:pt x="8355" y="225514"/>
                    <a:pt x="8521" y="226802"/>
                  </a:cubicBezTo>
                  <a:cubicBezTo>
                    <a:pt x="9168" y="229255"/>
                    <a:pt x="10780" y="231343"/>
                    <a:pt x="12989" y="232590"/>
                  </a:cubicBezTo>
                  <a:cubicBezTo>
                    <a:pt x="14030" y="233239"/>
                    <a:pt x="15151" y="233749"/>
                    <a:pt x="16324" y="234107"/>
                  </a:cubicBezTo>
                  <a:cubicBezTo>
                    <a:pt x="16547" y="242042"/>
                    <a:pt x="17987" y="249895"/>
                    <a:pt x="20595" y="257393"/>
                  </a:cubicBezTo>
                  <a:cubicBezTo>
                    <a:pt x="21940" y="261266"/>
                    <a:pt x="25182" y="264175"/>
                    <a:pt x="29178" y="265093"/>
                  </a:cubicBezTo>
                  <a:lnTo>
                    <a:pt x="29178" y="265249"/>
                  </a:lnTo>
                  <a:cubicBezTo>
                    <a:pt x="30178" y="267958"/>
                    <a:pt x="32068" y="270248"/>
                    <a:pt x="34540" y="271743"/>
                  </a:cubicBezTo>
                  <a:cubicBezTo>
                    <a:pt x="33880" y="274610"/>
                    <a:pt x="33688" y="277564"/>
                    <a:pt x="33968" y="280492"/>
                  </a:cubicBezTo>
                  <a:cubicBezTo>
                    <a:pt x="34350" y="283739"/>
                    <a:pt x="35333" y="286885"/>
                    <a:pt x="36867" y="289771"/>
                  </a:cubicBezTo>
                  <a:cubicBezTo>
                    <a:pt x="39258" y="293226"/>
                    <a:pt x="43308" y="295147"/>
                    <a:pt x="47497" y="294811"/>
                  </a:cubicBezTo>
                  <a:cubicBezTo>
                    <a:pt x="51629" y="294680"/>
                    <a:pt x="55509" y="292789"/>
                    <a:pt x="58158" y="289615"/>
                  </a:cubicBezTo>
                  <a:cubicBezTo>
                    <a:pt x="58345" y="289615"/>
                    <a:pt x="58553" y="289615"/>
                    <a:pt x="58740" y="289615"/>
                  </a:cubicBezTo>
                  <a:cubicBezTo>
                    <a:pt x="59249" y="289543"/>
                    <a:pt x="59779" y="289376"/>
                    <a:pt x="60247" y="289262"/>
                  </a:cubicBezTo>
                  <a:cubicBezTo>
                    <a:pt x="63057" y="290221"/>
                    <a:pt x="66087" y="290340"/>
                    <a:pt x="68965" y="289605"/>
                  </a:cubicBezTo>
                  <a:cubicBezTo>
                    <a:pt x="73176" y="288518"/>
                    <a:pt x="76637" y="285523"/>
                    <a:pt x="78316" y="281510"/>
                  </a:cubicBezTo>
                  <a:cubicBezTo>
                    <a:pt x="78618" y="280825"/>
                    <a:pt x="78846" y="280097"/>
                    <a:pt x="79106" y="279432"/>
                  </a:cubicBezTo>
                  <a:cubicBezTo>
                    <a:pt x="79303" y="279349"/>
                    <a:pt x="79532" y="279432"/>
                    <a:pt x="79730" y="279297"/>
                  </a:cubicBezTo>
                  <a:cubicBezTo>
                    <a:pt x="82271" y="278353"/>
                    <a:pt x="84476" y="276680"/>
                    <a:pt x="86068" y="274486"/>
                  </a:cubicBezTo>
                  <a:cubicBezTo>
                    <a:pt x="86962" y="273239"/>
                    <a:pt x="87855" y="272003"/>
                    <a:pt x="88739" y="270756"/>
                  </a:cubicBezTo>
                  <a:cubicBezTo>
                    <a:pt x="91939" y="266250"/>
                    <a:pt x="90881" y="260004"/>
                    <a:pt x="86376" y="256803"/>
                  </a:cubicBezTo>
                  <a:cubicBezTo>
                    <a:pt x="85892" y="256460"/>
                    <a:pt x="85379" y="256160"/>
                    <a:pt x="84842" y="255907"/>
                  </a:cubicBezTo>
                  <a:close/>
                  <a:moveTo>
                    <a:pt x="258505" y="254463"/>
                  </a:moveTo>
                  <a:lnTo>
                    <a:pt x="257632" y="250473"/>
                  </a:lnTo>
                  <a:cubicBezTo>
                    <a:pt x="255858" y="244289"/>
                    <a:pt x="249407" y="240715"/>
                    <a:pt x="243223" y="242489"/>
                  </a:cubicBezTo>
                  <a:cubicBezTo>
                    <a:pt x="242712" y="242636"/>
                    <a:pt x="242211" y="242818"/>
                    <a:pt x="241724" y="243033"/>
                  </a:cubicBezTo>
                  <a:cubicBezTo>
                    <a:pt x="239932" y="242628"/>
                    <a:pt x="238082" y="242540"/>
                    <a:pt x="236259" y="242773"/>
                  </a:cubicBezTo>
                  <a:cubicBezTo>
                    <a:pt x="235567" y="241871"/>
                    <a:pt x="234736" y="241085"/>
                    <a:pt x="233796" y="240446"/>
                  </a:cubicBezTo>
                  <a:cubicBezTo>
                    <a:pt x="235772" y="239039"/>
                    <a:pt x="237267" y="237058"/>
                    <a:pt x="238077" y="234772"/>
                  </a:cubicBezTo>
                  <a:lnTo>
                    <a:pt x="238077" y="234689"/>
                  </a:lnTo>
                  <a:cubicBezTo>
                    <a:pt x="238899" y="234215"/>
                    <a:pt x="239678" y="233669"/>
                    <a:pt x="240404" y="233057"/>
                  </a:cubicBezTo>
                  <a:cubicBezTo>
                    <a:pt x="246015" y="231927"/>
                    <a:pt x="250199" y="227218"/>
                    <a:pt x="250660" y="221513"/>
                  </a:cubicBezTo>
                  <a:cubicBezTo>
                    <a:pt x="250883" y="216810"/>
                    <a:pt x="250293" y="212103"/>
                    <a:pt x="248915" y="207600"/>
                  </a:cubicBezTo>
                  <a:cubicBezTo>
                    <a:pt x="247338" y="202930"/>
                    <a:pt x="243072" y="199693"/>
                    <a:pt x="238149" y="199433"/>
                  </a:cubicBezTo>
                  <a:cubicBezTo>
                    <a:pt x="240184" y="197400"/>
                    <a:pt x="241467" y="194736"/>
                    <a:pt x="241786" y="191878"/>
                  </a:cubicBezTo>
                  <a:cubicBezTo>
                    <a:pt x="242445" y="184845"/>
                    <a:pt x="242021" y="177752"/>
                    <a:pt x="240529" y="170847"/>
                  </a:cubicBezTo>
                  <a:cubicBezTo>
                    <a:pt x="239270" y="166697"/>
                    <a:pt x="235790" y="163602"/>
                    <a:pt x="231520" y="162836"/>
                  </a:cubicBezTo>
                  <a:cubicBezTo>
                    <a:pt x="231447" y="162202"/>
                    <a:pt x="231146" y="159407"/>
                    <a:pt x="231374" y="161734"/>
                  </a:cubicBezTo>
                  <a:cubicBezTo>
                    <a:pt x="231930" y="157747"/>
                    <a:pt x="229703" y="153892"/>
                    <a:pt x="225971" y="152383"/>
                  </a:cubicBezTo>
                  <a:cubicBezTo>
                    <a:pt x="226131" y="147624"/>
                    <a:pt x="226332" y="142864"/>
                    <a:pt x="226574" y="138105"/>
                  </a:cubicBezTo>
                  <a:cubicBezTo>
                    <a:pt x="226683" y="135415"/>
                    <a:pt x="225706" y="132794"/>
                    <a:pt x="223862" y="130832"/>
                  </a:cubicBezTo>
                  <a:cubicBezTo>
                    <a:pt x="227426" y="124129"/>
                    <a:pt x="229127" y="116594"/>
                    <a:pt x="228787" y="109011"/>
                  </a:cubicBezTo>
                  <a:cubicBezTo>
                    <a:pt x="228730" y="108555"/>
                    <a:pt x="228643" y="108104"/>
                    <a:pt x="228528" y="107660"/>
                  </a:cubicBezTo>
                  <a:cubicBezTo>
                    <a:pt x="229368" y="106231"/>
                    <a:pt x="229800" y="104599"/>
                    <a:pt x="229774" y="102942"/>
                  </a:cubicBezTo>
                  <a:cubicBezTo>
                    <a:pt x="229395" y="84808"/>
                    <a:pt x="223441" y="67231"/>
                    <a:pt x="212723" y="52598"/>
                  </a:cubicBezTo>
                  <a:cubicBezTo>
                    <a:pt x="210596" y="49785"/>
                    <a:pt x="207348" y="48040"/>
                    <a:pt x="203829" y="47818"/>
                  </a:cubicBezTo>
                  <a:cubicBezTo>
                    <a:pt x="198804" y="41115"/>
                    <a:pt x="191948" y="36009"/>
                    <a:pt x="184086" y="33115"/>
                  </a:cubicBezTo>
                  <a:cubicBezTo>
                    <a:pt x="182333" y="28347"/>
                    <a:pt x="177324" y="25612"/>
                    <a:pt x="172365" y="26714"/>
                  </a:cubicBezTo>
                  <a:cubicBezTo>
                    <a:pt x="170015" y="15743"/>
                    <a:pt x="161776" y="6980"/>
                    <a:pt x="150970" y="3958"/>
                  </a:cubicBezTo>
                  <a:cubicBezTo>
                    <a:pt x="145980" y="2811"/>
                    <a:pt x="140777" y="4673"/>
                    <a:pt x="137649" y="8728"/>
                  </a:cubicBezTo>
                  <a:cubicBezTo>
                    <a:pt x="135104" y="6380"/>
                    <a:pt x="131589" y="5392"/>
                    <a:pt x="128193" y="6068"/>
                  </a:cubicBezTo>
                  <a:cubicBezTo>
                    <a:pt x="125210" y="1161"/>
                    <a:pt x="119293" y="-1114"/>
                    <a:pt x="113792" y="529"/>
                  </a:cubicBezTo>
                  <a:cubicBezTo>
                    <a:pt x="110252" y="1431"/>
                    <a:pt x="107286" y="3839"/>
                    <a:pt x="105676" y="7117"/>
                  </a:cubicBezTo>
                  <a:cubicBezTo>
                    <a:pt x="102852" y="8377"/>
                    <a:pt x="100659" y="10728"/>
                    <a:pt x="99598" y="13633"/>
                  </a:cubicBezTo>
                  <a:cubicBezTo>
                    <a:pt x="98306" y="17382"/>
                    <a:pt x="98002" y="21401"/>
                    <a:pt x="98714" y="25301"/>
                  </a:cubicBezTo>
                  <a:cubicBezTo>
                    <a:pt x="99649" y="32315"/>
                    <a:pt x="107546" y="33781"/>
                    <a:pt x="113978" y="31900"/>
                  </a:cubicBezTo>
                  <a:cubicBezTo>
                    <a:pt x="115318" y="33625"/>
                    <a:pt x="116659" y="35360"/>
                    <a:pt x="117885" y="37168"/>
                  </a:cubicBezTo>
                  <a:cubicBezTo>
                    <a:pt x="122844" y="44722"/>
                    <a:pt x="127188" y="52662"/>
                    <a:pt x="130874" y="60911"/>
                  </a:cubicBezTo>
                  <a:cubicBezTo>
                    <a:pt x="138199" y="76851"/>
                    <a:pt x="144112" y="93466"/>
                    <a:pt x="152695" y="108834"/>
                  </a:cubicBezTo>
                  <a:lnTo>
                    <a:pt x="152882" y="109167"/>
                  </a:lnTo>
                  <a:cubicBezTo>
                    <a:pt x="153360" y="111079"/>
                    <a:pt x="153754" y="112991"/>
                    <a:pt x="154284" y="114882"/>
                  </a:cubicBezTo>
                  <a:cubicBezTo>
                    <a:pt x="155095" y="118102"/>
                    <a:pt x="157531" y="120664"/>
                    <a:pt x="160706" y="121636"/>
                  </a:cubicBezTo>
                  <a:cubicBezTo>
                    <a:pt x="165947" y="129575"/>
                    <a:pt x="173044" y="136116"/>
                    <a:pt x="181384" y="140693"/>
                  </a:cubicBezTo>
                  <a:cubicBezTo>
                    <a:pt x="182088" y="150255"/>
                    <a:pt x="183682" y="159731"/>
                    <a:pt x="186143" y="168998"/>
                  </a:cubicBezTo>
                  <a:lnTo>
                    <a:pt x="186143" y="169091"/>
                  </a:lnTo>
                  <a:cubicBezTo>
                    <a:pt x="184416" y="169818"/>
                    <a:pt x="182848" y="170878"/>
                    <a:pt x="181529" y="172208"/>
                  </a:cubicBezTo>
                  <a:cubicBezTo>
                    <a:pt x="180209" y="171696"/>
                    <a:pt x="178859" y="171263"/>
                    <a:pt x="177487" y="170910"/>
                  </a:cubicBezTo>
                  <a:cubicBezTo>
                    <a:pt x="170273" y="169339"/>
                    <a:pt x="162969" y="173153"/>
                    <a:pt x="160134" y="179971"/>
                  </a:cubicBezTo>
                  <a:cubicBezTo>
                    <a:pt x="159386" y="182863"/>
                    <a:pt x="159347" y="185892"/>
                    <a:pt x="160020" y="188803"/>
                  </a:cubicBezTo>
                  <a:cubicBezTo>
                    <a:pt x="156028" y="190731"/>
                    <a:pt x="153333" y="194604"/>
                    <a:pt x="152913" y="199017"/>
                  </a:cubicBezTo>
                  <a:cubicBezTo>
                    <a:pt x="152913" y="199152"/>
                    <a:pt x="152913" y="199277"/>
                    <a:pt x="152913" y="199412"/>
                  </a:cubicBezTo>
                  <a:cubicBezTo>
                    <a:pt x="149051" y="201406"/>
                    <a:pt x="146454" y="205210"/>
                    <a:pt x="146003" y="209533"/>
                  </a:cubicBezTo>
                  <a:cubicBezTo>
                    <a:pt x="145878" y="210780"/>
                    <a:pt x="145858" y="211964"/>
                    <a:pt x="145785" y="213169"/>
                  </a:cubicBezTo>
                  <a:cubicBezTo>
                    <a:pt x="145604" y="213935"/>
                    <a:pt x="145364" y="214685"/>
                    <a:pt x="145068" y="215414"/>
                  </a:cubicBezTo>
                  <a:cubicBezTo>
                    <a:pt x="140715" y="217578"/>
                    <a:pt x="138280" y="222326"/>
                    <a:pt x="139062" y="227124"/>
                  </a:cubicBezTo>
                  <a:cubicBezTo>
                    <a:pt x="139429" y="228925"/>
                    <a:pt x="139579" y="230764"/>
                    <a:pt x="139508" y="232601"/>
                  </a:cubicBezTo>
                  <a:cubicBezTo>
                    <a:pt x="139508" y="232829"/>
                    <a:pt x="139176" y="235240"/>
                    <a:pt x="139405" y="234242"/>
                  </a:cubicBezTo>
                  <a:cubicBezTo>
                    <a:pt x="139405" y="234305"/>
                    <a:pt x="138168" y="237204"/>
                    <a:pt x="138771" y="236060"/>
                  </a:cubicBezTo>
                  <a:cubicBezTo>
                    <a:pt x="136537" y="240290"/>
                    <a:pt x="133357" y="243812"/>
                    <a:pt x="131300" y="248176"/>
                  </a:cubicBezTo>
                  <a:cubicBezTo>
                    <a:pt x="128846" y="253274"/>
                    <a:pt x="128606" y="259158"/>
                    <a:pt x="130635" y="264438"/>
                  </a:cubicBezTo>
                  <a:cubicBezTo>
                    <a:pt x="127869" y="268164"/>
                    <a:pt x="126053" y="272508"/>
                    <a:pt x="125346" y="277094"/>
                  </a:cubicBezTo>
                  <a:cubicBezTo>
                    <a:pt x="124509" y="283153"/>
                    <a:pt x="125857" y="289313"/>
                    <a:pt x="129149" y="294468"/>
                  </a:cubicBezTo>
                  <a:cubicBezTo>
                    <a:pt x="127329" y="299949"/>
                    <a:pt x="126382" y="305682"/>
                    <a:pt x="126343" y="311457"/>
                  </a:cubicBezTo>
                  <a:cubicBezTo>
                    <a:pt x="126930" y="317840"/>
                    <a:pt x="128833" y="324032"/>
                    <a:pt x="131934" y="329641"/>
                  </a:cubicBezTo>
                  <a:cubicBezTo>
                    <a:pt x="134781" y="335286"/>
                    <a:pt x="139533" y="339743"/>
                    <a:pt x="145348" y="342224"/>
                  </a:cubicBezTo>
                  <a:cubicBezTo>
                    <a:pt x="149219" y="343844"/>
                    <a:pt x="153396" y="344603"/>
                    <a:pt x="157589" y="344448"/>
                  </a:cubicBezTo>
                  <a:cubicBezTo>
                    <a:pt x="158056" y="344448"/>
                    <a:pt x="158524" y="344271"/>
                    <a:pt x="159002" y="344219"/>
                  </a:cubicBezTo>
                  <a:cubicBezTo>
                    <a:pt x="159719" y="345259"/>
                    <a:pt x="160405" y="346298"/>
                    <a:pt x="161174" y="347337"/>
                  </a:cubicBezTo>
                  <a:cubicBezTo>
                    <a:pt x="164730" y="352527"/>
                    <a:pt x="169485" y="356782"/>
                    <a:pt x="175035" y="359744"/>
                  </a:cubicBezTo>
                  <a:cubicBezTo>
                    <a:pt x="188647" y="365978"/>
                    <a:pt x="202384" y="356928"/>
                    <a:pt x="213138" y="349238"/>
                  </a:cubicBezTo>
                  <a:cubicBezTo>
                    <a:pt x="214396" y="348334"/>
                    <a:pt x="215632" y="347409"/>
                    <a:pt x="216869" y="346485"/>
                  </a:cubicBezTo>
                  <a:cubicBezTo>
                    <a:pt x="218964" y="346296"/>
                    <a:pt x="221045" y="345984"/>
                    <a:pt x="223103" y="345550"/>
                  </a:cubicBezTo>
                  <a:cubicBezTo>
                    <a:pt x="224811" y="345165"/>
                    <a:pt x="226470" y="344590"/>
                    <a:pt x="228050" y="343835"/>
                  </a:cubicBezTo>
                  <a:cubicBezTo>
                    <a:pt x="230902" y="342525"/>
                    <a:pt x="233529" y="340772"/>
                    <a:pt x="235832" y="338640"/>
                  </a:cubicBezTo>
                  <a:cubicBezTo>
                    <a:pt x="246673" y="330149"/>
                    <a:pt x="250972" y="315740"/>
                    <a:pt x="246556" y="302697"/>
                  </a:cubicBezTo>
                  <a:cubicBezTo>
                    <a:pt x="246219" y="302030"/>
                    <a:pt x="245788" y="301415"/>
                    <a:pt x="245278" y="300869"/>
                  </a:cubicBezTo>
                  <a:cubicBezTo>
                    <a:pt x="247284" y="298356"/>
                    <a:pt x="248048" y="295072"/>
                    <a:pt x="247356" y="291933"/>
                  </a:cubicBezTo>
                  <a:cubicBezTo>
                    <a:pt x="246753" y="289314"/>
                    <a:pt x="246161" y="286737"/>
                    <a:pt x="245558" y="284087"/>
                  </a:cubicBezTo>
                  <a:cubicBezTo>
                    <a:pt x="245028" y="281789"/>
                    <a:pt x="243661" y="279770"/>
                    <a:pt x="241724" y="278424"/>
                  </a:cubicBezTo>
                  <a:cubicBezTo>
                    <a:pt x="245291" y="277610"/>
                    <a:pt x="248501" y="275667"/>
                    <a:pt x="250878" y="272886"/>
                  </a:cubicBezTo>
                  <a:cubicBezTo>
                    <a:pt x="252777" y="270389"/>
                    <a:pt x="254319" y="267640"/>
                    <a:pt x="255461" y="264719"/>
                  </a:cubicBezTo>
                  <a:cubicBezTo>
                    <a:pt x="258181" y="262056"/>
                    <a:pt x="259332" y="258178"/>
                    <a:pt x="258505" y="254463"/>
                  </a:cubicBezTo>
                  <a:close/>
                  <a:moveTo>
                    <a:pt x="155698" y="339222"/>
                  </a:moveTo>
                  <a:cubicBezTo>
                    <a:pt x="155864" y="339523"/>
                    <a:pt x="156071" y="339814"/>
                    <a:pt x="156259" y="340115"/>
                  </a:cubicBezTo>
                  <a:cubicBezTo>
                    <a:pt x="154399" y="338567"/>
                    <a:pt x="154523" y="337143"/>
                    <a:pt x="155698" y="339222"/>
                  </a:cubicBezTo>
                  <a:close/>
                  <a:moveTo>
                    <a:pt x="229722" y="276876"/>
                  </a:moveTo>
                  <a:cubicBezTo>
                    <a:pt x="229722" y="276772"/>
                    <a:pt x="229650" y="276678"/>
                    <a:pt x="229629" y="276564"/>
                  </a:cubicBezTo>
                  <a:cubicBezTo>
                    <a:pt x="229710" y="276656"/>
                    <a:pt x="229797" y="276743"/>
                    <a:pt x="229889" y="276824"/>
                  </a:cubicBezTo>
                  <a:close/>
                </a:path>
              </a:pathLst>
            </a:custGeom>
            <a:solidFill>
              <a:srgbClr val="000000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48">
              <a:extLst>
                <a:ext uri="{FF2B5EF4-FFF2-40B4-BE49-F238E27FC236}">
                  <a16:creationId xmlns:a16="http://schemas.microsoft.com/office/drawing/2014/main" id="{4BA1A1D9-8CDE-404C-BE52-26927E7130F9}"/>
                </a:ext>
              </a:extLst>
            </p:cNvPr>
            <p:cNvSpPr/>
            <p:nvPr/>
          </p:nvSpPr>
          <p:spPr>
            <a:xfrm>
              <a:off x="3837916" y="4174539"/>
              <a:ext cx="269934" cy="317355"/>
            </a:xfrm>
            <a:custGeom>
              <a:avLst/>
              <a:gdLst>
                <a:gd name="connsiteX0" fmla="*/ 113652 w 269934"/>
                <a:gd name="connsiteY0" fmla="*/ 119575 h 317355"/>
                <a:gd name="connsiteX1" fmla="*/ 116437 w 269934"/>
                <a:gd name="connsiteY1" fmla="*/ 118151 h 317355"/>
                <a:gd name="connsiteX2" fmla="*/ 119554 w 269934"/>
                <a:gd name="connsiteY2" fmla="*/ 117299 h 317355"/>
                <a:gd name="connsiteX3" fmla="*/ 121445 w 269934"/>
                <a:gd name="connsiteY3" fmla="*/ 117299 h 317355"/>
                <a:gd name="connsiteX4" fmla="*/ 122817 w 269934"/>
                <a:gd name="connsiteY4" fmla="*/ 117601 h 317355"/>
                <a:gd name="connsiteX5" fmla="*/ 124958 w 269934"/>
                <a:gd name="connsiteY5" fmla="*/ 118712 h 317355"/>
                <a:gd name="connsiteX6" fmla="*/ 129249 w 269934"/>
                <a:gd name="connsiteY6" fmla="*/ 119118 h 317355"/>
                <a:gd name="connsiteX7" fmla="*/ 132761 w 269934"/>
                <a:gd name="connsiteY7" fmla="*/ 116613 h 317355"/>
                <a:gd name="connsiteX8" fmla="*/ 133437 w 269934"/>
                <a:gd name="connsiteY8" fmla="*/ 112675 h 317355"/>
                <a:gd name="connsiteX9" fmla="*/ 130881 w 269934"/>
                <a:gd name="connsiteY9" fmla="*/ 109558 h 317355"/>
                <a:gd name="connsiteX10" fmla="*/ 115408 w 269934"/>
                <a:gd name="connsiteY10" fmla="*/ 107646 h 317355"/>
                <a:gd name="connsiteX11" fmla="*/ 108135 w 269934"/>
                <a:gd name="connsiteY11" fmla="*/ 110763 h 317355"/>
                <a:gd name="connsiteX12" fmla="*/ 105443 w 269934"/>
                <a:gd name="connsiteY12" fmla="*/ 113933 h 317355"/>
                <a:gd name="connsiteX13" fmla="*/ 105921 w 269934"/>
                <a:gd name="connsiteY13" fmla="*/ 117912 h 317355"/>
                <a:gd name="connsiteX14" fmla="*/ 113652 w 269934"/>
                <a:gd name="connsiteY14" fmla="*/ 119575 h 317355"/>
                <a:gd name="connsiteX15" fmla="*/ 80007 w 269934"/>
                <a:gd name="connsiteY15" fmla="*/ 192789 h 317355"/>
                <a:gd name="connsiteX16" fmla="*/ 76038 w 269934"/>
                <a:gd name="connsiteY16" fmla="*/ 189007 h 317355"/>
                <a:gd name="connsiteX17" fmla="*/ 68005 w 269934"/>
                <a:gd name="connsiteY17" fmla="*/ 189256 h 317355"/>
                <a:gd name="connsiteX18" fmla="*/ 67644 w 269934"/>
                <a:gd name="connsiteY18" fmla="*/ 196315 h 317355"/>
                <a:gd name="connsiteX19" fmla="*/ 67849 w 269934"/>
                <a:gd name="connsiteY19" fmla="*/ 196530 h 317355"/>
                <a:gd name="connsiteX20" fmla="*/ 95998 w 269934"/>
                <a:gd name="connsiteY20" fmla="*/ 207295 h 317355"/>
                <a:gd name="connsiteX21" fmla="*/ 122714 w 269934"/>
                <a:gd name="connsiteY21" fmla="*/ 193153 h 317355"/>
                <a:gd name="connsiteX22" fmla="*/ 113029 w 269934"/>
                <a:gd name="connsiteY22" fmla="*/ 188217 h 317355"/>
                <a:gd name="connsiteX23" fmla="*/ 111709 w 269934"/>
                <a:gd name="connsiteY23" fmla="*/ 190296 h 317355"/>
                <a:gd name="connsiteX24" fmla="*/ 111553 w 269934"/>
                <a:gd name="connsiteY24" fmla="*/ 190524 h 317355"/>
                <a:gd name="connsiteX25" fmla="*/ 111470 w 269934"/>
                <a:gd name="connsiteY25" fmla="*/ 190597 h 317355"/>
                <a:gd name="connsiteX26" fmla="*/ 110556 w 269934"/>
                <a:gd name="connsiteY26" fmla="*/ 191542 h 317355"/>
                <a:gd name="connsiteX27" fmla="*/ 106919 w 269934"/>
                <a:gd name="connsiteY27" fmla="*/ 194130 h 317355"/>
                <a:gd name="connsiteX28" fmla="*/ 95583 w 269934"/>
                <a:gd name="connsiteY28" fmla="*/ 196966 h 317355"/>
                <a:gd name="connsiteX29" fmla="*/ 84257 w 269934"/>
                <a:gd name="connsiteY29" fmla="*/ 195210 h 317355"/>
                <a:gd name="connsiteX30" fmla="*/ 80007 w 269934"/>
                <a:gd name="connsiteY30" fmla="*/ 192789 h 317355"/>
                <a:gd name="connsiteX31" fmla="*/ 54996 w 269934"/>
                <a:gd name="connsiteY31" fmla="*/ 118557 h 317355"/>
                <a:gd name="connsiteX32" fmla="*/ 58113 w 269934"/>
                <a:gd name="connsiteY32" fmla="*/ 117705 h 317355"/>
                <a:gd name="connsiteX33" fmla="*/ 60015 w 269934"/>
                <a:gd name="connsiteY33" fmla="*/ 117705 h 317355"/>
                <a:gd name="connsiteX34" fmla="*/ 61376 w 269934"/>
                <a:gd name="connsiteY34" fmla="*/ 118006 h 317355"/>
                <a:gd name="connsiteX35" fmla="*/ 63516 w 269934"/>
                <a:gd name="connsiteY35" fmla="*/ 119107 h 317355"/>
                <a:gd name="connsiteX36" fmla="*/ 67808 w 269934"/>
                <a:gd name="connsiteY36" fmla="*/ 119523 h 317355"/>
                <a:gd name="connsiteX37" fmla="*/ 71320 w 269934"/>
                <a:gd name="connsiteY37" fmla="*/ 117019 h 317355"/>
                <a:gd name="connsiteX38" fmla="*/ 71995 w 269934"/>
                <a:gd name="connsiteY38" fmla="*/ 113070 h 317355"/>
                <a:gd name="connsiteX39" fmla="*/ 69439 w 269934"/>
                <a:gd name="connsiteY39" fmla="*/ 109953 h 317355"/>
                <a:gd name="connsiteX40" fmla="*/ 53978 w 269934"/>
                <a:gd name="connsiteY40" fmla="*/ 108041 h 317355"/>
                <a:gd name="connsiteX41" fmla="*/ 46704 w 269934"/>
                <a:gd name="connsiteY41" fmla="*/ 111158 h 317355"/>
                <a:gd name="connsiteX42" fmla="*/ 44023 w 269934"/>
                <a:gd name="connsiteY42" fmla="*/ 114327 h 317355"/>
                <a:gd name="connsiteX43" fmla="*/ 44491 w 269934"/>
                <a:gd name="connsiteY43" fmla="*/ 118297 h 317355"/>
                <a:gd name="connsiteX44" fmla="*/ 52211 w 269934"/>
                <a:gd name="connsiteY44" fmla="*/ 119949 h 317355"/>
                <a:gd name="connsiteX45" fmla="*/ 54996 w 269934"/>
                <a:gd name="connsiteY45" fmla="*/ 118556 h 317355"/>
                <a:gd name="connsiteX46" fmla="*/ 262243 w 269934"/>
                <a:gd name="connsiteY46" fmla="*/ 234260 h 317355"/>
                <a:gd name="connsiteX47" fmla="*/ 266150 w 269934"/>
                <a:gd name="connsiteY47" fmla="*/ 218954 h 317355"/>
                <a:gd name="connsiteX48" fmla="*/ 257369 w 269934"/>
                <a:gd name="connsiteY48" fmla="*/ 199118 h 317355"/>
                <a:gd name="connsiteX49" fmla="*/ 261993 w 269934"/>
                <a:gd name="connsiteY49" fmla="*/ 174263 h 317355"/>
                <a:gd name="connsiteX50" fmla="*/ 241814 w 269934"/>
                <a:gd name="connsiteY50" fmla="*/ 145407 h 317355"/>
                <a:gd name="connsiteX51" fmla="*/ 246480 w 269934"/>
                <a:gd name="connsiteY51" fmla="*/ 97297 h 317355"/>
                <a:gd name="connsiteX52" fmla="*/ 235839 w 269934"/>
                <a:gd name="connsiteY52" fmla="*/ 57957 h 317355"/>
                <a:gd name="connsiteX53" fmla="*/ 81015 w 269934"/>
                <a:gd name="connsiteY53" fmla="*/ 16123 h 317355"/>
                <a:gd name="connsiteX54" fmla="*/ 79196 w 269934"/>
                <a:gd name="connsiteY54" fmla="*/ 18201 h 317355"/>
                <a:gd name="connsiteX55" fmla="*/ 78822 w 269934"/>
                <a:gd name="connsiteY55" fmla="*/ 18201 h 317355"/>
                <a:gd name="connsiteX56" fmla="*/ 40584 w 269934"/>
                <a:gd name="connsiteY56" fmla="*/ 38391 h 317355"/>
                <a:gd name="connsiteX57" fmla="*/ 24218 w 269934"/>
                <a:gd name="connsiteY57" fmla="*/ 85908 h 317355"/>
                <a:gd name="connsiteX58" fmla="*/ 6647 w 269934"/>
                <a:gd name="connsiteY58" fmla="*/ 126911 h 317355"/>
                <a:gd name="connsiteX59" fmla="*/ 9764 w 269934"/>
                <a:gd name="connsiteY59" fmla="*/ 140991 h 317355"/>
                <a:gd name="connsiteX60" fmla="*/ 8195 w 269934"/>
                <a:gd name="connsiteY60" fmla="*/ 157128 h 317355"/>
                <a:gd name="connsiteX61" fmla="*/ 13941 w 269934"/>
                <a:gd name="connsiteY61" fmla="*/ 174584 h 317355"/>
                <a:gd name="connsiteX62" fmla="*/ 9657 w 269934"/>
                <a:gd name="connsiteY62" fmla="*/ 230997 h 317355"/>
                <a:gd name="connsiteX63" fmla="*/ 13297 w 269934"/>
                <a:gd name="connsiteY63" fmla="*/ 234716 h 317355"/>
                <a:gd name="connsiteX64" fmla="*/ 17505 w 269934"/>
                <a:gd name="connsiteY64" fmla="*/ 245108 h 317355"/>
                <a:gd name="connsiteX65" fmla="*/ 19168 w 269934"/>
                <a:gd name="connsiteY65" fmla="*/ 261297 h 317355"/>
                <a:gd name="connsiteX66" fmla="*/ 35908 w 269934"/>
                <a:gd name="connsiteY66" fmla="*/ 278743 h 317355"/>
                <a:gd name="connsiteX67" fmla="*/ 33445 w 269934"/>
                <a:gd name="connsiteY67" fmla="*/ 297447 h 317355"/>
                <a:gd name="connsiteX68" fmla="*/ 46631 w 269934"/>
                <a:gd name="connsiteY68" fmla="*/ 293914 h 317355"/>
                <a:gd name="connsiteX69" fmla="*/ 51328 w 269934"/>
                <a:gd name="connsiteY69" fmla="*/ 279273 h 317355"/>
                <a:gd name="connsiteX70" fmla="*/ 48574 w 269934"/>
                <a:gd name="connsiteY70" fmla="*/ 269017 h 317355"/>
                <a:gd name="connsiteX71" fmla="*/ 30681 w 269934"/>
                <a:gd name="connsiteY71" fmla="*/ 251352 h 317355"/>
                <a:gd name="connsiteX72" fmla="*/ 30681 w 269934"/>
                <a:gd name="connsiteY72" fmla="*/ 231423 h 317355"/>
                <a:gd name="connsiteX73" fmla="*/ 22046 w 269934"/>
                <a:gd name="connsiteY73" fmla="*/ 224575 h 317355"/>
                <a:gd name="connsiteX74" fmla="*/ 14170 w 269934"/>
                <a:gd name="connsiteY74" fmla="*/ 211264 h 317355"/>
                <a:gd name="connsiteX75" fmla="*/ 26140 w 269934"/>
                <a:gd name="connsiteY75" fmla="*/ 180486 h 317355"/>
                <a:gd name="connsiteX76" fmla="*/ 27481 w 269934"/>
                <a:gd name="connsiteY76" fmla="*/ 179281 h 317355"/>
                <a:gd name="connsiteX77" fmla="*/ 63319 w 269934"/>
                <a:gd name="connsiteY77" fmla="*/ 240245 h 317355"/>
                <a:gd name="connsiteX78" fmla="*/ 149470 w 269934"/>
                <a:gd name="connsiteY78" fmla="*/ 231402 h 317355"/>
                <a:gd name="connsiteX79" fmla="*/ 178668 w 269934"/>
                <a:gd name="connsiteY79" fmla="*/ 184061 h 317355"/>
                <a:gd name="connsiteX80" fmla="*/ 178991 w 269934"/>
                <a:gd name="connsiteY80" fmla="*/ 181630 h 317355"/>
                <a:gd name="connsiteX81" fmla="*/ 187054 w 269934"/>
                <a:gd name="connsiteY81" fmla="*/ 183708 h 317355"/>
                <a:gd name="connsiteX82" fmla="*/ 204272 w 269934"/>
                <a:gd name="connsiteY82" fmla="*/ 162645 h 317355"/>
                <a:gd name="connsiteX83" fmla="*/ 196177 w 269934"/>
                <a:gd name="connsiteY83" fmla="*/ 138248 h 317355"/>
                <a:gd name="connsiteX84" fmla="*/ 185786 w 269934"/>
                <a:gd name="connsiteY84" fmla="*/ 133052 h 317355"/>
                <a:gd name="connsiteX85" fmla="*/ 148202 w 269934"/>
                <a:gd name="connsiteY85" fmla="*/ 66727 h 317355"/>
                <a:gd name="connsiteX86" fmla="*/ 127618 w 269934"/>
                <a:gd name="connsiteY86" fmla="*/ 34463 h 317355"/>
                <a:gd name="connsiteX87" fmla="*/ 101173 w 269934"/>
                <a:gd name="connsiteY87" fmla="*/ 19833 h 317355"/>
                <a:gd name="connsiteX88" fmla="*/ 163758 w 269934"/>
                <a:gd name="connsiteY88" fmla="*/ 21506 h 317355"/>
                <a:gd name="connsiteX89" fmla="*/ 224347 w 269934"/>
                <a:gd name="connsiteY89" fmla="*/ 67610 h 317355"/>
                <a:gd name="connsiteX90" fmla="*/ 223910 w 269934"/>
                <a:gd name="connsiteY90" fmla="*/ 140980 h 317355"/>
                <a:gd name="connsiteX91" fmla="*/ 237855 w 269934"/>
                <a:gd name="connsiteY91" fmla="*/ 162801 h 317355"/>
                <a:gd name="connsiteX92" fmla="*/ 243809 w 269934"/>
                <a:gd name="connsiteY92" fmla="*/ 192363 h 317355"/>
                <a:gd name="connsiteX93" fmla="*/ 240700 w 269934"/>
                <a:gd name="connsiteY93" fmla="*/ 201581 h 317355"/>
                <a:gd name="connsiteX94" fmla="*/ 240858 w 269934"/>
                <a:gd name="connsiteY94" fmla="*/ 201881 h 317355"/>
                <a:gd name="connsiteX95" fmla="*/ 248589 w 269934"/>
                <a:gd name="connsiteY95" fmla="*/ 215265 h 317355"/>
                <a:gd name="connsiteX96" fmla="*/ 246812 w 269934"/>
                <a:gd name="connsiteY96" fmla="*/ 230394 h 317355"/>
                <a:gd name="connsiteX97" fmla="*/ 246120 w 269934"/>
                <a:gd name="connsiteY97" fmla="*/ 239655 h 317355"/>
                <a:gd name="connsiteX98" fmla="*/ 246594 w 269934"/>
                <a:gd name="connsiteY98" fmla="*/ 240151 h 317355"/>
                <a:gd name="connsiteX99" fmla="*/ 255073 w 269934"/>
                <a:gd name="connsiteY99" fmla="*/ 252973 h 317355"/>
                <a:gd name="connsiteX100" fmla="*/ 246885 w 269934"/>
                <a:gd name="connsiteY100" fmla="*/ 266076 h 317355"/>
                <a:gd name="connsiteX101" fmla="*/ 242728 w 269934"/>
                <a:gd name="connsiteY101" fmla="*/ 279044 h 317355"/>
                <a:gd name="connsiteX102" fmla="*/ 252725 w 269934"/>
                <a:gd name="connsiteY102" fmla="*/ 291462 h 317355"/>
                <a:gd name="connsiteX103" fmla="*/ 245645 w 269934"/>
                <a:gd name="connsiteY103" fmla="*/ 303391 h 317355"/>
                <a:gd name="connsiteX104" fmla="*/ 245295 w 269934"/>
                <a:gd name="connsiteY104" fmla="*/ 303473 h 317355"/>
                <a:gd name="connsiteX105" fmla="*/ 244796 w 269934"/>
                <a:gd name="connsiteY105" fmla="*/ 317272 h 317355"/>
                <a:gd name="connsiteX106" fmla="*/ 267926 w 269934"/>
                <a:gd name="connsiteY106" fmla="*/ 296366 h 317355"/>
                <a:gd name="connsiteX107" fmla="*/ 260133 w 269934"/>
                <a:gd name="connsiteY107" fmla="*/ 274638 h 317355"/>
                <a:gd name="connsiteX108" fmla="*/ 263323 w 269934"/>
                <a:gd name="connsiteY108" fmla="*/ 235459 h 317355"/>
                <a:gd name="connsiteX109" fmla="*/ 262243 w 269934"/>
                <a:gd name="connsiteY109" fmla="*/ 234260 h 317355"/>
                <a:gd name="connsiteX110" fmla="*/ 25963 w 269934"/>
                <a:gd name="connsiteY110" fmla="*/ 167560 h 317355"/>
                <a:gd name="connsiteX111" fmla="*/ 26088 w 269934"/>
                <a:gd name="connsiteY111" fmla="*/ 168599 h 317355"/>
                <a:gd name="connsiteX112" fmla="*/ 21932 w 269934"/>
                <a:gd name="connsiteY112" fmla="*/ 160879 h 317355"/>
                <a:gd name="connsiteX113" fmla="*/ 23688 w 269934"/>
                <a:gd name="connsiteY113" fmla="*/ 149937 h 317355"/>
                <a:gd name="connsiteX114" fmla="*/ 20966 w 269934"/>
                <a:gd name="connsiteY114" fmla="*/ 129633 h 317355"/>
                <a:gd name="connsiteX115" fmla="*/ 26089 w 269934"/>
                <a:gd name="connsiteY115" fmla="*/ 109121 h 317355"/>
                <a:gd name="connsiteX116" fmla="*/ 25964 w 269934"/>
                <a:gd name="connsiteY116" fmla="*/ 167560 h 317355"/>
                <a:gd name="connsiteX117" fmla="*/ 184394 w 269934"/>
                <a:gd name="connsiteY117" fmla="*/ 169088 h 317355"/>
                <a:gd name="connsiteX118" fmla="*/ 184539 w 269934"/>
                <a:gd name="connsiteY118" fmla="*/ 168963 h 317355"/>
                <a:gd name="connsiteX119" fmla="*/ 184882 w 269934"/>
                <a:gd name="connsiteY119" fmla="*/ 168807 h 317355"/>
                <a:gd name="connsiteX120" fmla="*/ 184404 w 269934"/>
                <a:gd name="connsiteY120" fmla="*/ 169088 h 317355"/>
                <a:gd name="connsiteX121" fmla="*/ 184924 w 269934"/>
                <a:gd name="connsiteY121" fmla="*/ 168766 h 317355"/>
                <a:gd name="connsiteX122" fmla="*/ 184695 w 269934"/>
                <a:gd name="connsiteY122" fmla="*/ 168838 h 317355"/>
                <a:gd name="connsiteX123" fmla="*/ 185132 w 269934"/>
                <a:gd name="connsiteY123" fmla="*/ 168558 h 317355"/>
                <a:gd name="connsiteX124" fmla="*/ 184768 w 269934"/>
                <a:gd name="connsiteY124" fmla="*/ 149875 h 317355"/>
                <a:gd name="connsiteX125" fmla="*/ 184841 w 269934"/>
                <a:gd name="connsiteY125" fmla="*/ 149979 h 317355"/>
                <a:gd name="connsiteX126" fmla="*/ 184768 w 269934"/>
                <a:gd name="connsiteY126" fmla="*/ 149875 h 317355"/>
                <a:gd name="connsiteX127" fmla="*/ 182336 w 269934"/>
                <a:gd name="connsiteY127" fmla="*/ 148005 h 317355"/>
                <a:gd name="connsiteX128" fmla="*/ 183084 w 269934"/>
                <a:gd name="connsiteY128" fmla="*/ 148389 h 317355"/>
                <a:gd name="connsiteX129" fmla="*/ 183199 w 269934"/>
                <a:gd name="connsiteY129" fmla="*/ 148451 h 317355"/>
                <a:gd name="connsiteX130" fmla="*/ 183552 w 269934"/>
                <a:gd name="connsiteY130" fmla="*/ 148732 h 317355"/>
                <a:gd name="connsiteX131" fmla="*/ 184862 w 269934"/>
                <a:gd name="connsiteY131" fmla="*/ 150010 h 317355"/>
                <a:gd name="connsiteX132" fmla="*/ 185474 w 269934"/>
                <a:gd name="connsiteY132" fmla="*/ 150893 h 317355"/>
                <a:gd name="connsiteX133" fmla="*/ 186514 w 269934"/>
                <a:gd name="connsiteY133" fmla="*/ 152722 h 317355"/>
                <a:gd name="connsiteX134" fmla="*/ 186347 w 269934"/>
                <a:gd name="connsiteY134" fmla="*/ 152254 h 317355"/>
                <a:gd name="connsiteX135" fmla="*/ 186534 w 269934"/>
                <a:gd name="connsiteY135" fmla="*/ 152753 h 317355"/>
                <a:gd name="connsiteX136" fmla="*/ 186534 w 269934"/>
                <a:gd name="connsiteY136" fmla="*/ 152805 h 317355"/>
                <a:gd name="connsiteX137" fmla="*/ 186534 w 269934"/>
                <a:gd name="connsiteY137" fmla="*/ 152909 h 317355"/>
                <a:gd name="connsiteX138" fmla="*/ 186752 w 269934"/>
                <a:gd name="connsiteY138" fmla="*/ 153460 h 317355"/>
                <a:gd name="connsiteX139" fmla="*/ 187792 w 269934"/>
                <a:gd name="connsiteY139" fmla="*/ 157959 h 317355"/>
                <a:gd name="connsiteX140" fmla="*/ 187792 w 269934"/>
                <a:gd name="connsiteY140" fmla="*/ 158790 h 317355"/>
                <a:gd name="connsiteX141" fmla="*/ 187792 w 269934"/>
                <a:gd name="connsiteY141" fmla="*/ 161388 h 317355"/>
                <a:gd name="connsiteX142" fmla="*/ 187584 w 269934"/>
                <a:gd name="connsiteY142" fmla="*/ 163206 h 317355"/>
                <a:gd name="connsiteX143" fmla="*/ 187314 w 269934"/>
                <a:gd name="connsiteY143" fmla="*/ 164246 h 317355"/>
                <a:gd name="connsiteX144" fmla="*/ 186618 w 269934"/>
                <a:gd name="connsiteY144" fmla="*/ 166261 h 317355"/>
                <a:gd name="connsiteX145" fmla="*/ 186285 w 269934"/>
                <a:gd name="connsiteY145" fmla="*/ 166864 h 317355"/>
                <a:gd name="connsiteX146" fmla="*/ 185641 w 269934"/>
                <a:gd name="connsiteY146" fmla="*/ 167841 h 317355"/>
                <a:gd name="connsiteX147" fmla="*/ 185485 w 269934"/>
                <a:gd name="connsiteY147" fmla="*/ 168059 h 317355"/>
                <a:gd name="connsiteX148" fmla="*/ 185163 w 269934"/>
                <a:gd name="connsiteY148" fmla="*/ 168412 h 317355"/>
                <a:gd name="connsiteX149" fmla="*/ 184882 w 269934"/>
                <a:gd name="connsiteY149" fmla="*/ 168599 h 317355"/>
                <a:gd name="connsiteX150" fmla="*/ 184311 w 269934"/>
                <a:gd name="connsiteY150" fmla="*/ 168890 h 317355"/>
                <a:gd name="connsiteX151" fmla="*/ 183105 w 269934"/>
                <a:gd name="connsiteY151" fmla="*/ 169181 h 317355"/>
                <a:gd name="connsiteX152" fmla="*/ 180123 w 269934"/>
                <a:gd name="connsiteY152" fmla="*/ 170605 h 317355"/>
                <a:gd name="connsiteX153" fmla="*/ 182326 w 269934"/>
                <a:gd name="connsiteY153" fmla="*/ 148005 h 317355"/>
                <a:gd name="connsiteX154" fmla="*/ 117144 w 269934"/>
                <a:gd name="connsiteY154" fmla="*/ 46330 h 317355"/>
                <a:gd name="connsiteX155" fmla="*/ 136243 w 269934"/>
                <a:gd name="connsiteY155" fmla="*/ 80162 h 317355"/>
                <a:gd name="connsiteX156" fmla="*/ 167903 w 269934"/>
                <a:gd name="connsiteY156" fmla="*/ 138351 h 317355"/>
                <a:gd name="connsiteX157" fmla="*/ 166241 w 269934"/>
                <a:gd name="connsiteY157" fmla="*/ 141687 h 317355"/>
                <a:gd name="connsiteX158" fmla="*/ 152733 w 269934"/>
                <a:gd name="connsiteY158" fmla="*/ 204510 h 317355"/>
                <a:gd name="connsiteX159" fmla="*/ 79092 w 269934"/>
                <a:gd name="connsiteY159" fmla="*/ 230103 h 317355"/>
                <a:gd name="connsiteX160" fmla="*/ 43431 w 269934"/>
                <a:gd name="connsiteY160" fmla="*/ 170116 h 317355"/>
                <a:gd name="connsiteX161" fmla="*/ 48065 w 269934"/>
                <a:gd name="connsiteY161" fmla="*/ 84350 h 317355"/>
                <a:gd name="connsiteX162" fmla="*/ 60337 w 269934"/>
                <a:gd name="connsiteY162" fmla="*/ 56076 h 317355"/>
                <a:gd name="connsiteX163" fmla="*/ 90148 w 269934"/>
                <a:gd name="connsiteY163" fmla="*/ 38411 h 317355"/>
                <a:gd name="connsiteX164" fmla="*/ 95500 w 269934"/>
                <a:gd name="connsiteY164" fmla="*/ 34006 h 317355"/>
                <a:gd name="connsiteX165" fmla="*/ 117144 w 269934"/>
                <a:gd name="connsiteY165" fmla="*/ 46329 h 317355"/>
                <a:gd name="connsiteX166" fmla="*/ 186524 w 269934"/>
                <a:gd name="connsiteY166" fmla="*/ 152753 h 317355"/>
                <a:gd name="connsiteX167" fmla="*/ 186524 w 269934"/>
                <a:gd name="connsiteY167" fmla="*/ 152753 h 317355"/>
                <a:gd name="connsiteX168" fmla="*/ 186597 w 269934"/>
                <a:gd name="connsiteY168" fmla="*/ 152940 h 317355"/>
                <a:gd name="connsiteX169" fmla="*/ 68961 w 269934"/>
                <a:gd name="connsiteY169" fmla="*/ 150207 h 317355"/>
                <a:gd name="connsiteX170" fmla="*/ 69907 w 269934"/>
                <a:gd name="connsiteY170" fmla="*/ 145625 h 317355"/>
                <a:gd name="connsiteX171" fmla="*/ 69907 w 269934"/>
                <a:gd name="connsiteY171" fmla="*/ 141469 h 317355"/>
                <a:gd name="connsiteX172" fmla="*/ 68764 w 269934"/>
                <a:gd name="connsiteY172" fmla="*/ 138133 h 317355"/>
                <a:gd name="connsiteX173" fmla="*/ 66478 w 269934"/>
                <a:gd name="connsiteY173" fmla="*/ 135463 h 317355"/>
                <a:gd name="connsiteX174" fmla="*/ 63153 w 269934"/>
                <a:gd name="connsiteY174" fmla="*/ 133904 h 317355"/>
                <a:gd name="connsiteX175" fmla="*/ 59298 w 269934"/>
                <a:gd name="connsiteY175" fmla="*/ 133478 h 317355"/>
                <a:gd name="connsiteX176" fmla="*/ 56710 w 269934"/>
                <a:gd name="connsiteY176" fmla="*/ 134018 h 317355"/>
                <a:gd name="connsiteX177" fmla="*/ 52554 w 269934"/>
                <a:gd name="connsiteY177" fmla="*/ 136679 h 317355"/>
                <a:gd name="connsiteX178" fmla="*/ 51172 w 269934"/>
                <a:gd name="connsiteY178" fmla="*/ 138601 h 317355"/>
                <a:gd name="connsiteX179" fmla="*/ 50216 w 269934"/>
                <a:gd name="connsiteY179" fmla="*/ 143183 h 317355"/>
                <a:gd name="connsiteX180" fmla="*/ 50216 w 269934"/>
                <a:gd name="connsiteY180" fmla="*/ 147339 h 317355"/>
                <a:gd name="connsiteX181" fmla="*/ 51369 w 269934"/>
                <a:gd name="connsiteY181" fmla="*/ 150675 h 317355"/>
                <a:gd name="connsiteX182" fmla="*/ 53645 w 269934"/>
                <a:gd name="connsiteY182" fmla="*/ 153345 h 317355"/>
                <a:gd name="connsiteX183" fmla="*/ 56970 w 269934"/>
                <a:gd name="connsiteY183" fmla="*/ 154904 h 317355"/>
                <a:gd name="connsiteX184" fmla="*/ 60825 w 269934"/>
                <a:gd name="connsiteY184" fmla="*/ 155330 h 317355"/>
                <a:gd name="connsiteX185" fmla="*/ 63412 w 269934"/>
                <a:gd name="connsiteY185" fmla="*/ 154790 h 317355"/>
                <a:gd name="connsiteX186" fmla="*/ 67569 w 269934"/>
                <a:gd name="connsiteY186" fmla="*/ 152130 h 317355"/>
                <a:gd name="connsiteX187" fmla="*/ 127026 w 269934"/>
                <a:gd name="connsiteY187" fmla="*/ 135431 h 317355"/>
                <a:gd name="connsiteX188" fmla="*/ 123700 w 269934"/>
                <a:gd name="connsiteY188" fmla="*/ 133873 h 317355"/>
                <a:gd name="connsiteX189" fmla="*/ 119845 w 269934"/>
                <a:gd name="connsiteY189" fmla="*/ 133447 h 317355"/>
                <a:gd name="connsiteX190" fmla="*/ 117258 w 269934"/>
                <a:gd name="connsiteY190" fmla="*/ 133987 h 317355"/>
                <a:gd name="connsiteX191" fmla="*/ 113102 w 269934"/>
                <a:gd name="connsiteY191" fmla="*/ 136648 h 317355"/>
                <a:gd name="connsiteX192" fmla="*/ 111720 w 269934"/>
                <a:gd name="connsiteY192" fmla="*/ 138569 h 317355"/>
                <a:gd name="connsiteX193" fmla="*/ 110774 w 269934"/>
                <a:gd name="connsiteY193" fmla="*/ 143152 h 317355"/>
                <a:gd name="connsiteX194" fmla="*/ 110774 w 269934"/>
                <a:gd name="connsiteY194" fmla="*/ 147308 h 317355"/>
                <a:gd name="connsiteX195" fmla="*/ 111917 w 269934"/>
                <a:gd name="connsiteY195" fmla="*/ 150644 h 317355"/>
                <a:gd name="connsiteX196" fmla="*/ 114203 w 269934"/>
                <a:gd name="connsiteY196" fmla="*/ 153314 h 317355"/>
                <a:gd name="connsiteX197" fmla="*/ 117518 w 269934"/>
                <a:gd name="connsiteY197" fmla="*/ 154873 h 317355"/>
                <a:gd name="connsiteX198" fmla="*/ 121383 w 269934"/>
                <a:gd name="connsiteY198" fmla="*/ 155299 h 317355"/>
                <a:gd name="connsiteX199" fmla="*/ 123971 w 269934"/>
                <a:gd name="connsiteY199" fmla="*/ 154759 h 317355"/>
                <a:gd name="connsiteX200" fmla="*/ 128127 w 269934"/>
                <a:gd name="connsiteY200" fmla="*/ 152098 h 317355"/>
                <a:gd name="connsiteX201" fmla="*/ 129509 w 269934"/>
                <a:gd name="connsiteY201" fmla="*/ 150176 h 317355"/>
                <a:gd name="connsiteX202" fmla="*/ 130465 w 269934"/>
                <a:gd name="connsiteY202" fmla="*/ 145594 h 317355"/>
                <a:gd name="connsiteX203" fmla="*/ 130465 w 269934"/>
                <a:gd name="connsiteY203" fmla="*/ 141437 h 317355"/>
                <a:gd name="connsiteX204" fmla="*/ 129312 w 269934"/>
                <a:gd name="connsiteY204" fmla="*/ 138102 h 317355"/>
                <a:gd name="connsiteX205" fmla="*/ 127026 w 269934"/>
                <a:gd name="connsiteY205" fmla="*/ 135462 h 31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269934" h="317355">
                  <a:moveTo>
                    <a:pt x="113652" y="119575"/>
                  </a:moveTo>
                  <a:cubicBezTo>
                    <a:pt x="114538" y="119021"/>
                    <a:pt x="115469" y="118544"/>
                    <a:pt x="116437" y="118151"/>
                  </a:cubicBezTo>
                  <a:cubicBezTo>
                    <a:pt x="117452" y="117786"/>
                    <a:pt x="118495" y="117501"/>
                    <a:pt x="119554" y="117299"/>
                  </a:cubicBezTo>
                  <a:cubicBezTo>
                    <a:pt x="120184" y="117263"/>
                    <a:pt x="120816" y="117263"/>
                    <a:pt x="121445" y="117299"/>
                  </a:cubicBezTo>
                  <a:cubicBezTo>
                    <a:pt x="121913" y="117382"/>
                    <a:pt x="122360" y="117476"/>
                    <a:pt x="122817" y="117601"/>
                  </a:cubicBezTo>
                  <a:cubicBezTo>
                    <a:pt x="123563" y="117904"/>
                    <a:pt x="124280" y="118277"/>
                    <a:pt x="124958" y="118712"/>
                  </a:cubicBezTo>
                  <a:cubicBezTo>
                    <a:pt x="126289" y="119374"/>
                    <a:pt x="127818" y="119518"/>
                    <a:pt x="129249" y="119118"/>
                  </a:cubicBezTo>
                  <a:cubicBezTo>
                    <a:pt x="130685" y="118738"/>
                    <a:pt x="131934" y="117847"/>
                    <a:pt x="132761" y="116613"/>
                  </a:cubicBezTo>
                  <a:cubicBezTo>
                    <a:pt x="133536" y="115457"/>
                    <a:pt x="133782" y="114024"/>
                    <a:pt x="133437" y="112675"/>
                  </a:cubicBezTo>
                  <a:cubicBezTo>
                    <a:pt x="132996" y="111358"/>
                    <a:pt x="132086" y="110248"/>
                    <a:pt x="130881" y="109558"/>
                  </a:cubicBezTo>
                  <a:cubicBezTo>
                    <a:pt x="126236" y="106732"/>
                    <a:pt x="120602" y="106036"/>
                    <a:pt x="115408" y="107646"/>
                  </a:cubicBezTo>
                  <a:cubicBezTo>
                    <a:pt x="112834" y="108293"/>
                    <a:pt x="110379" y="109345"/>
                    <a:pt x="108135" y="110763"/>
                  </a:cubicBezTo>
                  <a:cubicBezTo>
                    <a:pt x="106897" y="111475"/>
                    <a:pt x="105945" y="112596"/>
                    <a:pt x="105443" y="113933"/>
                  </a:cubicBezTo>
                  <a:cubicBezTo>
                    <a:pt x="105019" y="115266"/>
                    <a:pt x="105194" y="116717"/>
                    <a:pt x="105921" y="117912"/>
                  </a:cubicBezTo>
                  <a:cubicBezTo>
                    <a:pt x="107680" y="120383"/>
                    <a:pt x="111033" y="121105"/>
                    <a:pt x="113652" y="119575"/>
                  </a:cubicBezTo>
                  <a:close/>
                  <a:moveTo>
                    <a:pt x="80007" y="192789"/>
                  </a:moveTo>
                  <a:cubicBezTo>
                    <a:pt x="78575" y="191648"/>
                    <a:pt x="77246" y="190383"/>
                    <a:pt x="76038" y="189007"/>
                  </a:cubicBezTo>
                  <a:cubicBezTo>
                    <a:pt x="73681" y="187051"/>
                    <a:pt x="70236" y="187158"/>
                    <a:pt x="68005" y="189256"/>
                  </a:cubicBezTo>
                  <a:cubicBezTo>
                    <a:pt x="65956" y="191106"/>
                    <a:pt x="65794" y="194266"/>
                    <a:pt x="67644" y="196315"/>
                  </a:cubicBezTo>
                  <a:cubicBezTo>
                    <a:pt x="67710" y="196389"/>
                    <a:pt x="67779" y="196461"/>
                    <a:pt x="67849" y="196530"/>
                  </a:cubicBezTo>
                  <a:cubicBezTo>
                    <a:pt x="75056" y="204288"/>
                    <a:pt x="85454" y="208264"/>
                    <a:pt x="95998" y="207295"/>
                  </a:cubicBezTo>
                  <a:cubicBezTo>
                    <a:pt x="106708" y="207345"/>
                    <a:pt x="116733" y="202037"/>
                    <a:pt x="122714" y="193153"/>
                  </a:cubicBezTo>
                  <a:cubicBezTo>
                    <a:pt x="126226" y="186763"/>
                    <a:pt x="116240" y="182367"/>
                    <a:pt x="113029" y="188217"/>
                  </a:cubicBezTo>
                  <a:cubicBezTo>
                    <a:pt x="112628" y="188934"/>
                    <a:pt x="112188" y="189628"/>
                    <a:pt x="111709" y="190296"/>
                  </a:cubicBezTo>
                  <a:lnTo>
                    <a:pt x="111553" y="190524"/>
                  </a:lnTo>
                  <a:lnTo>
                    <a:pt x="111470" y="190597"/>
                  </a:lnTo>
                  <a:cubicBezTo>
                    <a:pt x="111180" y="190919"/>
                    <a:pt x="110868" y="191231"/>
                    <a:pt x="110556" y="191542"/>
                  </a:cubicBezTo>
                  <a:cubicBezTo>
                    <a:pt x="109513" y="192621"/>
                    <a:pt x="108280" y="193498"/>
                    <a:pt x="106919" y="194130"/>
                  </a:cubicBezTo>
                  <a:cubicBezTo>
                    <a:pt x="103387" y="195875"/>
                    <a:pt x="99521" y="196842"/>
                    <a:pt x="95583" y="196966"/>
                  </a:cubicBezTo>
                  <a:cubicBezTo>
                    <a:pt x="91724" y="197214"/>
                    <a:pt x="87859" y="196615"/>
                    <a:pt x="84257" y="195210"/>
                  </a:cubicBezTo>
                  <a:cubicBezTo>
                    <a:pt x="82746" y="194581"/>
                    <a:pt x="81318" y="193768"/>
                    <a:pt x="80007" y="192789"/>
                  </a:cubicBezTo>
                  <a:close/>
                  <a:moveTo>
                    <a:pt x="54996" y="118557"/>
                  </a:moveTo>
                  <a:cubicBezTo>
                    <a:pt x="56009" y="118186"/>
                    <a:pt x="57052" y="117901"/>
                    <a:pt x="58113" y="117705"/>
                  </a:cubicBezTo>
                  <a:cubicBezTo>
                    <a:pt x="58746" y="117668"/>
                    <a:pt x="59381" y="117668"/>
                    <a:pt x="60015" y="117705"/>
                  </a:cubicBezTo>
                  <a:cubicBezTo>
                    <a:pt x="60474" y="117779"/>
                    <a:pt x="60928" y="117880"/>
                    <a:pt x="61376" y="118006"/>
                  </a:cubicBezTo>
                  <a:cubicBezTo>
                    <a:pt x="62122" y="118306"/>
                    <a:pt x="62838" y="118675"/>
                    <a:pt x="63516" y="119107"/>
                  </a:cubicBezTo>
                  <a:cubicBezTo>
                    <a:pt x="64845" y="119776"/>
                    <a:pt x="66376" y="119924"/>
                    <a:pt x="67808" y="119523"/>
                  </a:cubicBezTo>
                  <a:cubicBezTo>
                    <a:pt x="69244" y="119143"/>
                    <a:pt x="70493" y="118253"/>
                    <a:pt x="71320" y="117019"/>
                  </a:cubicBezTo>
                  <a:cubicBezTo>
                    <a:pt x="72094" y="115858"/>
                    <a:pt x="72340" y="114423"/>
                    <a:pt x="71995" y="113070"/>
                  </a:cubicBezTo>
                  <a:cubicBezTo>
                    <a:pt x="71554" y="111753"/>
                    <a:pt x="70644" y="110644"/>
                    <a:pt x="69439" y="109953"/>
                  </a:cubicBezTo>
                  <a:cubicBezTo>
                    <a:pt x="64800" y="107122"/>
                    <a:pt x="59167" y="106426"/>
                    <a:pt x="53978" y="108041"/>
                  </a:cubicBezTo>
                  <a:cubicBezTo>
                    <a:pt x="51401" y="108682"/>
                    <a:pt x="48945" y="109735"/>
                    <a:pt x="46704" y="111158"/>
                  </a:cubicBezTo>
                  <a:cubicBezTo>
                    <a:pt x="45464" y="111864"/>
                    <a:pt x="44514" y="112987"/>
                    <a:pt x="44023" y="114327"/>
                  </a:cubicBezTo>
                  <a:cubicBezTo>
                    <a:pt x="43595" y="115655"/>
                    <a:pt x="43765" y="117105"/>
                    <a:pt x="44491" y="118297"/>
                  </a:cubicBezTo>
                  <a:cubicBezTo>
                    <a:pt x="46254" y="120754"/>
                    <a:pt x="49596" y="121469"/>
                    <a:pt x="52211" y="119949"/>
                  </a:cubicBezTo>
                  <a:cubicBezTo>
                    <a:pt x="53094" y="119400"/>
                    <a:pt x="54027" y="118933"/>
                    <a:pt x="54996" y="118556"/>
                  </a:cubicBezTo>
                  <a:close/>
                  <a:moveTo>
                    <a:pt x="262243" y="234260"/>
                  </a:moveTo>
                  <a:cubicBezTo>
                    <a:pt x="265758" y="229994"/>
                    <a:pt x="267190" y="224383"/>
                    <a:pt x="266150" y="218954"/>
                  </a:cubicBezTo>
                  <a:cubicBezTo>
                    <a:pt x="264447" y="211865"/>
                    <a:pt x="261472" y="205144"/>
                    <a:pt x="257369" y="199118"/>
                  </a:cubicBezTo>
                  <a:cubicBezTo>
                    <a:pt x="263146" y="192209"/>
                    <a:pt x="264899" y="182786"/>
                    <a:pt x="261993" y="174263"/>
                  </a:cubicBezTo>
                  <a:cubicBezTo>
                    <a:pt x="258523" y="160972"/>
                    <a:pt x="249254" y="155860"/>
                    <a:pt x="241814" y="145407"/>
                  </a:cubicBezTo>
                  <a:cubicBezTo>
                    <a:pt x="232462" y="132304"/>
                    <a:pt x="245108" y="111564"/>
                    <a:pt x="246480" y="97297"/>
                  </a:cubicBezTo>
                  <a:cubicBezTo>
                    <a:pt x="248021" y="83311"/>
                    <a:pt x="244220" y="69259"/>
                    <a:pt x="235839" y="57957"/>
                  </a:cubicBezTo>
                  <a:cubicBezTo>
                    <a:pt x="202765" y="15219"/>
                    <a:pt x="130704" y="-22593"/>
                    <a:pt x="81015" y="16123"/>
                  </a:cubicBezTo>
                  <a:cubicBezTo>
                    <a:pt x="80282" y="16694"/>
                    <a:pt x="79665" y="17400"/>
                    <a:pt x="79196" y="18201"/>
                  </a:cubicBezTo>
                  <a:cubicBezTo>
                    <a:pt x="79051" y="18201"/>
                    <a:pt x="78968" y="18201"/>
                    <a:pt x="78822" y="18201"/>
                  </a:cubicBezTo>
                  <a:cubicBezTo>
                    <a:pt x="63977" y="19840"/>
                    <a:pt x="50309" y="27056"/>
                    <a:pt x="40584" y="38391"/>
                  </a:cubicBezTo>
                  <a:cubicBezTo>
                    <a:pt x="28416" y="52782"/>
                    <a:pt x="29673" y="68961"/>
                    <a:pt x="24218" y="85908"/>
                  </a:cubicBezTo>
                  <a:cubicBezTo>
                    <a:pt x="19490" y="100612"/>
                    <a:pt x="5036" y="110140"/>
                    <a:pt x="6647" y="126911"/>
                  </a:cubicBezTo>
                  <a:cubicBezTo>
                    <a:pt x="7114" y="131753"/>
                    <a:pt x="8798" y="136263"/>
                    <a:pt x="9764" y="140991"/>
                  </a:cubicBezTo>
                  <a:cubicBezTo>
                    <a:pt x="10122" y="146419"/>
                    <a:pt x="9591" y="151870"/>
                    <a:pt x="8195" y="157128"/>
                  </a:cubicBezTo>
                  <a:cubicBezTo>
                    <a:pt x="7920" y="163452"/>
                    <a:pt x="9963" y="169660"/>
                    <a:pt x="13941" y="174584"/>
                  </a:cubicBezTo>
                  <a:cubicBezTo>
                    <a:pt x="-2820" y="188979"/>
                    <a:pt x="-4738" y="214237"/>
                    <a:pt x="9657" y="230997"/>
                  </a:cubicBezTo>
                  <a:cubicBezTo>
                    <a:pt x="10788" y="232315"/>
                    <a:pt x="12004" y="233557"/>
                    <a:pt x="13297" y="234716"/>
                  </a:cubicBezTo>
                  <a:cubicBezTo>
                    <a:pt x="19532" y="240193"/>
                    <a:pt x="19043" y="237075"/>
                    <a:pt x="17505" y="245108"/>
                  </a:cubicBezTo>
                  <a:cubicBezTo>
                    <a:pt x="16489" y="250551"/>
                    <a:pt x="17067" y="256173"/>
                    <a:pt x="19168" y="261297"/>
                  </a:cubicBezTo>
                  <a:cubicBezTo>
                    <a:pt x="22237" y="269087"/>
                    <a:pt x="28251" y="275355"/>
                    <a:pt x="35908" y="278743"/>
                  </a:cubicBezTo>
                  <a:cubicBezTo>
                    <a:pt x="32049" y="284188"/>
                    <a:pt x="31127" y="291188"/>
                    <a:pt x="33445" y="297447"/>
                  </a:cubicBezTo>
                  <a:cubicBezTo>
                    <a:pt x="36126" y="304959"/>
                    <a:pt x="49322" y="301437"/>
                    <a:pt x="46631" y="293914"/>
                  </a:cubicBezTo>
                  <a:cubicBezTo>
                    <a:pt x="44418" y="287679"/>
                    <a:pt x="47400" y="283793"/>
                    <a:pt x="51328" y="279273"/>
                  </a:cubicBezTo>
                  <a:cubicBezTo>
                    <a:pt x="54123" y="276052"/>
                    <a:pt x="54092" y="269578"/>
                    <a:pt x="48574" y="269017"/>
                  </a:cubicBezTo>
                  <a:cubicBezTo>
                    <a:pt x="39147" y="268179"/>
                    <a:pt x="31640" y="260769"/>
                    <a:pt x="30681" y="251352"/>
                  </a:cubicBezTo>
                  <a:cubicBezTo>
                    <a:pt x="29943" y="244287"/>
                    <a:pt x="35720" y="237844"/>
                    <a:pt x="30681" y="231423"/>
                  </a:cubicBezTo>
                  <a:cubicBezTo>
                    <a:pt x="28426" y="228555"/>
                    <a:pt x="24654" y="227110"/>
                    <a:pt x="22046" y="224575"/>
                  </a:cubicBezTo>
                  <a:cubicBezTo>
                    <a:pt x="18281" y="220920"/>
                    <a:pt x="15561" y="216324"/>
                    <a:pt x="14170" y="211264"/>
                  </a:cubicBezTo>
                  <a:cubicBezTo>
                    <a:pt x="11175" y="199501"/>
                    <a:pt x="15985" y="187135"/>
                    <a:pt x="26140" y="180486"/>
                  </a:cubicBezTo>
                  <a:cubicBezTo>
                    <a:pt x="26627" y="180131"/>
                    <a:pt x="27076" y="179727"/>
                    <a:pt x="27481" y="179281"/>
                  </a:cubicBezTo>
                  <a:cubicBezTo>
                    <a:pt x="30013" y="203840"/>
                    <a:pt x="43092" y="226088"/>
                    <a:pt x="63319" y="240245"/>
                  </a:cubicBezTo>
                  <a:cubicBezTo>
                    <a:pt x="90927" y="256236"/>
                    <a:pt x="125686" y="252668"/>
                    <a:pt x="149470" y="231402"/>
                  </a:cubicBezTo>
                  <a:cubicBezTo>
                    <a:pt x="164542" y="219613"/>
                    <a:pt x="174899" y="202821"/>
                    <a:pt x="178668" y="184061"/>
                  </a:cubicBezTo>
                  <a:cubicBezTo>
                    <a:pt x="178814" y="183251"/>
                    <a:pt x="178866" y="182430"/>
                    <a:pt x="178991" y="181630"/>
                  </a:cubicBezTo>
                  <a:cubicBezTo>
                    <a:pt x="181175" y="183602"/>
                    <a:pt x="184188" y="184379"/>
                    <a:pt x="187054" y="183708"/>
                  </a:cubicBezTo>
                  <a:cubicBezTo>
                    <a:pt x="196746" y="181152"/>
                    <a:pt x="203695" y="172652"/>
                    <a:pt x="204272" y="162645"/>
                  </a:cubicBezTo>
                  <a:cubicBezTo>
                    <a:pt x="205496" y="153698"/>
                    <a:pt x="202507" y="144689"/>
                    <a:pt x="196177" y="138248"/>
                  </a:cubicBezTo>
                  <a:cubicBezTo>
                    <a:pt x="193257" y="135595"/>
                    <a:pt x="189662" y="133797"/>
                    <a:pt x="185786" y="133052"/>
                  </a:cubicBezTo>
                  <a:cubicBezTo>
                    <a:pt x="165877" y="116863"/>
                    <a:pt x="157907" y="89514"/>
                    <a:pt x="148202" y="66727"/>
                  </a:cubicBezTo>
                  <a:cubicBezTo>
                    <a:pt x="144043" y="54469"/>
                    <a:pt x="136981" y="43400"/>
                    <a:pt x="127618" y="34463"/>
                  </a:cubicBezTo>
                  <a:cubicBezTo>
                    <a:pt x="119521" y="28388"/>
                    <a:pt x="110622" y="23464"/>
                    <a:pt x="101173" y="19833"/>
                  </a:cubicBezTo>
                  <a:cubicBezTo>
                    <a:pt x="121473" y="12322"/>
                    <a:pt x="143887" y="12921"/>
                    <a:pt x="163758" y="21506"/>
                  </a:cubicBezTo>
                  <a:cubicBezTo>
                    <a:pt x="188012" y="30647"/>
                    <a:pt x="209070" y="46670"/>
                    <a:pt x="224347" y="67610"/>
                  </a:cubicBezTo>
                  <a:cubicBezTo>
                    <a:pt x="241772" y="91582"/>
                    <a:pt x="220502" y="115813"/>
                    <a:pt x="223910" y="140980"/>
                  </a:cubicBezTo>
                  <a:cubicBezTo>
                    <a:pt x="225919" y="149638"/>
                    <a:pt x="230842" y="157342"/>
                    <a:pt x="237855" y="162801"/>
                  </a:cubicBezTo>
                  <a:cubicBezTo>
                    <a:pt x="243840" y="168786"/>
                    <a:pt x="255000" y="186056"/>
                    <a:pt x="243809" y="192363"/>
                  </a:cubicBezTo>
                  <a:cubicBezTo>
                    <a:pt x="240405" y="194050"/>
                    <a:pt x="239013" y="198177"/>
                    <a:pt x="240700" y="201581"/>
                  </a:cubicBezTo>
                  <a:cubicBezTo>
                    <a:pt x="240750" y="201683"/>
                    <a:pt x="240803" y="201783"/>
                    <a:pt x="240858" y="201881"/>
                  </a:cubicBezTo>
                  <a:cubicBezTo>
                    <a:pt x="243995" y="205995"/>
                    <a:pt x="246593" y="210492"/>
                    <a:pt x="248589" y="215265"/>
                  </a:cubicBezTo>
                  <a:cubicBezTo>
                    <a:pt x="251342" y="221562"/>
                    <a:pt x="252194" y="225178"/>
                    <a:pt x="246812" y="230394"/>
                  </a:cubicBezTo>
                  <a:cubicBezTo>
                    <a:pt x="244063" y="232760"/>
                    <a:pt x="243753" y="236907"/>
                    <a:pt x="246120" y="239655"/>
                  </a:cubicBezTo>
                  <a:cubicBezTo>
                    <a:pt x="246269" y="239829"/>
                    <a:pt x="246427" y="239994"/>
                    <a:pt x="246594" y="240151"/>
                  </a:cubicBezTo>
                  <a:cubicBezTo>
                    <a:pt x="251089" y="243052"/>
                    <a:pt x="254164" y="247702"/>
                    <a:pt x="255073" y="252973"/>
                  </a:cubicBezTo>
                  <a:cubicBezTo>
                    <a:pt x="255945" y="258169"/>
                    <a:pt x="252994" y="265505"/>
                    <a:pt x="246885" y="266076"/>
                  </a:cubicBezTo>
                  <a:cubicBezTo>
                    <a:pt x="239975" y="266710"/>
                    <a:pt x="235922" y="274867"/>
                    <a:pt x="242728" y="279044"/>
                  </a:cubicBezTo>
                  <a:cubicBezTo>
                    <a:pt x="247645" y="281611"/>
                    <a:pt x="251267" y="286111"/>
                    <a:pt x="252725" y="291462"/>
                  </a:cubicBezTo>
                  <a:cubicBezTo>
                    <a:pt x="254064" y="296711"/>
                    <a:pt x="250894" y="302052"/>
                    <a:pt x="245645" y="303391"/>
                  </a:cubicBezTo>
                  <a:cubicBezTo>
                    <a:pt x="245529" y="303421"/>
                    <a:pt x="245412" y="303448"/>
                    <a:pt x="245295" y="303473"/>
                  </a:cubicBezTo>
                  <a:cubicBezTo>
                    <a:pt x="236141" y="304668"/>
                    <a:pt x="235029" y="318551"/>
                    <a:pt x="244796" y="317272"/>
                  </a:cubicBezTo>
                  <a:cubicBezTo>
                    <a:pt x="256411" y="316486"/>
                    <a:pt x="265974" y="307843"/>
                    <a:pt x="267926" y="296366"/>
                  </a:cubicBezTo>
                  <a:cubicBezTo>
                    <a:pt x="268866" y="288303"/>
                    <a:pt x="265983" y="280266"/>
                    <a:pt x="260133" y="274638"/>
                  </a:cubicBezTo>
                  <a:cubicBezTo>
                    <a:pt x="271833" y="264700"/>
                    <a:pt x="273261" y="247159"/>
                    <a:pt x="263323" y="235459"/>
                  </a:cubicBezTo>
                  <a:cubicBezTo>
                    <a:pt x="262975" y="235049"/>
                    <a:pt x="262614" y="234649"/>
                    <a:pt x="262243" y="234260"/>
                  </a:cubicBezTo>
                  <a:close/>
                  <a:moveTo>
                    <a:pt x="25963" y="167560"/>
                  </a:moveTo>
                  <a:cubicBezTo>
                    <a:pt x="25963" y="167903"/>
                    <a:pt x="26057" y="168256"/>
                    <a:pt x="26088" y="168599"/>
                  </a:cubicBezTo>
                  <a:cubicBezTo>
                    <a:pt x="24133" y="166376"/>
                    <a:pt x="22711" y="163736"/>
                    <a:pt x="21932" y="160879"/>
                  </a:cubicBezTo>
                  <a:cubicBezTo>
                    <a:pt x="21899" y="157159"/>
                    <a:pt x="22493" y="153460"/>
                    <a:pt x="23688" y="149937"/>
                  </a:cubicBezTo>
                  <a:cubicBezTo>
                    <a:pt x="24044" y="143059"/>
                    <a:pt x="23121" y="136174"/>
                    <a:pt x="20966" y="129633"/>
                  </a:cubicBezTo>
                  <a:cubicBezTo>
                    <a:pt x="19700" y="122379"/>
                    <a:pt x="21561" y="114928"/>
                    <a:pt x="26089" y="109121"/>
                  </a:cubicBezTo>
                  <a:cubicBezTo>
                    <a:pt x="24109" y="128549"/>
                    <a:pt x="24067" y="148125"/>
                    <a:pt x="25964" y="167560"/>
                  </a:cubicBezTo>
                  <a:close/>
                  <a:moveTo>
                    <a:pt x="184394" y="169088"/>
                  </a:moveTo>
                  <a:lnTo>
                    <a:pt x="184539" y="168963"/>
                  </a:lnTo>
                  <a:lnTo>
                    <a:pt x="184882" y="168807"/>
                  </a:lnTo>
                  <a:cubicBezTo>
                    <a:pt x="184685" y="168984"/>
                    <a:pt x="184508" y="169119"/>
                    <a:pt x="184404" y="169088"/>
                  </a:cubicBezTo>
                  <a:close/>
                  <a:moveTo>
                    <a:pt x="184924" y="168766"/>
                  </a:moveTo>
                  <a:lnTo>
                    <a:pt x="184695" y="168838"/>
                  </a:lnTo>
                  <a:lnTo>
                    <a:pt x="185132" y="168558"/>
                  </a:lnTo>
                  <a:close/>
                  <a:moveTo>
                    <a:pt x="184768" y="149875"/>
                  </a:moveTo>
                  <a:lnTo>
                    <a:pt x="184841" y="149979"/>
                  </a:lnTo>
                  <a:cubicBezTo>
                    <a:pt x="184404" y="149501"/>
                    <a:pt x="184103" y="148971"/>
                    <a:pt x="184768" y="149875"/>
                  </a:cubicBezTo>
                  <a:close/>
                  <a:moveTo>
                    <a:pt x="182336" y="148005"/>
                  </a:moveTo>
                  <a:cubicBezTo>
                    <a:pt x="182596" y="148129"/>
                    <a:pt x="182846" y="148254"/>
                    <a:pt x="183084" y="148389"/>
                  </a:cubicBezTo>
                  <a:lnTo>
                    <a:pt x="183199" y="148451"/>
                  </a:lnTo>
                  <a:lnTo>
                    <a:pt x="183552" y="148732"/>
                  </a:lnTo>
                  <a:cubicBezTo>
                    <a:pt x="184020" y="149116"/>
                    <a:pt x="184425" y="149594"/>
                    <a:pt x="184862" y="150010"/>
                  </a:cubicBezTo>
                  <a:cubicBezTo>
                    <a:pt x="185080" y="150301"/>
                    <a:pt x="185277" y="150592"/>
                    <a:pt x="185474" y="150893"/>
                  </a:cubicBezTo>
                  <a:cubicBezTo>
                    <a:pt x="185849" y="151486"/>
                    <a:pt x="186191" y="152098"/>
                    <a:pt x="186514" y="152722"/>
                  </a:cubicBezTo>
                  <a:cubicBezTo>
                    <a:pt x="186451" y="152566"/>
                    <a:pt x="186389" y="152400"/>
                    <a:pt x="186347" y="152254"/>
                  </a:cubicBezTo>
                  <a:cubicBezTo>
                    <a:pt x="186399" y="152425"/>
                    <a:pt x="186461" y="152591"/>
                    <a:pt x="186534" y="152753"/>
                  </a:cubicBezTo>
                  <a:lnTo>
                    <a:pt x="186534" y="152805"/>
                  </a:lnTo>
                  <a:cubicBezTo>
                    <a:pt x="186971" y="153699"/>
                    <a:pt x="186773" y="153397"/>
                    <a:pt x="186534" y="152909"/>
                  </a:cubicBezTo>
                  <a:cubicBezTo>
                    <a:pt x="186617" y="153086"/>
                    <a:pt x="186680" y="153273"/>
                    <a:pt x="186752" y="153460"/>
                  </a:cubicBezTo>
                  <a:cubicBezTo>
                    <a:pt x="187223" y="154928"/>
                    <a:pt x="187571" y="156433"/>
                    <a:pt x="187792" y="157959"/>
                  </a:cubicBezTo>
                  <a:cubicBezTo>
                    <a:pt x="187792" y="158240"/>
                    <a:pt x="187792" y="158510"/>
                    <a:pt x="187792" y="158790"/>
                  </a:cubicBezTo>
                  <a:cubicBezTo>
                    <a:pt x="187792" y="159653"/>
                    <a:pt x="187792" y="160526"/>
                    <a:pt x="187792" y="161388"/>
                  </a:cubicBezTo>
                  <a:cubicBezTo>
                    <a:pt x="187792" y="161991"/>
                    <a:pt x="187646" y="162604"/>
                    <a:pt x="187584" y="163206"/>
                  </a:cubicBezTo>
                  <a:cubicBezTo>
                    <a:pt x="187501" y="163560"/>
                    <a:pt x="187418" y="163923"/>
                    <a:pt x="187314" y="164246"/>
                  </a:cubicBezTo>
                  <a:cubicBezTo>
                    <a:pt x="187119" y="164930"/>
                    <a:pt x="186887" y="165603"/>
                    <a:pt x="186618" y="166261"/>
                  </a:cubicBezTo>
                  <a:cubicBezTo>
                    <a:pt x="186514" y="166469"/>
                    <a:pt x="186399" y="166677"/>
                    <a:pt x="186285" y="166864"/>
                  </a:cubicBezTo>
                  <a:cubicBezTo>
                    <a:pt x="186087" y="167207"/>
                    <a:pt x="185859" y="167519"/>
                    <a:pt x="185641" y="167841"/>
                  </a:cubicBezTo>
                  <a:lnTo>
                    <a:pt x="185485" y="168059"/>
                  </a:lnTo>
                  <a:lnTo>
                    <a:pt x="185163" y="168412"/>
                  </a:lnTo>
                  <a:lnTo>
                    <a:pt x="184882" y="168599"/>
                  </a:lnTo>
                  <a:lnTo>
                    <a:pt x="184311" y="168890"/>
                  </a:lnTo>
                  <a:cubicBezTo>
                    <a:pt x="183905" y="169005"/>
                    <a:pt x="183511" y="169108"/>
                    <a:pt x="183105" y="169181"/>
                  </a:cubicBezTo>
                  <a:cubicBezTo>
                    <a:pt x="182016" y="169423"/>
                    <a:pt x="180996" y="169909"/>
                    <a:pt x="180123" y="170605"/>
                  </a:cubicBezTo>
                  <a:cubicBezTo>
                    <a:pt x="180736" y="163082"/>
                    <a:pt x="181131" y="155486"/>
                    <a:pt x="182326" y="148005"/>
                  </a:cubicBezTo>
                  <a:close/>
                  <a:moveTo>
                    <a:pt x="117144" y="46330"/>
                  </a:moveTo>
                  <a:cubicBezTo>
                    <a:pt x="125938" y="56053"/>
                    <a:pt x="132461" y="67609"/>
                    <a:pt x="136243" y="80162"/>
                  </a:cubicBezTo>
                  <a:cubicBezTo>
                    <a:pt x="144555" y="100185"/>
                    <a:pt x="152483" y="122557"/>
                    <a:pt x="167903" y="138351"/>
                  </a:cubicBezTo>
                  <a:cubicBezTo>
                    <a:pt x="167057" y="139292"/>
                    <a:pt x="166483" y="140445"/>
                    <a:pt x="166241" y="141687"/>
                  </a:cubicBezTo>
                  <a:cubicBezTo>
                    <a:pt x="162084" y="163227"/>
                    <a:pt x="164973" y="185183"/>
                    <a:pt x="152733" y="204510"/>
                  </a:cubicBezTo>
                  <a:cubicBezTo>
                    <a:pt x="137831" y="230004"/>
                    <a:pt x="106592" y="240860"/>
                    <a:pt x="79092" y="230103"/>
                  </a:cubicBezTo>
                  <a:cubicBezTo>
                    <a:pt x="56295" y="219774"/>
                    <a:pt x="45758" y="193735"/>
                    <a:pt x="43431" y="170116"/>
                  </a:cubicBezTo>
                  <a:cubicBezTo>
                    <a:pt x="39928" y="141477"/>
                    <a:pt x="41496" y="112445"/>
                    <a:pt x="48065" y="84350"/>
                  </a:cubicBezTo>
                  <a:cubicBezTo>
                    <a:pt x="50071" y="74151"/>
                    <a:pt x="54258" y="64507"/>
                    <a:pt x="60337" y="56076"/>
                  </a:cubicBezTo>
                  <a:cubicBezTo>
                    <a:pt x="68276" y="47330"/>
                    <a:pt x="78664" y="41175"/>
                    <a:pt x="90148" y="38411"/>
                  </a:cubicBezTo>
                  <a:cubicBezTo>
                    <a:pt x="92488" y="37792"/>
                    <a:pt x="94442" y="36183"/>
                    <a:pt x="95500" y="34006"/>
                  </a:cubicBezTo>
                  <a:cubicBezTo>
                    <a:pt x="103323" y="36938"/>
                    <a:pt x="110629" y="41098"/>
                    <a:pt x="117144" y="46329"/>
                  </a:cubicBezTo>
                  <a:close/>
                  <a:moveTo>
                    <a:pt x="186524" y="152753"/>
                  </a:moveTo>
                  <a:lnTo>
                    <a:pt x="186524" y="152753"/>
                  </a:lnTo>
                  <a:lnTo>
                    <a:pt x="186597" y="152940"/>
                  </a:lnTo>
                  <a:close/>
                  <a:moveTo>
                    <a:pt x="68961" y="150207"/>
                  </a:moveTo>
                  <a:cubicBezTo>
                    <a:pt x="69716" y="148805"/>
                    <a:pt x="70045" y="147212"/>
                    <a:pt x="69907" y="145625"/>
                  </a:cubicBezTo>
                  <a:lnTo>
                    <a:pt x="69907" y="141469"/>
                  </a:lnTo>
                  <a:cubicBezTo>
                    <a:pt x="69864" y="140269"/>
                    <a:pt x="69466" y="139108"/>
                    <a:pt x="68764" y="138133"/>
                  </a:cubicBezTo>
                  <a:cubicBezTo>
                    <a:pt x="68264" y="137049"/>
                    <a:pt x="67472" y="136124"/>
                    <a:pt x="66478" y="135463"/>
                  </a:cubicBezTo>
                  <a:cubicBezTo>
                    <a:pt x="65516" y="134675"/>
                    <a:pt x="64373" y="134140"/>
                    <a:pt x="63153" y="133904"/>
                  </a:cubicBezTo>
                  <a:cubicBezTo>
                    <a:pt x="61921" y="133451"/>
                    <a:pt x="60598" y="133305"/>
                    <a:pt x="59298" y="133478"/>
                  </a:cubicBezTo>
                  <a:lnTo>
                    <a:pt x="56710" y="134018"/>
                  </a:lnTo>
                  <a:cubicBezTo>
                    <a:pt x="55129" y="134553"/>
                    <a:pt x="53702" y="135466"/>
                    <a:pt x="52554" y="136679"/>
                  </a:cubicBezTo>
                  <a:lnTo>
                    <a:pt x="51172" y="138601"/>
                  </a:lnTo>
                  <a:cubicBezTo>
                    <a:pt x="50413" y="140002"/>
                    <a:pt x="50081" y="141595"/>
                    <a:pt x="50216" y="143183"/>
                  </a:cubicBezTo>
                  <a:lnTo>
                    <a:pt x="50216" y="147339"/>
                  </a:lnTo>
                  <a:cubicBezTo>
                    <a:pt x="50268" y="148540"/>
                    <a:pt x="50669" y="149699"/>
                    <a:pt x="51369" y="150675"/>
                  </a:cubicBezTo>
                  <a:cubicBezTo>
                    <a:pt x="51869" y="151757"/>
                    <a:pt x="52656" y="152681"/>
                    <a:pt x="53645" y="153345"/>
                  </a:cubicBezTo>
                  <a:cubicBezTo>
                    <a:pt x="54609" y="154129"/>
                    <a:pt x="55751" y="154664"/>
                    <a:pt x="56970" y="154904"/>
                  </a:cubicBezTo>
                  <a:cubicBezTo>
                    <a:pt x="58201" y="155357"/>
                    <a:pt x="59525" y="155503"/>
                    <a:pt x="60825" y="155330"/>
                  </a:cubicBezTo>
                  <a:lnTo>
                    <a:pt x="63412" y="154790"/>
                  </a:lnTo>
                  <a:cubicBezTo>
                    <a:pt x="64994" y="154256"/>
                    <a:pt x="66421" y="153343"/>
                    <a:pt x="67569" y="152130"/>
                  </a:cubicBezTo>
                  <a:close/>
                  <a:moveTo>
                    <a:pt x="127026" y="135431"/>
                  </a:moveTo>
                  <a:cubicBezTo>
                    <a:pt x="126061" y="134648"/>
                    <a:pt x="124920" y="134113"/>
                    <a:pt x="123700" y="133873"/>
                  </a:cubicBezTo>
                  <a:cubicBezTo>
                    <a:pt x="122469" y="133420"/>
                    <a:pt x="121146" y="133274"/>
                    <a:pt x="119845" y="133447"/>
                  </a:cubicBezTo>
                  <a:lnTo>
                    <a:pt x="117258" y="133987"/>
                  </a:lnTo>
                  <a:cubicBezTo>
                    <a:pt x="115676" y="134521"/>
                    <a:pt x="114249" y="135434"/>
                    <a:pt x="113102" y="136648"/>
                  </a:cubicBezTo>
                  <a:lnTo>
                    <a:pt x="111720" y="138569"/>
                  </a:lnTo>
                  <a:cubicBezTo>
                    <a:pt x="110965" y="139972"/>
                    <a:pt x="110636" y="141565"/>
                    <a:pt x="110774" y="143152"/>
                  </a:cubicBezTo>
                  <a:lnTo>
                    <a:pt x="110774" y="147308"/>
                  </a:lnTo>
                  <a:cubicBezTo>
                    <a:pt x="110822" y="148508"/>
                    <a:pt x="111219" y="149667"/>
                    <a:pt x="111917" y="150644"/>
                  </a:cubicBezTo>
                  <a:cubicBezTo>
                    <a:pt x="112417" y="151728"/>
                    <a:pt x="113209" y="152653"/>
                    <a:pt x="114203" y="153314"/>
                  </a:cubicBezTo>
                  <a:cubicBezTo>
                    <a:pt x="115162" y="154100"/>
                    <a:pt x="116301" y="154635"/>
                    <a:pt x="117518" y="154873"/>
                  </a:cubicBezTo>
                  <a:cubicBezTo>
                    <a:pt x="118753" y="155326"/>
                    <a:pt x="120079" y="155472"/>
                    <a:pt x="121383" y="155299"/>
                  </a:cubicBezTo>
                  <a:lnTo>
                    <a:pt x="123971" y="154759"/>
                  </a:lnTo>
                  <a:cubicBezTo>
                    <a:pt x="125552" y="154224"/>
                    <a:pt x="126979" y="153311"/>
                    <a:pt x="128127" y="152098"/>
                  </a:cubicBezTo>
                  <a:lnTo>
                    <a:pt x="129509" y="150176"/>
                  </a:lnTo>
                  <a:cubicBezTo>
                    <a:pt x="130268" y="148775"/>
                    <a:pt x="130600" y="147182"/>
                    <a:pt x="130465" y="145594"/>
                  </a:cubicBezTo>
                  <a:lnTo>
                    <a:pt x="130465" y="141437"/>
                  </a:lnTo>
                  <a:cubicBezTo>
                    <a:pt x="130413" y="140237"/>
                    <a:pt x="130012" y="139078"/>
                    <a:pt x="129312" y="138102"/>
                  </a:cubicBezTo>
                  <a:cubicBezTo>
                    <a:pt x="128804" y="137030"/>
                    <a:pt x="128014" y="136117"/>
                    <a:pt x="127026" y="135462"/>
                  </a:cubicBezTo>
                  <a:close/>
                </a:path>
              </a:pathLst>
            </a:custGeom>
            <a:solidFill>
              <a:srgbClr val="000000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 descr="A smiling casually dressed person. Illustration.">
            <a:extLst>
              <a:ext uri="{FF2B5EF4-FFF2-40B4-BE49-F238E27FC236}">
                <a16:creationId xmlns:a16="http://schemas.microsoft.com/office/drawing/2014/main" id="{5FF24693-8725-41CA-8D41-B8F33F81E783}"/>
              </a:ext>
            </a:extLst>
          </p:cNvPr>
          <p:cNvGrpSpPr/>
          <p:nvPr/>
        </p:nvGrpSpPr>
        <p:grpSpPr>
          <a:xfrm>
            <a:off x="604695" y="3305147"/>
            <a:ext cx="467009" cy="1498126"/>
            <a:chOff x="4751213" y="1752401"/>
            <a:chExt cx="467009" cy="1498126"/>
          </a:xfrm>
        </p:grpSpPr>
        <p:sp>
          <p:nvSpPr>
            <p:cNvPr id="21" name="Freeform 52">
              <a:extLst>
                <a:ext uri="{FF2B5EF4-FFF2-40B4-BE49-F238E27FC236}">
                  <a16:creationId xmlns:a16="http://schemas.microsoft.com/office/drawing/2014/main" id="{35E70718-0957-4057-B354-2F6C4716583E}"/>
                </a:ext>
              </a:extLst>
            </p:cNvPr>
            <p:cNvSpPr/>
            <p:nvPr/>
          </p:nvSpPr>
          <p:spPr>
            <a:xfrm>
              <a:off x="4864962" y="1823775"/>
              <a:ext cx="217076" cy="204351"/>
            </a:xfrm>
            <a:custGeom>
              <a:avLst/>
              <a:gdLst>
                <a:gd name="connsiteX0" fmla="*/ 206705 w 217076"/>
                <a:gd name="connsiteY0" fmla="*/ 88847 h 204351"/>
                <a:gd name="connsiteX1" fmla="*/ 192875 w 217076"/>
                <a:gd name="connsiteY1" fmla="*/ 70393 h 204351"/>
                <a:gd name="connsiteX2" fmla="*/ 181195 w 217076"/>
                <a:gd name="connsiteY2" fmla="*/ 73572 h 204351"/>
                <a:gd name="connsiteX3" fmla="*/ 186599 w 217076"/>
                <a:gd name="connsiteY3" fmla="*/ 69676 h 204351"/>
                <a:gd name="connsiteX4" fmla="*/ 188462 w 217076"/>
                <a:gd name="connsiteY4" fmla="*/ 54211 h 204351"/>
                <a:gd name="connsiteX5" fmla="*/ 188272 w 217076"/>
                <a:gd name="connsiteY5" fmla="*/ 53975 h 204351"/>
                <a:gd name="connsiteX6" fmla="*/ 187014 w 217076"/>
                <a:gd name="connsiteY6" fmla="*/ 53009 h 204351"/>
                <a:gd name="connsiteX7" fmla="*/ 196608 w 217076"/>
                <a:gd name="connsiteY7" fmla="*/ 39311 h 204351"/>
                <a:gd name="connsiteX8" fmla="*/ 182910 w 217076"/>
                <a:gd name="connsiteY8" fmla="*/ 29718 h 204351"/>
                <a:gd name="connsiteX9" fmla="*/ 180052 w 217076"/>
                <a:gd name="connsiteY9" fmla="*/ 30606 h 204351"/>
                <a:gd name="connsiteX10" fmla="*/ 179970 w 217076"/>
                <a:gd name="connsiteY10" fmla="*/ 30024 h 204351"/>
                <a:gd name="connsiteX11" fmla="*/ 163510 w 217076"/>
                <a:gd name="connsiteY11" fmla="*/ 22220 h 204351"/>
                <a:gd name="connsiteX12" fmla="*/ 155260 w 217076"/>
                <a:gd name="connsiteY12" fmla="*/ 25265 h 204351"/>
                <a:gd name="connsiteX13" fmla="*/ 140931 w 217076"/>
                <a:gd name="connsiteY13" fmla="*/ 16279 h 204351"/>
                <a:gd name="connsiteX14" fmla="*/ 139331 w 217076"/>
                <a:gd name="connsiteY14" fmla="*/ 16765 h 204351"/>
                <a:gd name="connsiteX15" fmla="*/ 123245 w 217076"/>
                <a:gd name="connsiteY15" fmla="*/ 22252 h 204351"/>
                <a:gd name="connsiteX16" fmla="*/ 113185 w 217076"/>
                <a:gd name="connsiteY16" fmla="*/ 7769 h 204351"/>
                <a:gd name="connsiteX17" fmla="*/ 107119 w 217076"/>
                <a:gd name="connsiteY17" fmla="*/ 8182 h 204351"/>
                <a:gd name="connsiteX18" fmla="*/ 103139 w 217076"/>
                <a:gd name="connsiteY18" fmla="*/ 9055 h 204351"/>
                <a:gd name="connsiteX19" fmla="*/ 86573 w 217076"/>
                <a:gd name="connsiteY19" fmla="*/ 654 h 204351"/>
                <a:gd name="connsiteX20" fmla="*/ 83531 w 217076"/>
                <a:gd name="connsiteY20" fmla="*/ 2104 h 204351"/>
                <a:gd name="connsiteX21" fmla="*/ 80664 w 217076"/>
                <a:gd name="connsiteY21" fmla="*/ 4182 h 204351"/>
                <a:gd name="connsiteX22" fmla="*/ 80664 w 217076"/>
                <a:gd name="connsiteY22" fmla="*/ 4182 h 204351"/>
                <a:gd name="connsiteX23" fmla="*/ 80591 w 217076"/>
                <a:gd name="connsiteY23" fmla="*/ 4265 h 204351"/>
                <a:gd name="connsiteX24" fmla="*/ 61357 w 217076"/>
                <a:gd name="connsiteY24" fmla="*/ 20267 h 204351"/>
                <a:gd name="connsiteX25" fmla="*/ 60247 w 217076"/>
                <a:gd name="connsiteY25" fmla="*/ 35907 h 204351"/>
                <a:gd name="connsiteX26" fmla="*/ 61045 w 217076"/>
                <a:gd name="connsiteY26" fmla="*/ 36736 h 204351"/>
                <a:gd name="connsiteX27" fmla="*/ 42955 w 217076"/>
                <a:gd name="connsiteY27" fmla="*/ 55575 h 204351"/>
                <a:gd name="connsiteX28" fmla="*/ 41272 w 217076"/>
                <a:gd name="connsiteY28" fmla="*/ 65696 h 204351"/>
                <a:gd name="connsiteX29" fmla="*/ 28449 w 217076"/>
                <a:gd name="connsiteY29" fmla="*/ 73489 h 204351"/>
                <a:gd name="connsiteX30" fmla="*/ 924 w 217076"/>
                <a:gd name="connsiteY30" fmla="*/ 100557 h 204351"/>
                <a:gd name="connsiteX31" fmla="*/ 11533 w 217076"/>
                <a:gd name="connsiteY31" fmla="*/ 114502 h 204351"/>
                <a:gd name="connsiteX32" fmla="*/ 13808 w 217076"/>
                <a:gd name="connsiteY32" fmla="*/ 120383 h 204351"/>
                <a:gd name="connsiteX33" fmla="*/ 30434 w 217076"/>
                <a:gd name="connsiteY33" fmla="*/ 123064 h 204351"/>
                <a:gd name="connsiteX34" fmla="*/ 32616 w 217076"/>
                <a:gd name="connsiteY34" fmla="*/ 127709 h 204351"/>
                <a:gd name="connsiteX35" fmla="*/ 50207 w 217076"/>
                <a:gd name="connsiteY35" fmla="*/ 130068 h 204351"/>
                <a:gd name="connsiteX36" fmla="*/ 52889 w 217076"/>
                <a:gd name="connsiteY36" fmla="*/ 128894 h 204351"/>
                <a:gd name="connsiteX37" fmla="*/ 45864 w 217076"/>
                <a:gd name="connsiteY37" fmla="*/ 135783 h 204351"/>
                <a:gd name="connsiteX38" fmla="*/ 45085 w 217076"/>
                <a:gd name="connsiteY38" fmla="*/ 151928 h 204351"/>
                <a:gd name="connsiteX39" fmla="*/ 55393 w 217076"/>
                <a:gd name="connsiteY39" fmla="*/ 155525 h 204351"/>
                <a:gd name="connsiteX40" fmla="*/ 53314 w 217076"/>
                <a:gd name="connsiteY40" fmla="*/ 159017 h 204351"/>
                <a:gd name="connsiteX41" fmla="*/ 68787 w 217076"/>
                <a:gd name="connsiteY41" fmla="*/ 172691 h 204351"/>
                <a:gd name="connsiteX42" fmla="*/ 70534 w 217076"/>
                <a:gd name="connsiteY42" fmla="*/ 186290 h 204351"/>
                <a:gd name="connsiteX43" fmla="*/ 73172 w 217076"/>
                <a:gd name="connsiteY43" fmla="*/ 187737 h 204351"/>
                <a:gd name="connsiteX44" fmla="*/ 90493 w 217076"/>
                <a:gd name="connsiteY44" fmla="*/ 187363 h 204351"/>
                <a:gd name="connsiteX45" fmla="*/ 95024 w 217076"/>
                <a:gd name="connsiteY45" fmla="*/ 191208 h 204351"/>
                <a:gd name="connsiteX46" fmla="*/ 111930 w 217076"/>
                <a:gd name="connsiteY46" fmla="*/ 203989 h 204351"/>
                <a:gd name="connsiteX47" fmla="*/ 134457 w 217076"/>
                <a:gd name="connsiteY47" fmla="*/ 197183 h 204351"/>
                <a:gd name="connsiteX48" fmla="*/ 150376 w 217076"/>
                <a:gd name="connsiteY48" fmla="*/ 194232 h 204351"/>
                <a:gd name="connsiteX49" fmla="*/ 164923 w 217076"/>
                <a:gd name="connsiteY49" fmla="*/ 183519 h 204351"/>
                <a:gd name="connsiteX50" fmla="*/ 168729 w 217076"/>
                <a:gd name="connsiteY50" fmla="*/ 171498 h 204351"/>
                <a:gd name="connsiteX51" fmla="*/ 167698 w 217076"/>
                <a:gd name="connsiteY51" fmla="*/ 169938 h 204351"/>
                <a:gd name="connsiteX52" fmla="*/ 178369 w 217076"/>
                <a:gd name="connsiteY52" fmla="*/ 163921 h 204351"/>
                <a:gd name="connsiteX53" fmla="*/ 184260 w 217076"/>
                <a:gd name="connsiteY53" fmla="*/ 147957 h 204351"/>
                <a:gd name="connsiteX54" fmla="*/ 183980 w 217076"/>
                <a:gd name="connsiteY54" fmla="*/ 147389 h 204351"/>
                <a:gd name="connsiteX55" fmla="*/ 180749 w 217076"/>
                <a:gd name="connsiteY55" fmla="*/ 144096 h 204351"/>
                <a:gd name="connsiteX56" fmla="*/ 187482 w 217076"/>
                <a:gd name="connsiteY56" fmla="*/ 140355 h 204351"/>
                <a:gd name="connsiteX57" fmla="*/ 191524 w 217076"/>
                <a:gd name="connsiteY57" fmla="*/ 137102 h 204351"/>
                <a:gd name="connsiteX58" fmla="*/ 194226 w 217076"/>
                <a:gd name="connsiteY58" fmla="*/ 131907 h 204351"/>
                <a:gd name="connsiteX59" fmla="*/ 193093 w 217076"/>
                <a:gd name="connsiteY59" fmla="*/ 123781 h 204351"/>
                <a:gd name="connsiteX60" fmla="*/ 191410 w 217076"/>
                <a:gd name="connsiteY60" fmla="*/ 121703 h 204351"/>
                <a:gd name="connsiteX61" fmla="*/ 210197 w 217076"/>
                <a:gd name="connsiteY61" fmla="*/ 110117 h 204351"/>
                <a:gd name="connsiteX62" fmla="*/ 216253 w 217076"/>
                <a:gd name="connsiteY62" fmla="*/ 95703 h 204351"/>
                <a:gd name="connsiteX63" fmla="*/ 206705 w 217076"/>
                <a:gd name="connsiteY63" fmla="*/ 88847 h 204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17076" h="204351">
                  <a:moveTo>
                    <a:pt x="206705" y="88847"/>
                  </a:moveTo>
                  <a:cubicBezTo>
                    <a:pt x="214467" y="80867"/>
                    <a:pt x="205240" y="67483"/>
                    <a:pt x="192875" y="70393"/>
                  </a:cubicBezTo>
                  <a:cubicBezTo>
                    <a:pt x="188947" y="71317"/>
                    <a:pt x="185082" y="72471"/>
                    <a:pt x="181195" y="73572"/>
                  </a:cubicBezTo>
                  <a:cubicBezTo>
                    <a:pt x="182983" y="72253"/>
                    <a:pt x="184863" y="71058"/>
                    <a:pt x="186599" y="69676"/>
                  </a:cubicBezTo>
                  <a:cubicBezTo>
                    <a:pt x="191384" y="65920"/>
                    <a:pt x="192218" y="58996"/>
                    <a:pt x="188462" y="54211"/>
                  </a:cubicBezTo>
                  <a:cubicBezTo>
                    <a:pt x="188400" y="54131"/>
                    <a:pt x="188336" y="54053"/>
                    <a:pt x="188272" y="53975"/>
                  </a:cubicBezTo>
                  <a:cubicBezTo>
                    <a:pt x="187878" y="53620"/>
                    <a:pt x="187458" y="53297"/>
                    <a:pt x="187014" y="53009"/>
                  </a:cubicBezTo>
                  <a:cubicBezTo>
                    <a:pt x="193446" y="51875"/>
                    <a:pt x="197741" y="45743"/>
                    <a:pt x="196608" y="39311"/>
                  </a:cubicBezTo>
                  <a:cubicBezTo>
                    <a:pt x="195474" y="32880"/>
                    <a:pt x="189342" y="28584"/>
                    <a:pt x="182910" y="29718"/>
                  </a:cubicBezTo>
                  <a:cubicBezTo>
                    <a:pt x="181924" y="29891"/>
                    <a:pt x="180963" y="30190"/>
                    <a:pt x="180052" y="30606"/>
                  </a:cubicBezTo>
                  <a:cubicBezTo>
                    <a:pt x="180053" y="30409"/>
                    <a:pt x="180053" y="30221"/>
                    <a:pt x="179970" y="30024"/>
                  </a:cubicBezTo>
                  <a:cubicBezTo>
                    <a:pt x="177497" y="23399"/>
                    <a:pt x="170204" y="19942"/>
                    <a:pt x="163510" y="22220"/>
                  </a:cubicBezTo>
                  <a:cubicBezTo>
                    <a:pt x="160736" y="23187"/>
                    <a:pt x="158013" y="24299"/>
                    <a:pt x="155260" y="25265"/>
                  </a:cubicBezTo>
                  <a:cubicBezTo>
                    <a:pt x="153784" y="18827"/>
                    <a:pt x="147369" y="14803"/>
                    <a:pt x="140931" y="16279"/>
                  </a:cubicBezTo>
                  <a:cubicBezTo>
                    <a:pt x="140387" y="16403"/>
                    <a:pt x="139852" y="16566"/>
                    <a:pt x="139331" y="16765"/>
                  </a:cubicBezTo>
                  <a:cubicBezTo>
                    <a:pt x="133990" y="18608"/>
                    <a:pt x="128628" y="20437"/>
                    <a:pt x="123245" y="22252"/>
                  </a:cubicBezTo>
                  <a:cubicBezTo>
                    <a:pt x="124467" y="15474"/>
                    <a:pt x="119962" y="8990"/>
                    <a:pt x="113185" y="7769"/>
                  </a:cubicBezTo>
                  <a:cubicBezTo>
                    <a:pt x="111160" y="7404"/>
                    <a:pt x="109076" y="7546"/>
                    <a:pt x="107119" y="8182"/>
                  </a:cubicBezTo>
                  <a:lnTo>
                    <a:pt x="103139" y="9055"/>
                  </a:lnTo>
                  <a:cubicBezTo>
                    <a:pt x="100884" y="2161"/>
                    <a:pt x="93467" y="-1601"/>
                    <a:pt x="86573" y="654"/>
                  </a:cubicBezTo>
                  <a:cubicBezTo>
                    <a:pt x="85501" y="1005"/>
                    <a:pt x="84479" y="1492"/>
                    <a:pt x="83531" y="2104"/>
                  </a:cubicBezTo>
                  <a:cubicBezTo>
                    <a:pt x="82492" y="2727"/>
                    <a:pt x="81640" y="3486"/>
                    <a:pt x="80664" y="4182"/>
                  </a:cubicBezTo>
                  <a:lnTo>
                    <a:pt x="80664" y="4182"/>
                  </a:lnTo>
                  <a:lnTo>
                    <a:pt x="80591" y="4265"/>
                  </a:lnTo>
                  <a:cubicBezTo>
                    <a:pt x="73532" y="8768"/>
                    <a:pt x="67070" y="14145"/>
                    <a:pt x="61357" y="20267"/>
                  </a:cubicBezTo>
                  <a:cubicBezTo>
                    <a:pt x="56732" y="24279"/>
                    <a:pt x="56235" y="31282"/>
                    <a:pt x="60247" y="35907"/>
                  </a:cubicBezTo>
                  <a:cubicBezTo>
                    <a:pt x="60499" y="36197"/>
                    <a:pt x="60765" y="36474"/>
                    <a:pt x="61045" y="36736"/>
                  </a:cubicBezTo>
                  <a:cubicBezTo>
                    <a:pt x="54306" y="42294"/>
                    <a:pt x="48235" y="48616"/>
                    <a:pt x="42955" y="55575"/>
                  </a:cubicBezTo>
                  <a:cubicBezTo>
                    <a:pt x="40400" y="58298"/>
                    <a:pt x="39735" y="62292"/>
                    <a:pt x="41272" y="65696"/>
                  </a:cubicBezTo>
                  <a:cubicBezTo>
                    <a:pt x="36959" y="68231"/>
                    <a:pt x="32637" y="70756"/>
                    <a:pt x="28449" y="73489"/>
                  </a:cubicBezTo>
                  <a:cubicBezTo>
                    <a:pt x="16696" y="79448"/>
                    <a:pt x="7079" y="88905"/>
                    <a:pt x="924" y="100557"/>
                  </a:cubicBezTo>
                  <a:cubicBezTo>
                    <a:pt x="-2526" y="108798"/>
                    <a:pt x="4280" y="113660"/>
                    <a:pt x="11533" y="114502"/>
                  </a:cubicBezTo>
                  <a:cubicBezTo>
                    <a:pt x="11664" y="116651"/>
                    <a:pt x="12459" y="118706"/>
                    <a:pt x="13808" y="120383"/>
                  </a:cubicBezTo>
                  <a:cubicBezTo>
                    <a:pt x="18188" y="124777"/>
                    <a:pt x="24895" y="125858"/>
                    <a:pt x="30434" y="123064"/>
                  </a:cubicBezTo>
                  <a:cubicBezTo>
                    <a:pt x="30757" y="124772"/>
                    <a:pt x="31508" y="126370"/>
                    <a:pt x="32616" y="127709"/>
                  </a:cubicBezTo>
                  <a:cubicBezTo>
                    <a:pt x="37308" y="132309"/>
                    <a:pt x="44469" y="133269"/>
                    <a:pt x="50207" y="130068"/>
                  </a:cubicBezTo>
                  <a:lnTo>
                    <a:pt x="52889" y="128894"/>
                  </a:lnTo>
                  <a:cubicBezTo>
                    <a:pt x="50540" y="131180"/>
                    <a:pt x="48078" y="133310"/>
                    <a:pt x="45864" y="135783"/>
                  </a:cubicBezTo>
                  <a:cubicBezTo>
                    <a:pt x="41191" y="140026"/>
                    <a:pt x="40841" y="147255"/>
                    <a:pt x="45085" y="151928"/>
                  </a:cubicBezTo>
                  <a:cubicBezTo>
                    <a:pt x="47689" y="154797"/>
                    <a:pt x="51569" y="156151"/>
                    <a:pt x="55393" y="155525"/>
                  </a:cubicBezTo>
                  <a:cubicBezTo>
                    <a:pt x="54629" y="156645"/>
                    <a:pt x="53934" y="157811"/>
                    <a:pt x="53314" y="159017"/>
                  </a:cubicBezTo>
                  <a:cubicBezTo>
                    <a:pt x="48119" y="169221"/>
                    <a:pt x="60276" y="173647"/>
                    <a:pt x="68787" y="172691"/>
                  </a:cubicBezTo>
                  <a:cubicBezTo>
                    <a:pt x="65514" y="176929"/>
                    <a:pt x="66296" y="183017"/>
                    <a:pt x="70534" y="186290"/>
                  </a:cubicBezTo>
                  <a:cubicBezTo>
                    <a:pt x="71332" y="186907"/>
                    <a:pt x="72222" y="187395"/>
                    <a:pt x="73172" y="187737"/>
                  </a:cubicBezTo>
                  <a:cubicBezTo>
                    <a:pt x="78805" y="189687"/>
                    <a:pt x="84950" y="189554"/>
                    <a:pt x="90493" y="187363"/>
                  </a:cubicBezTo>
                  <a:cubicBezTo>
                    <a:pt x="91503" y="189139"/>
                    <a:pt x="93108" y="190500"/>
                    <a:pt x="95024" y="191208"/>
                  </a:cubicBezTo>
                  <a:cubicBezTo>
                    <a:pt x="93746" y="198731"/>
                    <a:pt x="103337" y="206088"/>
                    <a:pt x="111930" y="203989"/>
                  </a:cubicBezTo>
                  <a:cubicBezTo>
                    <a:pt x="119550" y="202104"/>
                    <a:pt x="127068" y="199832"/>
                    <a:pt x="134457" y="197183"/>
                  </a:cubicBezTo>
                  <a:cubicBezTo>
                    <a:pt x="139923" y="198924"/>
                    <a:pt x="145898" y="197817"/>
                    <a:pt x="150376" y="194232"/>
                  </a:cubicBezTo>
                  <a:lnTo>
                    <a:pt x="164923" y="183519"/>
                  </a:lnTo>
                  <a:cubicBezTo>
                    <a:pt x="169294" y="181250"/>
                    <a:pt x="170997" y="175869"/>
                    <a:pt x="168729" y="171498"/>
                  </a:cubicBezTo>
                  <a:cubicBezTo>
                    <a:pt x="168441" y="170943"/>
                    <a:pt x="168095" y="170420"/>
                    <a:pt x="167698" y="169938"/>
                  </a:cubicBezTo>
                  <a:lnTo>
                    <a:pt x="178369" y="163921"/>
                  </a:lnTo>
                  <a:cubicBezTo>
                    <a:pt x="184404" y="161139"/>
                    <a:pt x="187042" y="153992"/>
                    <a:pt x="184260" y="147957"/>
                  </a:cubicBezTo>
                  <a:cubicBezTo>
                    <a:pt x="184172" y="147765"/>
                    <a:pt x="184078" y="147576"/>
                    <a:pt x="183980" y="147389"/>
                  </a:cubicBezTo>
                  <a:cubicBezTo>
                    <a:pt x="183164" y="146063"/>
                    <a:pt x="182059" y="144937"/>
                    <a:pt x="180749" y="144096"/>
                  </a:cubicBezTo>
                  <a:cubicBezTo>
                    <a:pt x="183004" y="142880"/>
                    <a:pt x="185207" y="141550"/>
                    <a:pt x="187482" y="140355"/>
                  </a:cubicBezTo>
                  <a:cubicBezTo>
                    <a:pt x="189021" y="139532"/>
                    <a:pt x="190391" y="138429"/>
                    <a:pt x="191524" y="137102"/>
                  </a:cubicBezTo>
                  <a:cubicBezTo>
                    <a:pt x="192934" y="135687"/>
                    <a:pt x="193877" y="133874"/>
                    <a:pt x="194226" y="131907"/>
                  </a:cubicBezTo>
                  <a:cubicBezTo>
                    <a:pt x="194994" y="129159"/>
                    <a:pt x="194584" y="126215"/>
                    <a:pt x="193093" y="123781"/>
                  </a:cubicBezTo>
                  <a:cubicBezTo>
                    <a:pt x="192624" y="123019"/>
                    <a:pt x="192058" y="122320"/>
                    <a:pt x="191410" y="121703"/>
                  </a:cubicBezTo>
                  <a:cubicBezTo>
                    <a:pt x="197644" y="117827"/>
                    <a:pt x="203879" y="113920"/>
                    <a:pt x="210197" y="110117"/>
                  </a:cubicBezTo>
                  <a:cubicBezTo>
                    <a:pt x="215850" y="107809"/>
                    <a:pt x="218561" y="101355"/>
                    <a:pt x="216253" y="95703"/>
                  </a:cubicBezTo>
                  <a:cubicBezTo>
                    <a:pt x="214650" y="91775"/>
                    <a:pt x="210940" y="89111"/>
                    <a:pt x="206705" y="88847"/>
                  </a:cubicBezTo>
                  <a:close/>
                </a:path>
              </a:pathLst>
            </a:custGeom>
            <a:solidFill>
              <a:srgbClr val="E4B498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0E66F991-EA32-42B2-8ABC-71DF222F41FE}"/>
                </a:ext>
              </a:extLst>
            </p:cNvPr>
            <p:cNvSpPr/>
            <p:nvPr/>
          </p:nvSpPr>
          <p:spPr>
            <a:xfrm>
              <a:off x="4753132" y="2014860"/>
              <a:ext cx="465090" cy="642888"/>
            </a:xfrm>
            <a:custGeom>
              <a:avLst/>
              <a:gdLst>
                <a:gd name="connsiteX0" fmla="*/ 267017 w 465090"/>
                <a:gd name="connsiteY0" fmla="*/ 13049 h 642888"/>
                <a:gd name="connsiteX1" fmla="*/ 266633 w 465090"/>
                <a:gd name="connsiteY1" fmla="*/ 6814 h 642888"/>
                <a:gd name="connsiteX2" fmla="*/ 251264 w 465090"/>
                <a:gd name="connsiteY2" fmla="*/ 642 h 642888"/>
                <a:gd name="connsiteX3" fmla="*/ 223687 w 465090"/>
                <a:gd name="connsiteY3" fmla="*/ 9069 h 642888"/>
                <a:gd name="connsiteX4" fmla="*/ 207394 w 465090"/>
                <a:gd name="connsiteY4" fmla="*/ 7272 h 642888"/>
                <a:gd name="connsiteX5" fmla="*/ 192047 w 465090"/>
                <a:gd name="connsiteY5" fmla="*/ 21892 h 642888"/>
                <a:gd name="connsiteX6" fmla="*/ 192598 w 465090"/>
                <a:gd name="connsiteY6" fmla="*/ 34704 h 642888"/>
                <a:gd name="connsiteX7" fmla="*/ 196494 w 465090"/>
                <a:gd name="connsiteY7" fmla="*/ 37457 h 642888"/>
                <a:gd name="connsiteX8" fmla="*/ 199851 w 465090"/>
                <a:gd name="connsiteY8" fmla="*/ 46321 h 642888"/>
                <a:gd name="connsiteX9" fmla="*/ 219302 w 465090"/>
                <a:gd name="connsiteY9" fmla="*/ 49105 h 642888"/>
                <a:gd name="connsiteX10" fmla="*/ 221121 w 465090"/>
                <a:gd name="connsiteY10" fmla="*/ 50997 h 642888"/>
                <a:gd name="connsiteX11" fmla="*/ 225454 w 465090"/>
                <a:gd name="connsiteY11" fmla="*/ 53355 h 642888"/>
                <a:gd name="connsiteX12" fmla="*/ 228239 w 465090"/>
                <a:gd name="connsiteY12" fmla="*/ 57574 h 642888"/>
                <a:gd name="connsiteX13" fmla="*/ 244303 w 465090"/>
                <a:gd name="connsiteY13" fmla="*/ 58728 h 642888"/>
                <a:gd name="connsiteX14" fmla="*/ 254559 w 465090"/>
                <a:gd name="connsiteY14" fmla="*/ 50280 h 642888"/>
                <a:gd name="connsiteX15" fmla="*/ 255993 w 465090"/>
                <a:gd name="connsiteY15" fmla="*/ 47786 h 642888"/>
                <a:gd name="connsiteX16" fmla="*/ 257842 w 465090"/>
                <a:gd name="connsiteY16" fmla="*/ 46258 h 642888"/>
                <a:gd name="connsiteX17" fmla="*/ 259203 w 465090"/>
                <a:gd name="connsiteY17" fmla="*/ 45219 h 642888"/>
                <a:gd name="connsiteX18" fmla="*/ 260242 w 465090"/>
                <a:gd name="connsiteY18" fmla="*/ 44575 h 642888"/>
                <a:gd name="connsiteX19" fmla="*/ 267235 w 465090"/>
                <a:gd name="connsiteY19" fmla="*/ 32491 h 642888"/>
                <a:gd name="connsiteX20" fmla="*/ 272688 w 465090"/>
                <a:gd name="connsiteY20" fmla="*/ 18592 h 642888"/>
                <a:gd name="connsiteX21" fmla="*/ 267048 w 465090"/>
                <a:gd name="connsiteY21" fmla="*/ 13060 h 642888"/>
                <a:gd name="connsiteX22" fmla="*/ 67823 w 465090"/>
                <a:gd name="connsiteY22" fmla="*/ 598930 h 642888"/>
                <a:gd name="connsiteX23" fmla="*/ 69029 w 465090"/>
                <a:gd name="connsiteY23" fmla="*/ 594950 h 642888"/>
                <a:gd name="connsiteX24" fmla="*/ 64369 w 465090"/>
                <a:gd name="connsiteY24" fmla="*/ 582573 h 642888"/>
                <a:gd name="connsiteX25" fmla="*/ 61527 w 465090"/>
                <a:gd name="connsiteY25" fmla="*/ 581795 h 642888"/>
                <a:gd name="connsiteX26" fmla="*/ 63999 w 465090"/>
                <a:gd name="connsiteY26" fmla="*/ 572766 h 642888"/>
                <a:gd name="connsiteX27" fmla="*/ 57984 w 465090"/>
                <a:gd name="connsiteY27" fmla="*/ 559973 h 642888"/>
                <a:gd name="connsiteX28" fmla="*/ 56175 w 465090"/>
                <a:gd name="connsiteY28" fmla="*/ 559507 h 642888"/>
                <a:gd name="connsiteX29" fmla="*/ 50627 w 465090"/>
                <a:gd name="connsiteY29" fmla="*/ 547501 h 642888"/>
                <a:gd name="connsiteX30" fmla="*/ 49296 w 465090"/>
                <a:gd name="connsiteY30" fmla="*/ 547121 h 642888"/>
                <a:gd name="connsiteX31" fmla="*/ 51832 w 465090"/>
                <a:gd name="connsiteY31" fmla="*/ 541406 h 642888"/>
                <a:gd name="connsiteX32" fmla="*/ 48604 w 465090"/>
                <a:gd name="connsiteY32" fmla="*/ 529751 h 642888"/>
                <a:gd name="connsiteX33" fmla="*/ 44911 w 465090"/>
                <a:gd name="connsiteY33" fmla="*/ 528656 h 642888"/>
                <a:gd name="connsiteX34" fmla="*/ 53453 w 465090"/>
                <a:gd name="connsiteY34" fmla="*/ 512447 h 642888"/>
                <a:gd name="connsiteX35" fmla="*/ 49370 w 465090"/>
                <a:gd name="connsiteY35" fmla="*/ 497277 h 642888"/>
                <a:gd name="connsiteX36" fmla="*/ 47135 w 465090"/>
                <a:gd name="connsiteY36" fmla="*/ 496299 h 642888"/>
                <a:gd name="connsiteX37" fmla="*/ 53473 w 465090"/>
                <a:gd name="connsiteY37" fmla="*/ 484163 h 642888"/>
                <a:gd name="connsiteX38" fmla="*/ 49742 w 465090"/>
                <a:gd name="connsiteY38" fmla="*/ 468918 h 642888"/>
                <a:gd name="connsiteX39" fmla="*/ 45161 w 465090"/>
                <a:gd name="connsiteY39" fmla="*/ 467371 h 642888"/>
                <a:gd name="connsiteX40" fmla="*/ 47530 w 465090"/>
                <a:gd name="connsiteY40" fmla="*/ 464254 h 642888"/>
                <a:gd name="connsiteX41" fmla="*/ 50865 w 465090"/>
                <a:gd name="connsiteY41" fmla="*/ 460253 h 642888"/>
                <a:gd name="connsiteX42" fmla="*/ 49353 w 465090"/>
                <a:gd name="connsiteY42" fmla="*/ 446730 h 642888"/>
                <a:gd name="connsiteX43" fmla="*/ 47655 w 465090"/>
                <a:gd name="connsiteY43" fmla="*/ 445643 h 642888"/>
                <a:gd name="connsiteX44" fmla="*/ 56071 w 465090"/>
                <a:gd name="connsiteY44" fmla="*/ 432063 h 642888"/>
                <a:gd name="connsiteX45" fmla="*/ 48299 w 465090"/>
                <a:gd name="connsiteY45" fmla="*/ 416060 h 642888"/>
                <a:gd name="connsiteX46" fmla="*/ 57339 w 465090"/>
                <a:gd name="connsiteY46" fmla="*/ 402646 h 642888"/>
                <a:gd name="connsiteX47" fmla="*/ 52144 w 465090"/>
                <a:gd name="connsiteY47" fmla="*/ 387683 h 642888"/>
                <a:gd name="connsiteX48" fmla="*/ 54710 w 465090"/>
                <a:gd name="connsiteY48" fmla="*/ 384877 h 642888"/>
                <a:gd name="connsiteX49" fmla="*/ 56960 w 465090"/>
                <a:gd name="connsiteY49" fmla="*/ 370951 h 642888"/>
                <a:gd name="connsiteX50" fmla="*/ 51665 w 465090"/>
                <a:gd name="connsiteY50" fmla="*/ 367213 h 642888"/>
                <a:gd name="connsiteX51" fmla="*/ 64135 w 465090"/>
                <a:gd name="connsiteY51" fmla="*/ 351793 h 642888"/>
                <a:gd name="connsiteX52" fmla="*/ 64768 w 465090"/>
                <a:gd name="connsiteY52" fmla="*/ 339907 h 642888"/>
                <a:gd name="connsiteX53" fmla="*/ 59978 w 465090"/>
                <a:gd name="connsiteY53" fmla="*/ 337245 h 642888"/>
                <a:gd name="connsiteX54" fmla="*/ 60581 w 465090"/>
                <a:gd name="connsiteY54" fmla="*/ 323883 h 642888"/>
                <a:gd name="connsiteX55" fmla="*/ 64852 w 465090"/>
                <a:gd name="connsiteY55" fmla="*/ 319664 h 642888"/>
                <a:gd name="connsiteX56" fmla="*/ 66818 w 465090"/>
                <a:gd name="connsiteY56" fmla="*/ 305546 h 642888"/>
                <a:gd name="connsiteX57" fmla="*/ 65091 w 465090"/>
                <a:gd name="connsiteY57" fmla="*/ 303766 h 642888"/>
                <a:gd name="connsiteX58" fmla="*/ 65735 w 465090"/>
                <a:gd name="connsiteY58" fmla="*/ 303330 h 642888"/>
                <a:gd name="connsiteX59" fmla="*/ 71215 w 465090"/>
                <a:gd name="connsiteY59" fmla="*/ 288875 h 642888"/>
                <a:gd name="connsiteX60" fmla="*/ 65838 w 465090"/>
                <a:gd name="connsiteY60" fmla="*/ 283441 h 642888"/>
                <a:gd name="connsiteX61" fmla="*/ 51541 w 465090"/>
                <a:gd name="connsiteY61" fmla="*/ 272649 h 642888"/>
                <a:gd name="connsiteX62" fmla="*/ 49691 w 465090"/>
                <a:gd name="connsiteY62" fmla="*/ 273050 h 642888"/>
                <a:gd name="connsiteX63" fmla="*/ 44631 w 465090"/>
                <a:gd name="connsiteY63" fmla="*/ 274619 h 642888"/>
                <a:gd name="connsiteX64" fmla="*/ 26976 w 465090"/>
                <a:gd name="connsiteY64" fmla="*/ 268942 h 642888"/>
                <a:gd name="connsiteX65" fmla="*/ 23589 w 465090"/>
                <a:gd name="connsiteY65" fmla="*/ 271440 h 642888"/>
                <a:gd name="connsiteX66" fmla="*/ 11505 w 465090"/>
                <a:gd name="connsiteY66" fmla="*/ 290279 h 642888"/>
                <a:gd name="connsiteX67" fmla="*/ 14279 w 465090"/>
                <a:gd name="connsiteY67" fmla="*/ 300940 h 642888"/>
                <a:gd name="connsiteX68" fmla="*/ 13479 w 465090"/>
                <a:gd name="connsiteY68" fmla="*/ 301636 h 642888"/>
                <a:gd name="connsiteX69" fmla="*/ 11984 w 465090"/>
                <a:gd name="connsiteY69" fmla="*/ 316506 h 642888"/>
                <a:gd name="connsiteX70" fmla="*/ 13417 w 465090"/>
                <a:gd name="connsiteY70" fmla="*/ 317950 h 642888"/>
                <a:gd name="connsiteX71" fmla="*/ 6320 w 465090"/>
                <a:gd name="connsiteY71" fmla="*/ 326200 h 642888"/>
                <a:gd name="connsiteX72" fmla="*/ 12232 w 465090"/>
                <a:gd name="connsiteY72" fmla="*/ 341682 h 642888"/>
                <a:gd name="connsiteX73" fmla="*/ 15152 w 465090"/>
                <a:gd name="connsiteY73" fmla="*/ 350566 h 642888"/>
                <a:gd name="connsiteX74" fmla="*/ 5374 w 465090"/>
                <a:gd name="connsiteY74" fmla="*/ 362287 h 642888"/>
                <a:gd name="connsiteX75" fmla="*/ 12003 w 465090"/>
                <a:gd name="connsiteY75" fmla="*/ 377760 h 642888"/>
                <a:gd name="connsiteX76" fmla="*/ 2225 w 465090"/>
                <a:gd name="connsiteY76" fmla="*/ 389865 h 642888"/>
                <a:gd name="connsiteX77" fmla="*/ 9291 w 465090"/>
                <a:gd name="connsiteY77" fmla="*/ 406355 h 642888"/>
                <a:gd name="connsiteX78" fmla="*/ 4927 w 465090"/>
                <a:gd name="connsiteY78" fmla="*/ 414959 h 642888"/>
                <a:gd name="connsiteX79" fmla="*/ 13240 w 465090"/>
                <a:gd name="connsiteY79" fmla="*/ 427781 h 642888"/>
                <a:gd name="connsiteX80" fmla="*/ 7286 w 465090"/>
                <a:gd name="connsiteY80" fmla="*/ 440874 h 642888"/>
                <a:gd name="connsiteX81" fmla="*/ 14560 w 465090"/>
                <a:gd name="connsiteY81" fmla="*/ 453821 h 642888"/>
                <a:gd name="connsiteX82" fmla="*/ 9271 w 465090"/>
                <a:gd name="connsiteY82" fmla="*/ 463547 h 642888"/>
                <a:gd name="connsiteX83" fmla="*/ 14279 w 465090"/>
                <a:gd name="connsiteY83" fmla="*/ 475403 h 642888"/>
                <a:gd name="connsiteX84" fmla="*/ 11442 w 465090"/>
                <a:gd name="connsiteY84" fmla="*/ 490719 h 642888"/>
                <a:gd name="connsiteX85" fmla="*/ 17926 w 465090"/>
                <a:gd name="connsiteY85" fmla="*/ 500559 h 642888"/>
                <a:gd name="connsiteX86" fmla="*/ 12543 w 465090"/>
                <a:gd name="connsiteY86" fmla="*/ 516998 h 642888"/>
                <a:gd name="connsiteX87" fmla="*/ 16440 w 465090"/>
                <a:gd name="connsiteY87" fmla="*/ 528355 h 642888"/>
                <a:gd name="connsiteX88" fmla="*/ 12284 w 465090"/>
                <a:gd name="connsiteY88" fmla="*/ 537239 h 642888"/>
                <a:gd name="connsiteX89" fmla="*/ 14529 w 465090"/>
                <a:gd name="connsiteY89" fmla="*/ 555548 h 642888"/>
                <a:gd name="connsiteX90" fmla="*/ 18020 w 465090"/>
                <a:gd name="connsiteY90" fmla="*/ 558374 h 642888"/>
                <a:gd name="connsiteX91" fmla="*/ 13219 w 465090"/>
                <a:gd name="connsiteY91" fmla="*/ 580538 h 642888"/>
                <a:gd name="connsiteX92" fmla="*/ 20326 w 465090"/>
                <a:gd name="connsiteY92" fmla="*/ 590524 h 642888"/>
                <a:gd name="connsiteX93" fmla="*/ 18498 w 465090"/>
                <a:gd name="connsiteY93" fmla="*/ 600915 h 642888"/>
                <a:gd name="connsiteX94" fmla="*/ 26301 w 465090"/>
                <a:gd name="connsiteY94" fmla="*/ 611263 h 642888"/>
                <a:gd name="connsiteX95" fmla="*/ 26655 w 465090"/>
                <a:gd name="connsiteY95" fmla="*/ 611306 h 642888"/>
                <a:gd name="connsiteX96" fmla="*/ 24379 w 465090"/>
                <a:gd name="connsiteY96" fmla="*/ 619618 h 642888"/>
                <a:gd name="connsiteX97" fmla="*/ 40568 w 465090"/>
                <a:gd name="connsiteY97" fmla="*/ 632908 h 642888"/>
                <a:gd name="connsiteX98" fmla="*/ 48101 w 465090"/>
                <a:gd name="connsiteY98" fmla="*/ 634768 h 642888"/>
                <a:gd name="connsiteX99" fmla="*/ 70433 w 465090"/>
                <a:gd name="connsiteY99" fmla="*/ 628857 h 642888"/>
                <a:gd name="connsiteX100" fmla="*/ 71876 w 465090"/>
                <a:gd name="connsiteY100" fmla="*/ 625604 h 642888"/>
                <a:gd name="connsiteX101" fmla="*/ 72967 w 465090"/>
                <a:gd name="connsiteY101" fmla="*/ 619504 h 642888"/>
                <a:gd name="connsiteX102" fmla="*/ 72967 w 465090"/>
                <a:gd name="connsiteY102" fmla="*/ 619296 h 642888"/>
                <a:gd name="connsiteX103" fmla="*/ 74785 w 465090"/>
                <a:gd name="connsiteY103" fmla="*/ 608978 h 642888"/>
                <a:gd name="connsiteX104" fmla="*/ 68488 w 465090"/>
                <a:gd name="connsiteY104" fmla="*/ 599051 h 642888"/>
                <a:gd name="connsiteX105" fmla="*/ 67823 w 465090"/>
                <a:gd name="connsiteY105" fmla="*/ 598930 h 642888"/>
                <a:gd name="connsiteX106" fmla="*/ 454084 w 465090"/>
                <a:gd name="connsiteY106" fmla="*/ 403903 h 642888"/>
                <a:gd name="connsiteX107" fmla="*/ 456693 w 465090"/>
                <a:gd name="connsiteY107" fmla="*/ 400370 h 642888"/>
                <a:gd name="connsiteX108" fmla="*/ 455994 w 465090"/>
                <a:gd name="connsiteY108" fmla="*/ 386928 h 642888"/>
                <a:gd name="connsiteX109" fmla="*/ 453201 w 465090"/>
                <a:gd name="connsiteY109" fmla="*/ 385179 h 642888"/>
                <a:gd name="connsiteX110" fmla="*/ 454770 w 465090"/>
                <a:gd name="connsiteY110" fmla="*/ 383267 h 642888"/>
                <a:gd name="connsiteX111" fmla="*/ 455447 w 465090"/>
                <a:gd name="connsiteY111" fmla="*/ 366955 h 642888"/>
                <a:gd name="connsiteX112" fmla="*/ 448536 w 465090"/>
                <a:gd name="connsiteY112" fmla="*/ 363337 h 642888"/>
                <a:gd name="connsiteX113" fmla="*/ 455612 w 465090"/>
                <a:gd name="connsiteY113" fmla="*/ 352624 h 642888"/>
                <a:gd name="connsiteX114" fmla="*/ 446260 w 465090"/>
                <a:gd name="connsiteY114" fmla="*/ 335999 h 642888"/>
                <a:gd name="connsiteX115" fmla="*/ 449564 w 465090"/>
                <a:gd name="connsiteY115" fmla="*/ 330699 h 642888"/>
                <a:gd name="connsiteX116" fmla="*/ 446905 w 465090"/>
                <a:gd name="connsiteY116" fmla="*/ 315680 h 642888"/>
                <a:gd name="connsiteX117" fmla="*/ 443413 w 465090"/>
                <a:gd name="connsiteY117" fmla="*/ 314074 h 642888"/>
                <a:gd name="connsiteX118" fmla="*/ 436905 w 465090"/>
                <a:gd name="connsiteY118" fmla="*/ 302560 h 642888"/>
                <a:gd name="connsiteX119" fmla="*/ 436451 w 465090"/>
                <a:gd name="connsiteY119" fmla="*/ 302446 h 642888"/>
                <a:gd name="connsiteX120" fmla="*/ 443288 w 465090"/>
                <a:gd name="connsiteY120" fmla="*/ 293282 h 642888"/>
                <a:gd name="connsiteX121" fmla="*/ 443442 w 465090"/>
                <a:gd name="connsiteY121" fmla="*/ 280601 h 642888"/>
                <a:gd name="connsiteX122" fmla="*/ 439870 w 465090"/>
                <a:gd name="connsiteY122" fmla="*/ 278360 h 642888"/>
                <a:gd name="connsiteX123" fmla="*/ 428806 w 465090"/>
                <a:gd name="connsiteY123" fmla="*/ 264310 h 642888"/>
                <a:gd name="connsiteX124" fmla="*/ 420065 w 465090"/>
                <a:gd name="connsiteY124" fmla="*/ 266504 h 642888"/>
                <a:gd name="connsiteX125" fmla="*/ 408406 w 465090"/>
                <a:gd name="connsiteY125" fmla="*/ 273944 h 642888"/>
                <a:gd name="connsiteX126" fmla="*/ 390741 w 465090"/>
                <a:gd name="connsiteY126" fmla="*/ 279004 h 642888"/>
                <a:gd name="connsiteX127" fmla="*/ 384039 w 465090"/>
                <a:gd name="connsiteY127" fmla="*/ 289188 h 642888"/>
                <a:gd name="connsiteX128" fmla="*/ 385536 w 465090"/>
                <a:gd name="connsiteY128" fmla="*/ 303215 h 642888"/>
                <a:gd name="connsiteX129" fmla="*/ 389411 w 465090"/>
                <a:gd name="connsiteY129" fmla="*/ 305137 h 642888"/>
                <a:gd name="connsiteX130" fmla="*/ 394171 w 465090"/>
                <a:gd name="connsiteY130" fmla="*/ 319529 h 642888"/>
                <a:gd name="connsiteX131" fmla="*/ 392176 w 465090"/>
                <a:gd name="connsiteY131" fmla="*/ 322646 h 642888"/>
                <a:gd name="connsiteX132" fmla="*/ 393942 w 465090"/>
                <a:gd name="connsiteY132" fmla="*/ 336805 h 642888"/>
                <a:gd name="connsiteX133" fmla="*/ 398535 w 465090"/>
                <a:gd name="connsiteY133" fmla="*/ 338804 h 642888"/>
                <a:gd name="connsiteX134" fmla="*/ 397589 w 465090"/>
                <a:gd name="connsiteY134" fmla="*/ 340571 h 642888"/>
                <a:gd name="connsiteX135" fmla="*/ 403335 w 465090"/>
                <a:gd name="connsiteY135" fmla="*/ 353792 h 642888"/>
                <a:gd name="connsiteX136" fmla="*/ 404624 w 465090"/>
                <a:gd name="connsiteY136" fmla="*/ 354204 h 642888"/>
                <a:gd name="connsiteX137" fmla="*/ 404374 w 465090"/>
                <a:gd name="connsiteY137" fmla="*/ 354650 h 642888"/>
                <a:gd name="connsiteX138" fmla="*/ 404759 w 465090"/>
                <a:gd name="connsiteY138" fmla="*/ 374040 h 642888"/>
                <a:gd name="connsiteX139" fmla="*/ 408281 w 465090"/>
                <a:gd name="connsiteY139" fmla="*/ 376835 h 642888"/>
                <a:gd name="connsiteX140" fmla="*/ 403470 w 465090"/>
                <a:gd name="connsiteY140" fmla="*/ 401970 h 642888"/>
                <a:gd name="connsiteX141" fmla="*/ 409133 w 465090"/>
                <a:gd name="connsiteY141" fmla="*/ 408797 h 642888"/>
                <a:gd name="connsiteX142" fmla="*/ 407263 w 465090"/>
                <a:gd name="connsiteY142" fmla="*/ 413016 h 642888"/>
                <a:gd name="connsiteX143" fmla="*/ 411025 w 465090"/>
                <a:gd name="connsiteY143" fmla="*/ 424664 h 642888"/>
                <a:gd name="connsiteX144" fmla="*/ 405195 w 465090"/>
                <a:gd name="connsiteY144" fmla="*/ 437196 h 642888"/>
                <a:gd name="connsiteX145" fmla="*/ 411771 w 465090"/>
                <a:gd name="connsiteY145" fmla="*/ 450796 h 642888"/>
                <a:gd name="connsiteX146" fmla="*/ 412989 w 465090"/>
                <a:gd name="connsiteY146" fmla="*/ 451140 h 642888"/>
                <a:gd name="connsiteX147" fmla="*/ 405715 w 465090"/>
                <a:gd name="connsiteY147" fmla="*/ 468919 h 642888"/>
                <a:gd name="connsiteX148" fmla="*/ 410806 w 465090"/>
                <a:gd name="connsiteY148" fmla="*/ 481513 h 642888"/>
                <a:gd name="connsiteX149" fmla="*/ 404104 w 465090"/>
                <a:gd name="connsiteY149" fmla="*/ 508010 h 642888"/>
                <a:gd name="connsiteX150" fmla="*/ 407544 w 465090"/>
                <a:gd name="connsiteY150" fmla="*/ 513205 h 642888"/>
                <a:gd name="connsiteX151" fmla="*/ 401164 w 465090"/>
                <a:gd name="connsiteY151" fmla="*/ 543744 h 642888"/>
                <a:gd name="connsiteX152" fmla="*/ 402078 w 465090"/>
                <a:gd name="connsiteY152" fmla="*/ 544783 h 642888"/>
                <a:gd name="connsiteX153" fmla="*/ 388508 w 465090"/>
                <a:gd name="connsiteY153" fmla="*/ 573940 h 642888"/>
                <a:gd name="connsiteX154" fmla="*/ 391509 w 465090"/>
                <a:gd name="connsiteY154" fmla="*/ 585458 h 642888"/>
                <a:gd name="connsiteX155" fmla="*/ 391895 w 465090"/>
                <a:gd name="connsiteY155" fmla="*/ 585671 h 642888"/>
                <a:gd name="connsiteX156" fmla="*/ 383364 w 465090"/>
                <a:gd name="connsiteY156" fmla="*/ 604292 h 642888"/>
                <a:gd name="connsiteX157" fmla="*/ 394503 w 465090"/>
                <a:gd name="connsiteY157" fmla="*/ 618039 h 642888"/>
                <a:gd name="connsiteX158" fmla="*/ 394441 w 465090"/>
                <a:gd name="connsiteY158" fmla="*/ 618216 h 642888"/>
                <a:gd name="connsiteX159" fmla="*/ 400312 w 465090"/>
                <a:gd name="connsiteY159" fmla="*/ 631111 h 642888"/>
                <a:gd name="connsiteX160" fmla="*/ 414416 w 465090"/>
                <a:gd name="connsiteY160" fmla="*/ 642833 h 642888"/>
                <a:gd name="connsiteX161" fmla="*/ 420304 w 465090"/>
                <a:gd name="connsiteY161" fmla="*/ 640785 h 642888"/>
                <a:gd name="connsiteX162" fmla="*/ 429812 w 465090"/>
                <a:gd name="connsiteY162" fmla="*/ 632212 h 642888"/>
                <a:gd name="connsiteX163" fmla="*/ 430851 w 465090"/>
                <a:gd name="connsiteY163" fmla="*/ 621364 h 642888"/>
                <a:gd name="connsiteX164" fmla="*/ 436950 w 465090"/>
                <a:gd name="connsiteY164" fmla="*/ 608230 h 642888"/>
                <a:gd name="connsiteX165" fmla="*/ 442146 w 465090"/>
                <a:gd name="connsiteY165" fmla="*/ 599917 h 642888"/>
                <a:gd name="connsiteX166" fmla="*/ 441107 w 465090"/>
                <a:gd name="connsiteY166" fmla="*/ 586554 h 642888"/>
                <a:gd name="connsiteX167" fmla="*/ 448016 w 465090"/>
                <a:gd name="connsiteY167" fmla="*/ 577753 h 642888"/>
                <a:gd name="connsiteX168" fmla="*/ 445461 w 465090"/>
                <a:gd name="connsiteY168" fmla="*/ 562611 h 642888"/>
                <a:gd name="connsiteX169" fmla="*/ 443683 w 465090"/>
                <a:gd name="connsiteY169" fmla="*/ 561585 h 642888"/>
                <a:gd name="connsiteX170" fmla="*/ 437958 w 465090"/>
                <a:gd name="connsiteY170" fmla="*/ 560203 h 642888"/>
                <a:gd name="connsiteX171" fmla="*/ 439267 w 465090"/>
                <a:gd name="connsiteY171" fmla="*/ 558302 h 642888"/>
                <a:gd name="connsiteX172" fmla="*/ 451601 w 465090"/>
                <a:gd name="connsiteY172" fmla="*/ 542248 h 642888"/>
                <a:gd name="connsiteX173" fmla="*/ 443164 w 465090"/>
                <a:gd name="connsiteY173" fmla="*/ 525768 h 642888"/>
                <a:gd name="connsiteX174" fmla="*/ 448016 w 465090"/>
                <a:gd name="connsiteY174" fmla="*/ 518390 h 642888"/>
                <a:gd name="connsiteX175" fmla="*/ 447902 w 465090"/>
                <a:gd name="connsiteY175" fmla="*/ 505400 h 642888"/>
                <a:gd name="connsiteX176" fmla="*/ 443527 w 465090"/>
                <a:gd name="connsiteY176" fmla="*/ 503001 h 642888"/>
                <a:gd name="connsiteX177" fmla="*/ 452464 w 465090"/>
                <a:gd name="connsiteY177" fmla="*/ 487695 h 642888"/>
                <a:gd name="connsiteX178" fmla="*/ 449518 w 465090"/>
                <a:gd name="connsiteY178" fmla="*/ 472654 h 642888"/>
                <a:gd name="connsiteX179" fmla="*/ 446406 w 465090"/>
                <a:gd name="connsiteY179" fmla="*/ 471215 h 642888"/>
                <a:gd name="connsiteX180" fmla="*/ 454521 w 465090"/>
                <a:gd name="connsiteY180" fmla="*/ 458216 h 642888"/>
                <a:gd name="connsiteX181" fmla="*/ 453940 w 465090"/>
                <a:gd name="connsiteY181" fmla="*/ 444695 h 642888"/>
                <a:gd name="connsiteX182" fmla="*/ 448047 w 465090"/>
                <a:gd name="connsiteY182" fmla="*/ 442194 h 642888"/>
                <a:gd name="connsiteX183" fmla="*/ 462855 w 465090"/>
                <a:gd name="connsiteY183" fmla="*/ 421027 h 642888"/>
                <a:gd name="connsiteX184" fmla="*/ 454084 w 465090"/>
                <a:gd name="connsiteY184" fmla="*/ 403903 h 6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5090" h="642888">
                  <a:moveTo>
                    <a:pt x="267017" y="13049"/>
                  </a:moveTo>
                  <a:cubicBezTo>
                    <a:pt x="267569" y="10984"/>
                    <a:pt x="267434" y="8796"/>
                    <a:pt x="266633" y="6814"/>
                  </a:cubicBezTo>
                  <a:cubicBezTo>
                    <a:pt x="263689" y="1298"/>
                    <a:pt x="257206" y="-1306"/>
                    <a:pt x="251264" y="642"/>
                  </a:cubicBezTo>
                  <a:lnTo>
                    <a:pt x="223687" y="9069"/>
                  </a:lnTo>
                  <a:cubicBezTo>
                    <a:pt x="219185" y="5081"/>
                    <a:pt x="212658" y="4361"/>
                    <a:pt x="207394" y="7272"/>
                  </a:cubicBezTo>
                  <a:cubicBezTo>
                    <a:pt x="201080" y="10708"/>
                    <a:pt x="195786" y="15752"/>
                    <a:pt x="192047" y="21892"/>
                  </a:cubicBezTo>
                  <a:cubicBezTo>
                    <a:pt x="189259" y="25780"/>
                    <a:pt x="189486" y="31069"/>
                    <a:pt x="192598" y="34704"/>
                  </a:cubicBezTo>
                  <a:cubicBezTo>
                    <a:pt x="193696" y="35877"/>
                    <a:pt x="195022" y="36814"/>
                    <a:pt x="196494" y="37457"/>
                  </a:cubicBezTo>
                  <a:cubicBezTo>
                    <a:pt x="195922" y="40802"/>
                    <a:pt x="197207" y="44194"/>
                    <a:pt x="199851" y="46321"/>
                  </a:cubicBezTo>
                  <a:cubicBezTo>
                    <a:pt x="205549" y="50223"/>
                    <a:pt x="212738" y="51253"/>
                    <a:pt x="219302" y="49105"/>
                  </a:cubicBezTo>
                  <a:cubicBezTo>
                    <a:pt x="219806" y="49827"/>
                    <a:pt x="220420" y="50465"/>
                    <a:pt x="221121" y="50997"/>
                  </a:cubicBezTo>
                  <a:cubicBezTo>
                    <a:pt x="222455" y="51970"/>
                    <a:pt x="223912" y="52763"/>
                    <a:pt x="225454" y="53355"/>
                  </a:cubicBezTo>
                  <a:cubicBezTo>
                    <a:pt x="225966" y="54996"/>
                    <a:pt x="226931" y="56459"/>
                    <a:pt x="228239" y="57574"/>
                  </a:cubicBezTo>
                  <a:cubicBezTo>
                    <a:pt x="232919" y="61036"/>
                    <a:pt x="239176" y="61485"/>
                    <a:pt x="244303" y="58728"/>
                  </a:cubicBezTo>
                  <a:cubicBezTo>
                    <a:pt x="248261" y="56639"/>
                    <a:pt x="251750" y="53764"/>
                    <a:pt x="254559" y="50280"/>
                  </a:cubicBezTo>
                  <a:cubicBezTo>
                    <a:pt x="255181" y="49540"/>
                    <a:pt x="255666" y="48696"/>
                    <a:pt x="255993" y="47786"/>
                  </a:cubicBezTo>
                  <a:cubicBezTo>
                    <a:pt x="256616" y="47277"/>
                    <a:pt x="257208" y="46747"/>
                    <a:pt x="257842" y="46258"/>
                  </a:cubicBezTo>
                  <a:cubicBezTo>
                    <a:pt x="258268" y="45926"/>
                    <a:pt x="258735" y="45583"/>
                    <a:pt x="259203" y="45219"/>
                  </a:cubicBezTo>
                  <a:cubicBezTo>
                    <a:pt x="259671" y="44856"/>
                    <a:pt x="259868" y="44783"/>
                    <a:pt x="260242" y="44575"/>
                  </a:cubicBezTo>
                  <a:cubicBezTo>
                    <a:pt x="264606" y="42127"/>
                    <a:pt x="267287" y="37494"/>
                    <a:pt x="267235" y="32491"/>
                  </a:cubicBezTo>
                  <a:cubicBezTo>
                    <a:pt x="272579" y="30158"/>
                    <a:pt x="275020" y="23936"/>
                    <a:pt x="272688" y="18592"/>
                  </a:cubicBezTo>
                  <a:cubicBezTo>
                    <a:pt x="271595" y="16087"/>
                    <a:pt x="269573" y="14104"/>
                    <a:pt x="267048" y="13060"/>
                  </a:cubicBezTo>
                  <a:close/>
                  <a:moveTo>
                    <a:pt x="67823" y="598930"/>
                  </a:moveTo>
                  <a:cubicBezTo>
                    <a:pt x="68270" y="597610"/>
                    <a:pt x="68530" y="596280"/>
                    <a:pt x="69029" y="594950"/>
                  </a:cubicBezTo>
                  <a:cubicBezTo>
                    <a:pt x="71160" y="590246"/>
                    <a:pt x="69073" y="584704"/>
                    <a:pt x="64369" y="582573"/>
                  </a:cubicBezTo>
                  <a:cubicBezTo>
                    <a:pt x="63468" y="582165"/>
                    <a:pt x="62509" y="581903"/>
                    <a:pt x="61527" y="581795"/>
                  </a:cubicBezTo>
                  <a:cubicBezTo>
                    <a:pt x="62347" y="578782"/>
                    <a:pt x="63178" y="575779"/>
                    <a:pt x="63999" y="572766"/>
                  </a:cubicBezTo>
                  <a:cubicBezTo>
                    <a:pt x="65871" y="567572"/>
                    <a:pt x="63178" y="561844"/>
                    <a:pt x="57984" y="559973"/>
                  </a:cubicBezTo>
                  <a:cubicBezTo>
                    <a:pt x="57397" y="559762"/>
                    <a:pt x="56791" y="559606"/>
                    <a:pt x="56175" y="559507"/>
                  </a:cubicBezTo>
                  <a:cubicBezTo>
                    <a:pt x="57958" y="554660"/>
                    <a:pt x="55474" y="549285"/>
                    <a:pt x="50627" y="547501"/>
                  </a:cubicBezTo>
                  <a:cubicBezTo>
                    <a:pt x="50194" y="547342"/>
                    <a:pt x="49749" y="547215"/>
                    <a:pt x="49296" y="547121"/>
                  </a:cubicBezTo>
                  <a:cubicBezTo>
                    <a:pt x="50117" y="545220"/>
                    <a:pt x="50917" y="543297"/>
                    <a:pt x="51832" y="541406"/>
                  </a:cubicBezTo>
                  <a:cubicBezTo>
                    <a:pt x="54159" y="537296"/>
                    <a:pt x="52714" y="532078"/>
                    <a:pt x="48604" y="529751"/>
                  </a:cubicBezTo>
                  <a:cubicBezTo>
                    <a:pt x="47472" y="529110"/>
                    <a:pt x="46210" y="528736"/>
                    <a:pt x="44911" y="528656"/>
                  </a:cubicBezTo>
                  <a:lnTo>
                    <a:pt x="53453" y="512447"/>
                  </a:lnTo>
                  <a:cubicBezTo>
                    <a:pt x="56514" y="507130"/>
                    <a:pt x="54687" y="500339"/>
                    <a:pt x="49370" y="497277"/>
                  </a:cubicBezTo>
                  <a:cubicBezTo>
                    <a:pt x="48663" y="496870"/>
                    <a:pt x="47914" y="496542"/>
                    <a:pt x="47135" y="496299"/>
                  </a:cubicBezTo>
                  <a:cubicBezTo>
                    <a:pt x="49039" y="492148"/>
                    <a:pt x="51154" y="488097"/>
                    <a:pt x="53473" y="484163"/>
                  </a:cubicBezTo>
                  <a:cubicBezTo>
                    <a:pt x="56652" y="478923"/>
                    <a:pt x="54982" y="472097"/>
                    <a:pt x="49742" y="468918"/>
                  </a:cubicBezTo>
                  <a:cubicBezTo>
                    <a:pt x="48347" y="468072"/>
                    <a:pt x="46783" y="467544"/>
                    <a:pt x="45161" y="467371"/>
                  </a:cubicBezTo>
                  <a:cubicBezTo>
                    <a:pt x="45892" y="466289"/>
                    <a:pt x="46683" y="465248"/>
                    <a:pt x="47530" y="464254"/>
                  </a:cubicBezTo>
                  <a:cubicBezTo>
                    <a:pt x="48719" y="462986"/>
                    <a:pt x="49832" y="461651"/>
                    <a:pt x="50865" y="460253"/>
                  </a:cubicBezTo>
                  <a:cubicBezTo>
                    <a:pt x="54182" y="456101"/>
                    <a:pt x="53505" y="450047"/>
                    <a:pt x="49353" y="446730"/>
                  </a:cubicBezTo>
                  <a:cubicBezTo>
                    <a:pt x="48827" y="446309"/>
                    <a:pt x="48257" y="445945"/>
                    <a:pt x="47655" y="445643"/>
                  </a:cubicBezTo>
                  <a:cubicBezTo>
                    <a:pt x="50408" y="441082"/>
                    <a:pt x="53172" y="436531"/>
                    <a:pt x="56071" y="432063"/>
                  </a:cubicBezTo>
                  <a:cubicBezTo>
                    <a:pt x="61620" y="423511"/>
                    <a:pt x="55770" y="417370"/>
                    <a:pt x="48299" y="416060"/>
                  </a:cubicBezTo>
                  <a:cubicBezTo>
                    <a:pt x="51156" y="411509"/>
                    <a:pt x="54128" y="407020"/>
                    <a:pt x="57339" y="402646"/>
                  </a:cubicBezTo>
                  <a:cubicBezTo>
                    <a:pt x="62991" y="394936"/>
                    <a:pt x="58658" y="389616"/>
                    <a:pt x="52144" y="387683"/>
                  </a:cubicBezTo>
                  <a:cubicBezTo>
                    <a:pt x="53016" y="386758"/>
                    <a:pt x="53806" y="385781"/>
                    <a:pt x="54710" y="384877"/>
                  </a:cubicBezTo>
                  <a:cubicBezTo>
                    <a:pt x="59177" y="381653"/>
                    <a:pt x="60184" y="375418"/>
                    <a:pt x="56960" y="370951"/>
                  </a:cubicBezTo>
                  <a:cubicBezTo>
                    <a:pt x="55660" y="369150"/>
                    <a:pt x="53797" y="367835"/>
                    <a:pt x="51665" y="367213"/>
                  </a:cubicBezTo>
                  <a:cubicBezTo>
                    <a:pt x="55822" y="362080"/>
                    <a:pt x="59978" y="356940"/>
                    <a:pt x="64135" y="351793"/>
                  </a:cubicBezTo>
                  <a:cubicBezTo>
                    <a:pt x="67592" y="348686"/>
                    <a:pt x="67876" y="343364"/>
                    <a:pt x="64768" y="339907"/>
                  </a:cubicBezTo>
                  <a:cubicBezTo>
                    <a:pt x="63513" y="338510"/>
                    <a:pt x="61827" y="337573"/>
                    <a:pt x="59978" y="337245"/>
                  </a:cubicBezTo>
                  <a:cubicBezTo>
                    <a:pt x="63559" y="333597"/>
                    <a:pt x="63819" y="327838"/>
                    <a:pt x="60581" y="323883"/>
                  </a:cubicBezTo>
                  <a:lnTo>
                    <a:pt x="64852" y="319664"/>
                  </a:lnTo>
                  <a:cubicBezTo>
                    <a:pt x="69293" y="316309"/>
                    <a:pt x="70174" y="309988"/>
                    <a:pt x="66818" y="305546"/>
                  </a:cubicBezTo>
                  <a:cubicBezTo>
                    <a:pt x="66318" y="304884"/>
                    <a:pt x="65738" y="304286"/>
                    <a:pt x="65091" y="303766"/>
                  </a:cubicBezTo>
                  <a:cubicBezTo>
                    <a:pt x="65309" y="303631"/>
                    <a:pt x="65506" y="303465"/>
                    <a:pt x="65735" y="303330"/>
                  </a:cubicBezTo>
                  <a:cubicBezTo>
                    <a:pt x="71240" y="300851"/>
                    <a:pt x="73693" y="294380"/>
                    <a:pt x="71215" y="288875"/>
                  </a:cubicBezTo>
                  <a:cubicBezTo>
                    <a:pt x="70135" y="286476"/>
                    <a:pt x="68226" y="284546"/>
                    <a:pt x="65838" y="283441"/>
                  </a:cubicBezTo>
                  <a:cubicBezTo>
                    <a:pt x="64871" y="276513"/>
                    <a:pt x="58469" y="271681"/>
                    <a:pt x="51541" y="272649"/>
                  </a:cubicBezTo>
                  <a:cubicBezTo>
                    <a:pt x="50915" y="272736"/>
                    <a:pt x="50297" y="272871"/>
                    <a:pt x="49691" y="273050"/>
                  </a:cubicBezTo>
                  <a:lnTo>
                    <a:pt x="44631" y="274619"/>
                  </a:lnTo>
                  <a:cubicBezTo>
                    <a:pt x="41323" y="268176"/>
                    <a:pt x="33419" y="265635"/>
                    <a:pt x="26976" y="268942"/>
                  </a:cubicBezTo>
                  <a:cubicBezTo>
                    <a:pt x="25720" y="269587"/>
                    <a:pt x="24576" y="270430"/>
                    <a:pt x="23589" y="271440"/>
                  </a:cubicBezTo>
                  <a:cubicBezTo>
                    <a:pt x="18298" y="276813"/>
                    <a:pt x="14183" y="283229"/>
                    <a:pt x="11505" y="290279"/>
                  </a:cubicBezTo>
                  <a:cubicBezTo>
                    <a:pt x="9923" y="294051"/>
                    <a:pt x="11058" y="298417"/>
                    <a:pt x="14279" y="300940"/>
                  </a:cubicBezTo>
                  <a:cubicBezTo>
                    <a:pt x="14009" y="301179"/>
                    <a:pt x="13739" y="301397"/>
                    <a:pt x="13479" y="301636"/>
                  </a:cubicBezTo>
                  <a:cubicBezTo>
                    <a:pt x="8960" y="305329"/>
                    <a:pt x="8290" y="311986"/>
                    <a:pt x="11984" y="316506"/>
                  </a:cubicBezTo>
                  <a:cubicBezTo>
                    <a:pt x="12414" y="317032"/>
                    <a:pt x="12894" y="317516"/>
                    <a:pt x="13417" y="317950"/>
                  </a:cubicBezTo>
                  <a:cubicBezTo>
                    <a:pt x="11016" y="320651"/>
                    <a:pt x="8595" y="323322"/>
                    <a:pt x="6320" y="326200"/>
                  </a:cubicBezTo>
                  <a:cubicBezTo>
                    <a:pt x="584" y="333474"/>
                    <a:pt x="5509" y="339480"/>
                    <a:pt x="12232" y="341682"/>
                  </a:cubicBezTo>
                  <a:cubicBezTo>
                    <a:pt x="11852" y="344929"/>
                    <a:pt x="12920" y="348178"/>
                    <a:pt x="15152" y="350566"/>
                  </a:cubicBezTo>
                  <a:cubicBezTo>
                    <a:pt x="11868" y="354453"/>
                    <a:pt x="8491" y="358256"/>
                    <a:pt x="5374" y="362287"/>
                  </a:cubicBezTo>
                  <a:cubicBezTo>
                    <a:pt x="-674" y="370101"/>
                    <a:pt x="4875" y="375879"/>
                    <a:pt x="12003" y="377760"/>
                  </a:cubicBezTo>
                  <a:lnTo>
                    <a:pt x="2225" y="389865"/>
                  </a:lnTo>
                  <a:cubicBezTo>
                    <a:pt x="-3240" y="396640"/>
                    <a:pt x="2225" y="404360"/>
                    <a:pt x="9291" y="406355"/>
                  </a:cubicBezTo>
                  <a:cubicBezTo>
                    <a:pt x="7795" y="409192"/>
                    <a:pt x="6268" y="411998"/>
                    <a:pt x="4927" y="414959"/>
                  </a:cubicBezTo>
                  <a:cubicBezTo>
                    <a:pt x="1342" y="422898"/>
                    <a:pt x="6652" y="426846"/>
                    <a:pt x="13240" y="427781"/>
                  </a:cubicBezTo>
                  <a:cubicBezTo>
                    <a:pt x="11162" y="432083"/>
                    <a:pt x="9177" y="436448"/>
                    <a:pt x="7286" y="440874"/>
                  </a:cubicBezTo>
                  <a:cubicBezTo>
                    <a:pt x="4491" y="447555"/>
                    <a:pt x="8886" y="452086"/>
                    <a:pt x="14560" y="453821"/>
                  </a:cubicBezTo>
                  <a:cubicBezTo>
                    <a:pt x="12803" y="457073"/>
                    <a:pt x="10964" y="460263"/>
                    <a:pt x="9271" y="463547"/>
                  </a:cubicBezTo>
                  <a:cubicBezTo>
                    <a:pt x="6309" y="469304"/>
                    <a:pt x="9624" y="473262"/>
                    <a:pt x="14279" y="475403"/>
                  </a:cubicBezTo>
                  <a:cubicBezTo>
                    <a:pt x="12734" y="480379"/>
                    <a:pt x="11781" y="485520"/>
                    <a:pt x="11442" y="490719"/>
                  </a:cubicBezTo>
                  <a:cubicBezTo>
                    <a:pt x="11264" y="495052"/>
                    <a:pt x="13875" y="499013"/>
                    <a:pt x="17926" y="500559"/>
                  </a:cubicBezTo>
                  <a:cubicBezTo>
                    <a:pt x="15832" y="505936"/>
                    <a:pt x="14035" y="511424"/>
                    <a:pt x="12543" y="516998"/>
                  </a:cubicBezTo>
                  <a:cubicBezTo>
                    <a:pt x="11126" y="521229"/>
                    <a:pt x="12723" y="525885"/>
                    <a:pt x="16440" y="528355"/>
                  </a:cubicBezTo>
                  <a:cubicBezTo>
                    <a:pt x="14954" y="531296"/>
                    <a:pt x="13552" y="534257"/>
                    <a:pt x="12284" y="537239"/>
                  </a:cubicBezTo>
                  <a:cubicBezTo>
                    <a:pt x="8772" y="543141"/>
                    <a:pt x="9696" y="550670"/>
                    <a:pt x="14529" y="555548"/>
                  </a:cubicBezTo>
                  <a:cubicBezTo>
                    <a:pt x="15589" y="556611"/>
                    <a:pt x="16760" y="557558"/>
                    <a:pt x="18020" y="558374"/>
                  </a:cubicBezTo>
                  <a:cubicBezTo>
                    <a:pt x="15896" y="565639"/>
                    <a:pt x="14292" y="573046"/>
                    <a:pt x="13219" y="580538"/>
                  </a:cubicBezTo>
                  <a:cubicBezTo>
                    <a:pt x="12540" y="585231"/>
                    <a:pt x="15670" y="589629"/>
                    <a:pt x="20326" y="590524"/>
                  </a:cubicBezTo>
                  <a:cubicBezTo>
                    <a:pt x="19651" y="593974"/>
                    <a:pt x="19017" y="597434"/>
                    <a:pt x="18498" y="600915"/>
                  </a:cubicBezTo>
                  <a:cubicBezTo>
                    <a:pt x="17795" y="605927"/>
                    <a:pt x="21289" y="610561"/>
                    <a:pt x="26301" y="611263"/>
                  </a:cubicBezTo>
                  <a:cubicBezTo>
                    <a:pt x="26419" y="611280"/>
                    <a:pt x="26537" y="611294"/>
                    <a:pt x="26655" y="611306"/>
                  </a:cubicBezTo>
                  <a:lnTo>
                    <a:pt x="24379" y="619618"/>
                  </a:lnTo>
                  <a:cubicBezTo>
                    <a:pt x="21480" y="630176"/>
                    <a:pt x="32016" y="635205"/>
                    <a:pt x="40568" y="632908"/>
                  </a:cubicBezTo>
                  <a:cubicBezTo>
                    <a:pt x="42873" y="634178"/>
                    <a:pt x="45471" y="634820"/>
                    <a:pt x="48101" y="634768"/>
                  </a:cubicBezTo>
                  <a:cubicBezTo>
                    <a:pt x="55900" y="639303"/>
                    <a:pt x="65899" y="636656"/>
                    <a:pt x="70433" y="628857"/>
                  </a:cubicBezTo>
                  <a:cubicBezTo>
                    <a:pt x="71031" y="627828"/>
                    <a:pt x="71515" y="626737"/>
                    <a:pt x="71876" y="625604"/>
                  </a:cubicBezTo>
                  <a:lnTo>
                    <a:pt x="72967" y="619504"/>
                  </a:lnTo>
                  <a:lnTo>
                    <a:pt x="72967" y="619296"/>
                  </a:lnTo>
                  <a:lnTo>
                    <a:pt x="74785" y="608978"/>
                  </a:lnTo>
                  <a:cubicBezTo>
                    <a:pt x="75788" y="604498"/>
                    <a:pt x="72968" y="600053"/>
                    <a:pt x="68488" y="599051"/>
                  </a:cubicBezTo>
                  <a:cubicBezTo>
                    <a:pt x="68268" y="599002"/>
                    <a:pt x="68047" y="598961"/>
                    <a:pt x="67823" y="598930"/>
                  </a:cubicBezTo>
                  <a:close/>
                  <a:moveTo>
                    <a:pt x="454084" y="403903"/>
                  </a:moveTo>
                  <a:cubicBezTo>
                    <a:pt x="454968" y="402729"/>
                    <a:pt x="455789" y="401534"/>
                    <a:pt x="456693" y="400370"/>
                  </a:cubicBezTo>
                  <a:cubicBezTo>
                    <a:pt x="460212" y="396465"/>
                    <a:pt x="459899" y="390447"/>
                    <a:pt x="455994" y="386928"/>
                  </a:cubicBezTo>
                  <a:cubicBezTo>
                    <a:pt x="455172" y="386187"/>
                    <a:pt x="454227" y="385595"/>
                    <a:pt x="453201" y="385179"/>
                  </a:cubicBezTo>
                  <a:cubicBezTo>
                    <a:pt x="453742" y="384555"/>
                    <a:pt x="454240" y="383880"/>
                    <a:pt x="454770" y="383267"/>
                  </a:cubicBezTo>
                  <a:cubicBezTo>
                    <a:pt x="459462" y="378949"/>
                    <a:pt x="459765" y="371646"/>
                    <a:pt x="455447" y="366955"/>
                  </a:cubicBezTo>
                  <a:cubicBezTo>
                    <a:pt x="453633" y="364983"/>
                    <a:pt x="451190" y="363704"/>
                    <a:pt x="448536" y="363337"/>
                  </a:cubicBezTo>
                  <a:lnTo>
                    <a:pt x="455612" y="352624"/>
                  </a:lnTo>
                  <a:cubicBezTo>
                    <a:pt x="461919" y="343085"/>
                    <a:pt x="454687" y="336778"/>
                    <a:pt x="446260" y="335999"/>
                  </a:cubicBezTo>
                  <a:lnTo>
                    <a:pt x="449564" y="330699"/>
                  </a:lnTo>
                  <a:cubicBezTo>
                    <a:pt x="452977" y="325817"/>
                    <a:pt x="451787" y="319093"/>
                    <a:pt x="446905" y="315680"/>
                  </a:cubicBezTo>
                  <a:cubicBezTo>
                    <a:pt x="445846" y="314940"/>
                    <a:pt x="444664" y="314396"/>
                    <a:pt x="443413" y="314074"/>
                  </a:cubicBezTo>
                  <a:cubicBezTo>
                    <a:pt x="444795" y="309097"/>
                    <a:pt x="441882" y="303943"/>
                    <a:pt x="436905" y="302560"/>
                  </a:cubicBezTo>
                  <a:cubicBezTo>
                    <a:pt x="436755" y="302519"/>
                    <a:pt x="436603" y="302481"/>
                    <a:pt x="436451" y="302446"/>
                  </a:cubicBezTo>
                  <a:cubicBezTo>
                    <a:pt x="438737" y="299391"/>
                    <a:pt x="440888" y="296212"/>
                    <a:pt x="443288" y="293282"/>
                  </a:cubicBezTo>
                  <a:cubicBezTo>
                    <a:pt x="446833" y="289822"/>
                    <a:pt x="446901" y="284145"/>
                    <a:pt x="443442" y="280601"/>
                  </a:cubicBezTo>
                  <a:cubicBezTo>
                    <a:pt x="442446" y="279581"/>
                    <a:pt x="441222" y="278812"/>
                    <a:pt x="439870" y="278360"/>
                  </a:cubicBezTo>
                  <a:cubicBezTo>
                    <a:pt x="440695" y="271425"/>
                    <a:pt x="435741" y="265134"/>
                    <a:pt x="428806" y="264310"/>
                  </a:cubicBezTo>
                  <a:cubicBezTo>
                    <a:pt x="425722" y="263943"/>
                    <a:pt x="422610" y="264724"/>
                    <a:pt x="420065" y="266504"/>
                  </a:cubicBezTo>
                  <a:cubicBezTo>
                    <a:pt x="416251" y="269143"/>
                    <a:pt x="412334" y="271544"/>
                    <a:pt x="408406" y="273944"/>
                  </a:cubicBezTo>
                  <a:cubicBezTo>
                    <a:pt x="402054" y="271379"/>
                    <a:pt x="394772" y="273465"/>
                    <a:pt x="390741" y="279004"/>
                  </a:cubicBezTo>
                  <a:lnTo>
                    <a:pt x="384039" y="289188"/>
                  </a:lnTo>
                  <a:cubicBezTo>
                    <a:pt x="380579" y="293475"/>
                    <a:pt x="381249" y="299755"/>
                    <a:pt x="385536" y="303215"/>
                  </a:cubicBezTo>
                  <a:cubicBezTo>
                    <a:pt x="386672" y="304132"/>
                    <a:pt x="387995" y="304788"/>
                    <a:pt x="389411" y="305137"/>
                  </a:cubicBezTo>
                  <a:cubicBezTo>
                    <a:pt x="387002" y="310442"/>
                    <a:pt x="389074" y="316707"/>
                    <a:pt x="394171" y="319529"/>
                  </a:cubicBezTo>
                  <a:cubicBezTo>
                    <a:pt x="393526" y="320568"/>
                    <a:pt x="392799" y="321607"/>
                    <a:pt x="392176" y="322646"/>
                  </a:cubicBezTo>
                  <a:cubicBezTo>
                    <a:pt x="388753" y="327044"/>
                    <a:pt x="389544" y="333383"/>
                    <a:pt x="393942" y="336805"/>
                  </a:cubicBezTo>
                  <a:cubicBezTo>
                    <a:pt x="395280" y="337847"/>
                    <a:pt x="396860" y="338534"/>
                    <a:pt x="398535" y="338804"/>
                  </a:cubicBezTo>
                  <a:cubicBezTo>
                    <a:pt x="398233" y="339407"/>
                    <a:pt x="397870" y="339968"/>
                    <a:pt x="397589" y="340571"/>
                  </a:cubicBezTo>
                  <a:cubicBezTo>
                    <a:pt x="395525" y="345808"/>
                    <a:pt x="398097" y="351727"/>
                    <a:pt x="403335" y="353792"/>
                  </a:cubicBezTo>
                  <a:cubicBezTo>
                    <a:pt x="403755" y="353957"/>
                    <a:pt x="404186" y="354095"/>
                    <a:pt x="404624" y="354204"/>
                  </a:cubicBezTo>
                  <a:cubicBezTo>
                    <a:pt x="404551" y="354359"/>
                    <a:pt x="404447" y="354494"/>
                    <a:pt x="404374" y="354650"/>
                  </a:cubicBezTo>
                  <a:cubicBezTo>
                    <a:pt x="399976" y="360416"/>
                    <a:pt x="400136" y="368453"/>
                    <a:pt x="404759" y="374040"/>
                  </a:cubicBezTo>
                  <a:cubicBezTo>
                    <a:pt x="405793" y="375135"/>
                    <a:pt x="406979" y="376077"/>
                    <a:pt x="408281" y="376835"/>
                  </a:cubicBezTo>
                  <a:cubicBezTo>
                    <a:pt x="403931" y="384447"/>
                    <a:pt x="402239" y="393290"/>
                    <a:pt x="403470" y="401970"/>
                  </a:cubicBezTo>
                  <a:cubicBezTo>
                    <a:pt x="404138" y="405030"/>
                    <a:pt x="406250" y="407575"/>
                    <a:pt x="409133" y="408797"/>
                  </a:cubicBezTo>
                  <a:cubicBezTo>
                    <a:pt x="408531" y="410221"/>
                    <a:pt x="407824" y="411561"/>
                    <a:pt x="407263" y="413016"/>
                  </a:cubicBezTo>
                  <a:cubicBezTo>
                    <a:pt x="405541" y="417298"/>
                    <a:pt x="407124" y="422198"/>
                    <a:pt x="411025" y="424664"/>
                  </a:cubicBezTo>
                  <a:cubicBezTo>
                    <a:pt x="408946" y="428765"/>
                    <a:pt x="407004" y="432942"/>
                    <a:pt x="405195" y="437196"/>
                  </a:cubicBezTo>
                  <a:cubicBezTo>
                    <a:pt x="403256" y="442767"/>
                    <a:pt x="406200" y="448856"/>
                    <a:pt x="411771" y="450796"/>
                  </a:cubicBezTo>
                  <a:cubicBezTo>
                    <a:pt x="412170" y="450934"/>
                    <a:pt x="412576" y="451050"/>
                    <a:pt x="412989" y="451140"/>
                  </a:cubicBezTo>
                  <a:cubicBezTo>
                    <a:pt x="410074" y="456854"/>
                    <a:pt x="407641" y="462801"/>
                    <a:pt x="405715" y="468919"/>
                  </a:cubicBezTo>
                  <a:cubicBezTo>
                    <a:pt x="403882" y="473802"/>
                    <a:pt x="406095" y="479275"/>
                    <a:pt x="410806" y="481513"/>
                  </a:cubicBezTo>
                  <a:cubicBezTo>
                    <a:pt x="405049" y="489060"/>
                    <a:pt x="402627" y="498633"/>
                    <a:pt x="404104" y="508010"/>
                  </a:cubicBezTo>
                  <a:cubicBezTo>
                    <a:pt x="404728" y="510036"/>
                    <a:pt x="405922" y="511839"/>
                    <a:pt x="407544" y="513205"/>
                  </a:cubicBezTo>
                  <a:cubicBezTo>
                    <a:pt x="401901" y="522557"/>
                    <a:pt x="394098" y="533332"/>
                    <a:pt x="401164" y="543744"/>
                  </a:cubicBezTo>
                  <a:cubicBezTo>
                    <a:pt x="401442" y="544112"/>
                    <a:pt x="401748" y="544460"/>
                    <a:pt x="402078" y="544783"/>
                  </a:cubicBezTo>
                  <a:cubicBezTo>
                    <a:pt x="397062" y="554265"/>
                    <a:pt x="392533" y="563997"/>
                    <a:pt x="388508" y="573940"/>
                  </a:cubicBezTo>
                  <a:cubicBezTo>
                    <a:pt x="386156" y="577949"/>
                    <a:pt x="387500" y="583106"/>
                    <a:pt x="391509" y="585458"/>
                  </a:cubicBezTo>
                  <a:cubicBezTo>
                    <a:pt x="391636" y="585533"/>
                    <a:pt x="391765" y="585604"/>
                    <a:pt x="391895" y="585671"/>
                  </a:cubicBezTo>
                  <a:cubicBezTo>
                    <a:pt x="388778" y="591771"/>
                    <a:pt x="385858" y="597964"/>
                    <a:pt x="383364" y="604292"/>
                  </a:cubicBezTo>
                  <a:cubicBezTo>
                    <a:pt x="379748" y="613498"/>
                    <a:pt x="386835" y="617800"/>
                    <a:pt x="394503" y="618039"/>
                  </a:cubicBezTo>
                  <a:lnTo>
                    <a:pt x="394441" y="618216"/>
                  </a:lnTo>
                  <a:cubicBezTo>
                    <a:pt x="392518" y="623397"/>
                    <a:pt x="395142" y="629158"/>
                    <a:pt x="400312" y="631111"/>
                  </a:cubicBezTo>
                  <a:cubicBezTo>
                    <a:pt x="400970" y="638242"/>
                    <a:pt x="407284" y="643490"/>
                    <a:pt x="414416" y="642833"/>
                  </a:cubicBezTo>
                  <a:cubicBezTo>
                    <a:pt x="416516" y="642639"/>
                    <a:pt x="418537" y="641936"/>
                    <a:pt x="420304" y="640785"/>
                  </a:cubicBezTo>
                  <a:cubicBezTo>
                    <a:pt x="424171" y="638812"/>
                    <a:pt x="427451" y="635856"/>
                    <a:pt x="429812" y="632212"/>
                  </a:cubicBezTo>
                  <a:cubicBezTo>
                    <a:pt x="432298" y="629130"/>
                    <a:pt x="432707" y="624862"/>
                    <a:pt x="430851" y="621364"/>
                  </a:cubicBezTo>
                  <a:cubicBezTo>
                    <a:pt x="432567" y="616846"/>
                    <a:pt x="434605" y="612456"/>
                    <a:pt x="436950" y="608230"/>
                  </a:cubicBezTo>
                  <a:cubicBezTo>
                    <a:pt x="438828" y="605553"/>
                    <a:pt x="440562" y="602778"/>
                    <a:pt x="442146" y="599917"/>
                  </a:cubicBezTo>
                  <a:cubicBezTo>
                    <a:pt x="445068" y="595795"/>
                    <a:pt x="444631" y="590175"/>
                    <a:pt x="441107" y="586554"/>
                  </a:cubicBezTo>
                  <a:cubicBezTo>
                    <a:pt x="443403" y="583583"/>
                    <a:pt x="445720" y="580642"/>
                    <a:pt x="448016" y="577753"/>
                  </a:cubicBezTo>
                  <a:cubicBezTo>
                    <a:pt x="451492" y="572866"/>
                    <a:pt x="450348" y="566087"/>
                    <a:pt x="445461" y="562611"/>
                  </a:cubicBezTo>
                  <a:cubicBezTo>
                    <a:pt x="444902" y="562214"/>
                    <a:pt x="444307" y="561870"/>
                    <a:pt x="443683" y="561585"/>
                  </a:cubicBezTo>
                  <a:cubicBezTo>
                    <a:pt x="441900" y="560709"/>
                    <a:pt x="439945" y="560237"/>
                    <a:pt x="437958" y="560203"/>
                  </a:cubicBezTo>
                  <a:cubicBezTo>
                    <a:pt x="438405" y="559580"/>
                    <a:pt x="438810" y="558925"/>
                    <a:pt x="439267" y="558302"/>
                  </a:cubicBezTo>
                  <a:cubicBezTo>
                    <a:pt x="443677" y="553187"/>
                    <a:pt x="447795" y="547827"/>
                    <a:pt x="451601" y="542248"/>
                  </a:cubicBezTo>
                  <a:cubicBezTo>
                    <a:pt x="457680" y="533166"/>
                    <a:pt x="451248" y="526828"/>
                    <a:pt x="443164" y="525768"/>
                  </a:cubicBezTo>
                  <a:cubicBezTo>
                    <a:pt x="444785" y="523305"/>
                    <a:pt x="446333" y="520811"/>
                    <a:pt x="448016" y="518390"/>
                  </a:cubicBezTo>
                  <a:cubicBezTo>
                    <a:pt x="451572" y="514772"/>
                    <a:pt x="451521" y="508956"/>
                    <a:pt x="447902" y="505400"/>
                  </a:cubicBezTo>
                  <a:cubicBezTo>
                    <a:pt x="446693" y="504212"/>
                    <a:pt x="445179" y="503382"/>
                    <a:pt x="443527" y="503001"/>
                  </a:cubicBezTo>
                  <a:cubicBezTo>
                    <a:pt x="446551" y="497930"/>
                    <a:pt x="449627" y="492891"/>
                    <a:pt x="452464" y="487695"/>
                  </a:cubicBezTo>
                  <a:cubicBezTo>
                    <a:pt x="455803" y="482728"/>
                    <a:pt x="454485" y="475994"/>
                    <a:pt x="449518" y="472654"/>
                  </a:cubicBezTo>
                  <a:cubicBezTo>
                    <a:pt x="448563" y="472013"/>
                    <a:pt x="447513" y="471527"/>
                    <a:pt x="446406" y="471215"/>
                  </a:cubicBezTo>
                  <a:cubicBezTo>
                    <a:pt x="449076" y="466862"/>
                    <a:pt x="451674" y="462466"/>
                    <a:pt x="454521" y="458216"/>
                  </a:cubicBezTo>
                  <a:cubicBezTo>
                    <a:pt x="458095" y="454322"/>
                    <a:pt x="457834" y="448268"/>
                    <a:pt x="453940" y="444695"/>
                  </a:cubicBezTo>
                  <a:cubicBezTo>
                    <a:pt x="452321" y="443210"/>
                    <a:pt x="450241" y="442326"/>
                    <a:pt x="448047" y="442194"/>
                  </a:cubicBezTo>
                  <a:cubicBezTo>
                    <a:pt x="452817" y="434920"/>
                    <a:pt x="457929" y="427906"/>
                    <a:pt x="462855" y="421027"/>
                  </a:cubicBezTo>
                  <a:cubicBezTo>
                    <a:pt x="468725" y="412715"/>
                    <a:pt x="462065" y="405399"/>
                    <a:pt x="454084" y="403903"/>
                  </a:cubicBezTo>
                  <a:close/>
                </a:path>
              </a:pathLst>
            </a:custGeom>
            <a:solidFill>
              <a:srgbClr val="E4B498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134">
              <a:extLst>
                <a:ext uri="{FF2B5EF4-FFF2-40B4-BE49-F238E27FC236}">
                  <a16:creationId xmlns:a16="http://schemas.microsoft.com/office/drawing/2014/main" id="{E36B6DDF-6EAF-4B01-819D-D584A91D2637}"/>
                </a:ext>
              </a:extLst>
            </p:cNvPr>
            <p:cNvSpPr/>
            <p:nvPr/>
          </p:nvSpPr>
          <p:spPr>
            <a:xfrm>
              <a:off x="4882563" y="1752401"/>
              <a:ext cx="195284" cy="119310"/>
            </a:xfrm>
            <a:custGeom>
              <a:avLst/>
              <a:gdLst>
                <a:gd name="connsiteX0" fmla="*/ 193936 w 195284"/>
                <a:gd name="connsiteY0" fmla="*/ 51781 h 119310"/>
                <a:gd name="connsiteX1" fmla="*/ 183545 w 195284"/>
                <a:gd name="connsiteY1" fmla="*/ 46586 h 119310"/>
                <a:gd name="connsiteX2" fmla="*/ 184927 w 195284"/>
                <a:gd name="connsiteY2" fmla="*/ 44404 h 119310"/>
                <a:gd name="connsiteX3" fmla="*/ 167044 w 195284"/>
                <a:gd name="connsiteY3" fmla="*/ 29077 h 119310"/>
                <a:gd name="connsiteX4" fmla="*/ 156352 w 195284"/>
                <a:gd name="connsiteY4" fmla="*/ 36267 h 119310"/>
                <a:gd name="connsiteX5" fmla="*/ 160436 w 195284"/>
                <a:gd name="connsiteY5" fmla="*/ 28931 h 119310"/>
                <a:gd name="connsiteX6" fmla="*/ 158023 w 195284"/>
                <a:gd name="connsiteY6" fmla="*/ 14242 h 119310"/>
                <a:gd name="connsiteX7" fmla="*/ 157526 w 195284"/>
                <a:gd name="connsiteY7" fmla="*/ 13906 h 119310"/>
                <a:gd name="connsiteX8" fmla="*/ 139706 w 195284"/>
                <a:gd name="connsiteY8" fmla="*/ 15579 h 119310"/>
                <a:gd name="connsiteX9" fmla="*/ 122592 w 195284"/>
                <a:gd name="connsiteY9" fmla="*/ 28557 h 119310"/>
                <a:gd name="connsiteX10" fmla="*/ 106039 w 195284"/>
                <a:gd name="connsiteY10" fmla="*/ 18353 h 119310"/>
                <a:gd name="connsiteX11" fmla="*/ 87793 w 195284"/>
                <a:gd name="connsiteY11" fmla="*/ 28048 h 119310"/>
                <a:gd name="connsiteX12" fmla="*/ 85112 w 195284"/>
                <a:gd name="connsiteY12" fmla="*/ 29565 h 119310"/>
                <a:gd name="connsiteX13" fmla="*/ 95066 w 195284"/>
                <a:gd name="connsiteY13" fmla="*/ 16816 h 119310"/>
                <a:gd name="connsiteX14" fmla="*/ 74284 w 195284"/>
                <a:gd name="connsiteY14" fmla="*/ 3474 h 119310"/>
                <a:gd name="connsiteX15" fmla="*/ 51196 w 195284"/>
                <a:gd name="connsiteY15" fmla="*/ 31373 h 119310"/>
                <a:gd name="connsiteX16" fmla="*/ 49825 w 195284"/>
                <a:gd name="connsiteY16" fmla="*/ 33961 h 119310"/>
                <a:gd name="connsiteX17" fmla="*/ 46988 w 195284"/>
                <a:gd name="connsiteY17" fmla="*/ 37660 h 119310"/>
                <a:gd name="connsiteX18" fmla="*/ 47611 w 195284"/>
                <a:gd name="connsiteY18" fmla="*/ 35467 h 119310"/>
                <a:gd name="connsiteX19" fmla="*/ 50552 w 195284"/>
                <a:gd name="connsiteY19" fmla="*/ 25253 h 119310"/>
                <a:gd name="connsiteX20" fmla="*/ 51279 w 195284"/>
                <a:gd name="connsiteY20" fmla="*/ 22832 h 119310"/>
                <a:gd name="connsiteX21" fmla="*/ 48432 w 195284"/>
                <a:gd name="connsiteY21" fmla="*/ 25721 h 119310"/>
                <a:gd name="connsiteX22" fmla="*/ 51643 w 195284"/>
                <a:gd name="connsiteY22" fmla="*/ 21627 h 119310"/>
                <a:gd name="connsiteX23" fmla="*/ 51570 w 195284"/>
                <a:gd name="connsiteY23" fmla="*/ 21866 h 119310"/>
                <a:gd name="connsiteX24" fmla="*/ 51279 w 195284"/>
                <a:gd name="connsiteY24" fmla="*/ 22832 h 119310"/>
                <a:gd name="connsiteX25" fmla="*/ 52100 w 195284"/>
                <a:gd name="connsiteY25" fmla="*/ 20588 h 119310"/>
                <a:gd name="connsiteX26" fmla="*/ 29895 w 195284"/>
                <a:gd name="connsiteY26" fmla="*/ 9895 h 119310"/>
                <a:gd name="connsiteX27" fmla="*/ 22621 w 195284"/>
                <a:gd name="connsiteY27" fmla="*/ 27279 h 119310"/>
                <a:gd name="connsiteX28" fmla="*/ 13872 w 195284"/>
                <a:gd name="connsiteY28" fmla="*/ 58275 h 119310"/>
                <a:gd name="connsiteX29" fmla="*/ 5091 w 195284"/>
                <a:gd name="connsiteY29" fmla="*/ 89625 h 119310"/>
                <a:gd name="connsiteX30" fmla="*/ 1870 w 195284"/>
                <a:gd name="connsiteY30" fmla="*/ 101408 h 119310"/>
                <a:gd name="connsiteX31" fmla="*/ 831 w 195284"/>
                <a:gd name="connsiteY31" fmla="*/ 104525 h 119310"/>
                <a:gd name="connsiteX32" fmla="*/ 665 w 195284"/>
                <a:gd name="connsiteY32" fmla="*/ 105024 h 119310"/>
                <a:gd name="connsiteX33" fmla="*/ 665 w 195284"/>
                <a:gd name="connsiteY33" fmla="*/ 105024 h 119310"/>
                <a:gd name="connsiteX34" fmla="*/ 0 w 195284"/>
                <a:gd name="connsiteY34" fmla="*/ 108058 h 119310"/>
                <a:gd name="connsiteX35" fmla="*/ 11201 w 195284"/>
                <a:gd name="connsiteY35" fmla="*/ 119249 h 119310"/>
                <a:gd name="connsiteX36" fmla="*/ 26466 w 195284"/>
                <a:gd name="connsiteY36" fmla="*/ 110240 h 119310"/>
                <a:gd name="connsiteX37" fmla="*/ 27505 w 195284"/>
                <a:gd name="connsiteY37" fmla="*/ 107196 h 119310"/>
                <a:gd name="connsiteX38" fmla="*/ 28159 w 195284"/>
                <a:gd name="connsiteY38" fmla="*/ 106001 h 119310"/>
                <a:gd name="connsiteX39" fmla="*/ 34217 w 195284"/>
                <a:gd name="connsiteY39" fmla="*/ 96566 h 119310"/>
                <a:gd name="connsiteX40" fmla="*/ 46333 w 195284"/>
                <a:gd name="connsiteY40" fmla="*/ 79577 h 119310"/>
                <a:gd name="connsiteX41" fmla="*/ 52422 w 195284"/>
                <a:gd name="connsiteY41" fmla="*/ 77499 h 119310"/>
                <a:gd name="connsiteX42" fmla="*/ 66180 w 195284"/>
                <a:gd name="connsiteY42" fmla="*/ 68022 h 119310"/>
                <a:gd name="connsiteX43" fmla="*/ 75885 w 195284"/>
                <a:gd name="connsiteY43" fmla="*/ 61414 h 119310"/>
                <a:gd name="connsiteX44" fmla="*/ 78160 w 195284"/>
                <a:gd name="connsiteY44" fmla="*/ 59907 h 119310"/>
                <a:gd name="connsiteX45" fmla="*/ 78981 w 195284"/>
                <a:gd name="connsiteY45" fmla="*/ 59387 h 119310"/>
                <a:gd name="connsiteX46" fmla="*/ 79303 w 195284"/>
                <a:gd name="connsiteY46" fmla="*/ 59242 h 119310"/>
                <a:gd name="connsiteX47" fmla="*/ 76841 w 195284"/>
                <a:gd name="connsiteY47" fmla="*/ 65165 h 119310"/>
                <a:gd name="connsiteX48" fmla="*/ 82556 w 195284"/>
                <a:gd name="connsiteY48" fmla="*/ 78226 h 119310"/>
                <a:gd name="connsiteX49" fmla="*/ 99036 w 195284"/>
                <a:gd name="connsiteY49" fmla="*/ 75691 h 119310"/>
                <a:gd name="connsiteX50" fmla="*/ 113271 w 195284"/>
                <a:gd name="connsiteY50" fmla="*/ 65113 h 119310"/>
                <a:gd name="connsiteX51" fmla="*/ 113012 w 195284"/>
                <a:gd name="connsiteY51" fmla="*/ 65591 h 119310"/>
                <a:gd name="connsiteX52" fmla="*/ 127496 w 195284"/>
                <a:gd name="connsiteY52" fmla="*/ 82216 h 119310"/>
                <a:gd name="connsiteX53" fmla="*/ 136194 w 195284"/>
                <a:gd name="connsiteY53" fmla="*/ 78164 h 119310"/>
                <a:gd name="connsiteX54" fmla="*/ 151729 w 195284"/>
                <a:gd name="connsiteY54" fmla="*/ 88264 h 119310"/>
                <a:gd name="connsiteX55" fmla="*/ 155937 w 195284"/>
                <a:gd name="connsiteY55" fmla="*/ 86570 h 119310"/>
                <a:gd name="connsiteX56" fmla="*/ 188325 w 195284"/>
                <a:gd name="connsiteY56" fmla="*/ 67970 h 119310"/>
                <a:gd name="connsiteX57" fmla="*/ 194258 w 195284"/>
                <a:gd name="connsiteY57" fmla="*/ 52445 h 119310"/>
                <a:gd name="connsiteX58" fmla="*/ 193936 w 195284"/>
                <a:gd name="connsiteY58" fmla="*/ 51781 h 11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95284" h="119310">
                  <a:moveTo>
                    <a:pt x="193936" y="51781"/>
                  </a:moveTo>
                  <a:cubicBezTo>
                    <a:pt x="191663" y="48302"/>
                    <a:pt x="187692" y="46317"/>
                    <a:pt x="183545" y="46586"/>
                  </a:cubicBezTo>
                  <a:cubicBezTo>
                    <a:pt x="184012" y="45869"/>
                    <a:pt x="184439" y="45121"/>
                    <a:pt x="184927" y="44404"/>
                  </a:cubicBezTo>
                  <a:cubicBezTo>
                    <a:pt x="192388" y="33254"/>
                    <a:pt x="177030" y="22177"/>
                    <a:pt x="167044" y="29077"/>
                  </a:cubicBezTo>
                  <a:cubicBezTo>
                    <a:pt x="163511" y="31519"/>
                    <a:pt x="159916" y="33867"/>
                    <a:pt x="156352" y="36267"/>
                  </a:cubicBezTo>
                  <a:cubicBezTo>
                    <a:pt x="157672" y="33794"/>
                    <a:pt x="158939" y="31301"/>
                    <a:pt x="160436" y="28931"/>
                  </a:cubicBezTo>
                  <a:cubicBezTo>
                    <a:pt x="163826" y="24209"/>
                    <a:pt x="162746" y="17632"/>
                    <a:pt x="158023" y="14242"/>
                  </a:cubicBezTo>
                  <a:cubicBezTo>
                    <a:pt x="157861" y="14126"/>
                    <a:pt x="157695" y="14014"/>
                    <a:pt x="157526" y="13906"/>
                  </a:cubicBezTo>
                  <a:cubicBezTo>
                    <a:pt x="151834" y="10623"/>
                    <a:pt x="144688" y="11294"/>
                    <a:pt x="139706" y="15579"/>
                  </a:cubicBezTo>
                  <a:cubicBezTo>
                    <a:pt x="133949" y="19829"/>
                    <a:pt x="128276" y="24214"/>
                    <a:pt x="122592" y="28557"/>
                  </a:cubicBezTo>
                  <a:cubicBezTo>
                    <a:pt x="123631" y="20162"/>
                    <a:pt x="112201" y="16701"/>
                    <a:pt x="106039" y="18353"/>
                  </a:cubicBezTo>
                  <a:cubicBezTo>
                    <a:pt x="99576" y="20812"/>
                    <a:pt x="93447" y="24068"/>
                    <a:pt x="87793" y="28048"/>
                  </a:cubicBezTo>
                  <a:lnTo>
                    <a:pt x="85112" y="29565"/>
                  </a:lnTo>
                  <a:cubicBezTo>
                    <a:pt x="88468" y="25347"/>
                    <a:pt x="91679" y="21014"/>
                    <a:pt x="95066" y="16816"/>
                  </a:cubicBezTo>
                  <a:cubicBezTo>
                    <a:pt x="105010" y="4513"/>
                    <a:pt x="83637" y="-5566"/>
                    <a:pt x="74284" y="3474"/>
                  </a:cubicBezTo>
                  <a:cubicBezTo>
                    <a:pt x="65306" y="11634"/>
                    <a:pt x="57532" y="21027"/>
                    <a:pt x="51196" y="31373"/>
                  </a:cubicBezTo>
                  <a:cubicBezTo>
                    <a:pt x="50718" y="32225"/>
                    <a:pt x="50292" y="33109"/>
                    <a:pt x="49825" y="33961"/>
                  </a:cubicBezTo>
                  <a:cubicBezTo>
                    <a:pt x="48858" y="35187"/>
                    <a:pt x="47944" y="36434"/>
                    <a:pt x="46988" y="37660"/>
                  </a:cubicBezTo>
                  <a:lnTo>
                    <a:pt x="47611" y="35467"/>
                  </a:lnTo>
                  <a:cubicBezTo>
                    <a:pt x="48577" y="32059"/>
                    <a:pt x="49544" y="28651"/>
                    <a:pt x="50552" y="25253"/>
                  </a:cubicBezTo>
                  <a:cubicBezTo>
                    <a:pt x="50780" y="24463"/>
                    <a:pt x="51050" y="23642"/>
                    <a:pt x="51279" y="22832"/>
                  </a:cubicBezTo>
                  <a:cubicBezTo>
                    <a:pt x="50394" y="23856"/>
                    <a:pt x="49443" y="24821"/>
                    <a:pt x="48432" y="25721"/>
                  </a:cubicBezTo>
                  <a:cubicBezTo>
                    <a:pt x="49747" y="24567"/>
                    <a:pt x="50836" y="23179"/>
                    <a:pt x="51643" y="21627"/>
                  </a:cubicBezTo>
                  <a:cubicBezTo>
                    <a:pt x="51643" y="21710"/>
                    <a:pt x="51643" y="21772"/>
                    <a:pt x="51570" y="21866"/>
                  </a:cubicBezTo>
                  <a:cubicBezTo>
                    <a:pt x="51492" y="22193"/>
                    <a:pt x="51395" y="22516"/>
                    <a:pt x="51279" y="22832"/>
                  </a:cubicBezTo>
                  <a:cubicBezTo>
                    <a:pt x="53555" y="20182"/>
                    <a:pt x="52807" y="19632"/>
                    <a:pt x="52100" y="20588"/>
                  </a:cubicBezTo>
                  <a:cubicBezTo>
                    <a:pt x="56059" y="10249"/>
                    <a:pt x="39891" y="918"/>
                    <a:pt x="29895" y="9895"/>
                  </a:cubicBezTo>
                  <a:cubicBezTo>
                    <a:pt x="25973" y="14944"/>
                    <a:pt x="23463" y="20943"/>
                    <a:pt x="22621" y="27279"/>
                  </a:cubicBezTo>
                  <a:cubicBezTo>
                    <a:pt x="19670" y="37594"/>
                    <a:pt x="16754" y="47926"/>
                    <a:pt x="13872" y="58275"/>
                  </a:cubicBezTo>
                  <a:cubicBezTo>
                    <a:pt x="10942" y="68729"/>
                    <a:pt x="8015" y="79178"/>
                    <a:pt x="5091" y="89625"/>
                  </a:cubicBezTo>
                  <a:cubicBezTo>
                    <a:pt x="4053" y="93366"/>
                    <a:pt x="3138" y="97532"/>
                    <a:pt x="1870" y="101408"/>
                  </a:cubicBezTo>
                  <a:cubicBezTo>
                    <a:pt x="1460" y="102425"/>
                    <a:pt x="1112" y="103466"/>
                    <a:pt x="831" y="104525"/>
                  </a:cubicBezTo>
                  <a:cubicBezTo>
                    <a:pt x="769" y="104681"/>
                    <a:pt x="738" y="104868"/>
                    <a:pt x="665" y="105024"/>
                  </a:cubicBezTo>
                  <a:lnTo>
                    <a:pt x="665" y="105024"/>
                  </a:lnTo>
                  <a:cubicBezTo>
                    <a:pt x="362" y="106016"/>
                    <a:pt x="140" y="107031"/>
                    <a:pt x="0" y="108058"/>
                  </a:cubicBezTo>
                  <a:cubicBezTo>
                    <a:pt x="68" y="114215"/>
                    <a:pt x="5045" y="119187"/>
                    <a:pt x="11201" y="119249"/>
                  </a:cubicBezTo>
                  <a:cubicBezTo>
                    <a:pt x="17696" y="119833"/>
                    <a:pt x="23838" y="116208"/>
                    <a:pt x="26466" y="110240"/>
                  </a:cubicBezTo>
                  <a:cubicBezTo>
                    <a:pt x="26871" y="109247"/>
                    <a:pt x="27218" y="108230"/>
                    <a:pt x="27505" y="107196"/>
                  </a:cubicBezTo>
                  <a:lnTo>
                    <a:pt x="28159" y="106001"/>
                  </a:lnTo>
                  <a:cubicBezTo>
                    <a:pt x="30155" y="102832"/>
                    <a:pt x="32118" y="99662"/>
                    <a:pt x="34217" y="96566"/>
                  </a:cubicBezTo>
                  <a:cubicBezTo>
                    <a:pt x="38124" y="90809"/>
                    <a:pt x="42198" y="85136"/>
                    <a:pt x="46333" y="79577"/>
                  </a:cubicBezTo>
                  <a:cubicBezTo>
                    <a:pt x="48513" y="79447"/>
                    <a:pt x="50617" y="78729"/>
                    <a:pt x="52422" y="77499"/>
                  </a:cubicBezTo>
                  <a:cubicBezTo>
                    <a:pt x="57008" y="74326"/>
                    <a:pt x="61594" y="71167"/>
                    <a:pt x="66180" y="68022"/>
                  </a:cubicBezTo>
                  <a:cubicBezTo>
                    <a:pt x="69411" y="65809"/>
                    <a:pt x="72632" y="63585"/>
                    <a:pt x="75885" y="61414"/>
                  </a:cubicBezTo>
                  <a:cubicBezTo>
                    <a:pt x="76706" y="61012"/>
                    <a:pt x="77470" y="60506"/>
                    <a:pt x="78160" y="59907"/>
                  </a:cubicBezTo>
                  <a:cubicBezTo>
                    <a:pt x="78431" y="59730"/>
                    <a:pt x="78701" y="59554"/>
                    <a:pt x="78981" y="59387"/>
                  </a:cubicBezTo>
                  <a:cubicBezTo>
                    <a:pt x="75313" y="60821"/>
                    <a:pt x="75490" y="60748"/>
                    <a:pt x="79303" y="59242"/>
                  </a:cubicBezTo>
                  <a:cubicBezTo>
                    <a:pt x="78483" y="61226"/>
                    <a:pt x="77547" y="63149"/>
                    <a:pt x="76841" y="65165"/>
                  </a:cubicBezTo>
                  <a:cubicBezTo>
                    <a:pt x="75126" y="70339"/>
                    <a:pt x="77592" y="75974"/>
                    <a:pt x="82556" y="78226"/>
                  </a:cubicBezTo>
                  <a:cubicBezTo>
                    <a:pt x="88095" y="80497"/>
                    <a:pt x="94435" y="79522"/>
                    <a:pt x="99036" y="75691"/>
                  </a:cubicBezTo>
                  <a:cubicBezTo>
                    <a:pt x="103857" y="72282"/>
                    <a:pt x="108533" y="68646"/>
                    <a:pt x="113271" y="65113"/>
                  </a:cubicBezTo>
                  <a:cubicBezTo>
                    <a:pt x="113178" y="65268"/>
                    <a:pt x="113105" y="65435"/>
                    <a:pt x="113012" y="65591"/>
                  </a:cubicBezTo>
                  <a:cubicBezTo>
                    <a:pt x="106611" y="75659"/>
                    <a:pt x="117261" y="85042"/>
                    <a:pt x="127496" y="82216"/>
                  </a:cubicBezTo>
                  <a:cubicBezTo>
                    <a:pt x="130567" y="81269"/>
                    <a:pt x="133493" y="79906"/>
                    <a:pt x="136194" y="78164"/>
                  </a:cubicBezTo>
                  <a:cubicBezTo>
                    <a:pt x="137694" y="85243"/>
                    <a:pt x="144650" y="89765"/>
                    <a:pt x="151729" y="88264"/>
                  </a:cubicBezTo>
                  <a:cubicBezTo>
                    <a:pt x="153220" y="87948"/>
                    <a:pt x="154643" y="87375"/>
                    <a:pt x="155937" y="86570"/>
                  </a:cubicBezTo>
                  <a:cubicBezTo>
                    <a:pt x="166281" y="79614"/>
                    <a:pt x="177104" y="73398"/>
                    <a:pt x="188325" y="67970"/>
                  </a:cubicBezTo>
                  <a:cubicBezTo>
                    <a:pt x="194251" y="65322"/>
                    <a:pt x="196907" y="58371"/>
                    <a:pt x="194258" y="52445"/>
                  </a:cubicBezTo>
                  <a:cubicBezTo>
                    <a:pt x="194158" y="52221"/>
                    <a:pt x="194050" y="51999"/>
                    <a:pt x="193936" y="51781"/>
                  </a:cubicBezTo>
                  <a:close/>
                </a:path>
              </a:pathLst>
            </a:custGeom>
            <a:solidFill>
              <a:srgbClr val="000000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141">
              <a:extLst>
                <a:ext uri="{FF2B5EF4-FFF2-40B4-BE49-F238E27FC236}">
                  <a16:creationId xmlns:a16="http://schemas.microsoft.com/office/drawing/2014/main" id="{ECB3AC88-3C14-41F9-B8AA-324C8B7D122C}"/>
                </a:ext>
              </a:extLst>
            </p:cNvPr>
            <p:cNvSpPr/>
            <p:nvPr/>
          </p:nvSpPr>
          <p:spPr>
            <a:xfrm>
              <a:off x="4751236" y="2060751"/>
              <a:ext cx="430937" cy="459277"/>
            </a:xfrm>
            <a:custGeom>
              <a:avLst/>
              <a:gdLst>
                <a:gd name="connsiteX0" fmla="*/ 413815 w 430937"/>
                <a:gd name="connsiteY0" fmla="*/ 165313 h 459277"/>
                <a:gd name="connsiteX1" fmla="*/ 420641 w 430937"/>
                <a:gd name="connsiteY1" fmla="*/ 154807 h 459277"/>
                <a:gd name="connsiteX2" fmla="*/ 418110 w 430937"/>
                <a:gd name="connsiteY2" fmla="*/ 140332 h 459277"/>
                <a:gd name="connsiteX3" fmla="*/ 416485 w 430937"/>
                <a:gd name="connsiteY3" fmla="*/ 139398 h 459277"/>
                <a:gd name="connsiteX4" fmla="*/ 414542 w 430937"/>
                <a:gd name="connsiteY4" fmla="*/ 138649 h 459277"/>
                <a:gd name="connsiteX5" fmla="*/ 416288 w 430937"/>
                <a:gd name="connsiteY5" fmla="*/ 134348 h 459277"/>
                <a:gd name="connsiteX6" fmla="*/ 407487 w 430937"/>
                <a:gd name="connsiteY6" fmla="*/ 121245 h 459277"/>
                <a:gd name="connsiteX7" fmla="*/ 397314 w 430937"/>
                <a:gd name="connsiteY7" fmla="*/ 110542 h 459277"/>
                <a:gd name="connsiteX8" fmla="*/ 408443 w 430937"/>
                <a:gd name="connsiteY8" fmla="*/ 89126 h 459277"/>
                <a:gd name="connsiteX9" fmla="*/ 404945 w 430937"/>
                <a:gd name="connsiteY9" fmla="*/ 77503 h 459277"/>
                <a:gd name="connsiteX10" fmla="*/ 402613 w 430937"/>
                <a:gd name="connsiteY10" fmla="*/ 76657 h 459277"/>
                <a:gd name="connsiteX11" fmla="*/ 403413 w 430937"/>
                <a:gd name="connsiteY11" fmla="*/ 75816 h 459277"/>
                <a:gd name="connsiteX12" fmla="*/ 385427 w 430937"/>
                <a:gd name="connsiteY12" fmla="*/ 60458 h 459277"/>
                <a:gd name="connsiteX13" fmla="*/ 370433 w 430937"/>
                <a:gd name="connsiteY13" fmla="*/ 74735 h 459277"/>
                <a:gd name="connsiteX14" fmla="*/ 384118 w 430937"/>
                <a:gd name="connsiteY14" fmla="*/ 54535 h 459277"/>
                <a:gd name="connsiteX15" fmla="*/ 365684 w 430937"/>
                <a:gd name="connsiteY15" fmla="*/ 40164 h 459277"/>
                <a:gd name="connsiteX16" fmla="*/ 373176 w 430937"/>
                <a:gd name="connsiteY16" fmla="*/ 30636 h 459277"/>
                <a:gd name="connsiteX17" fmla="*/ 353049 w 430937"/>
                <a:gd name="connsiteY17" fmla="*/ 17689 h 459277"/>
                <a:gd name="connsiteX18" fmla="*/ 349931 w 430937"/>
                <a:gd name="connsiteY18" fmla="*/ 20619 h 459277"/>
                <a:gd name="connsiteX19" fmla="*/ 345235 w 430937"/>
                <a:gd name="connsiteY19" fmla="*/ 10311 h 459277"/>
                <a:gd name="connsiteX20" fmla="*/ 327944 w 430937"/>
                <a:gd name="connsiteY20" fmla="*/ 11932 h 459277"/>
                <a:gd name="connsiteX21" fmla="*/ 318863 w 430937"/>
                <a:gd name="connsiteY21" fmla="*/ 19559 h 459277"/>
                <a:gd name="connsiteX22" fmla="*/ 316639 w 430937"/>
                <a:gd name="connsiteY22" fmla="*/ 20120 h 459277"/>
                <a:gd name="connsiteX23" fmla="*/ 303006 w 430937"/>
                <a:gd name="connsiteY23" fmla="*/ 11745 h 459277"/>
                <a:gd name="connsiteX24" fmla="*/ 278432 w 430937"/>
                <a:gd name="connsiteY24" fmla="*/ 5438 h 459277"/>
                <a:gd name="connsiteX25" fmla="*/ 250168 w 430937"/>
                <a:gd name="connsiteY25" fmla="*/ 42180 h 459277"/>
                <a:gd name="connsiteX26" fmla="*/ 243279 w 430937"/>
                <a:gd name="connsiteY26" fmla="*/ 40476 h 459277"/>
                <a:gd name="connsiteX27" fmla="*/ 256122 w 430937"/>
                <a:gd name="connsiteY27" fmla="*/ 23092 h 459277"/>
                <a:gd name="connsiteX28" fmla="*/ 235787 w 430937"/>
                <a:gd name="connsiteY28" fmla="*/ 10010 h 459277"/>
                <a:gd name="connsiteX29" fmla="*/ 218601 w 430937"/>
                <a:gd name="connsiteY29" fmla="*/ 25544 h 459277"/>
                <a:gd name="connsiteX30" fmla="*/ 209467 w 430937"/>
                <a:gd name="connsiteY30" fmla="*/ 28994 h 459277"/>
                <a:gd name="connsiteX31" fmla="*/ 201497 w 430937"/>
                <a:gd name="connsiteY31" fmla="*/ 36798 h 459277"/>
                <a:gd name="connsiteX32" fmla="*/ 191034 w 430937"/>
                <a:gd name="connsiteY32" fmla="*/ 33514 h 459277"/>
                <a:gd name="connsiteX33" fmla="*/ 169348 w 430937"/>
                <a:gd name="connsiteY33" fmla="*/ 22947 h 459277"/>
                <a:gd name="connsiteX34" fmla="*/ 147652 w 430937"/>
                <a:gd name="connsiteY34" fmla="*/ 43728 h 459277"/>
                <a:gd name="connsiteX35" fmla="*/ 162355 w 430937"/>
                <a:gd name="connsiteY35" fmla="*/ 20006 h 459277"/>
                <a:gd name="connsiteX36" fmla="*/ 144815 w 430937"/>
                <a:gd name="connsiteY36" fmla="*/ 4970 h 459277"/>
                <a:gd name="connsiteX37" fmla="*/ 29621 w 430937"/>
                <a:gd name="connsiteY37" fmla="*/ 103902 h 459277"/>
                <a:gd name="connsiteX38" fmla="*/ 28591 w 430937"/>
                <a:gd name="connsiteY38" fmla="*/ 119047 h 459277"/>
                <a:gd name="connsiteX39" fmla="*/ 30775 w 430937"/>
                <a:gd name="connsiteY39" fmla="*/ 120954 h 459277"/>
                <a:gd name="connsiteX40" fmla="*/ 19604 w 430937"/>
                <a:gd name="connsiteY40" fmla="*/ 136831 h 459277"/>
                <a:gd name="connsiteX41" fmla="*/ 20768 w 430937"/>
                <a:gd name="connsiteY41" fmla="*/ 148795 h 459277"/>
                <a:gd name="connsiteX42" fmla="*/ 20789 w 430937"/>
                <a:gd name="connsiteY42" fmla="*/ 148812 h 459277"/>
                <a:gd name="connsiteX43" fmla="*/ 3405 w 430937"/>
                <a:gd name="connsiteY43" fmla="*/ 167120 h 459277"/>
                <a:gd name="connsiteX44" fmla="*/ 17516 w 430937"/>
                <a:gd name="connsiteY44" fmla="*/ 183143 h 459277"/>
                <a:gd name="connsiteX45" fmla="*/ 20862 w 430937"/>
                <a:gd name="connsiteY45" fmla="*/ 181065 h 459277"/>
                <a:gd name="connsiteX46" fmla="*/ 18191 w 430937"/>
                <a:gd name="connsiteY46" fmla="*/ 184640 h 459277"/>
                <a:gd name="connsiteX47" fmla="*/ 20268 w 430937"/>
                <a:gd name="connsiteY47" fmla="*/ 197775 h 459277"/>
                <a:gd name="connsiteX48" fmla="*/ 20820 w 430937"/>
                <a:gd name="connsiteY48" fmla="*/ 198148 h 459277"/>
                <a:gd name="connsiteX49" fmla="*/ 25496 w 430937"/>
                <a:gd name="connsiteY49" fmla="*/ 199800 h 459277"/>
                <a:gd name="connsiteX50" fmla="*/ 19615 w 430937"/>
                <a:gd name="connsiteY50" fmla="*/ 206034 h 459277"/>
                <a:gd name="connsiteX51" fmla="*/ 36292 w 430937"/>
                <a:gd name="connsiteY51" fmla="*/ 220270 h 459277"/>
                <a:gd name="connsiteX52" fmla="*/ 51058 w 430937"/>
                <a:gd name="connsiteY52" fmla="*/ 208507 h 459277"/>
                <a:gd name="connsiteX53" fmla="*/ 53344 w 430937"/>
                <a:gd name="connsiteY53" fmla="*/ 211677 h 459277"/>
                <a:gd name="connsiteX54" fmla="*/ 62841 w 430937"/>
                <a:gd name="connsiteY54" fmla="*/ 214150 h 459277"/>
                <a:gd name="connsiteX55" fmla="*/ 73637 w 430937"/>
                <a:gd name="connsiteY55" fmla="*/ 221423 h 459277"/>
                <a:gd name="connsiteX56" fmla="*/ 83727 w 430937"/>
                <a:gd name="connsiteY56" fmla="*/ 220249 h 459277"/>
                <a:gd name="connsiteX57" fmla="*/ 96466 w 430937"/>
                <a:gd name="connsiteY57" fmla="*/ 209266 h 459277"/>
                <a:gd name="connsiteX58" fmla="*/ 95541 w 430937"/>
                <a:gd name="connsiteY58" fmla="*/ 204985 h 459277"/>
                <a:gd name="connsiteX59" fmla="*/ 123348 w 430937"/>
                <a:gd name="connsiteY59" fmla="*/ 173812 h 459277"/>
                <a:gd name="connsiteX60" fmla="*/ 121361 w 430937"/>
                <a:gd name="connsiteY60" fmla="*/ 160737 h 459277"/>
                <a:gd name="connsiteX61" fmla="*/ 120718 w 430937"/>
                <a:gd name="connsiteY61" fmla="*/ 160304 h 459277"/>
                <a:gd name="connsiteX62" fmla="*/ 109943 w 430937"/>
                <a:gd name="connsiteY62" fmla="*/ 159078 h 459277"/>
                <a:gd name="connsiteX63" fmla="*/ 108488 w 430937"/>
                <a:gd name="connsiteY63" fmla="*/ 150848 h 459277"/>
                <a:gd name="connsiteX64" fmla="*/ 113226 w 430937"/>
                <a:gd name="connsiteY64" fmla="*/ 148448 h 459277"/>
                <a:gd name="connsiteX65" fmla="*/ 124750 w 430937"/>
                <a:gd name="connsiteY65" fmla="*/ 145248 h 459277"/>
                <a:gd name="connsiteX66" fmla="*/ 126776 w 430937"/>
                <a:gd name="connsiteY66" fmla="*/ 143263 h 459277"/>
                <a:gd name="connsiteX67" fmla="*/ 132606 w 430937"/>
                <a:gd name="connsiteY67" fmla="*/ 149103 h 459277"/>
                <a:gd name="connsiteX68" fmla="*/ 144295 w 430937"/>
                <a:gd name="connsiteY68" fmla="*/ 165240 h 459277"/>
                <a:gd name="connsiteX69" fmla="*/ 138882 w 430937"/>
                <a:gd name="connsiteY69" fmla="*/ 172597 h 459277"/>
                <a:gd name="connsiteX70" fmla="*/ 139527 w 430937"/>
                <a:gd name="connsiteY70" fmla="*/ 185203 h 459277"/>
                <a:gd name="connsiteX71" fmla="*/ 139630 w 430937"/>
                <a:gd name="connsiteY71" fmla="*/ 185294 h 459277"/>
                <a:gd name="connsiteX72" fmla="*/ 122620 w 430937"/>
                <a:gd name="connsiteY72" fmla="*/ 207905 h 459277"/>
                <a:gd name="connsiteX73" fmla="*/ 122142 w 430937"/>
                <a:gd name="connsiteY73" fmla="*/ 219480 h 459277"/>
                <a:gd name="connsiteX74" fmla="*/ 116666 w 430937"/>
                <a:gd name="connsiteY74" fmla="*/ 227544 h 459277"/>
                <a:gd name="connsiteX75" fmla="*/ 125217 w 430937"/>
                <a:gd name="connsiteY75" fmla="*/ 243785 h 459277"/>
                <a:gd name="connsiteX76" fmla="*/ 133198 w 430937"/>
                <a:gd name="connsiteY76" fmla="*/ 253791 h 459277"/>
                <a:gd name="connsiteX77" fmla="*/ 112967 w 430937"/>
                <a:gd name="connsiteY77" fmla="*/ 282418 h 459277"/>
                <a:gd name="connsiteX78" fmla="*/ 119679 w 430937"/>
                <a:gd name="connsiteY78" fmla="*/ 298243 h 459277"/>
                <a:gd name="connsiteX79" fmla="*/ 132792 w 430937"/>
                <a:gd name="connsiteY79" fmla="*/ 311450 h 459277"/>
                <a:gd name="connsiteX80" fmla="*/ 128564 w 430937"/>
                <a:gd name="connsiteY80" fmla="*/ 320054 h 459277"/>
                <a:gd name="connsiteX81" fmla="*/ 127868 w 430937"/>
                <a:gd name="connsiteY81" fmla="*/ 326465 h 459277"/>
                <a:gd name="connsiteX82" fmla="*/ 119222 w 430937"/>
                <a:gd name="connsiteY82" fmla="*/ 342779 h 459277"/>
                <a:gd name="connsiteX83" fmla="*/ 118879 w 430937"/>
                <a:gd name="connsiteY83" fmla="*/ 343350 h 459277"/>
                <a:gd name="connsiteX84" fmla="*/ 118879 w 430937"/>
                <a:gd name="connsiteY84" fmla="*/ 343350 h 459277"/>
                <a:gd name="connsiteX85" fmla="*/ 117414 w 430937"/>
                <a:gd name="connsiteY85" fmla="*/ 346114 h 459277"/>
                <a:gd name="connsiteX86" fmla="*/ 141313 w 430937"/>
                <a:gd name="connsiteY86" fmla="*/ 354001 h 459277"/>
                <a:gd name="connsiteX87" fmla="*/ 188457 w 430937"/>
                <a:gd name="connsiteY87" fmla="*/ 276381 h 459277"/>
                <a:gd name="connsiteX88" fmla="*/ 141697 w 430937"/>
                <a:gd name="connsiteY88" fmla="*/ 358241 h 459277"/>
                <a:gd name="connsiteX89" fmla="*/ 92704 w 430937"/>
                <a:gd name="connsiteY89" fmla="*/ 434281 h 459277"/>
                <a:gd name="connsiteX90" fmla="*/ 115201 w 430937"/>
                <a:gd name="connsiteY90" fmla="*/ 444942 h 459277"/>
                <a:gd name="connsiteX91" fmla="*/ 137385 w 430937"/>
                <a:gd name="connsiteY91" fmla="*/ 412024 h 459277"/>
                <a:gd name="connsiteX92" fmla="*/ 142103 w 430937"/>
                <a:gd name="connsiteY92" fmla="*/ 423184 h 459277"/>
                <a:gd name="connsiteX93" fmla="*/ 138580 w 430937"/>
                <a:gd name="connsiteY93" fmla="*/ 430198 h 459277"/>
                <a:gd name="connsiteX94" fmla="*/ 162479 w 430937"/>
                <a:gd name="connsiteY94" fmla="*/ 438084 h 459277"/>
                <a:gd name="connsiteX95" fmla="*/ 182794 w 430937"/>
                <a:gd name="connsiteY95" fmla="*/ 401893 h 459277"/>
                <a:gd name="connsiteX96" fmla="*/ 184321 w 430937"/>
                <a:gd name="connsiteY96" fmla="*/ 413053 h 459277"/>
                <a:gd name="connsiteX97" fmla="*/ 208272 w 430937"/>
                <a:gd name="connsiteY97" fmla="*/ 420846 h 459277"/>
                <a:gd name="connsiteX98" fmla="*/ 239081 w 430937"/>
                <a:gd name="connsiteY98" fmla="*/ 367624 h 459277"/>
                <a:gd name="connsiteX99" fmla="*/ 264154 w 430937"/>
                <a:gd name="connsiteY99" fmla="*/ 334767 h 459277"/>
                <a:gd name="connsiteX100" fmla="*/ 217676 w 430937"/>
                <a:gd name="connsiteY100" fmla="*/ 445462 h 459277"/>
                <a:gd name="connsiteX101" fmla="*/ 241575 w 430937"/>
                <a:gd name="connsiteY101" fmla="*/ 453359 h 459277"/>
                <a:gd name="connsiteX102" fmla="*/ 246033 w 430937"/>
                <a:gd name="connsiteY102" fmla="*/ 445462 h 459277"/>
                <a:gd name="connsiteX103" fmla="*/ 265775 w 430937"/>
                <a:gd name="connsiteY103" fmla="*/ 441867 h 459277"/>
                <a:gd name="connsiteX104" fmla="*/ 284531 w 430937"/>
                <a:gd name="connsiteY104" fmla="*/ 413157 h 459277"/>
                <a:gd name="connsiteX105" fmla="*/ 279190 w 430937"/>
                <a:gd name="connsiteY105" fmla="*/ 431039 h 459277"/>
                <a:gd name="connsiteX106" fmla="*/ 300949 w 430937"/>
                <a:gd name="connsiteY106" fmla="*/ 441357 h 459277"/>
                <a:gd name="connsiteX107" fmla="*/ 331217 w 430937"/>
                <a:gd name="connsiteY107" fmla="*/ 415276 h 459277"/>
                <a:gd name="connsiteX108" fmla="*/ 315984 w 430937"/>
                <a:gd name="connsiteY108" fmla="*/ 397861 h 459277"/>
                <a:gd name="connsiteX109" fmla="*/ 334387 w 430937"/>
                <a:gd name="connsiteY109" fmla="*/ 336274 h 459277"/>
                <a:gd name="connsiteX110" fmla="*/ 320130 w 430937"/>
                <a:gd name="connsiteY110" fmla="*/ 322610 h 459277"/>
                <a:gd name="connsiteX111" fmla="*/ 325793 w 430937"/>
                <a:gd name="connsiteY111" fmla="*/ 304166 h 459277"/>
                <a:gd name="connsiteX112" fmla="*/ 310207 w 430937"/>
                <a:gd name="connsiteY112" fmla="*/ 290471 h 459277"/>
                <a:gd name="connsiteX113" fmla="*/ 325253 w 430937"/>
                <a:gd name="connsiteY113" fmla="*/ 254612 h 459277"/>
                <a:gd name="connsiteX114" fmla="*/ 354057 w 430937"/>
                <a:gd name="connsiteY114" fmla="*/ 216862 h 459277"/>
                <a:gd name="connsiteX115" fmla="*/ 369356 w 430937"/>
                <a:gd name="connsiteY115" fmla="*/ 225980 h 459277"/>
                <a:gd name="connsiteX116" fmla="*/ 373093 w 430937"/>
                <a:gd name="connsiteY116" fmla="*/ 224354 h 459277"/>
                <a:gd name="connsiteX117" fmla="*/ 402676 w 430937"/>
                <a:gd name="connsiteY117" fmla="*/ 202990 h 459277"/>
                <a:gd name="connsiteX118" fmla="*/ 424583 w 430937"/>
                <a:gd name="connsiteY118" fmla="*/ 200554 h 459277"/>
                <a:gd name="connsiteX119" fmla="*/ 427386 w 430937"/>
                <a:gd name="connsiteY119" fmla="*/ 195145 h 459277"/>
                <a:gd name="connsiteX120" fmla="*/ 430752 w 430937"/>
                <a:gd name="connsiteY120" fmla="*/ 174997 h 459277"/>
                <a:gd name="connsiteX121" fmla="*/ 413815 w 430937"/>
                <a:gd name="connsiteY121" fmla="*/ 165313 h 459277"/>
                <a:gd name="connsiteX122" fmla="*/ 97100 w 430937"/>
                <a:gd name="connsiteY122" fmla="*/ 78091 h 459277"/>
                <a:gd name="connsiteX123" fmla="*/ 93369 w 430937"/>
                <a:gd name="connsiteY123" fmla="*/ 74839 h 459277"/>
                <a:gd name="connsiteX124" fmla="*/ 106213 w 430937"/>
                <a:gd name="connsiteY124" fmla="*/ 63658 h 459277"/>
                <a:gd name="connsiteX125" fmla="*/ 97173 w 430937"/>
                <a:gd name="connsiteY125" fmla="*/ 78206 h 459277"/>
                <a:gd name="connsiteX126" fmla="*/ 103417 w 430937"/>
                <a:gd name="connsiteY126" fmla="*/ 120517 h 459277"/>
                <a:gd name="connsiteX127" fmla="*/ 101879 w 430937"/>
                <a:gd name="connsiteY127" fmla="*/ 120517 h 459277"/>
                <a:gd name="connsiteX128" fmla="*/ 106265 w 430937"/>
                <a:gd name="connsiteY128" fmla="*/ 116361 h 459277"/>
                <a:gd name="connsiteX129" fmla="*/ 190566 w 430937"/>
                <a:gd name="connsiteY129" fmla="*/ 388353 h 459277"/>
                <a:gd name="connsiteX130" fmla="*/ 232130 w 430937"/>
                <a:gd name="connsiteY130" fmla="*/ 314235 h 459277"/>
                <a:gd name="connsiteX131" fmla="*/ 240536 w 430937"/>
                <a:gd name="connsiteY131" fmla="*/ 301194 h 459277"/>
                <a:gd name="connsiteX132" fmla="*/ 240661 w 430937"/>
                <a:gd name="connsiteY132" fmla="*/ 301028 h 459277"/>
                <a:gd name="connsiteX133" fmla="*/ 190566 w 430937"/>
                <a:gd name="connsiteY133" fmla="*/ 388353 h 459277"/>
                <a:gd name="connsiteX134" fmla="*/ 267396 w 430937"/>
                <a:gd name="connsiteY134" fmla="*/ 112215 h 459277"/>
                <a:gd name="connsiteX135" fmla="*/ 261837 w 430937"/>
                <a:gd name="connsiteY135" fmla="*/ 114293 h 459277"/>
                <a:gd name="connsiteX136" fmla="*/ 267448 w 430937"/>
                <a:gd name="connsiteY136" fmla="*/ 106344 h 459277"/>
                <a:gd name="connsiteX137" fmla="*/ 267989 w 430937"/>
                <a:gd name="connsiteY137" fmla="*/ 95122 h 459277"/>
                <a:gd name="connsiteX138" fmla="*/ 278951 w 430937"/>
                <a:gd name="connsiteY138" fmla="*/ 91766 h 459277"/>
                <a:gd name="connsiteX139" fmla="*/ 279533 w 430937"/>
                <a:gd name="connsiteY139" fmla="*/ 91153 h 459277"/>
                <a:gd name="connsiteX140" fmla="*/ 280686 w 430937"/>
                <a:gd name="connsiteY140" fmla="*/ 95725 h 459277"/>
                <a:gd name="connsiteX141" fmla="*/ 267396 w 430937"/>
                <a:gd name="connsiteY141" fmla="*/ 112215 h 459277"/>
                <a:gd name="connsiteX142" fmla="*/ 289560 w 430937"/>
                <a:gd name="connsiteY142" fmla="*/ 195664 h 459277"/>
                <a:gd name="connsiteX143" fmla="*/ 285300 w 430937"/>
                <a:gd name="connsiteY143" fmla="*/ 192838 h 459277"/>
                <a:gd name="connsiteX144" fmla="*/ 308461 w 430937"/>
                <a:gd name="connsiteY144" fmla="*/ 158465 h 459277"/>
                <a:gd name="connsiteX145" fmla="*/ 314457 w 430937"/>
                <a:gd name="connsiteY145" fmla="*/ 166892 h 459277"/>
                <a:gd name="connsiteX146" fmla="*/ 289560 w 430937"/>
                <a:gd name="connsiteY146" fmla="*/ 195664 h 459277"/>
                <a:gd name="connsiteX147" fmla="*/ 343406 w 430937"/>
                <a:gd name="connsiteY147" fmla="*/ 153758 h 459277"/>
                <a:gd name="connsiteX148" fmla="*/ 341328 w 430937"/>
                <a:gd name="connsiteY148" fmla="*/ 157156 h 459277"/>
                <a:gd name="connsiteX149" fmla="*/ 339405 w 430937"/>
                <a:gd name="connsiteY149" fmla="*/ 162351 h 459277"/>
                <a:gd name="connsiteX150" fmla="*/ 336454 w 430937"/>
                <a:gd name="connsiteY150" fmla="*/ 160003 h 459277"/>
                <a:gd name="connsiteX151" fmla="*/ 343427 w 430937"/>
                <a:gd name="connsiteY151" fmla="*/ 153758 h 459277"/>
                <a:gd name="connsiteX152" fmla="*/ 366017 w 430937"/>
                <a:gd name="connsiteY152" fmla="*/ 194012 h 459277"/>
                <a:gd name="connsiteX153" fmla="*/ 346613 w 430937"/>
                <a:gd name="connsiteY153" fmla="*/ 188646 h 459277"/>
                <a:gd name="connsiteX154" fmla="*/ 344133 w 430937"/>
                <a:gd name="connsiteY154" fmla="*/ 190427 h 459277"/>
                <a:gd name="connsiteX155" fmla="*/ 327560 w 430937"/>
                <a:gd name="connsiteY155" fmla="*/ 208757 h 459277"/>
                <a:gd name="connsiteX156" fmla="*/ 321855 w 430937"/>
                <a:gd name="connsiteY156" fmla="*/ 209484 h 459277"/>
                <a:gd name="connsiteX157" fmla="*/ 330968 w 430937"/>
                <a:gd name="connsiteY157" fmla="*/ 193607 h 459277"/>
                <a:gd name="connsiteX158" fmla="*/ 331799 w 430937"/>
                <a:gd name="connsiteY158" fmla="*/ 183767 h 459277"/>
                <a:gd name="connsiteX159" fmla="*/ 339572 w 430937"/>
                <a:gd name="connsiteY159" fmla="*/ 174498 h 459277"/>
                <a:gd name="connsiteX160" fmla="*/ 341951 w 430937"/>
                <a:gd name="connsiteY160" fmla="*/ 169552 h 459277"/>
                <a:gd name="connsiteX161" fmla="*/ 355459 w 430937"/>
                <a:gd name="connsiteY161" fmla="*/ 173407 h 459277"/>
                <a:gd name="connsiteX162" fmla="*/ 362535 w 430937"/>
                <a:gd name="connsiteY162" fmla="*/ 180961 h 459277"/>
                <a:gd name="connsiteX163" fmla="*/ 366228 w 430937"/>
                <a:gd name="connsiteY163" fmla="*/ 192308 h 459277"/>
                <a:gd name="connsiteX164" fmla="*/ 366941 w 430937"/>
                <a:gd name="connsiteY164" fmla="*/ 192630 h 4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30937" h="459277">
                  <a:moveTo>
                    <a:pt x="413815" y="165313"/>
                  </a:moveTo>
                  <a:lnTo>
                    <a:pt x="420641" y="154807"/>
                  </a:lnTo>
                  <a:cubicBezTo>
                    <a:pt x="423940" y="150111"/>
                    <a:pt x="422806" y="143630"/>
                    <a:pt x="418110" y="140332"/>
                  </a:cubicBezTo>
                  <a:cubicBezTo>
                    <a:pt x="417597" y="139972"/>
                    <a:pt x="417053" y="139659"/>
                    <a:pt x="416485" y="139398"/>
                  </a:cubicBezTo>
                  <a:cubicBezTo>
                    <a:pt x="415858" y="139097"/>
                    <a:pt x="415208" y="138847"/>
                    <a:pt x="414542" y="138649"/>
                  </a:cubicBezTo>
                  <a:cubicBezTo>
                    <a:pt x="415103" y="137205"/>
                    <a:pt x="415758" y="135813"/>
                    <a:pt x="416288" y="134348"/>
                  </a:cubicBezTo>
                  <a:cubicBezTo>
                    <a:pt x="419187" y="126305"/>
                    <a:pt x="413970" y="122014"/>
                    <a:pt x="407487" y="121245"/>
                  </a:cubicBezTo>
                  <a:cubicBezTo>
                    <a:pt x="408837" y="115259"/>
                    <a:pt x="403434" y="111467"/>
                    <a:pt x="397314" y="110542"/>
                  </a:cubicBezTo>
                  <a:cubicBezTo>
                    <a:pt x="401117" y="103462"/>
                    <a:pt x="404827" y="96324"/>
                    <a:pt x="408443" y="89126"/>
                  </a:cubicBezTo>
                  <a:cubicBezTo>
                    <a:pt x="410687" y="84951"/>
                    <a:pt x="409120" y="79747"/>
                    <a:pt x="404945" y="77503"/>
                  </a:cubicBezTo>
                  <a:cubicBezTo>
                    <a:pt x="404213" y="77110"/>
                    <a:pt x="403427" y="76825"/>
                    <a:pt x="402613" y="76657"/>
                  </a:cubicBezTo>
                  <a:cubicBezTo>
                    <a:pt x="402884" y="76387"/>
                    <a:pt x="403133" y="76096"/>
                    <a:pt x="403413" y="75816"/>
                  </a:cubicBezTo>
                  <a:cubicBezTo>
                    <a:pt x="415488" y="63565"/>
                    <a:pt x="396275" y="49703"/>
                    <a:pt x="385427" y="60458"/>
                  </a:cubicBezTo>
                  <a:cubicBezTo>
                    <a:pt x="380522" y="65321"/>
                    <a:pt x="375493" y="70049"/>
                    <a:pt x="370433" y="74735"/>
                  </a:cubicBezTo>
                  <a:lnTo>
                    <a:pt x="384118" y="54535"/>
                  </a:lnTo>
                  <a:cubicBezTo>
                    <a:pt x="392118" y="42710"/>
                    <a:pt x="375275" y="33504"/>
                    <a:pt x="365684" y="40164"/>
                  </a:cubicBezTo>
                  <a:cubicBezTo>
                    <a:pt x="368209" y="37047"/>
                    <a:pt x="370589" y="33753"/>
                    <a:pt x="373176" y="30636"/>
                  </a:cubicBezTo>
                  <a:cubicBezTo>
                    <a:pt x="383047" y="18770"/>
                    <a:pt x="362182" y="9158"/>
                    <a:pt x="353049" y="17689"/>
                  </a:cubicBezTo>
                  <a:lnTo>
                    <a:pt x="349931" y="20619"/>
                  </a:lnTo>
                  <a:cubicBezTo>
                    <a:pt x="350431" y="16573"/>
                    <a:pt x="348616" y="12589"/>
                    <a:pt x="345235" y="10311"/>
                  </a:cubicBezTo>
                  <a:cubicBezTo>
                    <a:pt x="339722" y="7077"/>
                    <a:pt x="332759" y="7730"/>
                    <a:pt x="327944" y="11932"/>
                  </a:cubicBezTo>
                  <a:cubicBezTo>
                    <a:pt x="324827" y="14405"/>
                    <a:pt x="321897" y="17024"/>
                    <a:pt x="318863" y="19559"/>
                  </a:cubicBezTo>
                  <a:cubicBezTo>
                    <a:pt x="318105" y="19676"/>
                    <a:pt x="317361" y="19864"/>
                    <a:pt x="316639" y="20120"/>
                  </a:cubicBezTo>
                  <a:cubicBezTo>
                    <a:pt x="314646" y="14457"/>
                    <a:pt x="308959" y="10963"/>
                    <a:pt x="303006" y="11745"/>
                  </a:cubicBezTo>
                  <a:cubicBezTo>
                    <a:pt x="305864" y="596"/>
                    <a:pt x="286298" y="-4787"/>
                    <a:pt x="278432" y="5438"/>
                  </a:cubicBezTo>
                  <a:cubicBezTo>
                    <a:pt x="269004" y="17678"/>
                    <a:pt x="259582" y="29926"/>
                    <a:pt x="250168" y="42180"/>
                  </a:cubicBezTo>
                  <a:cubicBezTo>
                    <a:pt x="248029" y="41102"/>
                    <a:pt x="245674" y="40519"/>
                    <a:pt x="243279" y="40476"/>
                  </a:cubicBezTo>
                  <a:lnTo>
                    <a:pt x="256122" y="23092"/>
                  </a:lnTo>
                  <a:cubicBezTo>
                    <a:pt x="265599" y="10280"/>
                    <a:pt x="245170" y="1905"/>
                    <a:pt x="235787" y="10010"/>
                  </a:cubicBezTo>
                  <a:cubicBezTo>
                    <a:pt x="229941" y="15060"/>
                    <a:pt x="224212" y="20238"/>
                    <a:pt x="218601" y="25544"/>
                  </a:cubicBezTo>
                  <a:cubicBezTo>
                    <a:pt x="215220" y="25445"/>
                    <a:pt x="211938" y="26685"/>
                    <a:pt x="209467" y="28994"/>
                  </a:cubicBezTo>
                  <a:lnTo>
                    <a:pt x="201497" y="36798"/>
                  </a:lnTo>
                  <a:cubicBezTo>
                    <a:pt x="198492" y="34530"/>
                    <a:pt x="194795" y="33370"/>
                    <a:pt x="191034" y="33514"/>
                  </a:cubicBezTo>
                  <a:cubicBezTo>
                    <a:pt x="195699" y="22084"/>
                    <a:pt x="178087" y="14592"/>
                    <a:pt x="169348" y="22947"/>
                  </a:cubicBezTo>
                  <a:lnTo>
                    <a:pt x="147652" y="43728"/>
                  </a:lnTo>
                  <a:cubicBezTo>
                    <a:pt x="152549" y="35817"/>
                    <a:pt x="157450" y="27910"/>
                    <a:pt x="162355" y="20006"/>
                  </a:cubicBezTo>
                  <a:cubicBezTo>
                    <a:pt x="169182" y="8981"/>
                    <a:pt x="154884" y="-1908"/>
                    <a:pt x="144815" y="4970"/>
                  </a:cubicBezTo>
                  <a:cubicBezTo>
                    <a:pt x="102830" y="33525"/>
                    <a:pt x="64189" y="66711"/>
                    <a:pt x="29621" y="103902"/>
                  </a:cubicBezTo>
                  <a:cubicBezTo>
                    <a:pt x="25155" y="107800"/>
                    <a:pt x="24694" y="114581"/>
                    <a:pt x="28591" y="119047"/>
                  </a:cubicBezTo>
                  <a:cubicBezTo>
                    <a:pt x="29230" y="119778"/>
                    <a:pt x="29964" y="120420"/>
                    <a:pt x="30775" y="120954"/>
                  </a:cubicBezTo>
                  <a:cubicBezTo>
                    <a:pt x="26785" y="126054"/>
                    <a:pt x="23057" y="131353"/>
                    <a:pt x="19604" y="136831"/>
                  </a:cubicBezTo>
                  <a:cubicBezTo>
                    <a:pt x="16622" y="140456"/>
                    <a:pt x="17143" y="145813"/>
                    <a:pt x="20768" y="148795"/>
                  </a:cubicBezTo>
                  <a:cubicBezTo>
                    <a:pt x="20775" y="148801"/>
                    <a:pt x="20782" y="148806"/>
                    <a:pt x="20789" y="148812"/>
                  </a:cubicBezTo>
                  <a:lnTo>
                    <a:pt x="3405" y="167120"/>
                  </a:lnTo>
                  <a:cubicBezTo>
                    <a:pt x="-6103" y="177137"/>
                    <a:pt x="6148" y="189721"/>
                    <a:pt x="17516" y="183143"/>
                  </a:cubicBezTo>
                  <a:cubicBezTo>
                    <a:pt x="18659" y="182489"/>
                    <a:pt x="19729" y="181740"/>
                    <a:pt x="20862" y="181065"/>
                  </a:cubicBezTo>
                  <a:lnTo>
                    <a:pt x="18191" y="184640"/>
                  </a:lnTo>
                  <a:cubicBezTo>
                    <a:pt x="15137" y="188840"/>
                    <a:pt x="16067" y="194721"/>
                    <a:pt x="20268" y="197775"/>
                  </a:cubicBezTo>
                  <a:cubicBezTo>
                    <a:pt x="20448" y="197906"/>
                    <a:pt x="20632" y="198030"/>
                    <a:pt x="20820" y="198148"/>
                  </a:cubicBezTo>
                  <a:cubicBezTo>
                    <a:pt x="22251" y="199010"/>
                    <a:pt x="23842" y="199572"/>
                    <a:pt x="25496" y="199800"/>
                  </a:cubicBezTo>
                  <a:cubicBezTo>
                    <a:pt x="23491" y="201878"/>
                    <a:pt x="21631" y="204008"/>
                    <a:pt x="19615" y="206034"/>
                  </a:cubicBezTo>
                  <a:cubicBezTo>
                    <a:pt x="8185" y="217558"/>
                    <a:pt x="25444" y="228895"/>
                    <a:pt x="36292" y="220270"/>
                  </a:cubicBezTo>
                  <a:lnTo>
                    <a:pt x="51058" y="208507"/>
                  </a:lnTo>
                  <a:cubicBezTo>
                    <a:pt x="51580" y="209717"/>
                    <a:pt x="52360" y="210799"/>
                    <a:pt x="53344" y="211677"/>
                  </a:cubicBezTo>
                  <a:cubicBezTo>
                    <a:pt x="56020" y="213801"/>
                    <a:pt x="59468" y="214699"/>
                    <a:pt x="62841" y="214150"/>
                  </a:cubicBezTo>
                  <a:cubicBezTo>
                    <a:pt x="64004" y="219010"/>
                    <a:pt x="68695" y="222171"/>
                    <a:pt x="73637" y="221423"/>
                  </a:cubicBezTo>
                  <a:lnTo>
                    <a:pt x="83727" y="220249"/>
                  </a:lnTo>
                  <a:cubicBezTo>
                    <a:pt x="90090" y="220203"/>
                    <a:pt x="95484" y="215554"/>
                    <a:pt x="96466" y="209266"/>
                  </a:cubicBezTo>
                  <a:cubicBezTo>
                    <a:pt x="96532" y="207783"/>
                    <a:pt x="96213" y="206309"/>
                    <a:pt x="95541" y="204985"/>
                  </a:cubicBezTo>
                  <a:cubicBezTo>
                    <a:pt x="105383" y="195120"/>
                    <a:pt x="114666" y="184713"/>
                    <a:pt x="123348" y="173812"/>
                  </a:cubicBezTo>
                  <a:cubicBezTo>
                    <a:pt x="126409" y="169653"/>
                    <a:pt x="125520" y="163799"/>
                    <a:pt x="121361" y="160737"/>
                  </a:cubicBezTo>
                  <a:cubicBezTo>
                    <a:pt x="121152" y="160584"/>
                    <a:pt x="120938" y="160439"/>
                    <a:pt x="120718" y="160304"/>
                  </a:cubicBezTo>
                  <a:cubicBezTo>
                    <a:pt x="117463" y="158386"/>
                    <a:pt x="113546" y="157940"/>
                    <a:pt x="109943" y="159078"/>
                  </a:cubicBezTo>
                  <a:cubicBezTo>
                    <a:pt x="110791" y="156259"/>
                    <a:pt x="110251" y="153206"/>
                    <a:pt x="108488" y="150848"/>
                  </a:cubicBezTo>
                  <a:cubicBezTo>
                    <a:pt x="110232" y="150426"/>
                    <a:pt x="111854" y="149604"/>
                    <a:pt x="113226" y="148448"/>
                  </a:cubicBezTo>
                  <a:cubicBezTo>
                    <a:pt x="117357" y="149257"/>
                    <a:pt x="121628" y="148071"/>
                    <a:pt x="124750" y="145248"/>
                  </a:cubicBezTo>
                  <a:lnTo>
                    <a:pt x="126776" y="143263"/>
                  </a:lnTo>
                  <a:cubicBezTo>
                    <a:pt x="127788" y="145958"/>
                    <a:pt x="129912" y="148086"/>
                    <a:pt x="132606" y="149103"/>
                  </a:cubicBezTo>
                  <a:cubicBezTo>
                    <a:pt x="126735" y="157883"/>
                    <a:pt x="135577" y="165323"/>
                    <a:pt x="144295" y="165240"/>
                  </a:cubicBezTo>
                  <a:lnTo>
                    <a:pt x="138882" y="172597"/>
                  </a:lnTo>
                  <a:cubicBezTo>
                    <a:pt x="135579" y="176256"/>
                    <a:pt x="135867" y="181900"/>
                    <a:pt x="139527" y="185203"/>
                  </a:cubicBezTo>
                  <a:cubicBezTo>
                    <a:pt x="139561" y="185234"/>
                    <a:pt x="139595" y="185264"/>
                    <a:pt x="139630" y="185294"/>
                  </a:cubicBezTo>
                  <a:lnTo>
                    <a:pt x="122620" y="207905"/>
                  </a:lnTo>
                  <a:cubicBezTo>
                    <a:pt x="119473" y="211051"/>
                    <a:pt x="119265" y="216085"/>
                    <a:pt x="122142" y="219480"/>
                  </a:cubicBezTo>
                  <a:cubicBezTo>
                    <a:pt x="120334" y="222182"/>
                    <a:pt x="118443" y="224821"/>
                    <a:pt x="116666" y="227544"/>
                  </a:cubicBezTo>
                  <a:cubicBezTo>
                    <a:pt x="110982" y="236251"/>
                    <a:pt x="117414" y="242714"/>
                    <a:pt x="125217" y="243785"/>
                  </a:cubicBezTo>
                  <a:cubicBezTo>
                    <a:pt x="124957" y="248661"/>
                    <a:pt x="128386" y="252961"/>
                    <a:pt x="133198" y="253791"/>
                  </a:cubicBezTo>
                  <a:lnTo>
                    <a:pt x="112967" y="282418"/>
                  </a:lnTo>
                  <a:cubicBezTo>
                    <a:pt x="107428" y="290263"/>
                    <a:pt x="112593" y="296477"/>
                    <a:pt x="119679" y="298243"/>
                  </a:cubicBezTo>
                  <a:cubicBezTo>
                    <a:pt x="116718" y="306743"/>
                    <a:pt x="124698" y="312032"/>
                    <a:pt x="132792" y="311450"/>
                  </a:cubicBezTo>
                  <a:cubicBezTo>
                    <a:pt x="131400" y="314329"/>
                    <a:pt x="129925" y="317155"/>
                    <a:pt x="128564" y="320054"/>
                  </a:cubicBezTo>
                  <a:cubicBezTo>
                    <a:pt x="127527" y="322025"/>
                    <a:pt x="127278" y="324317"/>
                    <a:pt x="127868" y="326465"/>
                  </a:cubicBezTo>
                  <a:cubicBezTo>
                    <a:pt x="124958" y="331889"/>
                    <a:pt x="122028" y="337292"/>
                    <a:pt x="119222" y="342779"/>
                  </a:cubicBezTo>
                  <a:cubicBezTo>
                    <a:pt x="119108" y="342976"/>
                    <a:pt x="118983" y="343163"/>
                    <a:pt x="118879" y="343350"/>
                  </a:cubicBezTo>
                  <a:lnTo>
                    <a:pt x="118879" y="343350"/>
                  </a:lnTo>
                  <a:cubicBezTo>
                    <a:pt x="118401" y="344275"/>
                    <a:pt x="117892" y="345179"/>
                    <a:pt x="117414" y="346114"/>
                  </a:cubicBezTo>
                  <a:cubicBezTo>
                    <a:pt x="110764" y="359248"/>
                    <a:pt x="135006" y="364818"/>
                    <a:pt x="141313" y="354001"/>
                  </a:cubicBezTo>
                  <a:cubicBezTo>
                    <a:pt x="156567" y="327847"/>
                    <a:pt x="172361" y="302046"/>
                    <a:pt x="188457" y="276381"/>
                  </a:cubicBezTo>
                  <a:lnTo>
                    <a:pt x="141697" y="358241"/>
                  </a:lnTo>
                  <a:cubicBezTo>
                    <a:pt x="124636" y="383075"/>
                    <a:pt x="108229" y="408377"/>
                    <a:pt x="92704" y="434281"/>
                  </a:cubicBezTo>
                  <a:cubicBezTo>
                    <a:pt x="83914" y="448943"/>
                    <a:pt x="106971" y="457141"/>
                    <a:pt x="115201" y="444942"/>
                  </a:cubicBezTo>
                  <a:lnTo>
                    <a:pt x="137385" y="412024"/>
                  </a:lnTo>
                  <a:cubicBezTo>
                    <a:pt x="136099" y="416393"/>
                    <a:pt x="138073" y="421062"/>
                    <a:pt x="142103" y="423184"/>
                  </a:cubicBezTo>
                  <a:cubicBezTo>
                    <a:pt x="140949" y="425542"/>
                    <a:pt x="139713" y="427839"/>
                    <a:pt x="138580" y="430198"/>
                  </a:cubicBezTo>
                  <a:cubicBezTo>
                    <a:pt x="132221" y="443488"/>
                    <a:pt x="156339" y="449078"/>
                    <a:pt x="162479" y="438084"/>
                  </a:cubicBezTo>
                  <a:cubicBezTo>
                    <a:pt x="169240" y="426017"/>
                    <a:pt x="176012" y="413953"/>
                    <a:pt x="182794" y="401893"/>
                  </a:cubicBezTo>
                  <a:cubicBezTo>
                    <a:pt x="180754" y="405536"/>
                    <a:pt x="181377" y="410091"/>
                    <a:pt x="184321" y="413053"/>
                  </a:cubicBezTo>
                  <a:cubicBezTo>
                    <a:pt x="178357" y="426363"/>
                    <a:pt x="202287" y="431954"/>
                    <a:pt x="208272" y="420846"/>
                  </a:cubicBezTo>
                  <a:cubicBezTo>
                    <a:pt x="218009" y="402797"/>
                    <a:pt x="228327" y="385070"/>
                    <a:pt x="239081" y="367624"/>
                  </a:cubicBezTo>
                  <a:lnTo>
                    <a:pt x="264154" y="334767"/>
                  </a:lnTo>
                  <a:lnTo>
                    <a:pt x="217676" y="445462"/>
                  </a:lnTo>
                  <a:cubicBezTo>
                    <a:pt x="211930" y="459167"/>
                    <a:pt x="235424" y="464290"/>
                    <a:pt x="241575" y="453359"/>
                  </a:cubicBezTo>
                  <a:lnTo>
                    <a:pt x="246033" y="445462"/>
                  </a:lnTo>
                  <a:cubicBezTo>
                    <a:pt x="252519" y="449721"/>
                    <a:pt x="261207" y="448139"/>
                    <a:pt x="265775" y="441867"/>
                  </a:cubicBezTo>
                  <a:cubicBezTo>
                    <a:pt x="272010" y="432293"/>
                    <a:pt x="278262" y="422723"/>
                    <a:pt x="284531" y="413157"/>
                  </a:cubicBezTo>
                  <a:lnTo>
                    <a:pt x="279190" y="431039"/>
                  </a:lnTo>
                  <a:cubicBezTo>
                    <a:pt x="275262" y="444204"/>
                    <a:pt x="292605" y="448548"/>
                    <a:pt x="300949" y="441357"/>
                  </a:cubicBezTo>
                  <a:lnTo>
                    <a:pt x="331217" y="415276"/>
                  </a:lnTo>
                  <a:cubicBezTo>
                    <a:pt x="343375" y="404802"/>
                    <a:pt x="327622" y="392073"/>
                    <a:pt x="315984" y="397861"/>
                  </a:cubicBezTo>
                  <a:cubicBezTo>
                    <a:pt x="322115" y="377342"/>
                    <a:pt x="328249" y="356813"/>
                    <a:pt x="334387" y="336274"/>
                  </a:cubicBezTo>
                  <a:cubicBezTo>
                    <a:pt x="337317" y="326465"/>
                    <a:pt x="328329" y="321457"/>
                    <a:pt x="320130" y="322610"/>
                  </a:cubicBezTo>
                  <a:cubicBezTo>
                    <a:pt x="322118" y="316500"/>
                    <a:pt x="324006" y="310352"/>
                    <a:pt x="325793" y="304166"/>
                  </a:cubicBezTo>
                  <a:cubicBezTo>
                    <a:pt x="328682" y="294170"/>
                    <a:pt x="318520" y="288705"/>
                    <a:pt x="310207" y="290471"/>
                  </a:cubicBezTo>
                  <a:lnTo>
                    <a:pt x="325253" y="254612"/>
                  </a:lnTo>
                  <a:lnTo>
                    <a:pt x="354057" y="216862"/>
                  </a:lnTo>
                  <a:cubicBezTo>
                    <a:pt x="355764" y="223604"/>
                    <a:pt x="362613" y="227687"/>
                    <a:pt x="369356" y="225980"/>
                  </a:cubicBezTo>
                  <a:cubicBezTo>
                    <a:pt x="370681" y="225644"/>
                    <a:pt x="371944" y="225095"/>
                    <a:pt x="373093" y="224354"/>
                  </a:cubicBezTo>
                  <a:cubicBezTo>
                    <a:pt x="383255" y="217610"/>
                    <a:pt x="393085" y="210461"/>
                    <a:pt x="402676" y="202990"/>
                  </a:cubicBezTo>
                  <a:cubicBezTo>
                    <a:pt x="409398" y="208367"/>
                    <a:pt x="419206" y="207276"/>
                    <a:pt x="424583" y="200554"/>
                  </a:cubicBezTo>
                  <a:cubicBezTo>
                    <a:pt x="425864" y="198953"/>
                    <a:pt x="426816" y="197115"/>
                    <a:pt x="427386" y="195145"/>
                  </a:cubicBezTo>
                  <a:lnTo>
                    <a:pt x="430752" y="174997"/>
                  </a:lnTo>
                  <a:cubicBezTo>
                    <a:pt x="432498" y="165635"/>
                    <a:pt x="421525" y="163099"/>
                    <a:pt x="413815" y="165313"/>
                  </a:cubicBezTo>
                  <a:close/>
                  <a:moveTo>
                    <a:pt x="97100" y="78091"/>
                  </a:moveTo>
                  <a:cubicBezTo>
                    <a:pt x="96156" y="76705"/>
                    <a:pt x="94871" y="75585"/>
                    <a:pt x="93369" y="74839"/>
                  </a:cubicBezTo>
                  <a:cubicBezTo>
                    <a:pt x="97609" y="71057"/>
                    <a:pt x="101890" y="67330"/>
                    <a:pt x="106213" y="63658"/>
                  </a:cubicBezTo>
                  <a:lnTo>
                    <a:pt x="97173" y="78206"/>
                  </a:lnTo>
                  <a:close/>
                  <a:moveTo>
                    <a:pt x="103417" y="120517"/>
                  </a:moveTo>
                  <a:cubicBezTo>
                    <a:pt x="102905" y="120486"/>
                    <a:pt x="102392" y="120486"/>
                    <a:pt x="101879" y="120517"/>
                  </a:cubicBezTo>
                  <a:lnTo>
                    <a:pt x="106265" y="116361"/>
                  </a:lnTo>
                  <a:close/>
                  <a:moveTo>
                    <a:pt x="190566" y="388353"/>
                  </a:moveTo>
                  <a:lnTo>
                    <a:pt x="232130" y="314235"/>
                  </a:lnTo>
                  <a:cubicBezTo>
                    <a:pt x="234935" y="309892"/>
                    <a:pt x="237658" y="305486"/>
                    <a:pt x="240536" y="301194"/>
                  </a:cubicBezTo>
                  <a:lnTo>
                    <a:pt x="240661" y="301028"/>
                  </a:lnTo>
                  <a:cubicBezTo>
                    <a:pt x="223966" y="330116"/>
                    <a:pt x="207268" y="359224"/>
                    <a:pt x="190566" y="388353"/>
                  </a:cubicBezTo>
                  <a:close/>
                  <a:moveTo>
                    <a:pt x="267396" y="112215"/>
                  </a:moveTo>
                  <a:cubicBezTo>
                    <a:pt x="265428" y="112548"/>
                    <a:pt x="263542" y="113254"/>
                    <a:pt x="261837" y="114293"/>
                  </a:cubicBezTo>
                  <a:cubicBezTo>
                    <a:pt x="263697" y="111643"/>
                    <a:pt x="265578" y="108994"/>
                    <a:pt x="267448" y="106344"/>
                  </a:cubicBezTo>
                  <a:cubicBezTo>
                    <a:pt x="270187" y="103173"/>
                    <a:pt x="270410" y="98542"/>
                    <a:pt x="267989" y="95122"/>
                  </a:cubicBezTo>
                  <a:cubicBezTo>
                    <a:pt x="271970" y="95833"/>
                    <a:pt x="276050" y="94584"/>
                    <a:pt x="278951" y="91766"/>
                  </a:cubicBezTo>
                  <a:lnTo>
                    <a:pt x="279533" y="91153"/>
                  </a:lnTo>
                  <a:cubicBezTo>
                    <a:pt x="279415" y="92761"/>
                    <a:pt x="279819" y="94365"/>
                    <a:pt x="280686" y="95725"/>
                  </a:cubicBezTo>
                  <a:cubicBezTo>
                    <a:pt x="276239" y="101190"/>
                    <a:pt x="271781" y="106708"/>
                    <a:pt x="267396" y="112215"/>
                  </a:cubicBezTo>
                  <a:close/>
                  <a:moveTo>
                    <a:pt x="289560" y="195664"/>
                  </a:moveTo>
                  <a:cubicBezTo>
                    <a:pt x="288337" y="194454"/>
                    <a:pt x="286890" y="193494"/>
                    <a:pt x="285300" y="192838"/>
                  </a:cubicBezTo>
                  <a:lnTo>
                    <a:pt x="308461" y="158465"/>
                  </a:lnTo>
                  <a:cubicBezTo>
                    <a:pt x="308583" y="162224"/>
                    <a:pt x="310945" y="165544"/>
                    <a:pt x="314457" y="166892"/>
                  </a:cubicBezTo>
                  <a:cubicBezTo>
                    <a:pt x="305999" y="176355"/>
                    <a:pt x="297700" y="185945"/>
                    <a:pt x="289560" y="195664"/>
                  </a:cubicBezTo>
                  <a:close/>
                  <a:moveTo>
                    <a:pt x="343406" y="153758"/>
                  </a:moveTo>
                  <a:cubicBezTo>
                    <a:pt x="342689" y="154880"/>
                    <a:pt x="342055" y="156044"/>
                    <a:pt x="341328" y="157156"/>
                  </a:cubicBezTo>
                  <a:cubicBezTo>
                    <a:pt x="340281" y="158709"/>
                    <a:pt x="339621" y="160490"/>
                    <a:pt x="339405" y="162351"/>
                  </a:cubicBezTo>
                  <a:cubicBezTo>
                    <a:pt x="338534" y="161437"/>
                    <a:pt x="337541" y="160647"/>
                    <a:pt x="336454" y="160003"/>
                  </a:cubicBezTo>
                  <a:cubicBezTo>
                    <a:pt x="338813" y="157987"/>
                    <a:pt x="341068" y="155826"/>
                    <a:pt x="343427" y="153758"/>
                  </a:cubicBezTo>
                  <a:close/>
                  <a:moveTo>
                    <a:pt x="366017" y="194012"/>
                  </a:moveTo>
                  <a:cubicBezTo>
                    <a:pt x="362140" y="187172"/>
                    <a:pt x="353453" y="184769"/>
                    <a:pt x="346613" y="188646"/>
                  </a:cubicBezTo>
                  <a:cubicBezTo>
                    <a:pt x="345725" y="189149"/>
                    <a:pt x="344894" y="189746"/>
                    <a:pt x="344133" y="190427"/>
                  </a:cubicBezTo>
                  <a:cubicBezTo>
                    <a:pt x="338512" y="196454"/>
                    <a:pt x="333046" y="202616"/>
                    <a:pt x="327560" y="208757"/>
                  </a:cubicBezTo>
                  <a:cubicBezTo>
                    <a:pt x="325629" y="208635"/>
                    <a:pt x="323693" y="208882"/>
                    <a:pt x="321855" y="209484"/>
                  </a:cubicBezTo>
                  <a:lnTo>
                    <a:pt x="330968" y="193607"/>
                  </a:lnTo>
                  <a:cubicBezTo>
                    <a:pt x="332860" y="190668"/>
                    <a:pt x="333172" y="186982"/>
                    <a:pt x="331799" y="183767"/>
                  </a:cubicBezTo>
                  <a:cubicBezTo>
                    <a:pt x="334397" y="180649"/>
                    <a:pt x="336995" y="177532"/>
                    <a:pt x="339572" y="174498"/>
                  </a:cubicBezTo>
                  <a:cubicBezTo>
                    <a:pt x="340822" y="173111"/>
                    <a:pt x="341648" y="171395"/>
                    <a:pt x="341951" y="169552"/>
                  </a:cubicBezTo>
                  <a:cubicBezTo>
                    <a:pt x="345501" y="173058"/>
                    <a:pt x="350594" y="174511"/>
                    <a:pt x="355459" y="173407"/>
                  </a:cubicBezTo>
                  <a:cubicBezTo>
                    <a:pt x="356082" y="177120"/>
                    <a:pt x="358871" y="180097"/>
                    <a:pt x="362535" y="180961"/>
                  </a:cubicBezTo>
                  <a:cubicBezTo>
                    <a:pt x="360422" y="185114"/>
                    <a:pt x="362075" y="190194"/>
                    <a:pt x="366228" y="192308"/>
                  </a:cubicBezTo>
                  <a:cubicBezTo>
                    <a:pt x="366460" y="192426"/>
                    <a:pt x="366698" y="192534"/>
                    <a:pt x="366941" y="192630"/>
                  </a:cubicBezTo>
                  <a:close/>
                </a:path>
              </a:pathLst>
            </a:custGeom>
            <a:solidFill>
              <a:srgbClr val="00C6D7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165">
              <a:extLst>
                <a:ext uri="{FF2B5EF4-FFF2-40B4-BE49-F238E27FC236}">
                  <a16:creationId xmlns:a16="http://schemas.microsoft.com/office/drawing/2014/main" id="{93D8FAF2-31A1-4B37-B233-00F5464C54E6}"/>
                </a:ext>
              </a:extLst>
            </p:cNvPr>
            <p:cNvSpPr/>
            <p:nvPr/>
          </p:nvSpPr>
          <p:spPr>
            <a:xfrm>
              <a:off x="4786063" y="2470681"/>
              <a:ext cx="425017" cy="779846"/>
            </a:xfrm>
            <a:custGeom>
              <a:avLst/>
              <a:gdLst>
                <a:gd name="connsiteX0" fmla="*/ 424230 w 425017"/>
                <a:gd name="connsiteY0" fmla="*/ 737780 h 779846"/>
                <a:gd name="connsiteX1" fmla="*/ 380380 w 425017"/>
                <a:gd name="connsiteY1" fmla="*/ 701537 h 779846"/>
                <a:gd name="connsiteX2" fmla="*/ 332229 w 425017"/>
                <a:gd name="connsiteY2" fmla="*/ 692455 h 779846"/>
                <a:gd name="connsiteX3" fmla="*/ 332156 w 425017"/>
                <a:gd name="connsiteY3" fmla="*/ 688808 h 779846"/>
                <a:gd name="connsiteX4" fmla="*/ 331813 w 425017"/>
                <a:gd name="connsiteY4" fmla="*/ 571245 h 779846"/>
                <a:gd name="connsiteX5" fmla="*/ 333787 w 425017"/>
                <a:gd name="connsiteY5" fmla="*/ 410030 h 779846"/>
                <a:gd name="connsiteX6" fmla="*/ 337351 w 425017"/>
                <a:gd name="connsiteY6" fmla="*/ 326165 h 779846"/>
                <a:gd name="connsiteX7" fmla="*/ 335138 w 425017"/>
                <a:gd name="connsiteY7" fmla="*/ 198513 h 779846"/>
                <a:gd name="connsiteX8" fmla="*/ 327864 w 425017"/>
                <a:gd name="connsiteY8" fmla="*/ 101566 h 779846"/>
                <a:gd name="connsiteX9" fmla="*/ 321339 w 425017"/>
                <a:gd name="connsiteY9" fmla="*/ 56428 h 779846"/>
                <a:gd name="connsiteX10" fmla="*/ 318481 w 425017"/>
                <a:gd name="connsiteY10" fmla="*/ 40176 h 779846"/>
                <a:gd name="connsiteX11" fmla="*/ 319230 w 425017"/>
                <a:gd name="connsiteY11" fmla="*/ 37443 h 779846"/>
                <a:gd name="connsiteX12" fmla="*/ 315582 w 425017"/>
                <a:gd name="connsiteY12" fmla="*/ 4639 h 779846"/>
                <a:gd name="connsiteX13" fmla="*/ 301326 w 425017"/>
                <a:gd name="connsiteY13" fmla="*/ 8453 h 779846"/>
                <a:gd name="connsiteX14" fmla="*/ 304256 w 425017"/>
                <a:gd name="connsiteY14" fmla="*/ 33329 h 779846"/>
                <a:gd name="connsiteX15" fmla="*/ 303696 w 425017"/>
                <a:gd name="connsiteY15" fmla="*/ 34160 h 779846"/>
                <a:gd name="connsiteX16" fmla="*/ 258931 w 425017"/>
                <a:gd name="connsiteY16" fmla="*/ 48177 h 779846"/>
                <a:gd name="connsiteX17" fmla="*/ 231613 w 425017"/>
                <a:gd name="connsiteY17" fmla="*/ 52645 h 779846"/>
                <a:gd name="connsiteX18" fmla="*/ 230875 w 425017"/>
                <a:gd name="connsiteY18" fmla="*/ 30523 h 779846"/>
                <a:gd name="connsiteX19" fmla="*/ 228475 w 425017"/>
                <a:gd name="connsiteY19" fmla="*/ 24933 h 779846"/>
                <a:gd name="connsiteX20" fmla="*/ 222521 w 425017"/>
                <a:gd name="connsiteY20" fmla="*/ 22803 h 779846"/>
                <a:gd name="connsiteX21" fmla="*/ 216287 w 425017"/>
                <a:gd name="connsiteY21" fmla="*/ 25297 h 779846"/>
                <a:gd name="connsiteX22" fmla="*/ 213647 w 425017"/>
                <a:gd name="connsiteY22" fmla="*/ 30845 h 779846"/>
                <a:gd name="connsiteX23" fmla="*/ 214468 w 425017"/>
                <a:gd name="connsiteY23" fmla="*/ 54152 h 779846"/>
                <a:gd name="connsiteX24" fmla="*/ 197469 w 425017"/>
                <a:gd name="connsiteY24" fmla="*/ 54443 h 779846"/>
                <a:gd name="connsiteX25" fmla="*/ 182381 w 425017"/>
                <a:gd name="connsiteY25" fmla="*/ 53913 h 779846"/>
                <a:gd name="connsiteX26" fmla="*/ 180303 w 425017"/>
                <a:gd name="connsiteY26" fmla="*/ 41704 h 779846"/>
                <a:gd name="connsiteX27" fmla="*/ 180179 w 425017"/>
                <a:gd name="connsiteY27" fmla="*/ 37443 h 779846"/>
                <a:gd name="connsiteX28" fmla="*/ 178100 w 425017"/>
                <a:gd name="connsiteY28" fmla="*/ 32674 h 779846"/>
                <a:gd name="connsiteX29" fmla="*/ 173029 w 425017"/>
                <a:gd name="connsiteY29" fmla="*/ 30866 h 779846"/>
                <a:gd name="connsiteX30" fmla="*/ 165434 w 425017"/>
                <a:gd name="connsiteY30" fmla="*/ 37714 h 779846"/>
                <a:gd name="connsiteX31" fmla="*/ 166473 w 425017"/>
                <a:gd name="connsiteY31" fmla="*/ 48780 h 779846"/>
                <a:gd name="connsiteX32" fmla="*/ 167273 w 425017"/>
                <a:gd name="connsiteY32" fmla="*/ 52936 h 779846"/>
                <a:gd name="connsiteX33" fmla="*/ 82317 w 425017"/>
                <a:gd name="connsiteY33" fmla="*/ 36633 h 779846"/>
                <a:gd name="connsiteX34" fmla="*/ 83896 w 425017"/>
                <a:gd name="connsiteY34" fmla="*/ 8972 h 779846"/>
                <a:gd name="connsiteX35" fmla="*/ 69245 w 425017"/>
                <a:gd name="connsiteY35" fmla="*/ 9253 h 779846"/>
                <a:gd name="connsiteX36" fmla="*/ 67458 w 425017"/>
                <a:gd name="connsiteY36" fmla="*/ 39272 h 779846"/>
                <a:gd name="connsiteX37" fmla="*/ 63780 w 425017"/>
                <a:gd name="connsiteY37" fmla="*/ 44582 h 779846"/>
                <a:gd name="connsiteX38" fmla="*/ 59748 w 425017"/>
                <a:gd name="connsiteY38" fmla="*/ 164077 h 779846"/>
                <a:gd name="connsiteX39" fmla="*/ 63966 w 425017"/>
                <a:gd name="connsiteY39" fmla="*/ 289381 h 779846"/>
                <a:gd name="connsiteX40" fmla="*/ 72622 w 425017"/>
                <a:gd name="connsiteY40" fmla="*/ 426469 h 779846"/>
                <a:gd name="connsiteX41" fmla="*/ 85091 w 425017"/>
                <a:gd name="connsiteY41" fmla="*/ 556615 h 779846"/>
                <a:gd name="connsiteX42" fmla="*/ 95347 w 425017"/>
                <a:gd name="connsiteY42" fmla="*/ 690772 h 779846"/>
                <a:gd name="connsiteX43" fmla="*/ 1496 w 425017"/>
                <a:gd name="connsiteY43" fmla="*/ 749574 h 779846"/>
                <a:gd name="connsiteX44" fmla="*/ 10983 w 425017"/>
                <a:gd name="connsiteY44" fmla="*/ 776445 h 779846"/>
                <a:gd name="connsiteX45" fmla="*/ 39828 w 425017"/>
                <a:gd name="connsiteY45" fmla="*/ 779074 h 779846"/>
                <a:gd name="connsiteX46" fmla="*/ 139758 w 425017"/>
                <a:gd name="connsiteY46" fmla="*/ 769774 h 779846"/>
                <a:gd name="connsiteX47" fmla="*/ 168769 w 425017"/>
                <a:gd name="connsiteY47" fmla="*/ 741563 h 779846"/>
                <a:gd name="connsiteX48" fmla="*/ 165652 w 425017"/>
                <a:gd name="connsiteY48" fmla="*/ 698295 h 779846"/>
                <a:gd name="connsiteX49" fmla="*/ 164395 w 425017"/>
                <a:gd name="connsiteY49" fmla="*/ 696019 h 779846"/>
                <a:gd name="connsiteX50" fmla="*/ 166473 w 425017"/>
                <a:gd name="connsiteY50" fmla="*/ 672515 h 779846"/>
                <a:gd name="connsiteX51" fmla="*/ 170203 w 425017"/>
                <a:gd name="connsiteY51" fmla="*/ 624260 h 779846"/>
                <a:gd name="connsiteX52" fmla="*/ 190673 w 425017"/>
                <a:gd name="connsiteY52" fmla="*/ 348547 h 779846"/>
                <a:gd name="connsiteX53" fmla="*/ 193666 w 425017"/>
                <a:gd name="connsiteY53" fmla="*/ 253751 h 779846"/>
                <a:gd name="connsiteX54" fmla="*/ 195890 w 425017"/>
                <a:gd name="connsiteY54" fmla="*/ 164181 h 779846"/>
                <a:gd name="connsiteX55" fmla="*/ 202228 w 425017"/>
                <a:gd name="connsiteY55" fmla="*/ 164046 h 779846"/>
                <a:gd name="connsiteX56" fmla="*/ 205730 w 425017"/>
                <a:gd name="connsiteY56" fmla="*/ 163620 h 779846"/>
                <a:gd name="connsiteX57" fmla="*/ 208847 w 425017"/>
                <a:gd name="connsiteY57" fmla="*/ 259040 h 779846"/>
                <a:gd name="connsiteX58" fmla="*/ 215268 w 425017"/>
                <a:gd name="connsiteY58" fmla="*/ 377621 h 779846"/>
                <a:gd name="connsiteX59" fmla="*/ 239303 w 425017"/>
                <a:gd name="connsiteY59" fmla="*/ 626837 h 779846"/>
                <a:gd name="connsiteX60" fmla="*/ 247262 w 425017"/>
                <a:gd name="connsiteY60" fmla="*/ 698243 h 779846"/>
                <a:gd name="connsiteX61" fmla="*/ 248478 w 425017"/>
                <a:gd name="connsiteY61" fmla="*/ 700529 h 779846"/>
                <a:gd name="connsiteX62" fmla="*/ 247314 w 425017"/>
                <a:gd name="connsiteY62" fmla="*/ 704290 h 779846"/>
                <a:gd name="connsiteX63" fmla="*/ 250910 w 425017"/>
                <a:gd name="connsiteY63" fmla="*/ 752566 h 779846"/>
                <a:gd name="connsiteX64" fmla="*/ 259908 w 425017"/>
                <a:gd name="connsiteY64" fmla="*/ 768153 h 779846"/>
                <a:gd name="connsiteX65" fmla="*/ 287288 w 425017"/>
                <a:gd name="connsiteY65" fmla="*/ 772372 h 779846"/>
                <a:gd name="connsiteX66" fmla="*/ 383300 w 425017"/>
                <a:gd name="connsiteY66" fmla="*/ 772154 h 779846"/>
                <a:gd name="connsiteX67" fmla="*/ 424230 w 425017"/>
                <a:gd name="connsiteY67" fmla="*/ 737780 h 779846"/>
                <a:gd name="connsiteX68" fmla="*/ 136568 w 425017"/>
                <a:gd name="connsiteY68" fmla="*/ 754406 h 779846"/>
                <a:gd name="connsiteX69" fmla="*/ 50251 w 425017"/>
                <a:gd name="connsiteY69" fmla="*/ 762999 h 779846"/>
                <a:gd name="connsiteX70" fmla="*/ 24814 w 425017"/>
                <a:gd name="connsiteY70" fmla="*/ 763768 h 779846"/>
                <a:gd name="connsiteX71" fmla="*/ 18340 w 425017"/>
                <a:gd name="connsiteY71" fmla="*/ 751299 h 779846"/>
                <a:gd name="connsiteX72" fmla="*/ 56163 w 425017"/>
                <a:gd name="connsiteY72" fmla="*/ 712593 h 779846"/>
                <a:gd name="connsiteX73" fmla="*/ 102652 w 425017"/>
                <a:gd name="connsiteY73" fmla="*/ 705891 h 779846"/>
                <a:gd name="connsiteX74" fmla="*/ 103026 w 425017"/>
                <a:gd name="connsiteY74" fmla="*/ 705891 h 779846"/>
                <a:gd name="connsiteX75" fmla="*/ 116534 w 425017"/>
                <a:gd name="connsiteY75" fmla="*/ 705984 h 779846"/>
                <a:gd name="connsiteX76" fmla="*/ 123725 w 425017"/>
                <a:gd name="connsiteY76" fmla="*/ 706244 h 779846"/>
                <a:gd name="connsiteX77" fmla="*/ 127070 w 425017"/>
                <a:gd name="connsiteY77" fmla="*/ 705756 h 779846"/>
                <a:gd name="connsiteX78" fmla="*/ 133523 w 425017"/>
                <a:gd name="connsiteY78" fmla="*/ 705589 h 779846"/>
                <a:gd name="connsiteX79" fmla="*/ 149432 w 425017"/>
                <a:gd name="connsiteY79" fmla="*/ 704737 h 779846"/>
                <a:gd name="connsiteX80" fmla="*/ 136568 w 425017"/>
                <a:gd name="connsiteY80" fmla="*/ 754427 h 779846"/>
                <a:gd name="connsiteX81" fmla="*/ 152237 w 425017"/>
                <a:gd name="connsiteY81" fmla="*/ 691375 h 779846"/>
                <a:gd name="connsiteX82" fmla="*/ 152102 w 425017"/>
                <a:gd name="connsiteY82" fmla="*/ 691375 h 779846"/>
                <a:gd name="connsiteX83" fmla="*/ 152237 w 425017"/>
                <a:gd name="connsiteY83" fmla="*/ 691395 h 779846"/>
                <a:gd name="connsiteX84" fmla="*/ 259316 w 425017"/>
                <a:gd name="connsiteY84" fmla="*/ 679373 h 779846"/>
                <a:gd name="connsiteX85" fmla="*/ 254619 w 425017"/>
                <a:gd name="connsiteY85" fmla="*/ 637092 h 779846"/>
                <a:gd name="connsiteX86" fmla="*/ 241412 w 425017"/>
                <a:gd name="connsiteY86" fmla="*/ 512069 h 779846"/>
                <a:gd name="connsiteX87" fmla="*/ 223831 w 425017"/>
                <a:gd name="connsiteY87" fmla="*/ 275707 h 779846"/>
                <a:gd name="connsiteX88" fmla="*/ 219882 w 425017"/>
                <a:gd name="connsiteY88" fmla="*/ 163807 h 779846"/>
                <a:gd name="connsiteX89" fmla="*/ 219882 w 425017"/>
                <a:gd name="connsiteY89" fmla="*/ 161667 h 779846"/>
                <a:gd name="connsiteX90" fmla="*/ 219882 w 425017"/>
                <a:gd name="connsiteY90" fmla="*/ 161667 h 779846"/>
                <a:gd name="connsiteX91" fmla="*/ 233255 w 425017"/>
                <a:gd name="connsiteY91" fmla="*/ 158414 h 779846"/>
                <a:gd name="connsiteX92" fmla="*/ 239259 w 425017"/>
                <a:gd name="connsiteY92" fmla="*/ 150189 h 779846"/>
                <a:gd name="connsiteX93" fmla="*/ 231034 w 425017"/>
                <a:gd name="connsiteY93" fmla="*/ 144185 h 779846"/>
                <a:gd name="connsiteX94" fmla="*/ 229545 w 425017"/>
                <a:gd name="connsiteY94" fmla="*/ 144584 h 779846"/>
                <a:gd name="connsiteX95" fmla="*/ 203568 w 425017"/>
                <a:gd name="connsiteY95" fmla="*/ 149571 h 779846"/>
                <a:gd name="connsiteX96" fmla="*/ 189665 w 425017"/>
                <a:gd name="connsiteY96" fmla="*/ 149509 h 779846"/>
                <a:gd name="connsiteX97" fmla="*/ 189031 w 425017"/>
                <a:gd name="connsiteY97" fmla="*/ 149426 h 779846"/>
                <a:gd name="connsiteX98" fmla="*/ 187379 w 425017"/>
                <a:gd name="connsiteY98" fmla="*/ 149187 h 779846"/>
                <a:gd name="connsiteX99" fmla="*/ 183774 w 425017"/>
                <a:gd name="connsiteY99" fmla="*/ 148491 h 779846"/>
                <a:gd name="connsiteX100" fmla="*/ 180719 w 425017"/>
                <a:gd name="connsiteY100" fmla="*/ 147670 h 779846"/>
                <a:gd name="connsiteX101" fmla="*/ 179846 w 425017"/>
                <a:gd name="connsiteY101" fmla="*/ 147379 h 779846"/>
                <a:gd name="connsiteX102" fmla="*/ 178630 w 425017"/>
                <a:gd name="connsiteY102" fmla="*/ 146881 h 779846"/>
                <a:gd name="connsiteX103" fmla="*/ 167761 w 425017"/>
                <a:gd name="connsiteY103" fmla="*/ 149790 h 779846"/>
                <a:gd name="connsiteX104" fmla="*/ 169659 w 425017"/>
                <a:gd name="connsiteY104" fmla="*/ 159151 h 779846"/>
                <a:gd name="connsiteX105" fmla="*/ 170380 w 425017"/>
                <a:gd name="connsiteY105" fmla="*/ 159568 h 779846"/>
                <a:gd name="connsiteX106" fmla="*/ 182662 w 425017"/>
                <a:gd name="connsiteY106" fmla="*/ 163038 h 779846"/>
                <a:gd name="connsiteX107" fmla="*/ 182413 w 425017"/>
                <a:gd name="connsiteY107" fmla="*/ 163693 h 779846"/>
                <a:gd name="connsiteX108" fmla="*/ 180490 w 425017"/>
                <a:gd name="connsiteY108" fmla="*/ 238508 h 779846"/>
                <a:gd name="connsiteX109" fmla="*/ 178173 w 425017"/>
                <a:gd name="connsiteY109" fmla="*/ 319775 h 779846"/>
                <a:gd name="connsiteX110" fmla="*/ 169247 w 425017"/>
                <a:gd name="connsiteY110" fmla="*/ 471950 h 779846"/>
                <a:gd name="connsiteX111" fmla="*/ 151811 w 425017"/>
                <a:gd name="connsiteY111" fmla="*/ 685919 h 779846"/>
                <a:gd name="connsiteX112" fmla="*/ 151260 w 425017"/>
                <a:gd name="connsiteY112" fmla="*/ 691520 h 779846"/>
                <a:gd name="connsiteX113" fmla="*/ 148341 w 425017"/>
                <a:gd name="connsiteY113" fmla="*/ 692195 h 779846"/>
                <a:gd name="connsiteX114" fmla="*/ 137950 w 425017"/>
                <a:gd name="connsiteY114" fmla="*/ 693151 h 779846"/>
                <a:gd name="connsiteX115" fmla="*/ 130437 w 425017"/>
                <a:gd name="connsiteY115" fmla="*/ 693422 h 779846"/>
                <a:gd name="connsiteX116" fmla="*/ 124327 w 425017"/>
                <a:gd name="connsiteY116" fmla="*/ 690689 h 779846"/>
                <a:gd name="connsiteX117" fmla="*/ 108814 w 425017"/>
                <a:gd name="connsiteY117" fmla="*/ 690387 h 779846"/>
                <a:gd name="connsiteX118" fmla="*/ 99098 w 425017"/>
                <a:gd name="connsiteY118" fmla="*/ 567234 h 779846"/>
                <a:gd name="connsiteX119" fmla="*/ 87169 w 425017"/>
                <a:gd name="connsiteY119" fmla="*/ 437348 h 779846"/>
                <a:gd name="connsiteX120" fmla="*/ 78129 w 425017"/>
                <a:gd name="connsiteY120" fmla="*/ 304126 h 779846"/>
                <a:gd name="connsiteX121" fmla="*/ 73079 w 425017"/>
                <a:gd name="connsiteY121" fmla="*/ 176921 h 779846"/>
                <a:gd name="connsiteX122" fmla="*/ 77090 w 425017"/>
                <a:gd name="connsiteY122" fmla="*/ 50151 h 779846"/>
                <a:gd name="connsiteX123" fmla="*/ 95846 w 425017"/>
                <a:gd name="connsiteY123" fmla="*/ 55347 h 779846"/>
                <a:gd name="connsiteX124" fmla="*/ 171793 w 425017"/>
                <a:gd name="connsiteY124" fmla="*/ 66413 h 779846"/>
                <a:gd name="connsiteX125" fmla="*/ 250826 w 425017"/>
                <a:gd name="connsiteY125" fmla="*/ 63234 h 779846"/>
                <a:gd name="connsiteX126" fmla="*/ 305305 w 425017"/>
                <a:gd name="connsiteY126" fmla="*/ 48219 h 779846"/>
                <a:gd name="connsiteX127" fmla="*/ 307218 w 425017"/>
                <a:gd name="connsiteY127" fmla="*/ 58329 h 779846"/>
                <a:gd name="connsiteX128" fmla="*/ 312486 w 425017"/>
                <a:gd name="connsiteY128" fmla="*/ 93430 h 779846"/>
                <a:gd name="connsiteX129" fmla="*/ 320238 w 425017"/>
                <a:gd name="connsiteY129" fmla="*/ 170073 h 779846"/>
                <a:gd name="connsiteX130" fmla="*/ 323251 w 425017"/>
                <a:gd name="connsiteY130" fmla="*/ 292249 h 779846"/>
                <a:gd name="connsiteX131" fmla="*/ 320352 w 425017"/>
                <a:gd name="connsiteY131" fmla="*/ 391160 h 779846"/>
                <a:gd name="connsiteX132" fmla="*/ 317868 w 425017"/>
                <a:gd name="connsiteY132" fmla="*/ 671861 h 779846"/>
                <a:gd name="connsiteX133" fmla="*/ 317983 w 425017"/>
                <a:gd name="connsiteY133" fmla="*/ 689941 h 779846"/>
                <a:gd name="connsiteX134" fmla="*/ 317879 w 425017"/>
                <a:gd name="connsiteY134" fmla="*/ 691510 h 779846"/>
                <a:gd name="connsiteX135" fmla="*/ 313556 w 425017"/>
                <a:gd name="connsiteY135" fmla="*/ 691281 h 779846"/>
                <a:gd name="connsiteX136" fmla="*/ 308880 w 425017"/>
                <a:gd name="connsiteY136" fmla="*/ 692819 h 779846"/>
                <a:gd name="connsiteX137" fmla="*/ 260604 w 425017"/>
                <a:gd name="connsiteY137" fmla="*/ 690595 h 779846"/>
                <a:gd name="connsiteX138" fmla="*/ 259316 w 425017"/>
                <a:gd name="connsiteY138" fmla="*/ 679394 h 779846"/>
                <a:gd name="connsiteX139" fmla="*/ 405432 w 425017"/>
                <a:gd name="connsiteY139" fmla="*/ 753294 h 779846"/>
                <a:gd name="connsiteX140" fmla="*/ 358019 w 425017"/>
                <a:gd name="connsiteY140" fmla="*/ 759851 h 779846"/>
                <a:gd name="connsiteX141" fmla="*/ 267556 w 425017"/>
                <a:gd name="connsiteY141" fmla="*/ 755559 h 779846"/>
                <a:gd name="connsiteX142" fmla="*/ 262090 w 425017"/>
                <a:gd name="connsiteY142" fmla="*/ 704155 h 779846"/>
                <a:gd name="connsiteX143" fmla="*/ 307810 w 425017"/>
                <a:gd name="connsiteY143" fmla="*/ 706670 h 779846"/>
                <a:gd name="connsiteX144" fmla="*/ 319240 w 425017"/>
                <a:gd name="connsiteY144" fmla="*/ 705101 h 779846"/>
                <a:gd name="connsiteX145" fmla="*/ 397089 w 425017"/>
                <a:gd name="connsiteY145" fmla="*/ 724501 h 779846"/>
                <a:gd name="connsiteX146" fmla="*/ 405432 w 425017"/>
                <a:gd name="connsiteY146" fmla="*/ 753315 h 77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25017" h="779846">
                  <a:moveTo>
                    <a:pt x="424230" y="737780"/>
                  </a:moveTo>
                  <a:cubicBezTo>
                    <a:pt x="419699" y="717518"/>
                    <a:pt x="398253" y="707325"/>
                    <a:pt x="380380" y="701537"/>
                  </a:cubicBezTo>
                  <a:cubicBezTo>
                    <a:pt x="364724" y="696700"/>
                    <a:pt x="348571" y="693653"/>
                    <a:pt x="332229" y="692455"/>
                  </a:cubicBezTo>
                  <a:cubicBezTo>
                    <a:pt x="332229" y="691229"/>
                    <a:pt x="332166" y="690003"/>
                    <a:pt x="332156" y="688808"/>
                  </a:cubicBezTo>
                  <a:cubicBezTo>
                    <a:pt x="331865" y="649627"/>
                    <a:pt x="331751" y="610440"/>
                    <a:pt x="331813" y="571245"/>
                  </a:cubicBezTo>
                  <a:cubicBezTo>
                    <a:pt x="331886" y="517514"/>
                    <a:pt x="332031" y="463741"/>
                    <a:pt x="333787" y="410030"/>
                  </a:cubicBezTo>
                  <a:cubicBezTo>
                    <a:pt x="334702" y="382058"/>
                    <a:pt x="336904" y="354158"/>
                    <a:pt x="337351" y="326165"/>
                  </a:cubicBezTo>
                  <a:cubicBezTo>
                    <a:pt x="338016" y="283562"/>
                    <a:pt x="336312" y="241053"/>
                    <a:pt x="335138" y="198513"/>
                  </a:cubicBezTo>
                  <a:cubicBezTo>
                    <a:pt x="334234" y="165917"/>
                    <a:pt x="331938" y="133933"/>
                    <a:pt x="327864" y="101566"/>
                  </a:cubicBezTo>
                  <a:cubicBezTo>
                    <a:pt x="325942" y="86488"/>
                    <a:pt x="323864" y="71432"/>
                    <a:pt x="321339" y="56428"/>
                  </a:cubicBezTo>
                  <a:cubicBezTo>
                    <a:pt x="320487" y="51315"/>
                    <a:pt x="319905" y="45528"/>
                    <a:pt x="318481" y="40176"/>
                  </a:cubicBezTo>
                  <a:cubicBezTo>
                    <a:pt x="319011" y="39366"/>
                    <a:pt x="319272" y="38410"/>
                    <a:pt x="319230" y="37443"/>
                  </a:cubicBezTo>
                  <a:cubicBezTo>
                    <a:pt x="319035" y="26419"/>
                    <a:pt x="317814" y="15437"/>
                    <a:pt x="315582" y="4639"/>
                  </a:cubicBezTo>
                  <a:cubicBezTo>
                    <a:pt x="313088" y="-3673"/>
                    <a:pt x="298832" y="161"/>
                    <a:pt x="301326" y="8453"/>
                  </a:cubicBezTo>
                  <a:cubicBezTo>
                    <a:pt x="303224" y="16610"/>
                    <a:pt x="304207" y="24954"/>
                    <a:pt x="304256" y="33329"/>
                  </a:cubicBezTo>
                  <a:cubicBezTo>
                    <a:pt x="304045" y="33588"/>
                    <a:pt x="303857" y="33866"/>
                    <a:pt x="303696" y="34160"/>
                  </a:cubicBezTo>
                  <a:cubicBezTo>
                    <a:pt x="289434" y="40724"/>
                    <a:pt x="274390" y="45435"/>
                    <a:pt x="258931" y="48177"/>
                  </a:cubicBezTo>
                  <a:cubicBezTo>
                    <a:pt x="249808" y="50079"/>
                    <a:pt x="240726" y="51554"/>
                    <a:pt x="231613" y="52645"/>
                  </a:cubicBezTo>
                  <a:cubicBezTo>
                    <a:pt x="230460" y="45330"/>
                    <a:pt x="230212" y="37899"/>
                    <a:pt x="230875" y="30523"/>
                  </a:cubicBezTo>
                  <a:cubicBezTo>
                    <a:pt x="230931" y="28399"/>
                    <a:pt x="230053" y="26356"/>
                    <a:pt x="228475" y="24933"/>
                  </a:cubicBezTo>
                  <a:cubicBezTo>
                    <a:pt x="226822" y="23511"/>
                    <a:pt x="224701" y="22752"/>
                    <a:pt x="222521" y="22803"/>
                  </a:cubicBezTo>
                  <a:cubicBezTo>
                    <a:pt x="220210" y="22852"/>
                    <a:pt x="217995" y="23738"/>
                    <a:pt x="216287" y="25297"/>
                  </a:cubicBezTo>
                  <a:cubicBezTo>
                    <a:pt x="214801" y="26792"/>
                    <a:pt x="213870" y="28749"/>
                    <a:pt x="213647" y="30845"/>
                  </a:cubicBezTo>
                  <a:cubicBezTo>
                    <a:pt x="212991" y="38619"/>
                    <a:pt x="213267" y="46444"/>
                    <a:pt x="214468" y="54152"/>
                  </a:cubicBezTo>
                  <a:cubicBezTo>
                    <a:pt x="208837" y="54433"/>
                    <a:pt x="203184" y="54578"/>
                    <a:pt x="197469" y="54443"/>
                  </a:cubicBezTo>
                  <a:cubicBezTo>
                    <a:pt x="192419" y="54339"/>
                    <a:pt x="187390" y="54162"/>
                    <a:pt x="182381" y="53913"/>
                  </a:cubicBezTo>
                  <a:cubicBezTo>
                    <a:pt x="181893" y="49819"/>
                    <a:pt x="180895" y="45798"/>
                    <a:pt x="180303" y="41704"/>
                  </a:cubicBezTo>
                  <a:cubicBezTo>
                    <a:pt x="180132" y="40290"/>
                    <a:pt x="180090" y="38864"/>
                    <a:pt x="180179" y="37443"/>
                  </a:cubicBezTo>
                  <a:cubicBezTo>
                    <a:pt x="180204" y="35629"/>
                    <a:pt x="179447" y="33891"/>
                    <a:pt x="178100" y="32674"/>
                  </a:cubicBezTo>
                  <a:cubicBezTo>
                    <a:pt x="176691" y="31466"/>
                    <a:pt x="174885" y="30822"/>
                    <a:pt x="173029" y="30866"/>
                  </a:cubicBezTo>
                  <a:cubicBezTo>
                    <a:pt x="169128" y="30895"/>
                    <a:pt x="165865" y="33836"/>
                    <a:pt x="165434" y="37714"/>
                  </a:cubicBezTo>
                  <a:cubicBezTo>
                    <a:pt x="165290" y="41432"/>
                    <a:pt x="165640" y="45153"/>
                    <a:pt x="166473" y="48780"/>
                  </a:cubicBezTo>
                  <a:cubicBezTo>
                    <a:pt x="166733" y="50172"/>
                    <a:pt x="166982" y="51565"/>
                    <a:pt x="167273" y="52936"/>
                  </a:cubicBezTo>
                  <a:cubicBezTo>
                    <a:pt x="138407" y="50896"/>
                    <a:pt x="109887" y="45423"/>
                    <a:pt x="82317" y="36633"/>
                  </a:cubicBezTo>
                  <a:cubicBezTo>
                    <a:pt x="82201" y="27387"/>
                    <a:pt x="82729" y="18145"/>
                    <a:pt x="83896" y="8972"/>
                  </a:cubicBezTo>
                  <a:cubicBezTo>
                    <a:pt x="84042" y="67"/>
                    <a:pt x="69349" y="743"/>
                    <a:pt x="69245" y="9253"/>
                  </a:cubicBezTo>
                  <a:cubicBezTo>
                    <a:pt x="67742" y="19185"/>
                    <a:pt x="67144" y="29232"/>
                    <a:pt x="67458" y="39272"/>
                  </a:cubicBezTo>
                  <a:cubicBezTo>
                    <a:pt x="65277" y="40143"/>
                    <a:pt x="63829" y="42234"/>
                    <a:pt x="63780" y="44582"/>
                  </a:cubicBezTo>
                  <a:cubicBezTo>
                    <a:pt x="63114" y="84431"/>
                    <a:pt x="60433" y="124207"/>
                    <a:pt x="59748" y="164077"/>
                  </a:cubicBezTo>
                  <a:cubicBezTo>
                    <a:pt x="59031" y="205880"/>
                    <a:pt x="62044" y="247652"/>
                    <a:pt x="63966" y="289381"/>
                  </a:cubicBezTo>
                  <a:cubicBezTo>
                    <a:pt x="66045" y="335101"/>
                    <a:pt x="68351" y="380821"/>
                    <a:pt x="72622" y="426469"/>
                  </a:cubicBezTo>
                  <a:cubicBezTo>
                    <a:pt x="76685" y="469934"/>
                    <a:pt x="82701" y="512983"/>
                    <a:pt x="85091" y="556615"/>
                  </a:cubicBezTo>
                  <a:cubicBezTo>
                    <a:pt x="87502" y="601400"/>
                    <a:pt x="89102" y="646320"/>
                    <a:pt x="95347" y="690772"/>
                  </a:cubicBezTo>
                  <a:cubicBezTo>
                    <a:pt x="54739" y="692933"/>
                    <a:pt x="11867" y="705413"/>
                    <a:pt x="1496" y="749574"/>
                  </a:cubicBezTo>
                  <a:cubicBezTo>
                    <a:pt x="-2434" y="759644"/>
                    <a:pt x="1602" y="771074"/>
                    <a:pt x="10983" y="776445"/>
                  </a:cubicBezTo>
                  <a:cubicBezTo>
                    <a:pt x="20215" y="779774"/>
                    <a:pt x="30147" y="780679"/>
                    <a:pt x="39828" y="779074"/>
                  </a:cubicBezTo>
                  <a:cubicBezTo>
                    <a:pt x="72820" y="777110"/>
                    <a:pt x="107920" y="780653"/>
                    <a:pt x="139758" y="769774"/>
                  </a:cubicBezTo>
                  <a:cubicBezTo>
                    <a:pt x="153569" y="765868"/>
                    <a:pt x="164479" y="755259"/>
                    <a:pt x="168769" y="741563"/>
                  </a:cubicBezTo>
                  <a:cubicBezTo>
                    <a:pt x="171754" y="727129"/>
                    <a:pt x="170675" y="712151"/>
                    <a:pt x="165652" y="698295"/>
                  </a:cubicBezTo>
                  <a:cubicBezTo>
                    <a:pt x="165373" y="697467"/>
                    <a:pt x="164947" y="696696"/>
                    <a:pt x="164395" y="696019"/>
                  </a:cubicBezTo>
                  <a:cubicBezTo>
                    <a:pt x="165991" y="688291"/>
                    <a:pt x="166688" y="680404"/>
                    <a:pt x="166473" y="672515"/>
                  </a:cubicBezTo>
                  <a:cubicBezTo>
                    <a:pt x="167775" y="656437"/>
                    <a:pt x="169019" y="640352"/>
                    <a:pt x="170203" y="624260"/>
                  </a:cubicBezTo>
                  <a:cubicBezTo>
                    <a:pt x="177144" y="532362"/>
                    <a:pt x="186943" y="440663"/>
                    <a:pt x="190673" y="348547"/>
                  </a:cubicBezTo>
                  <a:cubicBezTo>
                    <a:pt x="191951" y="316959"/>
                    <a:pt x="192845" y="285350"/>
                    <a:pt x="193666" y="253751"/>
                  </a:cubicBezTo>
                  <a:cubicBezTo>
                    <a:pt x="194435" y="224064"/>
                    <a:pt x="191349" y="193619"/>
                    <a:pt x="195890" y="164181"/>
                  </a:cubicBezTo>
                  <a:cubicBezTo>
                    <a:pt x="197968" y="164181"/>
                    <a:pt x="200129" y="164181"/>
                    <a:pt x="202228" y="164046"/>
                  </a:cubicBezTo>
                  <a:cubicBezTo>
                    <a:pt x="203402" y="163973"/>
                    <a:pt x="204566" y="163724"/>
                    <a:pt x="205730" y="163620"/>
                  </a:cubicBezTo>
                  <a:cubicBezTo>
                    <a:pt x="207455" y="195323"/>
                    <a:pt x="207372" y="227285"/>
                    <a:pt x="208847" y="259040"/>
                  </a:cubicBezTo>
                  <a:cubicBezTo>
                    <a:pt x="210728" y="298577"/>
                    <a:pt x="212681" y="338125"/>
                    <a:pt x="215268" y="377621"/>
                  </a:cubicBezTo>
                  <a:cubicBezTo>
                    <a:pt x="220734" y="460863"/>
                    <a:pt x="230252" y="543876"/>
                    <a:pt x="239303" y="626837"/>
                  </a:cubicBezTo>
                  <a:cubicBezTo>
                    <a:pt x="241901" y="650639"/>
                    <a:pt x="244553" y="674441"/>
                    <a:pt x="247262" y="698243"/>
                  </a:cubicBezTo>
                  <a:cubicBezTo>
                    <a:pt x="247420" y="699113"/>
                    <a:pt x="247845" y="699911"/>
                    <a:pt x="248478" y="700529"/>
                  </a:cubicBezTo>
                  <a:cubicBezTo>
                    <a:pt x="247653" y="701603"/>
                    <a:pt x="247241" y="702938"/>
                    <a:pt x="247314" y="704290"/>
                  </a:cubicBezTo>
                  <a:cubicBezTo>
                    <a:pt x="247011" y="720459"/>
                    <a:pt x="248214" y="736621"/>
                    <a:pt x="250910" y="752566"/>
                  </a:cubicBezTo>
                  <a:cubicBezTo>
                    <a:pt x="252302" y="758199"/>
                    <a:pt x="254027" y="765857"/>
                    <a:pt x="259908" y="768153"/>
                  </a:cubicBezTo>
                  <a:cubicBezTo>
                    <a:pt x="268829" y="770669"/>
                    <a:pt x="278024" y="772086"/>
                    <a:pt x="287288" y="772372"/>
                  </a:cubicBezTo>
                  <a:cubicBezTo>
                    <a:pt x="319226" y="775364"/>
                    <a:pt x="351376" y="775291"/>
                    <a:pt x="383300" y="772154"/>
                  </a:cubicBezTo>
                  <a:cubicBezTo>
                    <a:pt x="403157" y="770242"/>
                    <a:pt x="429966" y="763404"/>
                    <a:pt x="424230" y="737780"/>
                  </a:cubicBezTo>
                  <a:close/>
                  <a:moveTo>
                    <a:pt x="136568" y="754406"/>
                  </a:moveTo>
                  <a:cubicBezTo>
                    <a:pt x="109936" y="764578"/>
                    <a:pt x="78244" y="762344"/>
                    <a:pt x="50251" y="762999"/>
                  </a:cubicBezTo>
                  <a:cubicBezTo>
                    <a:pt x="41797" y="763805"/>
                    <a:pt x="33300" y="764062"/>
                    <a:pt x="24814" y="763768"/>
                  </a:cubicBezTo>
                  <a:cubicBezTo>
                    <a:pt x="16864" y="762906"/>
                    <a:pt x="16397" y="758656"/>
                    <a:pt x="18340" y="751299"/>
                  </a:cubicBezTo>
                  <a:cubicBezTo>
                    <a:pt x="23425" y="732735"/>
                    <a:pt x="37721" y="718105"/>
                    <a:pt x="56163" y="712593"/>
                  </a:cubicBezTo>
                  <a:cubicBezTo>
                    <a:pt x="71210" y="707927"/>
                    <a:pt x="86899" y="705665"/>
                    <a:pt x="102652" y="705891"/>
                  </a:cubicBezTo>
                  <a:cubicBezTo>
                    <a:pt x="102777" y="705891"/>
                    <a:pt x="102901" y="705891"/>
                    <a:pt x="103026" y="705891"/>
                  </a:cubicBezTo>
                  <a:cubicBezTo>
                    <a:pt x="107525" y="705984"/>
                    <a:pt x="112045" y="706005"/>
                    <a:pt x="116534" y="705984"/>
                  </a:cubicBezTo>
                  <a:cubicBezTo>
                    <a:pt x="118931" y="706053"/>
                    <a:pt x="121328" y="706140"/>
                    <a:pt x="123725" y="706244"/>
                  </a:cubicBezTo>
                  <a:cubicBezTo>
                    <a:pt x="124861" y="706301"/>
                    <a:pt x="125998" y="706135"/>
                    <a:pt x="127070" y="705756"/>
                  </a:cubicBezTo>
                  <a:cubicBezTo>
                    <a:pt x="129221" y="705693"/>
                    <a:pt x="131372" y="705683"/>
                    <a:pt x="133523" y="705589"/>
                  </a:cubicBezTo>
                  <a:cubicBezTo>
                    <a:pt x="137347" y="705413"/>
                    <a:pt x="143550" y="705589"/>
                    <a:pt x="149432" y="704737"/>
                  </a:cubicBezTo>
                  <a:cubicBezTo>
                    <a:pt x="154513" y="722797"/>
                    <a:pt x="157807" y="746311"/>
                    <a:pt x="136568" y="754427"/>
                  </a:cubicBezTo>
                  <a:close/>
                  <a:moveTo>
                    <a:pt x="152237" y="691375"/>
                  </a:moveTo>
                  <a:lnTo>
                    <a:pt x="152102" y="691375"/>
                  </a:lnTo>
                  <a:cubicBezTo>
                    <a:pt x="152248" y="689379"/>
                    <a:pt x="154721" y="692227"/>
                    <a:pt x="152237" y="691395"/>
                  </a:cubicBezTo>
                  <a:close/>
                  <a:moveTo>
                    <a:pt x="259316" y="679373"/>
                  </a:moveTo>
                  <a:cubicBezTo>
                    <a:pt x="257736" y="665283"/>
                    <a:pt x="256171" y="651189"/>
                    <a:pt x="254619" y="637092"/>
                  </a:cubicBezTo>
                  <a:cubicBezTo>
                    <a:pt x="250047" y="595439"/>
                    <a:pt x="245645" y="553764"/>
                    <a:pt x="241412" y="512069"/>
                  </a:cubicBezTo>
                  <a:cubicBezTo>
                    <a:pt x="233484" y="433358"/>
                    <a:pt x="227727" y="354719"/>
                    <a:pt x="223831" y="275707"/>
                  </a:cubicBezTo>
                  <a:cubicBezTo>
                    <a:pt x="221991" y="238455"/>
                    <a:pt x="221898" y="201007"/>
                    <a:pt x="219882" y="163807"/>
                  </a:cubicBezTo>
                  <a:cubicBezTo>
                    <a:pt x="220007" y="163099"/>
                    <a:pt x="220007" y="162375"/>
                    <a:pt x="219882" y="161667"/>
                  </a:cubicBezTo>
                  <a:lnTo>
                    <a:pt x="219882" y="161667"/>
                  </a:lnTo>
                  <a:cubicBezTo>
                    <a:pt x="224392" y="160810"/>
                    <a:pt x="228855" y="159724"/>
                    <a:pt x="233255" y="158414"/>
                  </a:cubicBezTo>
                  <a:cubicBezTo>
                    <a:pt x="237184" y="157801"/>
                    <a:pt x="239872" y="154118"/>
                    <a:pt x="239259" y="150189"/>
                  </a:cubicBezTo>
                  <a:cubicBezTo>
                    <a:pt x="238646" y="146259"/>
                    <a:pt x="234963" y="143571"/>
                    <a:pt x="231034" y="144185"/>
                  </a:cubicBezTo>
                  <a:cubicBezTo>
                    <a:pt x="230525" y="144264"/>
                    <a:pt x="230026" y="144398"/>
                    <a:pt x="229545" y="144584"/>
                  </a:cubicBezTo>
                  <a:cubicBezTo>
                    <a:pt x="221105" y="147234"/>
                    <a:pt x="212389" y="148907"/>
                    <a:pt x="203568" y="149571"/>
                  </a:cubicBezTo>
                  <a:cubicBezTo>
                    <a:pt x="198940" y="149946"/>
                    <a:pt x="194289" y="149925"/>
                    <a:pt x="189665" y="149509"/>
                  </a:cubicBezTo>
                  <a:lnTo>
                    <a:pt x="189031" y="149426"/>
                  </a:lnTo>
                  <a:cubicBezTo>
                    <a:pt x="188481" y="149353"/>
                    <a:pt x="187930" y="149281"/>
                    <a:pt x="187379" y="149187"/>
                  </a:cubicBezTo>
                  <a:cubicBezTo>
                    <a:pt x="186174" y="149000"/>
                    <a:pt x="184969" y="148761"/>
                    <a:pt x="183774" y="148491"/>
                  </a:cubicBezTo>
                  <a:cubicBezTo>
                    <a:pt x="182735" y="148252"/>
                    <a:pt x="181696" y="147972"/>
                    <a:pt x="180719" y="147670"/>
                  </a:cubicBezTo>
                  <a:lnTo>
                    <a:pt x="179846" y="147379"/>
                  </a:lnTo>
                  <a:lnTo>
                    <a:pt x="178630" y="146881"/>
                  </a:lnTo>
                  <a:cubicBezTo>
                    <a:pt x="174782" y="145074"/>
                    <a:pt x="170192" y="146303"/>
                    <a:pt x="167761" y="149790"/>
                  </a:cubicBezTo>
                  <a:cubicBezTo>
                    <a:pt x="165700" y="152899"/>
                    <a:pt x="166550" y="157090"/>
                    <a:pt x="169659" y="159151"/>
                  </a:cubicBezTo>
                  <a:cubicBezTo>
                    <a:pt x="169890" y="159305"/>
                    <a:pt x="170131" y="159444"/>
                    <a:pt x="170380" y="159568"/>
                  </a:cubicBezTo>
                  <a:cubicBezTo>
                    <a:pt x="174329" y="161187"/>
                    <a:pt x="178449" y="162351"/>
                    <a:pt x="182662" y="163038"/>
                  </a:cubicBezTo>
                  <a:cubicBezTo>
                    <a:pt x="182562" y="163250"/>
                    <a:pt x="182478" y="163469"/>
                    <a:pt x="182413" y="163693"/>
                  </a:cubicBezTo>
                  <a:cubicBezTo>
                    <a:pt x="180048" y="188557"/>
                    <a:pt x="179406" y="213555"/>
                    <a:pt x="180490" y="238508"/>
                  </a:cubicBezTo>
                  <a:cubicBezTo>
                    <a:pt x="179960" y="265597"/>
                    <a:pt x="179087" y="292696"/>
                    <a:pt x="178173" y="319775"/>
                  </a:cubicBezTo>
                  <a:cubicBezTo>
                    <a:pt x="176448" y="370593"/>
                    <a:pt x="173473" y="421318"/>
                    <a:pt x="169247" y="471950"/>
                  </a:cubicBezTo>
                  <a:cubicBezTo>
                    <a:pt x="163241" y="543252"/>
                    <a:pt x="158025" y="614638"/>
                    <a:pt x="151811" y="685919"/>
                  </a:cubicBezTo>
                  <a:cubicBezTo>
                    <a:pt x="151645" y="687748"/>
                    <a:pt x="151333" y="689660"/>
                    <a:pt x="151260" y="691520"/>
                  </a:cubicBezTo>
                  <a:cubicBezTo>
                    <a:pt x="150284" y="691676"/>
                    <a:pt x="149068" y="692071"/>
                    <a:pt x="148341" y="692195"/>
                  </a:cubicBezTo>
                  <a:cubicBezTo>
                    <a:pt x="144912" y="692757"/>
                    <a:pt x="141400" y="692933"/>
                    <a:pt x="137950" y="693151"/>
                  </a:cubicBezTo>
                  <a:cubicBezTo>
                    <a:pt x="135456" y="693307"/>
                    <a:pt x="132941" y="693328"/>
                    <a:pt x="130437" y="693422"/>
                  </a:cubicBezTo>
                  <a:cubicBezTo>
                    <a:pt x="128883" y="691682"/>
                    <a:pt x="126660" y="690688"/>
                    <a:pt x="124327" y="690689"/>
                  </a:cubicBezTo>
                  <a:cubicBezTo>
                    <a:pt x="119329" y="690471"/>
                    <a:pt x="114113" y="690377"/>
                    <a:pt x="108814" y="690387"/>
                  </a:cubicBezTo>
                  <a:cubicBezTo>
                    <a:pt x="102881" y="649603"/>
                    <a:pt x="101187" y="608362"/>
                    <a:pt x="99098" y="567234"/>
                  </a:cubicBezTo>
                  <a:cubicBezTo>
                    <a:pt x="96875" y="523655"/>
                    <a:pt x="91554" y="480751"/>
                    <a:pt x="87169" y="437348"/>
                  </a:cubicBezTo>
                  <a:cubicBezTo>
                    <a:pt x="82701" y="393052"/>
                    <a:pt x="80239" y="348589"/>
                    <a:pt x="78129" y="304126"/>
                  </a:cubicBezTo>
                  <a:cubicBezTo>
                    <a:pt x="76134" y="261804"/>
                    <a:pt x="72934" y="219305"/>
                    <a:pt x="73079" y="176921"/>
                  </a:cubicBezTo>
                  <a:cubicBezTo>
                    <a:pt x="73225" y="134536"/>
                    <a:pt x="76196" y="92443"/>
                    <a:pt x="77090" y="50151"/>
                  </a:cubicBezTo>
                  <a:cubicBezTo>
                    <a:pt x="83231" y="52260"/>
                    <a:pt x="89495" y="53995"/>
                    <a:pt x="95846" y="55347"/>
                  </a:cubicBezTo>
                  <a:cubicBezTo>
                    <a:pt x="120720" y="61603"/>
                    <a:pt x="146167" y="65311"/>
                    <a:pt x="171793" y="66413"/>
                  </a:cubicBezTo>
                  <a:cubicBezTo>
                    <a:pt x="198161" y="68902"/>
                    <a:pt x="224743" y="67833"/>
                    <a:pt x="250826" y="63234"/>
                  </a:cubicBezTo>
                  <a:cubicBezTo>
                    <a:pt x="269497" y="60314"/>
                    <a:pt x="287775" y="55276"/>
                    <a:pt x="305305" y="48219"/>
                  </a:cubicBezTo>
                  <a:cubicBezTo>
                    <a:pt x="305992" y="51575"/>
                    <a:pt x="306646" y="54952"/>
                    <a:pt x="307218" y="58329"/>
                  </a:cubicBezTo>
                  <a:cubicBezTo>
                    <a:pt x="309213" y="69988"/>
                    <a:pt x="310906" y="81709"/>
                    <a:pt x="312486" y="93430"/>
                  </a:cubicBezTo>
                  <a:cubicBezTo>
                    <a:pt x="315915" y="118804"/>
                    <a:pt x="319365" y="144449"/>
                    <a:pt x="320238" y="170073"/>
                  </a:cubicBezTo>
                  <a:cubicBezTo>
                    <a:pt x="321620" y="210764"/>
                    <a:pt x="322866" y="251527"/>
                    <a:pt x="323251" y="292249"/>
                  </a:cubicBezTo>
                  <a:cubicBezTo>
                    <a:pt x="323562" y="325313"/>
                    <a:pt x="321879" y="358159"/>
                    <a:pt x="320352" y="391160"/>
                  </a:cubicBezTo>
                  <a:cubicBezTo>
                    <a:pt x="315998" y="484564"/>
                    <a:pt x="317318" y="578384"/>
                    <a:pt x="317868" y="671861"/>
                  </a:cubicBezTo>
                  <a:cubicBezTo>
                    <a:pt x="317868" y="677887"/>
                    <a:pt x="317907" y="683914"/>
                    <a:pt x="317983" y="689941"/>
                  </a:cubicBezTo>
                  <a:cubicBezTo>
                    <a:pt x="317983" y="690190"/>
                    <a:pt x="317983" y="690824"/>
                    <a:pt x="317879" y="691510"/>
                  </a:cubicBezTo>
                  <a:cubicBezTo>
                    <a:pt x="316445" y="691510"/>
                    <a:pt x="314990" y="691323"/>
                    <a:pt x="313556" y="691281"/>
                  </a:cubicBezTo>
                  <a:cubicBezTo>
                    <a:pt x="311862" y="691202"/>
                    <a:pt x="310197" y="691750"/>
                    <a:pt x="308880" y="692819"/>
                  </a:cubicBezTo>
                  <a:cubicBezTo>
                    <a:pt x="292754" y="693542"/>
                    <a:pt x="276595" y="692797"/>
                    <a:pt x="260604" y="690595"/>
                  </a:cubicBezTo>
                  <a:cubicBezTo>
                    <a:pt x="260161" y="686875"/>
                    <a:pt x="259731" y="683142"/>
                    <a:pt x="259316" y="679394"/>
                  </a:cubicBezTo>
                  <a:close/>
                  <a:moveTo>
                    <a:pt x="405432" y="753294"/>
                  </a:moveTo>
                  <a:cubicBezTo>
                    <a:pt x="392309" y="761025"/>
                    <a:pt x="372732" y="759269"/>
                    <a:pt x="358019" y="759851"/>
                  </a:cubicBezTo>
                  <a:cubicBezTo>
                    <a:pt x="327800" y="761934"/>
                    <a:pt x="297442" y="760494"/>
                    <a:pt x="267556" y="755559"/>
                  </a:cubicBezTo>
                  <a:cubicBezTo>
                    <a:pt x="260978" y="739661"/>
                    <a:pt x="262994" y="720937"/>
                    <a:pt x="262090" y="704155"/>
                  </a:cubicBezTo>
                  <a:cubicBezTo>
                    <a:pt x="277197" y="706623"/>
                    <a:pt x="292524" y="707466"/>
                    <a:pt x="307810" y="706670"/>
                  </a:cubicBezTo>
                  <a:cubicBezTo>
                    <a:pt x="311655" y="706442"/>
                    <a:pt x="315476" y="705918"/>
                    <a:pt x="319240" y="705101"/>
                  </a:cubicBezTo>
                  <a:cubicBezTo>
                    <a:pt x="345342" y="706192"/>
                    <a:pt x="375694" y="709590"/>
                    <a:pt x="397089" y="724501"/>
                  </a:cubicBezTo>
                  <a:cubicBezTo>
                    <a:pt x="404861" y="729914"/>
                    <a:pt x="417787" y="746041"/>
                    <a:pt x="405432" y="753315"/>
                  </a:cubicBezTo>
                  <a:close/>
                </a:path>
              </a:pathLst>
            </a:custGeom>
            <a:solidFill>
              <a:srgbClr val="000000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173">
              <a:extLst>
                <a:ext uri="{FF2B5EF4-FFF2-40B4-BE49-F238E27FC236}">
                  <a16:creationId xmlns:a16="http://schemas.microsoft.com/office/drawing/2014/main" id="{187A773E-32E0-4A7C-B1B4-6B5085FF32E5}"/>
                </a:ext>
              </a:extLst>
            </p:cNvPr>
            <p:cNvSpPr/>
            <p:nvPr/>
          </p:nvSpPr>
          <p:spPr>
            <a:xfrm>
              <a:off x="4751213" y="2005339"/>
              <a:ext cx="466534" cy="653718"/>
            </a:xfrm>
            <a:custGeom>
              <a:avLst/>
              <a:gdLst>
                <a:gd name="connsiteX0" fmla="*/ 322200 w 466534"/>
                <a:gd name="connsiteY0" fmla="*/ 177582 h 653718"/>
                <a:gd name="connsiteX1" fmla="*/ 268936 w 466534"/>
                <a:gd name="connsiteY1" fmla="*/ 180699 h 653718"/>
                <a:gd name="connsiteX2" fmla="*/ 260208 w 466534"/>
                <a:gd name="connsiteY2" fmla="*/ 188586 h 653718"/>
                <a:gd name="connsiteX3" fmla="*/ 268037 w 466534"/>
                <a:gd name="connsiteY3" fmla="*/ 196154 h 653718"/>
                <a:gd name="connsiteX4" fmla="*/ 268386 w 466534"/>
                <a:gd name="connsiteY4" fmla="*/ 196140 h 653718"/>
                <a:gd name="connsiteX5" fmla="*/ 321660 w 466534"/>
                <a:gd name="connsiteY5" fmla="*/ 193023 h 653718"/>
                <a:gd name="connsiteX6" fmla="*/ 330388 w 466534"/>
                <a:gd name="connsiteY6" fmla="*/ 185146 h 653718"/>
                <a:gd name="connsiteX7" fmla="*/ 322528 w 466534"/>
                <a:gd name="connsiteY7" fmla="*/ 177569 h 653718"/>
                <a:gd name="connsiteX8" fmla="*/ 322200 w 466534"/>
                <a:gd name="connsiteY8" fmla="*/ 177582 h 653718"/>
                <a:gd name="connsiteX9" fmla="*/ 448845 w 466534"/>
                <a:gd name="connsiteY9" fmla="*/ 269385 h 653718"/>
                <a:gd name="connsiteX10" fmla="*/ 451744 w 466534"/>
                <a:gd name="connsiteY10" fmla="*/ 266538 h 653718"/>
                <a:gd name="connsiteX11" fmla="*/ 453894 w 466534"/>
                <a:gd name="connsiteY11" fmla="*/ 250952 h 653718"/>
                <a:gd name="connsiteX12" fmla="*/ 447328 w 466534"/>
                <a:gd name="connsiteY12" fmla="*/ 220434 h 653718"/>
                <a:gd name="connsiteX13" fmla="*/ 418119 w 466534"/>
                <a:gd name="connsiteY13" fmla="*/ 123985 h 653718"/>
                <a:gd name="connsiteX14" fmla="*/ 382187 w 466534"/>
                <a:gd name="connsiteY14" fmla="*/ 84884 h 653718"/>
                <a:gd name="connsiteX15" fmla="*/ 316558 w 466534"/>
                <a:gd name="connsiteY15" fmla="*/ 51239 h 653718"/>
                <a:gd name="connsiteX16" fmla="*/ 315685 w 466534"/>
                <a:gd name="connsiteY16" fmla="*/ 46334 h 653718"/>
                <a:gd name="connsiteX17" fmla="*/ 307933 w 466534"/>
                <a:gd name="connsiteY17" fmla="*/ 39299 h 653718"/>
                <a:gd name="connsiteX18" fmla="*/ 289490 w 466534"/>
                <a:gd name="connsiteY18" fmla="*/ 25583 h 653718"/>
                <a:gd name="connsiteX19" fmla="*/ 279982 w 466534"/>
                <a:gd name="connsiteY19" fmla="*/ 25874 h 653718"/>
                <a:gd name="connsiteX20" fmla="*/ 279743 w 466534"/>
                <a:gd name="connsiteY20" fmla="*/ 26072 h 653718"/>
                <a:gd name="connsiteX21" fmla="*/ 278995 w 466534"/>
                <a:gd name="connsiteY21" fmla="*/ 20471 h 653718"/>
                <a:gd name="connsiteX22" fmla="*/ 278527 w 466534"/>
                <a:gd name="connsiteY22" fmla="*/ 16720 h 653718"/>
                <a:gd name="connsiteX23" fmla="*/ 278527 w 466534"/>
                <a:gd name="connsiteY23" fmla="*/ 16886 h 653718"/>
                <a:gd name="connsiteX24" fmla="*/ 278423 w 466534"/>
                <a:gd name="connsiteY24" fmla="*/ 15993 h 653718"/>
                <a:gd name="connsiteX25" fmla="*/ 278226 w 466534"/>
                <a:gd name="connsiteY25" fmla="*/ 14008 h 653718"/>
                <a:gd name="connsiteX26" fmla="*/ 277935 w 466534"/>
                <a:gd name="connsiteY26" fmla="*/ 6381 h 653718"/>
                <a:gd name="connsiteX27" fmla="*/ 271328 w 466534"/>
                <a:gd name="connsiteY27" fmla="*/ 1 h 653718"/>
                <a:gd name="connsiteX28" fmla="*/ 271056 w 466534"/>
                <a:gd name="connsiteY28" fmla="*/ 11 h 653718"/>
                <a:gd name="connsiteX29" fmla="*/ 263710 w 466534"/>
                <a:gd name="connsiteY29" fmla="*/ 6641 h 653718"/>
                <a:gd name="connsiteX30" fmla="*/ 265030 w 466534"/>
                <a:gd name="connsiteY30" fmla="*/ 23266 h 653718"/>
                <a:gd name="connsiteX31" fmla="*/ 265497 w 466534"/>
                <a:gd name="connsiteY31" fmla="*/ 26934 h 653718"/>
                <a:gd name="connsiteX32" fmla="*/ 265726 w 466534"/>
                <a:gd name="connsiteY32" fmla="*/ 28794 h 653718"/>
                <a:gd name="connsiteX33" fmla="*/ 265726 w 466534"/>
                <a:gd name="connsiteY33" fmla="*/ 29251 h 653718"/>
                <a:gd name="connsiteX34" fmla="*/ 265965 w 466534"/>
                <a:gd name="connsiteY34" fmla="*/ 35330 h 653718"/>
                <a:gd name="connsiteX35" fmla="*/ 266318 w 466534"/>
                <a:gd name="connsiteY35" fmla="*/ 37128 h 653718"/>
                <a:gd name="connsiteX36" fmla="*/ 259346 w 466534"/>
                <a:gd name="connsiteY36" fmla="*/ 42916 h 653718"/>
                <a:gd name="connsiteX37" fmla="*/ 242720 w 466534"/>
                <a:gd name="connsiteY37" fmla="*/ 56195 h 653718"/>
                <a:gd name="connsiteX38" fmla="*/ 232683 w 466534"/>
                <a:gd name="connsiteY38" fmla="*/ 63645 h 653718"/>
                <a:gd name="connsiteX39" fmla="*/ 199712 w 466534"/>
                <a:gd name="connsiteY39" fmla="*/ 38167 h 653718"/>
                <a:gd name="connsiteX40" fmla="*/ 200751 w 466534"/>
                <a:gd name="connsiteY40" fmla="*/ 35050 h 653718"/>
                <a:gd name="connsiteX41" fmla="*/ 203048 w 466534"/>
                <a:gd name="connsiteY41" fmla="*/ 10911 h 653718"/>
                <a:gd name="connsiteX42" fmla="*/ 195476 w 466534"/>
                <a:gd name="connsiteY42" fmla="*/ 3691 h 653718"/>
                <a:gd name="connsiteX43" fmla="*/ 195244 w 466534"/>
                <a:gd name="connsiteY43" fmla="*/ 3700 h 653718"/>
                <a:gd name="connsiteX44" fmla="*/ 186932 w 466534"/>
                <a:gd name="connsiteY44" fmla="*/ 11213 h 653718"/>
                <a:gd name="connsiteX45" fmla="*/ 185747 w 466534"/>
                <a:gd name="connsiteY45" fmla="*/ 27080 h 653718"/>
                <a:gd name="connsiteX46" fmla="*/ 185238 w 466534"/>
                <a:gd name="connsiteY46" fmla="*/ 26799 h 653718"/>
                <a:gd name="connsiteX47" fmla="*/ 184438 w 466534"/>
                <a:gd name="connsiteY47" fmla="*/ 26134 h 653718"/>
                <a:gd name="connsiteX48" fmla="*/ 183627 w 466534"/>
                <a:gd name="connsiteY48" fmla="*/ 25906 h 653718"/>
                <a:gd name="connsiteX49" fmla="*/ 182588 w 466534"/>
                <a:gd name="connsiteY49" fmla="*/ 25615 h 653718"/>
                <a:gd name="connsiteX50" fmla="*/ 180416 w 466534"/>
                <a:gd name="connsiteY50" fmla="*/ 25303 h 653718"/>
                <a:gd name="connsiteX51" fmla="*/ 179086 w 466534"/>
                <a:gd name="connsiteY51" fmla="*/ 25459 h 653718"/>
                <a:gd name="connsiteX52" fmla="*/ 175211 w 466534"/>
                <a:gd name="connsiteY52" fmla="*/ 26986 h 653718"/>
                <a:gd name="connsiteX53" fmla="*/ 175211 w 466534"/>
                <a:gd name="connsiteY53" fmla="*/ 26986 h 653718"/>
                <a:gd name="connsiteX54" fmla="*/ 174171 w 466534"/>
                <a:gd name="connsiteY54" fmla="*/ 27630 h 653718"/>
                <a:gd name="connsiteX55" fmla="*/ 173444 w 466534"/>
                <a:gd name="connsiteY55" fmla="*/ 28670 h 653718"/>
                <a:gd name="connsiteX56" fmla="*/ 172821 w 466534"/>
                <a:gd name="connsiteY56" fmla="*/ 29251 h 653718"/>
                <a:gd name="connsiteX57" fmla="*/ 156195 w 466534"/>
                <a:gd name="connsiteY57" fmla="*/ 52111 h 653718"/>
                <a:gd name="connsiteX58" fmla="*/ 64994 w 466534"/>
                <a:gd name="connsiteY58" fmla="*/ 94777 h 653718"/>
                <a:gd name="connsiteX59" fmla="*/ 36554 w 466534"/>
                <a:gd name="connsiteY59" fmla="*/ 140964 h 653718"/>
                <a:gd name="connsiteX60" fmla="*/ 8769 w 466534"/>
                <a:gd name="connsiteY60" fmla="*/ 239470 h 653718"/>
                <a:gd name="connsiteX61" fmla="*/ 3386 w 466534"/>
                <a:gd name="connsiteY61" fmla="*/ 267255 h 653718"/>
                <a:gd name="connsiteX62" fmla="*/ 12364 w 466534"/>
                <a:gd name="connsiteY62" fmla="*/ 276680 h 653718"/>
                <a:gd name="connsiteX63" fmla="*/ 2139 w 466534"/>
                <a:gd name="connsiteY63" fmla="*/ 350975 h 653718"/>
                <a:gd name="connsiteX64" fmla="*/ 643 w 466534"/>
                <a:gd name="connsiteY64" fmla="*/ 425623 h 653718"/>
                <a:gd name="connsiteX65" fmla="*/ 7616 w 466534"/>
                <a:gd name="connsiteY65" fmla="*/ 526675 h 653718"/>
                <a:gd name="connsiteX66" fmla="*/ 12520 w 466534"/>
                <a:gd name="connsiteY66" fmla="*/ 596657 h 653718"/>
                <a:gd name="connsiteX67" fmla="*/ 34050 w 466534"/>
                <a:gd name="connsiteY67" fmla="*/ 649007 h 653718"/>
                <a:gd name="connsiteX68" fmla="*/ 81277 w 466534"/>
                <a:gd name="connsiteY68" fmla="*/ 630303 h 653718"/>
                <a:gd name="connsiteX69" fmla="*/ 64246 w 466534"/>
                <a:gd name="connsiteY69" fmla="*/ 563718 h 653718"/>
                <a:gd name="connsiteX70" fmla="*/ 58500 w 466534"/>
                <a:gd name="connsiteY70" fmla="*/ 538126 h 653718"/>
                <a:gd name="connsiteX71" fmla="*/ 54728 w 466534"/>
                <a:gd name="connsiteY71" fmla="*/ 498370 h 653718"/>
                <a:gd name="connsiteX72" fmla="*/ 53232 w 466534"/>
                <a:gd name="connsiteY72" fmla="*/ 461887 h 653718"/>
                <a:gd name="connsiteX73" fmla="*/ 59861 w 466534"/>
                <a:gd name="connsiteY73" fmla="*/ 409091 h 653718"/>
                <a:gd name="connsiteX74" fmla="*/ 68174 w 466534"/>
                <a:gd name="connsiteY74" fmla="*/ 351473 h 653718"/>
                <a:gd name="connsiteX75" fmla="*/ 81599 w 466534"/>
                <a:gd name="connsiteY75" fmla="*/ 297368 h 653718"/>
                <a:gd name="connsiteX76" fmla="*/ 100895 w 466534"/>
                <a:gd name="connsiteY76" fmla="*/ 293097 h 653718"/>
                <a:gd name="connsiteX77" fmla="*/ 107659 w 466534"/>
                <a:gd name="connsiteY77" fmla="*/ 286354 h 653718"/>
                <a:gd name="connsiteX78" fmla="*/ 109031 w 466534"/>
                <a:gd name="connsiteY78" fmla="*/ 359973 h 653718"/>
                <a:gd name="connsiteX79" fmla="*/ 107524 w 466534"/>
                <a:gd name="connsiteY79" fmla="*/ 446155 h 653718"/>
                <a:gd name="connsiteX80" fmla="*/ 123775 w 466534"/>
                <a:gd name="connsiteY80" fmla="*/ 483261 h 653718"/>
                <a:gd name="connsiteX81" fmla="*/ 193197 w 466534"/>
                <a:gd name="connsiteY81" fmla="*/ 503503 h 653718"/>
                <a:gd name="connsiteX82" fmla="*/ 334659 w 466534"/>
                <a:gd name="connsiteY82" fmla="*/ 479313 h 653718"/>
                <a:gd name="connsiteX83" fmla="*/ 352552 w 466534"/>
                <a:gd name="connsiteY83" fmla="*/ 463352 h 653718"/>
                <a:gd name="connsiteX84" fmla="*/ 345954 w 466534"/>
                <a:gd name="connsiteY84" fmla="*/ 446820 h 653718"/>
                <a:gd name="connsiteX85" fmla="*/ 355836 w 466534"/>
                <a:gd name="connsiteY85" fmla="*/ 274913 h 653718"/>
                <a:gd name="connsiteX86" fmla="*/ 360044 w 466534"/>
                <a:gd name="connsiteY86" fmla="*/ 281792 h 653718"/>
                <a:gd name="connsiteX87" fmla="*/ 377927 w 466534"/>
                <a:gd name="connsiteY87" fmla="*/ 293866 h 653718"/>
                <a:gd name="connsiteX88" fmla="*/ 402408 w 466534"/>
                <a:gd name="connsiteY88" fmla="*/ 386543 h 653718"/>
                <a:gd name="connsiteX89" fmla="*/ 406959 w 466534"/>
                <a:gd name="connsiteY89" fmla="*/ 468995 h 653718"/>
                <a:gd name="connsiteX90" fmla="*/ 398054 w 466534"/>
                <a:gd name="connsiteY90" fmla="*/ 558357 h 653718"/>
                <a:gd name="connsiteX91" fmla="*/ 383382 w 466534"/>
                <a:gd name="connsiteY91" fmla="*/ 595836 h 653718"/>
                <a:gd name="connsiteX92" fmla="*/ 390874 w 466534"/>
                <a:gd name="connsiteY92" fmla="*/ 638553 h 653718"/>
                <a:gd name="connsiteX93" fmla="*/ 424125 w 466534"/>
                <a:gd name="connsiteY93" fmla="*/ 648716 h 653718"/>
                <a:gd name="connsiteX94" fmla="*/ 444969 w 466534"/>
                <a:gd name="connsiteY94" fmla="*/ 616597 h 653718"/>
                <a:gd name="connsiteX95" fmla="*/ 452388 w 466534"/>
                <a:gd name="connsiteY95" fmla="*/ 554917 h 653718"/>
                <a:gd name="connsiteX96" fmla="*/ 466166 w 466534"/>
                <a:gd name="connsiteY96" fmla="*/ 417757 h 653718"/>
                <a:gd name="connsiteX97" fmla="*/ 448845 w 466534"/>
                <a:gd name="connsiteY97" fmla="*/ 269385 h 653718"/>
                <a:gd name="connsiteX98" fmla="*/ 268043 w 466534"/>
                <a:gd name="connsiteY98" fmla="*/ 51872 h 653718"/>
                <a:gd name="connsiteX99" fmla="*/ 284668 w 466534"/>
                <a:gd name="connsiteY99" fmla="*/ 38094 h 653718"/>
                <a:gd name="connsiteX100" fmla="*/ 294020 w 466534"/>
                <a:gd name="connsiteY100" fmla="*/ 45004 h 653718"/>
                <a:gd name="connsiteX101" fmla="*/ 301782 w 466534"/>
                <a:gd name="connsiteY101" fmla="*/ 51187 h 653718"/>
                <a:gd name="connsiteX102" fmla="*/ 274007 w 466534"/>
                <a:gd name="connsiteY102" fmla="*/ 84334 h 653718"/>
                <a:gd name="connsiteX103" fmla="*/ 264094 w 466534"/>
                <a:gd name="connsiteY103" fmla="*/ 95431 h 653718"/>
                <a:gd name="connsiteX104" fmla="*/ 242658 w 466534"/>
                <a:gd name="connsiteY104" fmla="*/ 71688 h 653718"/>
                <a:gd name="connsiteX105" fmla="*/ 268043 w 466534"/>
                <a:gd name="connsiteY105" fmla="*/ 51872 h 653718"/>
                <a:gd name="connsiteX106" fmla="*/ 172446 w 466534"/>
                <a:gd name="connsiteY106" fmla="*/ 56829 h 653718"/>
                <a:gd name="connsiteX107" fmla="*/ 178920 w 466534"/>
                <a:gd name="connsiteY107" fmla="*/ 47477 h 653718"/>
                <a:gd name="connsiteX108" fmla="*/ 181300 w 466534"/>
                <a:gd name="connsiteY108" fmla="*/ 44360 h 653718"/>
                <a:gd name="connsiteX109" fmla="*/ 217948 w 466534"/>
                <a:gd name="connsiteY109" fmla="*/ 72883 h 653718"/>
                <a:gd name="connsiteX110" fmla="*/ 210809 w 466534"/>
                <a:gd name="connsiteY110" fmla="*/ 92491 h 653718"/>
                <a:gd name="connsiteX111" fmla="*/ 191742 w 466534"/>
                <a:gd name="connsiteY111" fmla="*/ 76904 h 653718"/>
                <a:gd name="connsiteX112" fmla="*/ 171075 w 466534"/>
                <a:gd name="connsiteY112" fmla="*/ 59011 h 653718"/>
                <a:gd name="connsiteX113" fmla="*/ 172426 w 466534"/>
                <a:gd name="connsiteY113" fmla="*/ 56829 h 653718"/>
                <a:gd name="connsiteX114" fmla="*/ 48036 w 466534"/>
                <a:gd name="connsiteY114" fmla="*/ 384600 h 653718"/>
                <a:gd name="connsiteX115" fmla="*/ 38144 w 466534"/>
                <a:gd name="connsiteY115" fmla="*/ 468112 h 653718"/>
                <a:gd name="connsiteX116" fmla="*/ 43163 w 466534"/>
                <a:gd name="connsiteY116" fmla="*/ 535954 h 653718"/>
                <a:gd name="connsiteX117" fmla="*/ 47132 w 466534"/>
                <a:gd name="connsiteY117" fmla="*/ 562825 h 653718"/>
                <a:gd name="connsiteX118" fmla="*/ 60131 w 466534"/>
                <a:gd name="connsiteY118" fmla="*/ 589353 h 653718"/>
                <a:gd name="connsiteX119" fmla="*/ 67717 w 466534"/>
                <a:gd name="connsiteY119" fmla="*/ 622157 h 653718"/>
                <a:gd name="connsiteX120" fmla="*/ 49013 w 466534"/>
                <a:gd name="connsiteY120" fmla="*/ 640039 h 653718"/>
                <a:gd name="connsiteX121" fmla="*/ 27805 w 466534"/>
                <a:gd name="connsiteY121" fmla="*/ 597260 h 653718"/>
                <a:gd name="connsiteX122" fmla="*/ 23368 w 466534"/>
                <a:gd name="connsiteY122" fmla="*/ 535258 h 653718"/>
                <a:gd name="connsiteX123" fmla="*/ 16531 w 466534"/>
                <a:gd name="connsiteY123" fmla="*/ 440139 h 653718"/>
                <a:gd name="connsiteX124" fmla="*/ 16427 w 466534"/>
                <a:gd name="connsiteY124" fmla="*/ 360462 h 653718"/>
                <a:gd name="connsiteX125" fmla="*/ 26184 w 466534"/>
                <a:gd name="connsiteY125" fmla="*/ 283247 h 653718"/>
                <a:gd name="connsiteX126" fmla="*/ 48628 w 466534"/>
                <a:gd name="connsiteY126" fmla="*/ 289772 h 653718"/>
                <a:gd name="connsiteX127" fmla="*/ 66958 w 466534"/>
                <a:gd name="connsiteY127" fmla="*/ 295072 h 653718"/>
                <a:gd name="connsiteX128" fmla="*/ 48036 w 466534"/>
                <a:gd name="connsiteY128" fmla="*/ 384600 h 653718"/>
                <a:gd name="connsiteX129" fmla="*/ 183118 w 466534"/>
                <a:gd name="connsiteY129" fmla="*/ 489008 h 653718"/>
                <a:gd name="connsiteX130" fmla="*/ 126654 w 466534"/>
                <a:gd name="connsiteY130" fmla="*/ 468475 h 653718"/>
                <a:gd name="connsiteX131" fmla="*/ 118341 w 466534"/>
                <a:gd name="connsiteY131" fmla="*/ 460162 h 653718"/>
                <a:gd name="connsiteX132" fmla="*/ 120908 w 466534"/>
                <a:gd name="connsiteY132" fmla="*/ 451258 h 653718"/>
                <a:gd name="connsiteX133" fmla="*/ 121697 w 466534"/>
                <a:gd name="connsiteY133" fmla="*/ 445792 h 653718"/>
                <a:gd name="connsiteX134" fmla="*/ 122456 w 466534"/>
                <a:gd name="connsiteY134" fmla="*/ 421467 h 653718"/>
                <a:gd name="connsiteX135" fmla="*/ 122768 w 466534"/>
                <a:gd name="connsiteY135" fmla="*/ 324041 h 653718"/>
                <a:gd name="connsiteX136" fmla="*/ 113333 w 466534"/>
                <a:gd name="connsiteY136" fmla="*/ 201221 h 653718"/>
                <a:gd name="connsiteX137" fmla="*/ 99523 w 466534"/>
                <a:gd name="connsiteY137" fmla="*/ 204920 h 653718"/>
                <a:gd name="connsiteX138" fmla="*/ 104355 w 466534"/>
                <a:gd name="connsiteY138" fmla="*/ 241174 h 653718"/>
                <a:gd name="connsiteX139" fmla="*/ 101955 w 466534"/>
                <a:gd name="connsiteY139" fmla="*/ 245746 h 653718"/>
                <a:gd name="connsiteX140" fmla="*/ 94743 w 466534"/>
                <a:gd name="connsiteY140" fmla="*/ 277075 h 653718"/>
                <a:gd name="connsiteX141" fmla="*/ 77422 w 466534"/>
                <a:gd name="connsiteY141" fmla="*/ 280867 h 653718"/>
                <a:gd name="connsiteX142" fmla="*/ 46342 w 466534"/>
                <a:gd name="connsiteY142" fmla="*/ 272835 h 653718"/>
                <a:gd name="connsiteX143" fmla="*/ 19846 w 466534"/>
                <a:gd name="connsiteY143" fmla="*/ 260886 h 653718"/>
                <a:gd name="connsiteX144" fmla="*/ 48099 w 466534"/>
                <a:gd name="connsiteY144" fmla="*/ 159055 h 653718"/>
                <a:gd name="connsiteX145" fmla="*/ 86399 w 466534"/>
                <a:gd name="connsiteY145" fmla="*/ 98455 h 653718"/>
                <a:gd name="connsiteX146" fmla="*/ 155925 w 466534"/>
                <a:gd name="connsiteY146" fmla="*/ 68321 h 653718"/>
                <a:gd name="connsiteX147" fmla="*/ 156122 w 466534"/>
                <a:gd name="connsiteY147" fmla="*/ 68477 h 653718"/>
                <a:gd name="connsiteX148" fmla="*/ 208929 w 466534"/>
                <a:gd name="connsiteY148" fmla="*/ 109833 h 653718"/>
                <a:gd name="connsiteX149" fmla="*/ 214197 w 466534"/>
                <a:gd name="connsiteY149" fmla="*/ 110456 h 653718"/>
                <a:gd name="connsiteX150" fmla="*/ 224838 w 466534"/>
                <a:gd name="connsiteY150" fmla="*/ 122811 h 653718"/>
                <a:gd name="connsiteX151" fmla="*/ 220047 w 466534"/>
                <a:gd name="connsiteY151" fmla="*/ 283527 h 653718"/>
                <a:gd name="connsiteX152" fmla="*/ 224048 w 466534"/>
                <a:gd name="connsiteY152" fmla="*/ 416469 h 653718"/>
                <a:gd name="connsiteX153" fmla="*/ 227310 w 466534"/>
                <a:gd name="connsiteY153" fmla="*/ 492644 h 653718"/>
                <a:gd name="connsiteX154" fmla="*/ 183149 w 466534"/>
                <a:gd name="connsiteY154" fmla="*/ 489007 h 653718"/>
                <a:gd name="connsiteX155" fmla="*/ 230750 w 466534"/>
                <a:gd name="connsiteY155" fmla="*/ 108337 h 653718"/>
                <a:gd name="connsiteX156" fmla="*/ 229368 w 466534"/>
                <a:gd name="connsiteY156" fmla="*/ 106705 h 653718"/>
                <a:gd name="connsiteX157" fmla="*/ 228505 w 466534"/>
                <a:gd name="connsiteY157" fmla="*/ 105666 h 653718"/>
                <a:gd name="connsiteX158" fmla="*/ 225388 w 466534"/>
                <a:gd name="connsiteY158" fmla="*/ 101863 h 653718"/>
                <a:gd name="connsiteX159" fmla="*/ 224442 w 466534"/>
                <a:gd name="connsiteY159" fmla="*/ 100928 h 653718"/>
                <a:gd name="connsiteX160" fmla="*/ 233046 w 466534"/>
                <a:gd name="connsiteY160" fmla="*/ 80717 h 653718"/>
                <a:gd name="connsiteX161" fmla="*/ 247500 w 466534"/>
                <a:gd name="connsiteY161" fmla="*/ 96553 h 653718"/>
                <a:gd name="connsiteX162" fmla="*/ 246461 w 466534"/>
                <a:gd name="connsiteY162" fmla="*/ 97167 h 653718"/>
                <a:gd name="connsiteX163" fmla="*/ 244248 w 466534"/>
                <a:gd name="connsiteY163" fmla="*/ 100034 h 653718"/>
                <a:gd name="connsiteX164" fmla="*/ 241411 w 466534"/>
                <a:gd name="connsiteY164" fmla="*/ 103941 h 653718"/>
                <a:gd name="connsiteX165" fmla="*/ 239904 w 466534"/>
                <a:gd name="connsiteY165" fmla="*/ 105895 h 653718"/>
                <a:gd name="connsiteX166" fmla="*/ 239281 w 466534"/>
                <a:gd name="connsiteY166" fmla="*/ 106664 h 653718"/>
                <a:gd name="connsiteX167" fmla="*/ 239219 w 466534"/>
                <a:gd name="connsiteY167" fmla="*/ 106736 h 653718"/>
                <a:gd name="connsiteX168" fmla="*/ 239146 w 466534"/>
                <a:gd name="connsiteY168" fmla="*/ 106820 h 653718"/>
                <a:gd name="connsiteX169" fmla="*/ 235914 w 466534"/>
                <a:gd name="connsiteY169" fmla="*/ 110165 h 653718"/>
                <a:gd name="connsiteX170" fmla="*/ 234096 w 466534"/>
                <a:gd name="connsiteY170" fmla="*/ 111735 h 653718"/>
                <a:gd name="connsiteX171" fmla="*/ 233950 w 466534"/>
                <a:gd name="connsiteY171" fmla="*/ 111838 h 653718"/>
                <a:gd name="connsiteX172" fmla="*/ 230781 w 466534"/>
                <a:gd name="connsiteY172" fmla="*/ 108337 h 653718"/>
                <a:gd name="connsiteX173" fmla="*/ 233867 w 466534"/>
                <a:gd name="connsiteY173" fmla="*/ 111859 h 653718"/>
                <a:gd name="connsiteX174" fmla="*/ 234168 w 466534"/>
                <a:gd name="connsiteY174" fmla="*/ 111662 h 653718"/>
                <a:gd name="connsiteX175" fmla="*/ 233867 w 466534"/>
                <a:gd name="connsiteY175" fmla="*/ 111859 h 653718"/>
                <a:gd name="connsiteX176" fmla="*/ 381667 w 466534"/>
                <a:gd name="connsiteY176" fmla="*/ 279153 h 653718"/>
                <a:gd name="connsiteX177" fmla="*/ 377418 w 466534"/>
                <a:gd name="connsiteY177" fmla="*/ 276690 h 653718"/>
                <a:gd name="connsiteX178" fmla="*/ 360408 w 466534"/>
                <a:gd name="connsiteY178" fmla="*/ 233880 h 653718"/>
                <a:gd name="connsiteX179" fmla="*/ 358101 w 466534"/>
                <a:gd name="connsiteY179" fmla="*/ 230357 h 653718"/>
                <a:gd name="connsiteX180" fmla="*/ 359483 w 466534"/>
                <a:gd name="connsiteY180" fmla="*/ 204078 h 653718"/>
                <a:gd name="connsiteX181" fmla="*/ 345279 w 466534"/>
                <a:gd name="connsiteY181" fmla="*/ 204349 h 653718"/>
                <a:gd name="connsiteX182" fmla="*/ 331490 w 466534"/>
                <a:gd name="connsiteY182" fmla="*/ 450229 h 653718"/>
                <a:gd name="connsiteX183" fmla="*/ 334887 w 466534"/>
                <a:gd name="connsiteY183" fmla="*/ 455798 h 653718"/>
                <a:gd name="connsiteX184" fmla="*/ 332518 w 466534"/>
                <a:gd name="connsiteY184" fmla="*/ 465784 h 653718"/>
                <a:gd name="connsiteX185" fmla="*/ 315384 w 466534"/>
                <a:gd name="connsiteY185" fmla="*/ 473743 h 653718"/>
                <a:gd name="connsiteX186" fmla="*/ 253589 w 466534"/>
                <a:gd name="connsiteY186" fmla="*/ 490857 h 653718"/>
                <a:gd name="connsiteX187" fmla="*/ 241588 w 466534"/>
                <a:gd name="connsiteY187" fmla="*/ 492021 h 653718"/>
                <a:gd name="connsiteX188" fmla="*/ 234595 w 466534"/>
                <a:gd name="connsiteY188" fmla="*/ 328884 h 653718"/>
                <a:gd name="connsiteX189" fmla="*/ 236964 w 466534"/>
                <a:gd name="connsiteY189" fmla="*/ 195360 h 653718"/>
                <a:gd name="connsiteX190" fmla="*/ 239042 w 466534"/>
                <a:gd name="connsiteY190" fmla="*/ 123778 h 653718"/>
                <a:gd name="connsiteX191" fmla="*/ 254628 w 466534"/>
                <a:gd name="connsiteY191" fmla="*/ 108617 h 653718"/>
                <a:gd name="connsiteX192" fmla="*/ 256561 w 466534"/>
                <a:gd name="connsiteY192" fmla="*/ 107038 h 653718"/>
                <a:gd name="connsiteX193" fmla="*/ 258909 w 466534"/>
                <a:gd name="connsiteY193" fmla="*/ 109698 h 653718"/>
                <a:gd name="connsiteX194" fmla="*/ 261902 w 466534"/>
                <a:gd name="connsiteY194" fmla="*/ 111173 h 653718"/>
                <a:gd name="connsiteX195" fmla="*/ 268417 w 466534"/>
                <a:gd name="connsiteY195" fmla="*/ 109417 h 653718"/>
                <a:gd name="connsiteX196" fmla="*/ 301668 w 466534"/>
                <a:gd name="connsiteY196" fmla="*/ 71615 h 653718"/>
                <a:gd name="connsiteX197" fmla="*/ 307518 w 466534"/>
                <a:gd name="connsiteY197" fmla="*/ 64830 h 653718"/>
                <a:gd name="connsiteX198" fmla="*/ 357311 w 466534"/>
                <a:gd name="connsiteY198" fmla="*/ 88552 h 653718"/>
                <a:gd name="connsiteX199" fmla="*/ 411967 w 466534"/>
                <a:gd name="connsiteY199" fmla="*/ 155937 h 653718"/>
                <a:gd name="connsiteX200" fmla="*/ 424519 w 466534"/>
                <a:gd name="connsiteY200" fmla="*/ 199164 h 653718"/>
                <a:gd name="connsiteX201" fmla="*/ 433476 w 466534"/>
                <a:gd name="connsiteY201" fmla="*/ 236893 h 653718"/>
                <a:gd name="connsiteX202" fmla="*/ 437820 w 466534"/>
                <a:gd name="connsiteY202" fmla="*/ 257820 h 653718"/>
                <a:gd name="connsiteX203" fmla="*/ 437892 w 466534"/>
                <a:gd name="connsiteY203" fmla="*/ 258153 h 653718"/>
                <a:gd name="connsiteX204" fmla="*/ 430920 w 466534"/>
                <a:gd name="connsiteY204" fmla="*/ 263265 h 653718"/>
                <a:gd name="connsiteX205" fmla="*/ 400953 w 466534"/>
                <a:gd name="connsiteY205" fmla="*/ 275142 h 653718"/>
                <a:gd name="connsiteX206" fmla="*/ 386011 w 466534"/>
                <a:gd name="connsiteY206" fmla="*/ 278644 h 653718"/>
                <a:gd name="connsiteX207" fmla="*/ 381740 w 466534"/>
                <a:gd name="connsiteY207" fmla="*/ 279111 h 653718"/>
                <a:gd name="connsiteX208" fmla="*/ 445779 w 466534"/>
                <a:gd name="connsiteY208" fmla="*/ 458136 h 653718"/>
                <a:gd name="connsiteX209" fmla="*/ 438288 w 466534"/>
                <a:gd name="connsiteY209" fmla="*/ 529397 h 653718"/>
                <a:gd name="connsiteX210" fmla="*/ 434131 w 466534"/>
                <a:gd name="connsiteY210" fmla="*/ 570192 h 653718"/>
                <a:gd name="connsiteX211" fmla="*/ 429237 w 466534"/>
                <a:gd name="connsiteY211" fmla="*/ 611361 h 653718"/>
                <a:gd name="connsiteX212" fmla="*/ 408559 w 466534"/>
                <a:gd name="connsiteY212" fmla="*/ 633566 h 653718"/>
                <a:gd name="connsiteX213" fmla="*/ 415282 w 466534"/>
                <a:gd name="connsiteY213" fmla="*/ 557972 h 653718"/>
                <a:gd name="connsiteX214" fmla="*/ 423595 w 466534"/>
                <a:gd name="connsiteY214" fmla="*/ 474346 h 653718"/>
                <a:gd name="connsiteX215" fmla="*/ 419605 w 466534"/>
                <a:gd name="connsiteY215" fmla="*/ 386844 h 653718"/>
                <a:gd name="connsiteX216" fmla="*/ 395030 w 466534"/>
                <a:gd name="connsiteY216" fmla="*/ 292401 h 653718"/>
                <a:gd name="connsiteX217" fmla="*/ 422743 w 466534"/>
                <a:gd name="connsiteY217" fmla="*/ 283808 h 653718"/>
                <a:gd name="connsiteX218" fmla="*/ 432230 w 466534"/>
                <a:gd name="connsiteY218" fmla="*/ 279880 h 653718"/>
                <a:gd name="connsiteX219" fmla="*/ 440657 w 466534"/>
                <a:gd name="connsiteY219" fmla="*/ 339638 h 653718"/>
                <a:gd name="connsiteX220" fmla="*/ 449905 w 466534"/>
                <a:gd name="connsiteY220" fmla="*/ 400508 h 653718"/>
                <a:gd name="connsiteX221" fmla="*/ 445852 w 466534"/>
                <a:gd name="connsiteY221" fmla="*/ 458095 h 65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466534" h="653718">
                  <a:moveTo>
                    <a:pt x="322200" y="177582"/>
                  </a:moveTo>
                  <a:lnTo>
                    <a:pt x="268936" y="180699"/>
                  </a:lnTo>
                  <a:cubicBezTo>
                    <a:pt x="264443" y="180721"/>
                    <a:pt x="260684" y="184117"/>
                    <a:pt x="260208" y="188586"/>
                  </a:cubicBezTo>
                  <a:cubicBezTo>
                    <a:pt x="260280" y="192837"/>
                    <a:pt x="263785" y="196226"/>
                    <a:pt x="268037" y="196154"/>
                  </a:cubicBezTo>
                  <a:cubicBezTo>
                    <a:pt x="268154" y="196152"/>
                    <a:pt x="268270" y="196147"/>
                    <a:pt x="268386" y="196140"/>
                  </a:cubicBezTo>
                  <a:lnTo>
                    <a:pt x="321660" y="193023"/>
                  </a:lnTo>
                  <a:cubicBezTo>
                    <a:pt x="326148" y="192996"/>
                    <a:pt x="329902" y="189608"/>
                    <a:pt x="330388" y="185146"/>
                  </a:cubicBezTo>
                  <a:cubicBezTo>
                    <a:pt x="330310" y="180883"/>
                    <a:pt x="326791" y="177491"/>
                    <a:pt x="322528" y="177569"/>
                  </a:cubicBezTo>
                  <a:cubicBezTo>
                    <a:pt x="322418" y="177571"/>
                    <a:pt x="322309" y="177575"/>
                    <a:pt x="322200" y="177582"/>
                  </a:cubicBezTo>
                  <a:close/>
                  <a:moveTo>
                    <a:pt x="448845" y="269385"/>
                  </a:moveTo>
                  <a:cubicBezTo>
                    <a:pt x="449876" y="268506"/>
                    <a:pt x="450845" y="267554"/>
                    <a:pt x="451744" y="266538"/>
                  </a:cubicBezTo>
                  <a:cubicBezTo>
                    <a:pt x="454958" y="262004"/>
                    <a:pt x="455761" y="256187"/>
                    <a:pt x="453894" y="250952"/>
                  </a:cubicBezTo>
                  <a:cubicBezTo>
                    <a:pt x="451816" y="240758"/>
                    <a:pt x="449666" y="230575"/>
                    <a:pt x="447328" y="220434"/>
                  </a:cubicBezTo>
                  <a:cubicBezTo>
                    <a:pt x="440562" y="187459"/>
                    <a:pt x="430784" y="155174"/>
                    <a:pt x="418119" y="123985"/>
                  </a:cubicBezTo>
                  <a:cubicBezTo>
                    <a:pt x="410126" y="107785"/>
                    <a:pt x="397656" y="94215"/>
                    <a:pt x="382187" y="84884"/>
                  </a:cubicBezTo>
                  <a:cubicBezTo>
                    <a:pt x="361560" y="71383"/>
                    <a:pt x="339561" y="60104"/>
                    <a:pt x="316558" y="51239"/>
                  </a:cubicBezTo>
                  <a:cubicBezTo>
                    <a:pt x="316991" y="49554"/>
                    <a:pt x="316672" y="47765"/>
                    <a:pt x="315685" y="46334"/>
                  </a:cubicBezTo>
                  <a:cubicBezTo>
                    <a:pt x="313461" y="43621"/>
                    <a:pt x="310849" y="41251"/>
                    <a:pt x="307933" y="39299"/>
                  </a:cubicBezTo>
                  <a:cubicBezTo>
                    <a:pt x="301917" y="34572"/>
                    <a:pt x="295714" y="30041"/>
                    <a:pt x="289490" y="25583"/>
                  </a:cubicBezTo>
                  <a:cubicBezTo>
                    <a:pt x="286668" y="23365"/>
                    <a:pt x="282662" y="23487"/>
                    <a:pt x="279982" y="25874"/>
                  </a:cubicBezTo>
                  <a:lnTo>
                    <a:pt x="279743" y="26072"/>
                  </a:lnTo>
                  <a:cubicBezTo>
                    <a:pt x="279504" y="24191"/>
                    <a:pt x="279234" y="22321"/>
                    <a:pt x="278995" y="20471"/>
                  </a:cubicBezTo>
                  <a:cubicBezTo>
                    <a:pt x="278839" y="19224"/>
                    <a:pt x="278673" y="17967"/>
                    <a:pt x="278527" y="16720"/>
                  </a:cubicBezTo>
                  <a:cubicBezTo>
                    <a:pt x="278413" y="15774"/>
                    <a:pt x="278527" y="16180"/>
                    <a:pt x="278527" y="16886"/>
                  </a:cubicBezTo>
                  <a:cubicBezTo>
                    <a:pt x="278527" y="16585"/>
                    <a:pt x="278455" y="16284"/>
                    <a:pt x="278423" y="15993"/>
                  </a:cubicBezTo>
                  <a:cubicBezTo>
                    <a:pt x="278351" y="15328"/>
                    <a:pt x="278288" y="14673"/>
                    <a:pt x="278226" y="14008"/>
                  </a:cubicBezTo>
                  <a:cubicBezTo>
                    <a:pt x="277973" y="11474"/>
                    <a:pt x="277876" y="8927"/>
                    <a:pt x="277935" y="6381"/>
                  </a:cubicBezTo>
                  <a:cubicBezTo>
                    <a:pt x="277872" y="2795"/>
                    <a:pt x="274915" y="-61"/>
                    <a:pt x="271328" y="1"/>
                  </a:cubicBezTo>
                  <a:cubicBezTo>
                    <a:pt x="271238" y="3"/>
                    <a:pt x="271147" y="6"/>
                    <a:pt x="271056" y="11"/>
                  </a:cubicBezTo>
                  <a:cubicBezTo>
                    <a:pt x="267273" y="17"/>
                    <a:pt x="264103" y="2878"/>
                    <a:pt x="263710" y="6641"/>
                  </a:cubicBezTo>
                  <a:cubicBezTo>
                    <a:pt x="263705" y="12209"/>
                    <a:pt x="264146" y="17769"/>
                    <a:pt x="265030" y="23266"/>
                  </a:cubicBezTo>
                  <a:lnTo>
                    <a:pt x="265497" y="26934"/>
                  </a:lnTo>
                  <a:cubicBezTo>
                    <a:pt x="265570" y="27558"/>
                    <a:pt x="265643" y="28181"/>
                    <a:pt x="265726" y="28794"/>
                  </a:cubicBezTo>
                  <a:cubicBezTo>
                    <a:pt x="265456" y="26778"/>
                    <a:pt x="265726" y="28794"/>
                    <a:pt x="265726" y="29251"/>
                  </a:cubicBezTo>
                  <a:cubicBezTo>
                    <a:pt x="265966" y="31268"/>
                    <a:pt x="266046" y="33301"/>
                    <a:pt x="265965" y="35330"/>
                  </a:cubicBezTo>
                  <a:cubicBezTo>
                    <a:pt x="265975" y="35946"/>
                    <a:pt x="266095" y="36554"/>
                    <a:pt x="266318" y="37128"/>
                  </a:cubicBezTo>
                  <a:cubicBezTo>
                    <a:pt x="263980" y="39050"/>
                    <a:pt x="261684" y="41004"/>
                    <a:pt x="259346" y="42916"/>
                  </a:cubicBezTo>
                  <a:cubicBezTo>
                    <a:pt x="253828" y="47394"/>
                    <a:pt x="248290" y="51852"/>
                    <a:pt x="242720" y="56195"/>
                  </a:cubicBezTo>
                  <a:cubicBezTo>
                    <a:pt x="238927" y="59125"/>
                    <a:pt x="236070" y="61391"/>
                    <a:pt x="232683" y="63645"/>
                  </a:cubicBezTo>
                  <a:cubicBezTo>
                    <a:pt x="221627" y="55260"/>
                    <a:pt x="210602" y="46802"/>
                    <a:pt x="199712" y="38167"/>
                  </a:cubicBezTo>
                  <a:cubicBezTo>
                    <a:pt x="200221" y="37189"/>
                    <a:pt x="200571" y="36137"/>
                    <a:pt x="200751" y="35050"/>
                  </a:cubicBezTo>
                  <a:cubicBezTo>
                    <a:pt x="202139" y="27075"/>
                    <a:pt x="202907" y="19005"/>
                    <a:pt x="203048" y="10911"/>
                  </a:cubicBezTo>
                  <a:cubicBezTo>
                    <a:pt x="202951" y="6827"/>
                    <a:pt x="199561" y="3594"/>
                    <a:pt x="195476" y="3691"/>
                  </a:cubicBezTo>
                  <a:cubicBezTo>
                    <a:pt x="195398" y="3693"/>
                    <a:pt x="195321" y="3696"/>
                    <a:pt x="195244" y="3700"/>
                  </a:cubicBezTo>
                  <a:cubicBezTo>
                    <a:pt x="190960" y="3709"/>
                    <a:pt x="187373" y="6951"/>
                    <a:pt x="186932" y="11213"/>
                  </a:cubicBezTo>
                  <a:cubicBezTo>
                    <a:pt x="186834" y="16520"/>
                    <a:pt x="186438" y="21817"/>
                    <a:pt x="185747" y="27080"/>
                  </a:cubicBezTo>
                  <a:cubicBezTo>
                    <a:pt x="185570" y="26986"/>
                    <a:pt x="185404" y="26903"/>
                    <a:pt x="185238" y="26799"/>
                  </a:cubicBezTo>
                  <a:cubicBezTo>
                    <a:pt x="184991" y="26555"/>
                    <a:pt x="184723" y="26332"/>
                    <a:pt x="184438" y="26134"/>
                  </a:cubicBezTo>
                  <a:cubicBezTo>
                    <a:pt x="184172" y="26044"/>
                    <a:pt x="183901" y="25967"/>
                    <a:pt x="183627" y="25906"/>
                  </a:cubicBezTo>
                  <a:cubicBezTo>
                    <a:pt x="183295" y="25781"/>
                    <a:pt x="182972" y="25708"/>
                    <a:pt x="182588" y="25615"/>
                  </a:cubicBezTo>
                  <a:cubicBezTo>
                    <a:pt x="181881" y="25414"/>
                    <a:pt x="181151" y="25310"/>
                    <a:pt x="180416" y="25303"/>
                  </a:cubicBezTo>
                  <a:cubicBezTo>
                    <a:pt x="179970" y="25325"/>
                    <a:pt x="179525" y="25377"/>
                    <a:pt x="179086" y="25459"/>
                  </a:cubicBezTo>
                  <a:cubicBezTo>
                    <a:pt x="177684" y="25625"/>
                    <a:pt x="176349" y="26151"/>
                    <a:pt x="175211" y="26986"/>
                  </a:cubicBezTo>
                  <a:lnTo>
                    <a:pt x="175211" y="26986"/>
                  </a:lnTo>
                  <a:cubicBezTo>
                    <a:pt x="174848" y="27175"/>
                    <a:pt x="174501" y="27390"/>
                    <a:pt x="174171" y="27630"/>
                  </a:cubicBezTo>
                  <a:cubicBezTo>
                    <a:pt x="173898" y="27954"/>
                    <a:pt x="173655" y="28302"/>
                    <a:pt x="173444" y="28670"/>
                  </a:cubicBezTo>
                  <a:cubicBezTo>
                    <a:pt x="173226" y="28853"/>
                    <a:pt x="173018" y="29047"/>
                    <a:pt x="172821" y="29251"/>
                  </a:cubicBezTo>
                  <a:cubicBezTo>
                    <a:pt x="166679" y="36417"/>
                    <a:pt x="161120" y="44061"/>
                    <a:pt x="156195" y="52111"/>
                  </a:cubicBezTo>
                  <a:cubicBezTo>
                    <a:pt x="125199" y="62949"/>
                    <a:pt x="90909" y="73787"/>
                    <a:pt x="64994" y="94777"/>
                  </a:cubicBezTo>
                  <a:cubicBezTo>
                    <a:pt x="51160" y="107025"/>
                    <a:pt x="41263" y="123097"/>
                    <a:pt x="36554" y="140964"/>
                  </a:cubicBezTo>
                  <a:cubicBezTo>
                    <a:pt x="25883" y="173280"/>
                    <a:pt x="17850" y="206676"/>
                    <a:pt x="8769" y="239470"/>
                  </a:cubicBezTo>
                  <a:cubicBezTo>
                    <a:pt x="6930" y="246079"/>
                    <a:pt x="-95" y="260345"/>
                    <a:pt x="3386" y="267255"/>
                  </a:cubicBezTo>
                  <a:cubicBezTo>
                    <a:pt x="5516" y="271119"/>
                    <a:pt x="8609" y="274365"/>
                    <a:pt x="12364" y="276680"/>
                  </a:cubicBezTo>
                  <a:cubicBezTo>
                    <a:pt x="7213" y="301173"/>
                    <a:pt x="3796" y="326000"/>
                    <a:pt x="2139" y="350975"/>
                  </a:cubicBezTo>
                  <a:cubicBezTo>
                    <a:pt x="-68" y="375794"/>
                    <a:pt x="-568" y="400735"/>
                    <a:pt x="643" y="425623"/>
                  </a:cubicBezTo>
                  <a:cubicBezTo>
                    <a:pt x="2233" y="459352"/>
                    <a:pt x="5111" y="493008"/>
                    <a:pt x="7616" y="526675"/>
                  </a:cubicBezTo>
                  <a:cubicBezTo>
                    <a:pt x="9340" y="549950"/>
                    <a:pt x="9694" y="573434"/>
                    <a:pt x="12520" y="596657"/>
                  </a:cubicBezTo>
                  <a:cubicBezTo>
                    <a:pt x="14692" y="614239"/>
                    <a:pt x="18339" y="638003"/>
                    <a:pt x="34050" y="649007"/>
                  </a:cubicBezTo>
                  <a:cubicBezTo>
                    <a:pt x="50831" y="660769"/>
                    <a:pt x="75738" y="649007"/>
                    <a:pt x="81277" y="630303"/>
                  </a:cubicBezTo>
                  <a:cubicBezTo>
                    <a:pt x="87864" y="608171"/>
                    <a:pt x="74626" y="582599"/>
                    <a:pt x="64246" y="563718"/>
                  </a:cubicBezTo>
                  <a:cubicBezTo>
                    <a:pt x="60718" y="555631"/>
                    <a:pt x="58768" y="546945"/>
                    <a:pt x="58500" y="538126"/>
                  </a:cubicBezTo>
                  <a:cubicBezTo>
                    <a:pt x="56889" y="524908"/>
                    <a:pt x="55705" y="511639"/>
                    <a:pt x="54728" y="498370"/>
                  </a:cubicBezTo>
                  <a:cubicBezTo>
                    <a:pt x="53575" y="486245"/>
                    <a:pt x="53076" y="474066"/>
                    <a:pt x="53232" y="461887"/>
                  </a:cubicBezTo>
                  <a:cubicBezTo>
                    <a:pt x="54439" y="444177"/>
                    <a:pt x="56652" y="426550"/>
                    <a:pt x="59861" y="409091"/>
                  </a:cubicBezTo>
                  <a:cubicBezTo>
                    <a:pt x="62708" y="389878"/>
                    <a:pt x="64485" y="370562"/>
                    <a:pt x="68174" y="351473"/>
                  </a:cubicBezTo>
                  <a:cubicBezTo>
                    <a:pt x="71665" y="333196"/>
                    <a:pt x="76486" y="315240"/>
                    <a:pt x="81599" y="297368"/>
                  </a:cubicBezTo>
                  <a:cubicBezTo>
                    <a:pt x="88323" y="298064"/>
                    <a:pt x="95092" y="296565"/>
                    <a:pt x="100895" y="293097"/>
                  </a:cubicBezTo>
                  <a:cubicBezTo>
                    <a:pt x="103536" y="291274"/>
                    <a:pt x="105827" y="288989"/>
                    <a:pt x="107659" y="286354"/>
                  </a:cubicBezTo>
                  <a:cubicBezTo>
                    <a:pt x="108760" y="310918"/>
                    <a:pt x="108979" y="335544"/>
                    <a:pt x="109031" y="359973"/>
                  </a:cubicBezTo>
                  <a:cubicBezTo>
                    <a:pt x="109093" y="388694"/>
                    <a:pt x="108709" y="417456"/>
                    <a:pt x="107524" y="446155"/>
                  </a:cubicBezTo>
                  <a:cubicBezTo>
                    <a:pt x="94296" y="458718"/>
                    <a:pt x="111504" y="475136"/>
                    <a:pt x="123775" y="483261"/>
                  </a:cubicBezTo>
                  <a:cubicBezTo>
                    <a:pt x="145077" y="495196"/>
                    <a:pt x="168819" y="502119"/>
                    <a:pt x="193197" y="503503"/>
                  </a:cubicBezTo>
                  <a:cubicBezTo>
                    <a:pt x="241703" y="509482"/>
                    <a:pt x="290896" y="501070"/>
                    <a:pt x="334659" y="479313"/>
                  </a:cubicBezTo>
                  <a:cubicBezTo>
                    <a:pt x="342375" y="476360"/>
                    <a:pt x="348741" y="470682"/>
                    <a:pt x="352552" y="463352"/>
                  </a:cubicBezTo>
                  <a:cubicBezTo>
                    <a:pt x="354374" y="456982"/>
                    <a:pt x="351661" y="450186"/>
                    <a:pt x="345954" y="446820"/>
                  </a:cubicBezTo>
                  <a:cubicBezTo>
                    <a:pt x="349473" y="389539"/>
                    <a:pt x="352767" y="332236"/>
                    <a:pt x="355836" y="274913"/>
                  </a:cubicBezTo>
                  <a:cubicBezTo>
                    <a:pt x="357069" y="277306"/>
                    <a:pt x="358475" y="279605"/>
                    <a:pt x="360044" y="281792"/>
                  </a:cubicBezTo>
                  <a:cubicBezTo>
                    <a:pt x="363972" y="288219"/>
                    <a:pt x="370497" y="292625"/>
                    <a:pt x="377927" y="293866"/>
                  </a:cubicBezTo>
                  <a:cubicBezTo>
                    <a:pt x="386686" y="324572"/>
                    <a:pt x="395955" y="355256"/>
                    <a:pt x="402408" y="386543"/>
                  </a:cubicBezTo>
                  <a:cubicBezTo>
                    <a:pt x="406916" y="413780"/>
                    <a:pt x="408442" y="441427"/>
                    <a:pt x="406959" y="468995"/>
                  </a:cubicBezTo>
                  <a:cubicBezTo>
                    <a:pt x="408084" y="499049"/>
                    <a:pt x="405088" y="529115"/>
                    <a:pt x="398054" y="558357"/>
                  </a:cubicBezTo>
                  <a:cubicBezTo>
                    <a:pt x="394105" y="571272"/>
                    <a:pt x="386156" y="582515"/>
                    <a:pt x="383382" y="595836"/>
                  </a:cubicBezTo>
                  <a:cubicBezTo>
                    <a:pt x="379330" y="610478"/>
                    <a:pt x="382081" y="626165"/>
                    <a:pt x="390874" y="638553"/>
                  </a:cubicBezTo>
                  <a:cubicBezTo>
                    <a:pt x="397678" y="650010"/>
                    <a:pt x="412079" y="654411"/>
                    <a:pt x="424125" y="648716"/>
                  </a:cubicBezTo>
                  <a:cubicBezTo>
                    <a:pt x="434711" y="640866"/>
                    <a:pt x="442111" y="629463"/>
                    <a:pt x="444969" y="616597"/>
                  </a:cubicBezTo>
                  <a:cubicBezTo>
                    <a:pt x="451484" y="596855"/>
                    <a:pt x="450164" y="575367"/>
                    <a:pt x="452388" y="554917"/>
                  </a:cubicBezTo>
                  <a:cubicBezTo>
                    <a:pt x="457365" y="509280"/>
                    <a:pt x="463091" y="463623"/>
                    <a:pt x="466166" y="417757"/>
                  </a:cubicBezTo>
                  <a:cubicBezTo>
                    <a:pt x="469533" y="367756"/>
                    <a:pt x="448699" y="319438"/>
                    <a:pt x="448845" y="269385"/>
                  </a:cubicBezTo>
                  <a:close/>
                  <a:moveTo>
                    <a:pt x="268043" y="51872"/>
                  </a:moveTo>
                  <a:cubicBezTo>
                    <a:pt x="273623" y="47332"/>
                    <a:pt x="279140" y="42718"/>
                    <a:pt x="284668" y="38094"/>
                  </a:cubicBezTo>
                  <a:cubicBezTo>
                    <a:pt x="287785" y="40380"/>
                    <a:pt x="290965" y="42656"/>
                    <a:pt x="294020" y="45004"/>
                  </a:cubicBezTo>
                  <a:cubicBezTo>
                    <a:pt x="296649" y="46999"/>
                    <a:pt x="299216" y="49046"/>
                    <a:pt x="301782" y="51187"/>
                  </a:cubicBezTo>
                  <a:cubicBezTo>
                    <a:pt x="293116" y="62772"/>
                    <a:pt x="283660" y="73392"/>
                    <a:pt x="274007" y="84334"/>
                  </a:cubicBezTo>
                  <a:cubicBezTo>
                    <a:pt x="270724" y="88040"/>
                    <a:pt x="267419" y="91739"/>
                    <a:pt x="264094" y="95431"/>
                  </a:cubicBezTo>
                  <a:cubicBezTo>
                    <a:pt x="257101" y="87389"/>
                    <a:pt x="249911" y="79502"/>
                    <a:pt x="242658" y="71688"/>
                  </a:cubicBezTo>
                  <a:cubicBezTo>
                    <a:pt x="251469" y="65547"/>
                    <a:pt x="259782" y="58595"/>
                    <a:pt x="268043" y="51872"/>
                  </a:cubicBezTo>
                  <a:close/>
                  <a:moveTo>
                    <a:pt x="172446" y="56829"/>
                  </a:moveTo>
                  <a:cubicBezTo>
                    <a:pt x="174525" y="53649"/>
                    <a:pt x="176686" y="50594"/>
                    <a:pt x="178920" y="47477"/>
                  </a:cubicBezTo>
                  <a:cubicBezTo>
                    <a:pt x="179689" y="46438"/>
                    <a:pt x="180520" y="45399"/>
                    <a:pt x="181300" y="44360"/>
                  </a:cubicBezTo>
                  <a:cubicBezTo>
                    <a:pt x="193322" y="54106"/>
                    <a:pt x="205614" y="63541"/>
                    <a:pt x="217948" y="72883"/>
                  </a:cubicBezTo>
                  <a:cubicBezTo>
                    <a:pt x="216465" y="79711"/>
                    <a:pt x="214064" y="86307"/>
                    <a:pt x="210809" y="92491"/>
                  </a:cubicBezTo>
                  <a:cubicBezTo>
                    <a:pt x="203960" y="87930"/>
                    <a:pt x="197574" y="82709"/>
                    <a:pt x="191742" y="76904"/>
                  </a:cubicBezTo>
                  <a:cubicBezTo>
                    <a:pt x="185197" y="70553"/>
                    <a:pt x="178297" y="64580"/>
                    <a:pt x="171075" y="59011"/>
                  </a:cubicBezTo>
                  <a:cubicBezTo>
                    <a:pt x="171511" y="58336"/>
                    <a:pt x="172000" y="57567"/>
                    <a:pt x="172426" y="56829"/>
                  </a:cubicBezTo>
                  <a:close/>
                  <a:moveTo>
                    <a:pt x="48036" y="384600"/>
                  </a:moveTo>
                  <a:cubicBezTo>
                    <a:pt x="42896" y="412188"/>
                    <a:pt x="39592" y="440086"/>
                    <a:pt x="38144" y="468112"/>
                  </a:cubicBezTo>
                  <a:cubicBezTo>
                    <a:pt x="38637" y="490797"/>
                    <a:pt x="40312" y="513442"/>
                    <a:pt x="43163" y="535954"/>
                  </a:cubicBezTo>
                  <a:cubicBezTo>
                    <a:pt x="43717" y="545008"/>
                    <a:pt x="45045" y="553997"/>
                    <a:pt x="47132" y="562825"/>
                  </a:cubicBezTo>
                  <a:cubicBezTo>
                    <a:pt x="50977" y="571898"/>
                    <a:pt x="55316" y="580754"/>
                    <a:pt x="60131" y="589353"/>
                  </a:cubicBezTo>
                  <a:cubicBezTo>
                    <a:pt x="65180" y="599547"/>
                    <a:pt x="67778" y="610780"/>
                    <a:pt x="67717" y="622157"/>
                  </a:cubicBezTo>
                  <a:cubicBezTo>
                    <a:pt x="67456" y="632245"/>
                    <a:pt x="59102" y="640231"/>
                    <a:pt x="49013" y="640039"/>
                  </a:cubicBezTo>
                  <a:cubicBezTo>
                    <a:pt x="33032" y="638668"/>
                    <a:pt x="29488" y="608991"/>
                    <a:pt x="27805" y="597260"/>
                  </a:cubicBezTo>
                  <a:cubicBezTo>
                    <a:pt x="24875" y="576800"/>
                    <a:pt x="24854" y="555852"/>
                    <a:pt x="23368" y="535258"/>
                  </a:cubicBezTo>
                  <a:cubicBezTo>
                    <a:pt x="21082" y="503545"/>
                    <a:pt x="18370" y="471873"/>
                    <a:pt x="16531" y="440139"/>
                  </a:cubicBezTo>
                  <a:cubicBezTo>
                    <a:pt x="14673" y="413614"/>
                    <a:pt x="14638" y="386992"/>
                    <a:pt x="16427" y="360462"/>
                  </a:cubicBezTo>
                  <a:cubicBezTo>
                    <a:pt x="17894" y="334529"/>
                    <a:pt x="21154" y="308729"/>
                    <a:pt x="26184" y="283247"/>
                  </a:cubicBezTo>
                  <a:cubicBezTo>
                    <a:pt x="34143" y="286042"/>
                    <a:pt x="42467" y="287943"/>
                    <a:pt x="48628" y="289772"/>
                  </a:cubicBezTo>
                  <a:cubicBezTo>
                    <a:pt x="53969" y="291352"/>
                    <a:pt x="60339" y="293440"/>
                    <a:pt x="66958" y="295072"/>
                  </a:cubicBezTo>
                  <a:cubicBezTo>
                    <a:pt x="58427" y="324401"/>
                    <a:pt x="52102" y="354327"/>
                    <a:pt x="48036" y="384600"/>
                  </a:cubicBezTo>
                  <a:close/>
                  <a:moveTo>
                    <a:pt x="183118" y="489008"/>
                  </a:moveTo>
                  <a:cubicBezTo>
                    <a:pt x="162819" y="487243"/>
                    <a:pt x="143344" y="480161"/>
                    <a:pt x="126654" y="468475"/>
                  </a:cubicBezTo>
                  <a:cubicBezTo>
                    <a:pt x="123486" y="466132"/>
                    <a:pt x="120685" y="463330"/>
                    <a:pt x="118341" y="460162"/>
                  </a:cubicBezTo>
                  <a:cubicBezTo>
                    <a:pt x="115026" y="455071"/>
                    <a:pt x="118881" y="455403"/>
                    <a:pt x="120908" y="451258"/>
                  </a:cubicBezTo>
                  <a:cubicBezTo>
                    <a:pt x="121539" y="449508"/>
                    <a:pt x="121807" y="447649"/>
                    <a:pt x="121697" y="445792"/>
                  </a:cubicBezTo>
                  <a:cubicBezTo>
                    <a:pt x="122206" y="437708"/>
                    <a:pt x="122248" y="429561"/>
                    <a:pt x="122456" y="421467"/>
                  </a:cubicBezTo>
                  <a:cubicBezTo>
                    <a:pt x="123277" y="388995"/>
                    <a:pt x="123495" y="356503"/>
                    <a:pt x="122768" y="324041"/>
                  </a:cubicBezTo>
                  <a:cubicBezTo>
                    <a:pt x="122606" y="282927"/>
                    <a:pt x="119453" y="241878"/>
                    <a:pt x="113333" y="201221"/>
                  </a:cubicBezTo>
                  <a:cubicBezTo>
                    <a:pt x="111951" y="192991"/>
                    <a:pt x="98141" y="196670"/>
                    <a:pt x="99523" y="204920"/>
                  </a:cubicBezTo>
                  <a:cubicBezTo>
                    <a:pt x="101549" y="216932"/>
                    <a:pt x="103108" y="229027"/>
                    <a:pt x="104355" y="241174"/>
                  </a:cubicBezTo>
                  <a:cubicBezTo>
                    <a:pt x="103045" y="242371"/>
                    <a:pt x="102195" y="243988"/>
                    <a:pt x="101955" y="245746"/>
                  </a:cubicBezTo>
                  <a:cubicBezTo>
                    <a:pt x="101621" y="256560"/>
                    <a:pt x="99172" y="267204"/>
                    <a:pt x="94743" y="277075"/>
                  </a:cubicBezTo>
                  <a:cubicBezTo>
                    <a:pt x="90711" y="283974"/>
                    <a:pt x="84591" y="282125"/>
                    <a:pt x="77422" y="280867"/>
                  </a:cubicBezTo>
                  <a:cubicBezTo>
                    <a:pt x="66910" y="278818"/>
                    <a:pt x="56531" y="276136"/>
                    <a:pt x="46342" y="272835"/>
                  </a:cubicBezTo>
                  <a:cubicBezTo>
                    <a:pt x="36694" y="270989"/>
                    <a:pt x="27616" y="266895"/>
                    <a:pt x="19846" y="260886"/>
                  </a:cubicBezTo>
                  <a:cubicBezTo>
                    <a:pt x="29197" y="226938"/>
                    <a:pt x="38362" y="192908"/>
                    <a:pt x="48099" y="159055"/>
                  </a:cubicBezTo>
                  <a:cubicBezTo>
                    <a:pt x="55372" y="133805"/>
                    <a:pt x="63103" y="112753"/>
                    <a:pt x="86399" y="98455"/>
                  </a:cubicBezTo>
                  <a:cubicBezTo>
                    <a:pt x="108440" y="85973"/>
                    <a:pt x="131746" y="75871"/>
                    <a:pt x="155925" y="68321"/>
                  </a:cubicBezTo>
                  <a:cubicBezTo>
                    <a:pt x="155987" y="68321"/>
                    <a:pt x="156050" y="68436"/>
                    <a:pt x="156122" y="68477"/>
                  </a:cubicBezTo>
                  <a:cubicBezTo>
                    <a:pt x="175190" y="80385"/>
                    <a:pt x="187939" y="100585"/>
                    <a:pt x="208929" y="109833"/>
                  </a:cubicBezTo>
                  <a:cubicBezTo>
                    <a:pt x="210584" y="110562"/>
                    <a:pt x="212418" y="110779"/>
                    <a:pt x="214197" y="110456"/>
                  </a:cubicBezTo>
                  <a:cubicBezTo>
                    <a:pt x="217647" y="114613"/>
                    <a:pt x="221180" y="118769"/>
                    <a:pt x="224838" y="122811"/>
                  </a:cubicBezTo>
                  <a:cubicBezTo>
                    <a:pt x="223237" y="176387"/>
                    <a:pt x="221640" y="229959"/>
                    <a:pt x="220047" y="283527"/>
                  </a:cubicBezTo>
                  <a:cubicBezTo>
                    <a:pt x="218728" y="327845"/>
                    <a:pt x="222125" y="372193"/>
                    <a:pt x="224048" y="416469"/>
                  </a:cubicBezTo>
                  <a:cubicBezTo>
                    <a:pt x="225128" y="441864"/>
                    <a:pt x="226216" y="467256"/>
                    <a:pt x="227310" y="492644"/>
                  </a:cubicBezTo>
                  <a:cubicBezTo>
                    <a:pt x="212515" y="492656"/>
                    <a:pt x="197743" y="491439"/>
                    <a:pt x="183149" y="489007"/>
                  </a:cubicBezTo>
                  <a:close/>
                  <a:moveTo>
                    <a:pt x="230750" y="108337"/>
                  </a:moveTo>
                  <a:lnTo>
                    <a:pt x="229368" y="106705"/>
                  </a:lnTo>
                  <a:cubicBezTo>
                    <a:pt x="230241" y="107744"/>
                    <a:pt x="228651" y="105843"/>
                    <a:pt x="228505" y="105666"/>
                  </a:cubicBezTo>
                  <a:cubicBezTo>
                    <a:pt x="227466" y="104409"/>
                    <a:pt x="226427" y="103131"/>
                    <a:pt x="225388" y="101863"/>
                  </a:cubicBezTo>
                  <a:cubicBezTo>
                    <a:pt x="225087" y="101499"/>
                    <a:pt x="224754" y="101240"/>
                    <a:pt x="224442" y="100928"/>
                  </a:cubicBezTo>
                  <a:cubicBezTo>
                    <a:pt x="228237" y="94624"/>
                    <a:pt x="231133" y="87822"/>
                    <a:pt x="233046" y="80717"/>
                  </a:cubicBezTo>
                  <a:cubicBezTo>
                    <a:pt x="237895" y="85955"/>
                    <a:pt x="242713" y="91233"/>
                    <a:pt x="247500" y="96553"/>
                  </a:cubicBezTo>
                  <a:cubicBezTo>
                    <a:pt x="247133" y="96720"/>
                    <a:pt x="246784" y="96926"/>
                    <a:pt x="246461" y="97167"/>
                  </a:cubicBezTo>
                  <a:cubicBezTo>
                    <a:pt x="245649" y="98063"/>
                    <a:pt x="244908" y="99021"/>
                    <a:pt x="244248" y="100034"/>
                  </a:cubicBezTo>
                  <a:cubicBezTo>
                    <a:pt x="243312" y="101354"/>
                    <a:pt x="242377" y="102653"/>
                    <a:pt x="241411" y="103941"/>
                  </a:cubicBezTo>
                  <a:cubicBezTo>
                    <a:pt x="240912" y="104596"/>
                    <a:pt x="240372" y="105251"/>
                    <a:pt x="239904" y="105895"/>
                  </a:cubicBezTo>
                  <a:lnTo>
                    <a:pt x="239281" y="106664"/>
                  </a:lnTo>
                  <a:lnTo>
                    <a:pt x="239219" y="106736"/>
                  </a:lnTo>
                  <a:lnTo>
                    <a:pt x="239146" y="106820"/>
                  </a:lnTo>
                  <a:cubicBezTo>
                    <a:pt x="238106" y="107973"/>
                    <a:pt x="237068" y="109106"/>
                    <a:pt x="235914" y="110165"/>
                  </a:cubicBezTo>
                  <a:cubicBezTo>
                    <a:pt x="235322" y="110706"/>
                    <a:pt x="234719" y="111204"/>
                    <a:pt x="234096" y="111735"/>
                  </a:cubicBezTo>
                  <a:lnTo>
                    <a:pt x="233950" y="111838"/>
                  </a:lnTo>
                  <a:cubicBezTo>
                    <a:pt x="232880" y="110675"/>
                    <a:pt x="231810" y="109521"/>
                    <a:pt x="230781" y="108337"/>
                  </a:cubicBezTo>
                  <a:close/>
                  <a:moveTo>
                    <a:pt x="233867" y="111859"/>
                  </a:moveTo>
                  <a:cubicBezTo>
                    <a:pt x="233962" y="111785"/>
                    <a:pt x="234063" y="111719"/>
                    <a:pt x="234168" y="111662"/>
                  </a:cubicBezTo>
                  <a:cubicBezTo>
                    <a:pt x="234065" y="111714"/>
                    <a:pt x="233971" y="111797"/>
                    <a:pt x="233867" y="111859"/>
                  </a:cubicBezTo>
                  <a:close/>
                  <a:moveTo>
                    <a:pt x="381667" y="279153"/>
                  </a:moveTo>
                  <a:cubicBezTo>
                    <a:pt x="379870" y="279267"/>
                    <a:pt x="379329" y="278841"/>
                    <a:pt x="377418" y="276690"/>
                  </a:cubicBezTo>
                  <a:cubicBezTo>
                    <a:pt x="366850" y="264793"/>
                    <a:pt x="364346" y="248801"/>
                    <a:pt x="360408" y="233880"/>
                  </a:cubicBezTo>
                  <a:cubicBezTo>
                    <a:pt x="360034" y="232489"/>
                    <a:pt x="359226" y="231255"/>
                    <a:pt x="358101" y="230357"/>
                  </a:cubicBezTo>
                  <a:cubicBezTo>
                    <a:pt x="358537" y="221598"/>
                    <a:pt x="359067" y="212838"/>
                    <a:pt x="359483" y="204078"/>
                  </a:cubicBezTo>
                  <a:cubicBezTo>
                    <a:pt x="359898" y="195319"/>
                    <a:pt x="345673" y="196119"/>
                    <a:pt x="345279" y="204349"/>
                  </a:cubicBezTo>
                  <a:cubicBezTo>
                    <a:pt x="341361" y="286343"/>
                    <a:pt x="336529" y="368296"/>
                    <a:pt x="331490" y="450229"/>
                  </a:cubicBezTo>
                  <a:cubicBezTo>
                    <a:pt x="331483" y="452577"/>
                    <a:pt x="332796" y="454730"/>
                    <a:pt x="334887" y="455798"/>
                  </a:cubicBezTo>
                  <a:cubicBezTo>
                    <a:pt x="341548" y="460007"/>
                    <a:pt x="337839" y="462428"/>
                    <a:pt x="332518" y="465784"/>
                  </a:cubicBezTo>
                  <a:cubicBezTo>
                    <a:pt x="327091" y="469010"/>
                    <a:pt x="321350" y="471677"/>
                    <a:pt x="315384" y="473743"/>
                  </a:cubicBezTo>
                  <a:cubicBezTo>
                    <a:pt x="295455" y="481637"/>
                    <a:pt x="274739" y="487374"/>
                    <a:pt x="253589" y="490857"/>
                  </a:cubicBezTo>
                  <a:cubicBezTo>
                    <a:pt x="249578" y="491450"/>
                    <a:pt x="245588" y="491709"/>
                    <a:pt x="241588" y="492021"/>
                  </a:cubicBezTo>
                  <a:cubicBezTo>
                    <a:pt x="239260" y="437628"/>
                    <a:pt x="236929" y="383249"/>
                    <a:pt x="234595" y="328884"/>
                  </a:cubicBezTo>
                  <a:cubicBezTo>
                    <a:pt x="232693" y="284421"/>
                    <a:pt x="235634" y="239823"/>
                    <a:pt x="236964" y="195360"/>
                  </a:cubicBezTo>
                  <a:cubicBezTo>
                    <a:pt x="237656" y="171503"/>
                    <a:pt x="238349" y="147642"/>
                    <a:pt x="239042" y="123778"/>
                  </a:cubicBezTo>
                  <a:cubicBezTo>
                    <a:pt x="245233" y="119861"/>
                    <a:pt x="250541" y="114698"/>
                    <a:pt x="254628" y="108617"/>
                  </a:cubicBezTo>
                  <a:cubicBezTo>
                    <a:pt x="255371" y="108225"/>
                    <a:pt x="256028" y="107688"/>
                    <a:pt x="256561" y="107038"/>
                  </a:cubicBezTo>
                  <a:cubicBezTo>
                    <a:pt x="257330" y="107942"/>
                    <a:pt x="258140" y="108794"/>
                    <a:pt x="258909" y="109698"/>
                  </a:cubicBezTo>
                  <a:cubicBezTo>
                    <a:pt x="259694" y="110538"/>
                    <a:pt x="260758" y="111063"/>
                    <a:pt x="261902" y="111173"/>
                  </a:cubicBezTo>
                  <a:cubicBezTo>
                    <a:pt x="264228" y="111991"/>
                    <a:pt x="266817" y="111293"/>
                    <a:pt x="268417" y="109417"/>
                  </a:cubicBezTo>
                  <a:cubicBezTo>
                    <a:pt x="279695" y="97004"/>
                    <a:pt x="290778" y="84403"/>
                    <a:pt x="301668" y="71615"/>
                  </a:cubicBezTo>
                  <a:cubicBezTo>
                    <a:pt x="303559" y="69381"/>
                    <a:pt x="305554" y="67126"/>
                    <a:pt x="307518" y="64830"/>
                  </a:cubicBezTo>
                  <a:cubicBezTo>
                    <a:pt x="324635" y="71597"/>
                    <a:pt x="341272" y="79523"/>
                    <a:pt x="357311" y="88552"/>
                  </a:cubicBezTo>
                  <a:cubicBezTo>
                    <a:pt x="385667" y="100441"/>
                    <a:pt x="406186" y="125739"/>
                    <a:pt x="411967" y="155937"/>
                  </a:cubicBezTo>
                  <a:cubicBezTo>
                    <a:pt x="416706" y="170173"/>
                    <a:pt x="420779" y="184627"/>
                    <a:pt x="424519" y="199164"/>
                  </a:cubicBezTo>
                  <a:cubicBezTo>
                    <a:pt x="427748" y="211688"/>
                    <a:pt x="430733" y="224265"/>
                    <a:pt x="433476" y="236893"/>
                  </a:cubicBezTo>
                  <a:cubicBezTo>
                    <a:pt x="434570" y="243938"/>
                    <a:pt x="436020" y="250922"/>
                    <a:pt x="437820" y="257820"/>
                  </a:cubicBezTo>
                  <a:cubicBezTo>
                    <a:pt x="437855" y="257929"/>
                    <a:pt x="437879" y="258040"/>
                    <a:pt x="437892" y="258153"/>
                  </a:cubicBezTo>
                  <a:cubicBezTo>
                    <a:pt x="435803" y="260156"/>
                    <a:pt x="433459" y="261875"/>
                    <a:pt x="430920" y="263265"/>
                  </a:cubicBezTo>
                  <a:cubicBezTo>
                    <a:pt x="421425" y="268372"/>
                    <a:pt x="411368" y="272358"/>
                    <a:pt x="400953" y="275142"/>
                  </a:cubicBezTo>
                  <a:cubicBezTo>
                    <a:pt x="396056" y="276643"/>
                    <a:pt x="391064" y="277813"/>
                    <a:pt x="386011" y="278644"/>
                  </a:cubicBezTo>
                  <a:cubicBezTo>
                    <a:pt x="384570" y="278493"/>
                    <a:pt x="383114" y="278652"/>
                    <a:pt x="381740" y="279111"/>
                  </a:cubicBezTo>
                  <a:close/>
                  <a:moveTo>
                    <a:pt x="445779" y="458136"/>
                  </a:moveTo>
                  <a:cubicBezTo>
                    <a:pt x="443483" y="481911"/>
                    <a:pt x="440916" y="505664"/>
                    <a:pt x="438288" y="529397"/>
                  </a:cubicBezTo>
                  <a:cubicBezTo>
                    <a:pt x="436791" y="542978"/>
                    <a:pt x="434952" y="556549"/>
                    <a:pt x="434131" y="570192"/>
                  </a:cubicBezTo>
                  <a:cubicBezTo>
                    <a:pt x="434111" y="584059"/>
                    <a:pt x="432469" y="597876"/>
                    <a:pt x="429237" y="611361"/>
                  </a:cubicBezTo>
                  <a:cubicBezTo>
                    <a:pt x="426785" y="619455"/>
                    <a:pt x="419750" y="642741"/>
                    <a:pt x="408559" y="633566"/>
                  </a:cubicBezTo>
                  <a:cubicBezTo>
                    <a:pt x="383704" y="613179"/>
                    <a:pt x="409525" y="580635"/>
                    <a:pt x="415282" y="557972"/>
                  </a:cubicBezTo>
                  <a:cubicBezTo>
                    <a:pt x="421161" y="530494"/>
                    <a:pt x="423949" y="502444"/>
                    <a:pt x="423595" y="474346"/>
                  </a:cubicBezTo>
                  <a:cubicBezTo>
                    <a:pt x="425320" y="445119"/>
                    <a:pt x="423983" y="415792"/>
                    <a:pt x="419605" y="386844"/>
                  </a:cubicBezTo>
                  <a:cubicBezTo>
                    <a:pt x="413516" y="354923"/>
                    <a:pt x="404018" y="323647"/>
                    <a:pt x="395030" y="292401"/>
                  </a:cubicBezTo>
                  <a:cubicBezTo>
                    <a:pt x="404489" y="290304"/>
                    <a:pt x="413758" y="287430"/>
                    <a:pt x="422743" y="283808"/>
                  </a:cubicBezTo>
                  <a:cubicBezTo>
                    <a:pt x="425756" y="282623"/>
                    <a:pt x="428977" y="281304"/>
                    <a:pt x="432230" y="279880"/>
                  </a:cubicBezTo>
                  <a:cubicBezTo>
                    <a:pt x="433915" y="299942"/>
                    <a:pt x="436729" y="319893"/>
                    <a:pt x="440657" y="339638"/>
                  </a:cubicBezTo>
                  <a:cubicBezTo>
                    <a:pt x="445265" y="359667"/>
                    <a:pt x="448357" y="380015"/>
                    <a:pt x="449905" y="400508"/>
                  </a:cubicBezTo>
                  <a:cubicBezTo>
                    <a:pt x="449617" y="419764"/>
                    <a:pt x="448265" y="438989"/>
                    <a:pt x="445852" y="458095"/>
                  </a:cubicBezTo>
                  <a:close/>
                </a:path>
              </a:pathLst>
            </a:custGeom>
            <a:solidFill>
              <a:srgbClr val="000000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174">
              <a:extLst>
                <a:ext uri="{FF2B5EF4-FFF2-40B4-BE49-F238E27FC236}">
                  <a16:creationId xmlns:a16="http://schemas.microsoft.com/office/drawing/2014/main" id="{FF6422DA-CCF4-409B-9686-89FA24AFC939}"/>
                </a:ext>
              </a:extLst>
            </p:cNvPr>
            <p:cNvSpPr/>
            <p:nvPr/>
          </p:nvSpPr>
          <p:spPr>
            <a:xfrm>
              <a:off x="4868170" y="1754630"/>
              <a:ext cx="217822" cy="278373"/>
            </a:xfrm>
            <a:custGeom>
              <a:avLst/>
              <a:gdLst>
                <a:gd name="connsiteX0" fmla="*/ 209181 w 217822"/>
                <a:gd name="connsiteY0" fmla="*/ 149877 h 278373"/>
                <a:gd name="connsiteX1" fmla="*/ 200328 w 217822"/>
                <a:gd name="connsiteY1" fmla="*/ 144681 h 278373"/>
                <a:gd name="connsiteX2" fmla="*/ 202407 w 217822"/>
                <a:gd name="connsiteY2" fmla="*/ 141044 h 278373"/>
                <a:gd name="connsiteX3" fmla="*/ 205732 w 217822"/>
                <a:gd name="connsiteY3" fmla="*/ 95324 h 278373"/>
                <a:gd name="connsiteX4" fmla="*/ 206241 w 217822"/>
                <a:gd name="connsiteY4" fmla="*/ 46020 h 278373"/>
                <a:gd name="connsiteX5" fmla="*/ 190426 w 217822"/>
                <a:gd name="connsiteY5" fmla="*/ 14327 h 278373"/>
                <a:gd name="connsiteX6" fmla="*/ 156396 w 217822"/>
                <a:gd name="connsiteY6" fmla="*/ 2544 h 278373"/>
                <a:gd name="connsiteX7" fmla="*/ 75898 w 217822"/>
                <a:gd name="connsiteY7" fmla="*/ 7095 h 278373"/>
                <a:gd name="connsiteX8" fmla="*/ 14591 w 217822"/>
                <a:gd name="connsiteY8" fmla="*/ 47485 h 278373"/>
                <a:gd name="connsiteX9" fmla="*/ 13344 w 217822"/>
                <a:gd name="connsiteY9" fmla="*/ 91126 h 278373"/>
                <a:gd name="connsiteX10" fmla="*/ 18363 w 217822"/>
                <a:gd name="connsiteY10" fmla="*/ 147393 h 278373"/>
                <a:gd name="connsiteX11" fmla="*/ 10964 w 217822"/>
                <a:gd name="connsiteY11" fmla="*/ 151466 h 278373"/>
                <a:gd name="connsiteX12" fmla="*/ 1831 w 217822"/>
                <a:gd name="connsiteY12" fmla="*/ 166253 h 278373"/>
                <a:gd name="connsiteX13" fmla="*/ 14653 w 217822"/>
                <a:gd name="connsiteY13" fmla="*/ 201655 h 278373"/>
                <a:gd name="connsiteX14" fmla="*/ 29107 w 217822"/>
                <a:gd name="connsiteY14" fmla="*/ 203057 h 278373"/>
                <a:gd name="connsiteX15" fmla="*/ 29647 w 217822"/>
                <a:gd name="connsiteY15" fmla="*/ 205395 h 278373"/>
                <a:gd name="connsiteX16" fmla="*/ 68332 w 217822"/>
                <a:gd name="connsiteY16" fmla="*/ 261434 h 278373"/>
                <a:gd name="connsiteX17" fmla="*/ 139853 w 217822"/>
                <a:gd name="connsiteY17" fmla="*/ 270785 h 278373"/>
                <a:gd name="connsiteX18" fmla="*/ 189969 w 217822"/>
                <a:gd name="connsiteY18" fmla="*/ 218280 h 278373"/>
                <a:gd name="connsiteX19" fmla="*/ 193211 w 217822"/>
                <a:gd name="connsiteY19" fmla="*/ 202070 h 278373"/>
                <a:gd name="connsiteX20" fmla="*/ 216279 w 217822"/>
                <a:gd name="connsiteY20" fmla="*/ 179366 h 278373"/>
                <a:gd name="connsiteX21" fmla="*/ 209181 w 217822"/>
                <a:gd name="connsiteY21" fmla="*/ 149877 h 278373"/>
                <a:gd name="connsiteX22" fmla="*/ 25792 w 217822"/>
                <a:gd name="connsiteY22" fmla="*/ 190962 h 278373"/>
                <a:gd name="connsiteX23" fmla="*/ 25200 w 217822"/>
                <a:gd name="connsiteY23" fmla="*/ 190962 h 278373"/>
                <a:gd name="connsiteX24" fmla="*/ 24161 w 217822"/>
                <a:gd name="connsiteY24" fmla="*/ 190962 h 278373"/>
                <a:gd name="connsiteX25" fmla="*/ 23662 w 217822"/>
                <a:gd name="connsiteY25" fmla="*/ 190869 h 278373"/>
                <a:gd name="connsiteX26" fmla="*/ 22623 w 217822"/>
                <a:gd name="connsiteY26" fmla="*/ 190640 h 278373"/>
                <a:gd name="connsiteX27" fmla="*/ 22561 w 217822"/>
                <a:gd name="connsiteY27" fmla="*/ 190640 h 278373"/>
                <a:gd name="connsiteX28" fmla="*/ 21958 w 217822"/>
                <a:gd name="connsiteY28" fmla="*/ 190360 h 278373"/>
                <a:gd name="connsiteX29" fmla="*/ 20586 w 217822"/>
                <a:gd name="connsiteY29" fmla="*/ 189622 h 278373"/>
                <a:gd name="connsiteX30" fmla="*/ 20420 w 217822"/>
                <a:gd name="connsiteY30" fmla="*/ 189539 h 278373"/>
                <a:gd name="connsiteX31" fmla="*/ 20327 w 217822"/>
                <a:gd name="connsiteY31" fmla="*/ 189425 h 278373"/>
                <a:gd name="connsiteX32" fmla="*/ 18934 w 217822"/>
                <a:gd name="connsiteY32" fmla="*/ 188219 h 278373"/>
                <a:gd name="connsiteX33" fmla="*/ 17968 w 217822"/>
                <a:gd name="connsiteY33" fmla="*/ 187180 h 278373"/>
                <a:gd name="connsiteX34" fmla="*/ 17719 w 217822"/>
                <a:gd name="connsiteY34" fmla="*/ 186816 h 278373"/>
                <a:gd name="connsiteX35" fmla="*/ 15931 w 217822"/>
                <a:gd name="connsiteY35" fmla="*/ 183917 h 278373"/>
                <a:gd name="connsiteX36" fmla="*/ 15682 w 217822"/>
                <a:gd name="connsiteY36" fmla="*/ 183450 h 278373"/>
                <a:gd name="connsiteX37" fmla="*/ 15089 w 217822"/>
                <a:gd name="connsiteY37" fmla="*/ 181777 h 278373"/>
                <a:gd name="connsiteX38" fmla="*/ 14268 w 217822"/>
                <a:gd name="connsiteY38" fmla="*/ 178244 h 278373"/>
                <a:gd name="connsiteX39" fmla="*/ 14196 w 217822"/>
                <a:gd name="connsiteY39" fmla="*/ 177672 h 278373"/>
                <a:gd name="connsiteX40" fmla="*/ 14196 w 217822"/>
                <a:gd name="connsiteY40" fmla="*/ 177568 h 278373"/>
                <a:gd name="connsiteX41" fmla="*/ 14196 w 217822"/>
                <a:gd name="connsiteY41" fmla="*/ 175688 h 278373"/>
                <a:gd name="connsiteX42" fmla="*/ 14269 w 217822"/>
                <a:gd name="connsiteY42" fmla="*/ 174036 h 278373"/>
                <a:gd name="connsiteX43" fmla="*/ 14383 w 217822"/>
                <a:gd name="connsiteY43" fmla="*/ 172934 h 278373"/>
                <a:gd name="connsiteX44" fmla="*/ 14466 w 217822"/>
                <a:gd name="connsiteY44" fmla="*/ 172311 h 278373"/>
                <a:gd name="connsiteX45" fmla="*/ 14466 w 217822"/>
                <a:gd name="connsiteY45" fmla="*/ 172082 h 278373"/>
                <a:gd name="connsiteX46" fmla="*/ 14747 w 217822"/>
                <a:gd name="connsiteY46" fmla="*/ 170960 h 278373"/>
                <a:gd name="connsiteX47" fmla="*/ 15256 w 217822"/>
                <a:gd name="connsiteY47" fmla="*/ 169287 h 278373"/>
                <a:gd name="connsiteX48" fmla="*/ 16430 w 217822"/>
                <a:gd name="connsiteY48" fmla="*/ 166450 h 278373"/>
                <a:gd name="connsiteX49" fmla="*/ 16544 w 217822"/>
                <a:gd name="connsiteY49" fmla="*/ 166211 h 278373"/>
                <a:gd name="connsiteX50" fmla="*/ 17147 w 217822"/>
                <a:gd name="connsiteY50" fmla="*/ 165120 h 278373"/>
                <a:gd name="connsiteX51" fmla="*/ 18903 w 217822"/>
                <a:gd name="connsiteY51" fmla="*/ 162304 h 278373"/>
                <a:gd name="connsiteX52" fmla="*/ 19849 w 217822"/>
                <a:gd name="connsiteY52" fmla="*/ 161037 h 278373"/>
                <a:gd name="connsiteX53" fmla="*/ 19849 w 217822"/>
                <a:gd name="connsiteY53" fmla="*/ 161037 h 278373"/>
                <a:gd name="connsiteX54" fmla="*/ 20181 w 217822"/>
                <a:gd name="connsiteY54" fmla="*/ 160714 h 278373"/>
                <a:gd name="connsiteX55" fmla="*/ 21324 w 217822"/>
                <a:gd name="connsiteY55" fmla="*/ 159675 h 278373"/>
                <a:gd name="connsiteX56" fmla="*/ 21709 w 217822"/>
                <a:gd name="connsiteY56" fmla="*/ 159457 h 278373"/>
                <a:gd name="connsiteX57" fmla="*/ 21875 w 217822"/>
                <a:gd name="connsiteY57" fmla="*/ 159551 h 278373"/>
                <a:gd name="connsiteX58" fmla="*/ 26197 w 217822"/>
                <a:gd name="connsiteY58" fmla="*/ 190869 h 278373"/>
                <a:gd name="connsiteX59" fmla="*/ 179214 w 217822"/>
                <a:gd name="connsiteY59" fmla="*/ 122995 h 278373"/>
                <a:gd name="connsiteX60" fmla="*/ 177136 w 217822"/>
                <a:gd name="connsiteY60" fmla="*/ 198517 h 278373"/>
                <a:gd name="connsiteX61" fmla="*/ 167254 w 217822"/>
                <a:gd name="connsiteY61" fmla="*/ 227777 h 278373"/>
                <a:gd name="connsiteX62" fmla="*/ 143677 w 217822"/>
                <a:gd name="connsiteY62" fmla="*/ 250637 h 278373"/>
                <a:gd name="connsiteX63" fmla="*/ 113637 w 217822"/>
                <a:gd name="connsiteY63" fmla="*/ 264146 h 278373"/>
                <a:gd name="connsiteX64" fmla="*/ 79950 w 217822"/>
                <a:gd name="connsiteY64" fmla="*/ 250554 h 278373"/>
                <a:gd name="connsiteX65" fmla="*/ 45971 w 217822"/>
                <a:gd name="connsiteY65" fmla="*/ 203265 h 278373"/>
                <a:gd name="connsiteX66" fmla="*/ 36329 w 217822"/>
                <a:gd name="connsiteY66" fmla="*/ 141190 h 278373"/>
                <a:gd name="connsiteX67" fmla="*/ 69756 w 217822"/>
                <a:gd name="connsiteY67" fmla="*/ 77982 h 278373"/>
                <a:gd name="connsiteX68" fmla="*/ 149766 w 217822"/>
                <a:gd name="connsiteY68" fmla="*/ 91241 h 278373"/>
                <a:gd name="connsiteX69" fmla="*/ 167628 w 217822"/>
                <a:gd name="connsiteY69" fmla="*/ 93703 h 278373"/>
                <a:gd name="connsiteX70" fmla="*/ 176357 w 217822"/>
                <a:gd name="connsiteY70" fmla="*/ 99834 h 278373"/>
                <a:gd name="connsiteX71" fmla="*/ 179256 w 217822"/>
                <a:gd name="connsiteY71" fmla="*/ 122642 h 278373"/>
                <a:gd name="connsiteX72" fmla="*/ 179214 w 217822"/>
                <a:gd name="connsiteY72" fmla="*/ 122995 h 278373"/>
                <a:gd name="connsiteX73" fmla="*/ 188898 w 217822"/>
                <a:gd name="connsiteY73" fmla="*/ 90784 h 278373"/>
                <a:gd name="connsiteX74" fmla="*/ 188836 w 217822"/>
                <a:gd name="connsiteY74" fmla="*/ 92612 h 278373"/>
                <a:gd name="connsiteX75" fmla="*/ 161102 w 217822"/>
                <a:gd name="connsiteY75" fmla="*/ 79219 h 278373"/>
                <a:gd name="connsiteX76" fmla="*/ 137297 w 217822"/>
                <a:gd name="connsiteY76" fmla="*/ 77359 h 278373"/>
                <a:gd name="connsiteX77" fmla="*/ 111902 w 217822"/>
                <a:gd name="connsiteY77" fmla="*/ 71934 h 278373"/>
                <a:gd name="connsiteX78" fmla="*/ 60810 w 217822"/>
                <a:gd name="connsiteY78" fmla="*/ 64661 h 278373"/>
                <a:gd name="connsiteX79" fmla="*/ 53812 w 217822"/>
                <a:gd name="connsiteY79" fmla="*/ 71011 h 278373"/>
                <a:gd name="connsiteX80" fmla="*/ 54575 w 217822"/>
                <a:gd name="connsiteY80" fmla="*/ 74449 h 278373"/>
                <a:gd name="connsiteX81" fmla="*/ 54201 w 217822"/>
                <a:gd name="connsiteY81" fmla="*/ 75613 h 278373"/>
                <a:gd name="connsiteX82" fmla="*/ 34053 w 217822"/>
                <a:gd name="connsiteY82" fmla="*/ 121135 h 278373"/>
                <a:gd name="connsiteX83" fmla="*/ 28993 w 217822"/>
                <a:gd name="connsiteY83" fmla="*/ 68235 h 278373"/>
                <a:gd name="connsiteX84" fmla="*/ 40547 w 217822"/>
                <a:gd name="connsiteY84" fmla="*/ 40512 h 278373"/>
                <a:gd name="connsiteX85" fmla="*/ 68374 w 217822"/>
                <a:gd name="connsiteY85" fmla="*/ 25820 h 278373"/>
                <a:gd name="connsiteX86" fmla="*/ 137806 w 217822"/>
                <a:gd name="connsiteY86" fmla="*/ 16104 h 278373"/>
                <a:gd name="connsiteX87" fmla="*/ 169675 w 217822"/>
                <a:gd name="connsiteY87" fmla="*/ 22682 h 278373"/>
                <a:gd name="connsiteX88" fmla="*/ 188763 w 217822"/>
                <a:gd name="connsiteY88" fmla="*/ 44222 h 278373"/>
                <a:gd name="connsiteX89" fmla="*/ 188898 w 217822"/>
                <a:gd name="connsiteY89" fmla="*/ 90711 h 278373"/>
                <a:gd name="connsiteX90" fmla="*/ 201180 w 217822"/>
                <a:gd name="connsiteY90" fmla="*/ 170534 h 278373"/>
                <a:gd name="connsiteX91" fmla="*/ 201004 w 217822"/>
                <a:gd name="connsiteY91" fmla="*/ 173204 h 278373"/>
                <a:gd name="connsiteX92" fmla="*/ 201087 w 217822"/>
                <a:gd name="connsiteY92" fmla="*/ 173028 h 278373"/>
                <a:gd name="connsiteX93" fmla="*/ 200993 w 217822"/>
                <a:gd name="connsiteY93" fmla="*/ 173319 h 278373"/>
                <a:gd name="connsiteX94" fmla="*/ 200993 w 217822"/>
                <a:gd name="connsiteY94" fmla="*/ 173319 h 278373"/>
                <a:gd name="connsiteX95" fmla="*/ 200837 w 217822"/>
                <a:gd name="connsiteY95" fmla="*/ 173849 h 278373"/>
                <a:gd name="connsiteX96" fmla="*/ 200713 w 217822"/>
                <a:gd name="connsiteY96" fmla="*/ 174607 h 278373"/>
                <a:gd name="connsiteX97" fmla="*/ 199809 w 217822"/>
                <a:gd name="connsiteY97" fmla="*/ 177392 h 278373"/>
                <a:gd name="connsiteX98" fmla="*/ 199497 w 217822"/>
                <a:gd name="connsiteY98" fmla="*/ 178140 h 278373"/>
                <a:gd name="connsiteX99" fmla="*/ 199227 w 217822"/>
                <a:gd name="connsiteY99" fmla="*/ 178680 h 278373"/>
                <a:gd name="connsiteX100" fmla="*/ 197606 w 217822"/>
                <a:gd name="connsiteY100" fmla="*/ 181268 h 278373"/>
                <a:gd name="connsiteX101" fmla="*/ 197014 w 217822"/>
                <a:gd name="connsiteY101" fmla="*/ 182068 h 278373"/>
                <a:gd name="connsiteX102" fmla="*/ 196681 w 217822"/>
                <a:gd name="connsiteY102" fmla="*/ 182452 h 278373"/>
                <a:gd name="connsiteX103" fmla="*/ 194395 w 217822"/>
                <a:gd name="connsiteY103" fmla="*/ 184593 h 278373"/>
                <a:gd name="connsiteX104" fmla="*/ 194748 w 217822"/>
                <a:gd name="connsiteY104" fmla="*/ 174732 h 278373"/>
                <a:gd name="connsiteX105" fmla="*/ 195206 w 217822"/>
                <a:gd name="connsiteY105" fmla="*/ 159509 h 278373"/>
                <a:gd name="connsiteX106" fmla="*/ 195320 w 217822"/>
                <a:gd name="connsiteY106" fmla="*/ 159571 h 278373"/>
                <a:gd name="connsiteX107" fmla="*/ 196307 w 217822"/>
                <a:gd name="connsiteY107" fmla="*/ 160153 h 278373"/>
                <a:gd name="connsiteX108" fmla="*/ 196442 w 217822"/>
                <a:gd name="connsiteY108" fmla="*/ 160278 h 278373"/>
                <a:gd name="connsiteX109" fmla="*/ 198354 w 217822"/>
                <a:gd name="connsiteY109" fmla="*/ 162065 h 278373"/>
                <a:gd name="connsiteX110" fmla="*/ 199123 w 217822"/>
                <a:gd name="connsiteY110" fmla="*/ 163167 h 278373"/>
                <a:gd name="connsiteX111" fmla="*/ 200058 w 217822"/>
                <a:gd name="connsiteY111" fmla="*/ 164881 h 278373"/>
                <a:gd name="connsiteX112" fmla="*/ 200193 w 217822"/>
                <a:gd name="connsiteY112" fmla="*/ 165131 h 278373"/>
                <a:gd name="connsiteX113" fmla="*/ 200412 w 217822"/>
                <a:gd name="connsiteY113" fmla="*/ 165557 h 278373"/>
                <a:gd name="connsiteX114" fmla="*/ 200224 w 217822"/>
                <a:gd name="connsiteY114" fmla="*/ 165235 h 278373"/>
                <a:gd name="connsiteX115" fmla="*/ 200661 w 217822"/>
                <a:gd name="connsiteY115" fmla="*/ 166627 h 278373"/>
                <a:gd name="connsiteX116" fmla="*/ 201035 w 217822"/>
                <a:gd name="connsiteY116" fmla="*/ 168653 h 278373"/>
                <a:gd name="connsiteX117" fmla="*/ 201139 w 217822"/>
                <a:gd name="connsiteY117" fmla="*/ 168892 h 278373"/>
                <a:gd name="connsiteX118" fmla="*/ 201139 w 217822"/>
                <a:gd name="connsiteY118" fmla="*/ 169058 h 278373"/>
                <a:gd name="connsiteX119" fmla="*/ 201201 w 217822"/>
                <a:gd name="connsiteY119" fmla="*/ 169318 h 278373"/>
                <a:gd name="connsiteX120" fmla="*/ 201139 w 217822"/>
                <a:gd name="connsiteY120" fmla="*/ 169121 h 278373"/>
                <a:gd name="connsiteX121" fmla="*/ 201180 w 217822"/>
                <a:gd name="connsiteY121" fmla="*/ 170492 h 278373"/>
                <a:gd name="connsiteX122" fmla="*/ 201035 w 217822"/>
                <a:gd name="connsiteY122" fmla="*/ 168695 h 278373"/>
                <a:gd name="connsiteX123" fmla="*/ 201139 w 217822"/>
                <a:gd name="connsiteY123" fmla="*/ 169162 h 278373"/>
                <a:gd name="connsiteX124" fmla="*/ 201139 w 217822"/>
                <a:gd name="connsiteY124" fmla="*/ 169100 h 278373"/>
                <a:gd name="connsiteX125" fmla="*/ 201035 w 217822"/>
                <a:gd name="connsiteY125" fmla="*/ 168643 h 278373"/>
                <a:gd name="connsiteX126" fmla="*/ 201035 w 217822"/>
                <a:gd name="connsiteY126" fmla="*/ 173319 h 278373"/>
                <a:gd name="connsiteX127" fmla="*/ 201035 w 217822"/>
                <a:gd name="connsiteY127" fmla="*/ 173204 h 278373"/>
                <a:gd name="connsiteX128" fmla="*/ 200869 w 217822"/>
                <a:gd name="connsiteY128" fmla="*/ 173890 h 278373"/>
                <a:gd name="connsiteX129" fmla="*/ 200993 w 217822"/>
                <a:gd name="connsiteY129" fmla="*/ 173277 h 278373"/>
                <a:gd name="connsiteX130" fmla="*/ 200235 w 217822"/>
                <a:gd name="connsiteY130" fmla="*/ 165182 h 278373"/>
                <a:gd name="connsiteX131" fmla="*/ 200235 w 217822"/>
                <a:gd name="connsiteY131" fmla="*/ 165182 h 278373"/>
                <a:gd name="connsiteX132" fmla="*/ 200100 w 217822"/>
                <a:gd name="connsiteY132" fmla="*/ 164933 h 278373"/>
                <a:gd name="connsiteX133" fmla="*/ 200266 w 217822"/>
                <a:gd name="connsiteY133" fmla="*/ 165286 h 278373"/>
                <a:gd name="connsiteX134" fmla="*/ 132891 w 217822"/>
                <a:gd name="connsiteY134" fmla="*/ 208222 h 278373"/>
                <a:gd name="connsiteX135" fmla="*/ 125981 w 217822"/>
                <a:gd name="connsiteY135" fmla="*/ 214893 h 278373"/>
                <a:gd name="connsiteX136" fmla="*/ 113273 w 217822"/>
                <a:gd name="connsiteY136" fmla="*/ 218072 h 278373"/>
                <a:gd name="connsiteX137" fmla="*/ 91452 w 217822"/>
                <a:gd name="connsiteY137" fmla="*/ 209167 h 278373"/>
                <a:gd name="connsiteX138" fmla="*/ 83430 w 217822"/>
                <a:gd name="connsiteY138" fmla="*/ 209406 h 278373"/>
                <a:gd name="connsiteX139" fmla="*/ 83006 w 217822"/>
                <a:gd name="connsiteY139" fmla="*/ 216462 h 278373"/>
                <a:gd name="connsiteX140" fmla="*/ 83264 w 217822"/>
                <a:gd name="connsiteY140" fmla="*/ 216732 h 278373"/>
                <a:gd name="connsiteX141" fmla="*/ 113751 w 217822"/>
                <a:gd name="connsiteY141" fmla="*/ 228401 h 278373"/>
                <a:gd name="connsiteX142" fmla="*/ 142555 w 217822"/>
                <a:gd name="connsiteY142" fmla="*/ 213157 h 278373"/>
                <a:gd name="connsiteX143" fmla="*/ 132850 w 217822"/>
                <a:gd name="connsiteY143" fmla="*/ 208128 h 278373"/>
                <a:gd name="connsiteX144" fmla="*/ 70816 w 217822"/>
                <a:gd name="connsiteY144" fmla="*/ 143798 h 278373"/>
                <a:gd name="connsiteX145" fmla="*/ 71616 w 217822"/>
                <a:gd name="connsiteY145" fmla="*/ 143663 h 278373"/>
                <a:gd name="connsiteX146" fmla="*/ 72042 w 217822"/>
                <a:gd name="connsiteY146" fmla="*/ 143590 h 278373"/>
                <a:gd name="connsiteX147" fmla="*/ 72291 w 217822"/>
                <a:gd name="connsiteY147" fmla="*/ 143590 h 278373"/>
                <a:gd name="connsiteX148" fmla="*/ 73331 w 217822"/>
                <a:gd name="connsiteY148" fmla="*/ 143476 h 278373"/>
                <a:gd name="connsiteX149" fmla="*/ 75357 w 217822"/>
                <a:gd name="connsiteY149" fmla="*/ 143341 h 278373"/>
                <a:gd name="connsiteX150" fmla="*/ 77435 w 217822"/>
                <a:gd name="connsiteY150" fmla="*/ 143341 h 278373"/>
                <a:gd name="connsiteX151" fmla="*/ 79513 w 217822"/>
                <a:gd name="connsiteY151" fmla="*/ 143445 h 278373"/>
                <a:gd name="connsiteX152" fmla="*/ 79898 w 217822"/>
                <a:gd name="connsiteY152" fmla="*/ 143445 h 278373"/>
                <a:gd name="connsiteX153" fmla="*/ 80937 w 217822"/>
                <a:gd name="connsiteY153" fmla="*/ 143611 h 278373"/>
                <a:gd name="connsiteX154" fmla="*/ 83109 w 217822"/>
                <a:gd name="connsiteY154" fmla="*/ 144099 h 278373"/>
                <a:gd name="connsiteX155" fmla="*/ 84293 w 217822"/>
                <a:gd name="connsiteY155" fmla="*/ 144453 h 278373"/>
                <a:gd name="connsiteX156" fmla="*/ 84366 w 217822"/>
                <a:gd name="connsiteY156" fmla="*/ 144453 h 278373"/>
                <a:gd name="connsiteX157" fmla="*/ 84511 w 217822"/>
                <a:gd name="connsiteY157" fmla="*/ 144525 h 278373"/>
                <a:gd name="connsiteX158" fmla="*/ 86766 w 217822"/>
                <a:gd name="connsiteY158" fmla="*/ 145627 h 278373"/>
                <a:gd name="connsiteX159" fmla="*/ 94570 w 217822"/>
                <a:gd name="connsiteY159" fmla="*/ 143549 h 278373"/>
                <a:gd name="connsiteX160" fmla="*/ 93129 w 217822"/>
                <a:gd name="connsiteY160" fmla="*/ 136779 h 278373"/>
                <a:gd name="connsiteX161" fmla="*/ 92689 w 217822"/>
                <a:gd name="connsiteY161" fmla="*/ 136524 h 278373"/>
                <a:gd name="connsiteX162" fmla="*/ 72115 w 217822"/>
                <a:gd name="connsiteY162" fmla="*/ 133262 h 278373"/>
                <a:gd name="connsiteX163" fmla="*/ 61132 w 217822"/>
                <a:gd name="connsiteY163" fmla="*/ 135756 h 278373"/>
                <a:gd name="connsiteX164" fmla="*/ 56975 w 217822"/>
                <a:gd name="connsiteY164" fmla="*/ 142198 h 278373"/>
                <a:gd name="connsiteX165" fmla="*/ 63823 w 217822"/>
                <a:gd name="connsiteY165" fmla="*/ 145689 h 278373"/>
                <a:gd name="connsiteX166" fmla="*/ 66358 w 217822"/>
                <a:gd name="connsiteY166" fmla="*/ 144868 h 278373"/>
                <a:gd name="connsiteX167" fmla="*/ 69050 w 217822"/>
                <a:gd name="connsiteY167" fmla="*/ 144172 h 278373"/>
                <a:gd name="connsiteX168" fmla="*/ 70774 w 217822"/>
                <a:gd name="connsiteY168" fmla="*/ 143777 h 278373"/>
                <a:gd name="connsiteX169" fmla="*/ 154660 w 217822"/>
                <a:gd name="connsiteY169" fmla="*/ 135787 h 278373"/>
                <a:gd name="connsiteX170" fmla="*/ 126127 w 217822"/>
                <a:gd name="connsiteY170" fmla="*/ 135714 h 278373"/>
                <a:gd name="connsiteX171" fmla="*/ 123830 w 217822"/>
                <a:gd name="connsiteY171" fmla="*/ 142693 h 278373"/>
                <a:gd name="connsiteX172" fmla="*/ 123914 w 217822"/>
                <a:gd name="connsiteY172" fmla="*/ 142853 h 278373"/>
                <a:gd name="connsiteX173" fmla="*/ 131634 w 217822"/>
                <a:gd name="connsiteY173" fmla="*/ 144505 h 278373"/>
                <a:gd name="connsiteX174" fmla="*/ 131842 w 217822"/>
                <a:gd name="connsiteY174" fmla="*/ 144421 h 278373"/>
                <a:gd name="connsiteX175" fmla="*/ 132403 w 217822"/>
                <a:gd name="connsiteY175" fmla="*/ 144203 h 278373"/>
                <a:gd name="connsiteX176" fmla="*/ 137692 w 217822"/>
                <a:gd name="connsiteY176" fmla="*/ 142821 h 278373"/>
                <a:gd name="connsiteX177" fmla="*/ 138004 w 217822"/>
                <a:gd name="connsiteY177" fmla="*/ 142821 h 278373"/>
                <a:gd name="connsiteX178" fmla="*/ 138004 w 217822"/>
                <a:gd name="connsiteY178" fmla="*/ 142821 h 278373"/>
                <a:gd name="connsiteX179" fmla="*/ 139666 w 217822"/>
                <a:gd name="connsiteY179" fmla="*/ 142686 h 278373"/>
                <a:gd name="connsiteX180" fmla="*/ 141547 w 217822"/>
                <a:gd name="connsiteY180" fmla="*/ 142686 h 278373"/>
                <a:gd name="connsiteX181" fmla="*/ 142451 w 217822"/>
                <a:gd name="connsiteY181" fmla="*/ 142686 h 278373"/>
                <a:gd name="connsiteX182" fmla="*/ 145870 w 217822"/>
                <a:gd name="connsiteY182" fmla="*/ 143434 h 278373"/>
                <a:gd name="connsiteX183" fmla="*/ 145869 w 217822"/>
                <a:gd name="connsiteY183" fmla="*/ 143434 h 278373"/>
                <a:gd name="connsiteX184" fmla="*/ 146825 w 217822"/>
                <a:gd name="connsiteY184" fmla="*/ 143871 h 278373"/>
                <a:gd name="connsiteX185" fmla="*/ 148685 w 217822"/>
                <a:gd name="connsiteY185" fmla="*/ 144910 h 278373"/>
                <a:gd name="connsiteX186" fmla="*/ 156489 w 217822"/>
                <a:gd name="connsiteY186" fmla="*/ 142832 h 278373"/>
                <a:gd name="connsiteX187" fmla="*/ 155050 w 217822"/>
                <a:gd name="connsiteY187" fmla="*/ 136017 h 278373"/>
                <a:gd name="connsiteX188" fmla="*/ 154619 w 217822"/>
                <a:gd name="connsiteY188" fmla="*/ 135766 h 278373"/>
                <a:gd name="connsiteX189" fmla="*/ 85903 w 217822"/>
                <a:gd name="connsiteY189" fmla="*/ 171916 h 278373"/>
                <a:gd name="connsiteX190" fmla="*/ 88158 w 217822"/>
                <a:gd name="connsiteY190" fmla="*/ 170337 h 278373"/>
                <a:gd name="connsiteX191" fmla="*/ 89499 w 217822"/>
                <a:gd name="connsiteY191" fmla="*/ 168071 h 278373"/>
                <a:gd name="connsiteX192" fmla="*/ 89904 w 217822"/>
                <a:gd name="connsiteY192" fmla="*/ 165453 h 278373"/>
                <a:gd name="connsiteX193" fmla="*/ 89488 w 217822"/>
                <a:gd name="connsiteY193" fmla="*/ 163717 h 278373"/>
                <a:gd name="connsiteX194" fmla="*/ 87337 w 217822"/>
                <a:gd name="connsiteY194" fmla="*/ 160953 h 278373"/>
                <a:gd name="connsiteX195" fmla="*/ 85758 w 217822"/>
                <a:gd name="connsiteY195" fmla="*/ 160039 h 278373"/>
                <a:gd name="connsiteX196" fmla="*/ 81955 w 217822"/>
                <a:gd name="connsiteY196" fmla="*/ 159468 h 278373"/>
                <a:gd name="connsiteX197" fmla="*/ 74588 w 217822"/>
                <a:gd name="connsiteY197" fmla="*/ 159468 h 278373"/>
                <a:gd name="connsiteX198" fmla="*/ 71793 w 217822"/>
                <a:gd name="connsiteY198" fmla="*/ 160278 h 278373"/>
                <a:gd name="connsiteX199" fmla="*/ 69548 w 217822"/>
                <a:gd name="connsiteY199" fmla="*/ 161868 h 278373"/>
                <a:gd name="connsiteX200" fmla="*/ 68208 w 217822"/>
                <a:gd name="connsiteY200" fmla="*/ 164133 h 278373"/>
                <a:gd name="connsiteX201" fmla="*/ 67792 w 217822"/>
                <a:gd name="connsiteY201" fmla="*/ 166741 h 278373"/>
                <a:gd name="connsiteX202" fmla="*/ 68208 w 217822"/>
                <a:gd name="connsiteY202" fmla="*/ 168487 h 278373"/>
                <a:gd name="connsiteX203" fmla="*/ 70369 w 217822"/>
                <a:gd name="connsiteY203" fmla="*/ 171251 h 278373"/>
                <a:gd name="connsiteX204" fmla="*/ 71949 w 217822"/>
                <a:gd name="connsiteY204" fmla="*/ 172155 h 278373"/>
                <a:gd name="connsiteX205" fmla="*/ 75752 w 217822"/>
                <a:gd name="connsiteY205" fmla="*/ 172737 h 278373"/>
                <a:gd name="connsiteX206" fmla="*/ 83119 w 217822"/>
                <a:gd name="connsiteY206" fmla="*/ 172737 h 278373"/>
                <a:gd name="connsiteX207" fmla="*/ 85862 w 217822"/>
                <a:gd name="connsiteY207" fmla="*/ 171895 h 278373"/>
                <a:gd name="connsiteX208" fmla="*/ 148748 w 217822"/>
                <a:gd name="connsiteY208" fmla="*/ 160953 h 278373"/>
                <a:gd name="connsiteX209" fmla="*/ 147168 w 217822"/>
                <a:gd name="connsiteY209" fmla="*/ 160039 h 278373"/>
                <a:gd name="connsiteX210" fmla="*/ 143365 w 217822"/>
                <a:gd name="connsiteY210" fmla="*/ 159468 h 278373"/>
                <a:gd name="connsiteX211" fmla="*/ 135998 w 217822"/>
                <a:gd name="connsiteY211" fmla="*/ 159468 h 278373"/>
                <a:gd name="connsiteX212" fmla="*/ 133213 w 217822"/>
                <a:gd name="connsiteY212" fmla="*/ 160278 h 278373"/>
                <a:gd name="connsiteX213" fmla="*/ 130958 w 217822"/>
                <a:gd name="connsiteY213" fmla="*/ 161868 h 278373"/>
                <a:gd name="connsiteX214" fmla="*/ 129618 w 217822"/>
                <a:gd name="connsiteY214" fmla="*/ 164133 h 278373"/>
                <a:gd name="connsiteX215" fmla="*/ 129202 w 217822"/>
                <a:gd name="connsiteY215" fmla="*/ 166741 h 278373"/>
                <a:gd name="connsiteX216" fmla="*/ 129629 w 217822"/>
                <a:gd name="connsiteY216" fmla="*/ 168487 h 278373"/>
                <a:gd name="connsiteX217" fmla="*/ 131779 w 217822"/>
                <a:gd name="connsiteY217" fmla="*/ 171251 h 278373"/>
                <a:gd name="connsiteX218" fmla="*/ 133359 w 217822"/>
                <a:gd name="connsiteY218" fmla="*/ 172155 h 278373"/>
                <a:gd name="connsiteX219" fmla="*/ 137162 w 217822"/>
                <a:gd name="connsiteY219" fmla="*/ 172737 h 278373"/>
                <a:gd name="connsiteX220" fmla="*/ 144529 w 217822"/>
                <a:gd name="connsiteY220" fmla="*/ 172737 h 278373"/>
                <a:gd name="connsiteX221" fmla="*/ 147324 w 217822"/>
                <a:gd name="connsiteY221" fmla="*/ 171916 h 278373"/>
                <a:gd name="connsiteX222" fmla="*/ 149569 w 217822"/>
                <a:gd name="connsiteY222" fmla="*/ 170337 h 278373"/>
                <a:gd name="connsiteX223" fmla="*/ 150909 w 217822"/>
                <a:gd name="connsiteY223" fmla="*/ 168071 h 278373"/>
                <a:gd name="connsiteX224" fmla="*/ 151325 w 217822"/>
                <a:gd name="connsiteY224" fmla="*/ 165453 h 278373"/>
                <a:gd name="connsiteX225" fmla="*/ 150909 w 217822"/>
                <a:gd name="connsiteY225" fmla="*/ 163717 h 278373"/>
                <a:gd name="connsiteX226" fmla="*/ 148706 w 217822"/>
                <a:gd name="connsiteY226" fmla="*/ 160933 h 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217822" h="278373">
                  <a:moveTo>
                    <a:pt x="209181" y="149877"/>
                  </a:moveTo>
                  <a:cubicBezTo>
                    <a:pt x="206596" y="147586"/>
                    <a:pt x="203589" y="145822"/>
                    <a:pt x="200328" y="144681"/>
                  </a:cubicBezTo>
                  <a:cubicBezTo>
                    <a:pt x="201374" y="143708"/>
                    <a:pt x="202099" y="142440"/>
                    <a:pt x="202407" y="141044"/>
                  </a:cubicBezTo>
                  <a:cubicBezTo>
                    <a:pt x="204629" y="125906"/>
                    <a:pt x="205741" y="110625"/>
                    <a:pt x="205732" y="95324"/>
                  </a:cubicBezTo>
                  <a:cubicBezTo>
                    <a:pt x="207221" y="78930"/>
                    <a:pt x="207391" y="62442"/>
                    <a:pt x="206241" y="46020"/>
                  </a:cubicBezTo>
                  <a:cubicBezTo>
                    <a:pt x="206622" y="33471"/>
                    <a:pt x="200682" y="21568"/>
                    <a:pt x="190426" y="14327"/>
                  </a:cubicBezTo>
                  <a:cubicBezTo>
                    <a:pt x="179913" y="8320"/>
                    <a:pt x="168373" y="4324"/>
                    <a:pt x="156396" y="2544"/>
                  </a:cubicBezTo>
                  <a:cubicBezTo>
                    <a:pt x="129562" y="-1999"/>
                    <a:pt x="102049" y="-443"/>
                    <a:pt x="75898" y="7095"/>
                  </a:cubicBezTo>
                  <a:cubicBezTo>
                    <a:pt x="53744" y="13257"/>
                    <a:pt x="24275" y="24562"/>
                    <a:pt x="14591" y="47485"/>
                  </a:cubicBezTo>
                  <a:cubicBezTo>
                    <a:pt x="9115" y="60380"/>
                    <a:pt x="11931" y="77618"/>
                    <a:pt x="13344" y="91126"/>
                  </a:cubicBezTo>
                  <a:cubicBezTo>
                    <a:pt x="16048" y="109776"/>
                    <a:pt x="17723" y="128560"/>
                    <a:pt x="18363" y="147393"/>
                  </a:cubicBezTo>
                  <a:cubicBezTo>
                    <a:pt x="15608" y="148143"/>
                    <a:pt x="13071" y="149540"/>
                    <a:pt x="10964" y="151466"/>
                  </a:cubicBezTo>
                  <a:cubicBezTo>
                    <a:pt x="6790" y="155601"/>
                    <a:pt x="3660" y="160669"/>
                    <a:pt x="1831" y="166253"/>
                  </a:cubicBezTo>
                  <a:cubicBezTo>
                    <a:pt x="-3137" y="179601"/>
                    <a:pt x="2290" y="194583"/>
                    <a:pt x="14653" y="201655"/>
                  </a:cubicBezTo>
                  <a:cubicBezTo>
                    <a:pt x="19174" y="203741"/>
                    <a:pt x="24269" y="204235"/>
                    <a:pt x="29107" y="203057"/>
                  </a:cubicBezTo>
                  <a:cubicBezTo>
                    <a:pt x="29315" y="203826"/>
                    <a:pt x="29429" y="204626"/>
                    <a:pt x="29647" y="205395"/>
                  </a:cubicBezTo>
                  <a:cubicBezTo>
                    <a:pt x="35758" y="227947"/>
                    <a:pt x="49412" y="247725"/>
                    <a:pt x="68332" y="261434"/>
                  </a:cubicBezTo>
                  <a:cubicBezTo>
                    <a:pt x="90278" y="277311"/>
                    <a:pt x="115009" y="285250"/>
                    <a:pt x="139853" y="270785"/>
                  </a:cubicBezTo>
                  <a:cubicBezTo>
                    <a:pt x="159980" y="259106"/>
                    <a:pt x="182300" y="241140"/>
                    <a:pt x="189969" y="218280"/>
                  </a:cubicBezTo>
                  <a:cubicBezTo>
                    <a:pt x="191611" y="213004"/>
                    <a:pt x="192697" y="207572"/>
                    <a:pt x="193211" y="202070"/>
                  </a:cubicBezTo>
                  <a:cubicBezTo>
                    <a:pt x="204051" y="198565"/>
                    <a:pt x="212602" y="190150"/>
                    <a:pt x="216279" y="179366"/>
                  </a:cubicBezTo>
                  <a:cubicBezTo>
                    <a:pt x="219861" y="168993"/>
                    <a:pt x="217091" y="157484"/>
                    <a:pt x="209181" y="149877"/>
                  </a:cubicBezTo>
                  <a:close/>
                  <a:moveTo>
                    <a:pt x="25792" y="190962"/>
                  </a:moveTo>
                  <a:cubicBezTo>
                    <a:pt x="25595" y="190962"/>
                    <a:pt x="25397" y="190962"/>
                    <a:pt x="25200" y="190962"/>
                  </a:cubicBezTo>
                  <a:cubicBezTo>
                    <a:pt x="25002" y="190962"/>
                    <a:pt x="24514" y="190962"/>
                    <a:pt x="24161" y="190962"/>
                  </a:cubicBezTo>
                  <a:lnTo>
                    <a:pt x="23662" y="190869"/>
                  </a:lnTo>
                  <a:lnTo>
                    <a:pt x="22623" y="190640"/>
                  </a:lnTo>
                  <a:lnTo>
                    <a:pt x="22561" y="190640"/>
                  </a:lnTo>
                  <a:cubicBezTo>
                    <a:pt x="22369" y="190528"/>
                    <a:pt x="22167" y="190434"/>
                    <a:pt x="21958" y="190360"/>
                  </a:cubicBezTo>
                  <a:cubicBezTo>
                    <a:pt x="21491" y="190131"/>
                    <a:pt x="21044" y="189871"/>
                    <a:pt x="20586" y="189622"/>
                  </a:cubicBezTo>
                  <a:lnTo>
                    <a:pt x="20420" y="189539"/>
                  </a:lnTo>
                  <a:cubicBezTo>
                    <a:pt x="20420" y="189539"/>
                    <a:pt x="20420" y="189539"/>
                    <a:pt x="20327" y="189425"/>
                  </a:cubicBezTo>
                  <a:cubicBezTo>
                    <a:pt x="19869" y="189009"/>
                    <a:pt x="19381" y="188645"/>
                    <a:pt x="18934" y="188219"/>
                  </a:cubicBezTo>
                  <a:cubicBezTo>
                    <a:pt x="18488" y="187793"/>
                    <a:pt x="18290" y="187544"/>
                    <a:pt x="17968" y="187180"/>
                  </a:cubicBezTo>
                  <a:cubicBezTo>
                    <a:pt x="18882" y="188105"/>
                    <a:pt x="18082" y="187315"/>
                    <a:pt x="17719" y="186816"/>
                  </a:cubicBezTo>
                  <a:cubicBezTo>
                    <a:pt x="17049" y="185898"/>
                    <a:pt x="16451" y="184928"/>
                    <a:pt x="15931" y="183917"/>
                  </a:cubicBezTo>
                  <a:cubicBezTo>
                    <a:pt x="15630" y="183315"/>
                    <a:pt x="15318" y="182255"/>
                    <a:pt x="15682" y="183450"/>
                  </a:cubicBezTo>
                  <a:cubicBezTo>
                    <a:pt x="15516" y="182878"/>
                    <a:pt x="15266" y="182338"/>
                    <a:pt x="15089" y="181777"/>
                  </a:cubicBezTo>
                  <a:cubicBezTo>
                    <a:pt x="14728" y="180621"/>
                    <a:pt x="14453" y="179440"/>
                    <a:pt x="14268" y="178244"/>
                  </a:cubicBezTo>
                  <a:cubicBezTo>
                    <a:pt x="14269" y="178150"/>
                    <a:pt x="14269" y="177870"/>
                    <a:pt x="14196" y="177672"/>
                  </a:cubicBezTo>
                  <a:lnTo>
                    <a:pt x="14196" y="177568"/>
                  </a:lnTo>
                  <a:cubicBezTo>
                    <a:pt x="14196" y="176945"/>
                    <a:pt x="14196" y="176311"/>
                    <a:pt x="14196" y="175688"/>
                  </a:cubicBezTo>
                  <a:cubicBezTo>
                    <a:pt x="14196" y="175064"/>
                    <a:pt x="14196" y="174586"/>
                    <a:pt x="14269" y="174036"/>
                  </a:cubicBezTo>
                  <a:cubicBezTo>
                    <a:pt x="14269" y="173672"/>
                    <a:pt x="14331" y="173298"/>
                    <a:pt x="14383" y="172934"/>
                  </a:cubicBezTo>
                  <a:lnTo>
                    <a:pt x="14466" y="172311"/>
                  </a:lnTo>
                  <a:lnTo>
                    <a:pt x="14466" y="172082"/>
                  </a:lnTo>
                  <a:cubicBezTo>
                    <a:pt x="14560" y="171708"/>
                    <a:pt x="14643" y="171334"/>
                    <a:pt x="14747" y="170960"/>
                  </a:cubicBezTo>
                  <a:cubicBezTo>
                    <a:pt x="14903" y="170399"/>
                    <a:pt x="15069" y="169838"/>
                    <a:pt x="15256" y="169287"/>
                  </a:cubicBezTo>
                  <a:cubicBezTo>
                    <a:pt x="15599" y="168310"/>
                    <a:pt x="16025" y="167385"/>
                    <a:pt x="16430" y="166450"/>
                  </a:cubicBezTo>
                  <a:lnTo>
                    <a:pt x="16544" y="166211"/>
                  </a:lnTo>
                  <a:cubicBezTo>
                    <a:pt x="16742" y="165848"/>
                    <a:pt x="16939" y="165473"/>
                    <a:pt x="17147" y="165120"/>
                  </a:cubicBezTo>
                  <a:cubicBezTo>
                    <a:pt x="17687" y="164154"/>
                    <a:pt x="18269" y="163219"/>
                    <a:pt x="18903" y="162304"/>
                  </a:cubicBezTo>
                  <a:cubicBezTo>
                    <a:pt x="19204" y="161878"/>
                    <a:pt x="19526" y="161463"/>
                    <a:pt x="19849" y="161037"/>
                  </a:cubicBezTo>
                  <a:lnTo>
                    <a:pt x="19849" y="161037"/>
                  </a:lnTo>
                  <a:lnTo>
                    <a:pt x="20181" y="160714"/>
                  </a:lnTo>
                  <a:cubicBezTo>
                    <a:pt x="20545" y="160351"/>
                    <a:pt x="20940" y="160018"/>
                    <a:pt x="21324" y="159675"/>
                  </a:cubicBezTo>
                  <a:cubicBezTo>
                    <a:pt x="21158" y="159852"/>
                    <a:pt x="21449" y="159603"/>
                    <a:pt x="21709" y="159457"/>
                  </a:cubicBezTo>
                  <a:lnTo>
                    <a:pt x="21875" y="159551"/>
                  </a:lnTo>
                  <a:cubicBezTo>
                    <a:pt x="22914" y="170056"/>
                    <a:pt x="24171" y="180540"/>
                    <a:pt x="26197" y="190869"/>
                  </a:cubicBezTo>
                  <a:close/>
                  <a:moveTo>
                    <a:pt x="179214" y="122995"/>
                  </a:moveTo>
                  <a:cubicBezTo>
                    <a:pt x="179775" y="148173"/>
                    <a:pt x="179068" y="173391"/>
                    <a:pt x="177136" y="198517"/>
                  </a:cubicBezTo>
                  <a:cubicBezTo>
                    <a:pt x="176769" y="209026"/>
                    <a:pt x="173334" y="219198"/>
                    <a:pt x="167254" y="227777"/>
                  </a:cubicBezTo>
                  <a:cubicBezTo>
                    <a:pt x="160630" y="236575"/>
                    <a:pt x="152675" y="244288"/>
                    <a:pt x="143677" y="250637"/>
                  </a:cubicBezTo>
                  <a:cubicBezTo>
                    <a:pt x="135270" y="258090"/>
                    <a:pt x="124791" y="262802"/>
                    <a:pt x="113637" y="264146"/>
                  </a:cubicBezTo>
                  <a:cubicBezTo>
                    <a:pt x="101265" y="263241"/>
                    <a:pt x="89486" y="258489"/>
                    <a:pt x="79950" y="250554"/>
                  </a:cubicBezTo>
                  <a:cubicBezTo>
                    <a:pt x="63622" y="239066"/>
                    <a:pt x="51650" y="222404"/>
                    <a:pt x="45971" y="203265"/>
                  </a:cubicBezTo>
                  <a:cubicBezTo>
                    <a:pt x="40670" y="182952"/>
                    <a:pt x="37439" y="162154"/>
                    <a:pt x="36329" y="141190"/>
                  </a:cubicBezTo>
                  <a:cubicBezTo>
                    <a:pt x="53640" y="124010"/>
                    <a:pt x="65301" y="101961"/>
                    <a:pt x="69756" y="77982"/>
                  </a:cubicBezTo>
                  <a:cubicBezTo>
                    <a:pt x="96773" y="80060"/>
                    <a:pt x="122615" y="89973"/>
                    <a:pt x="149766" y="91241"/>
                  </a:cubicBezTo>
                  <a:cubicBezTo>
                    <a:pt x="155781" y="91535"/>
                    <a:pt x="161758" y="92359"/>
                    <a:pt x="167628" y="93703"/>
                  </a:cubicBezTo>
                  <a:cubicBezTo>
                    <a:pt x="172397" y="94743"/>
                    <a:pt x="174902" y="95044"/>
                    <a:pt x="176357" y="99834"/>
                  </a:cubicBezTo>
                  <a:cubicBezTo>
                    <a:pt x="178017" y="107332"/>
                    <a:pt x="178987" y="114967"/>
                    <a:pt x="179256" y="122642"/>
                  </a:cubicBezTo>
                  <a:cubicBezTo>
                    <a:pt x="179266" y="122819"/>
                    <a:pt x="179214" y="122923"/>
                    <a:pt x="179214" y="122995"/>
                  </a:cubicBezTo>
                  <a:close/>
                  <a:moveTo>
                    <a:pt x="188898" y="90784"/>
                  </a:moveTo>
                  <a:cubicBezTo>
                    <a:pt x="188898" y="91376"/>
                    <a:pt x="188898" y="92010"/>
                    <a:pt x="188836" y="92612"/>
                  </a:cubicBezTo>
                  <a:cubicBezTo>
                    <a:pt x="184253" y="82222"/>
                    <a:pt x="171307" y="80497"/>
                    <a:pt x="161102" y="79219"/>
                  </a:cubicBezTo>
                  <a:cubicBezTo>
                    <a:pt x="153195" y="78231"/>
                    <a:pt x="145184" y="78543"/>
                    <a:pt x="137297" y="77359"/>
                  </a:cubicBezTo>
                  <a:cubicBezTo>
                    <a:pt x="128735" y="76070"/>
                    <a:pt x="120349" y="73836"/>
                    <a:pt x="111902" y="71934"/>
                  </a:cubicBezTo>
                  <a:cubicBezTo>
                    <a:pt x="95185" y="67666"/>
                    <a:pt x="78054" y="65227"/>
                    <a:pt x="60810" y="64661"/>
                  </a:cubicBezTo>
                  <a:cubicBezTo>
                    <a:pt x="57124" y="64482"/>
                    <a:pt x="53991" y="67325"/>
                    <a:pt x="53812" y="71011"/>
                  </a:cubicBezTo>
                  <a:cubicBezTo>
                    <a:pt x="53754" y="72204"/>
                    <a:pt x="54018" y="73392"/>
                    <a:pt x="54575" y="74449"/>
                  </a:cubicBezTo>
                  <a:cubicBezTo>
                    <a:pt x="54427" y="74829"/>
                    <a:pt x="54302" y="75218"/>
                    <a:pt x="54201" y="75613"/>
                  </a:cubicBezTo>
                  <a:cubicBezTo>
                    <a:pt x="51313" y="92208"/>
                    <a:pt x="44395" y="107840"/>
                    <a:pt x="34053" y="121135"/>
                  </a:cubicBezTo>
                  <a:cubicBezTo>
                    <a:pt x="32276" y="103471"/>
                    <a:pt x="29450" y="85973"/>
                    <a:pt x="28993" y="68235"/>
                  </a:cubicBezTo>
                  <a:cubicBezTo>
                    <a:pt x="27603" y="57592"/>
                    <a:pt x="32010" y="47018"/>
                    <a:pt x="40547" y="40512"/>
                  </a:cubicBezTo>
                  <a:cubicBezTo>
                    <a:pt x="48915" y="34061"/>
                    <a:pt x="58327" y="29091"/>
                    <a:pt x="68374" y="25820"/>
                  </a:cubicBezTo>
                  <a:cubicBezTo>
                    <a:pt x="90607" y="17856"/>
                    <a:pt x="114241" y="14549"/>
                    <a:pt x="137806" y="16104"/>
                  </a:cubicBezTo>
                  <a:cubicBezTo>
                    <a:pt x="148672" y="16885"/>
                    <a:pt x="159388" y="19097"/>
                    <a:pt x="169675" y="22682"/>
                  </a:cubicBezTo>
                  <a:cubicBezTo>
                    <a:pt x="180208" y="24665"/>
                    <a:pt x="188062" y="33527"/>
                    <a:pt x="188763" y="44222"/>
                  </a:cubicBezTo>
                  <a:cubicBezTo>
                    <a:pt x="190264" y="59680"/>
                    <a:pt x="190309" y="75244"/>
                    <a:pt x="188898" y="90711"/>
                  </a:cubicBezTo>
                  <a:close/>
                  <a:moveTo>
                    <a:pt x="201180" y="170534"/>
                  </a:moveTo>
                  <a:cubicBezTo>
                    <a:pt x="201168" y="171426"/>
                    <a:pt x="201109" y="172318"/>
                    <a:pt x="201004" y="173204"/>
                  </a:cubicBezTo>
                  <a:cubicBezTo>
                    <a:pt x="201025" y="173143"/>
                    <a:pt x="201053" y="173083"/>
                    <a:pt x="201087" y="173028"/>
                  </a:cubicBezTo>
                  <a:cubicBezTo>
                    <a:pt x="201045" y="173121"/>
                    <a:pt x="201014" y="173218"/>
                    <a:pt x="200993" y="173319"/>
                  </a:cubicBezTo>
                  <a:lnTo>
                    <a:pt x="200993" y="173319"/>
                  </a:lnTo>
                  <a:cubicBezTo>
                    <a:pt x="200931" y="173973"/>
                    <a:pt x="200848" y="174025"/>
                    <a:pt x="200837" y="173849"/>
                  </a:cubicBezTo>
                  <a:cubicBezTo>
                    <a:pt x="200810" y="174103"/>
                    <a:pt x="200769" y="174357"/>
                    <a:pt x="200713" y="174607"/>
                  </a:cubicBezTo>
                  <a:cubicBezTo>
                    <a:pt x="200463" y="175551"/>
                    <a:pt x="200161" y="176481"/>
                    <a:pt x="199809" y="177392"/>
                  </a:cubicBezTo>
                  <a:lnTo>
                    <a:pt x="199497" y="178140"/>
                  </a:lnTo>
                  <a:cubicBezTo>
                    <a:pt x="199383" y="178337"/>
                    <a:pt x="199268" y="178608"/>
                    <a:pt x="199227" y="178680"/>
                  </a:cubicBezTo>
                  <a:cubicBezTo>
                    <a:pt x="198718" y="179564"/>
                    <a:pt x="198188" y="180436"/>
                    <a:pt x="197606" y="181268"/>
                  </a:cubicBezTo>
                  <a:cubicBezTo>
                    <a:pt x="197419" y="181538"/>
                    <a:pt x="197211" y="181798"/>
                    <a:pt x="197014" y="182068"/>
                  </a:cubicBezTo>
                  <a:lnTo>
                    <a:pt x="196681" y="182452"/>
                  </a:lnTo>
                  <a:cubicBezTo>
                    <a:pt x="195954" y="183200"/>
                    <a:pt x="195185" y="183917"/>
                    <a:pt x="194395" y="184593"/>
                  </a:cubicBezTo>
                  <a:cubicBezTo>
                    <a:pt x="194499" y="181257"/>
                    <a:pt x="194603" y="177943"/>
                    <a:pt x="194748" y="174732"/>
                  </a:cubicBezTo>
                  <a:cubicBezTo>
                    <a:pt x="194987" y="169651"/>
                    <a:pt x="195071" y="164580"/>
                    <a:pt x="195206" y="159509"/>
                  </a:cubicBezTo>
                  <a:lnTo>
                    <a:pt x="195320" y="159571"/>
                  </a:lnTo>
                  <a:cubicBezTo>
                    <a:pt x="195652" y="159748"/>
                    <a:pt x="195975" y="159956"/>
                    <a:pt x="196307" y="160153"/>
                  </a:cubicBezTo>
                  <a:lnTo>
                    <a:pt x="196442" y="160278"/>
                  </a:lnTo>
                  <a:cubicBezTo>
                    <a:pt x="197107" y="160860"/>
                    <a:pt x="197720" y="161452"/>
                    <a:pt x="198354" y="162065"/>
                  </a:cubicBezTo>
                  <a:cubicBezTo>
                    <a:pt x="198603" y="162429"/>
                    <a:pt x="198884" y="162782"/>
                    <a:pt x="199123" y="163167"/>
                  </a:cubicBezTo>
                  <a:cubicBezTo>
                    <a:pt x="199362" y="163551"/>
                    <a:pt x="199747" y="164310"/>
                    <a:pt x="200058" y="164881"/>
                  </a:cubicBezTo>
                  <a:cubicBezTo>
                    <a:pt x="199923" y="164538"/>
                    <a:pt x="199944" y="164382"/>
                    <a:pt x="200193" y="165131"/>
                  </a:cubicBezTo>
                  <a:cubicBezTo>
                    <a:pt x="200258" y="165277"/>
                    <a:pt x="200331" y="165419"/>
                    <a:pt x="200412" y="165557"/>
                  </a:cubicBezTo>
                  <a:cubicBezTo>
                    <a:pt x="200341" y="165454"/>
                    <a:pt x="200279" y="165346"/>
                    <a:pt x="200224" y="165235"/>
                  </a:cubicBezTo>
                  <a:cubicBezTo>
                    <a:pt x="200370" y="165692"/>
                    <a:pt x="200536" y="166159"/>
                    <a:pt x="200661" y="166627"/>
                  </a:cubicBezTo>
                  <a:cubicBezTo>
                    <a:pt x="200785" y="167094"/>
                    <a:pt x="200879" y="167978"/>
                    <a:pt x="201035" y="168653"/>
                  </a:cubicBezTo>
                  <a:cubicBezTo>
                    <a:pt x="201035" y="168248"/>
                    <a:pt x="201097" y="168019"/>
                    <a:pt x="201139" y="168892"/>
                  </a:cubicBezTo>
                  <a:lnTo>
                    <a:pt x="201139" y="169058"/>
                  </a:lnTo>
                  <a:cubicBezTo>
                    <a:pt x="201139" y="169142"/>
                    <a:pt x="201139" y="169256"/>
                    <a:pt x="201201" y="169318"/>
                  </a:cubicBezTo>
                  <a:cubicBezTo>
                    <a:pt x="201264" y="169380"/>
                    <a:pt x="201201" y="169183"/>
                    <a:pt x="201139" y="169121"/>
                  </a:cubicBezTo>
                  <a:cubicBezTo>
                    <a:pt x="201160" y="169578"/>
                    <a:pt x="201191" y="170035"/>
                    <a:pt x="201180" y="170492"/>
                  </a:cubicBezTo>
                  <a:close/>
                  <a:moveTo>
                    <a:pt x="201035" y="168695"/>
                  </a:moveTo>
                  <a:cubicBezTo>
                    <a:pt x="201051" y="168854"/>
                    <a:pt x="201086" y="169011"/>
                    <a:pt x="201139" y="169162"/>
                  </a:cubicBezTo>
                  <a:lnTo>
                    <a:pt x="201139" y="169100"/>
                  </a:lnTo>
                  <a:cubicBezTo>
                    <a:pt x="201093" y="168950"/>
                    <a:pt x="201058" y="168797"/>
                    <a:pt x="201035" y="168643"/>
                  </a:cubicBezTo>
                  <a:close/>
                  <a:moveTo>
                    <a:pt x="201035" y="173319"/>
                  </a:moveTo>
                  <a:lnTo>
                    <a:pt x="201035" y="173204"/>
                  </a:lnTo>
                  <a:cubicBezTo>
                    <a:pt x="200927" y="173417"/>
                    <a:pt x="200871" y="173652"/>
                    <a:pt x="200869" y="173890"/>
                  </a:cubicBezTo>
                  <a:cubicBezTo>
                    <a:pt x="200890" y="173682"/>
                    <a:pt x="200932" y="173477"/>
                    <a:pt x="200993" y="173277"/>
                  </a:cubicBezTo>
                  <a:close/>
                  <a:moveTo>
                    <a:pt x="200235" y="165182"/>
                  </a:moveTo>
                  <a:lnTo>
                    <a:pt x="200235" y="165182"/>
                  </a:lnTo>
                  <a:lnTo>
                    <a:pt x="200100" y="164933"/>
                  </a:lnTo>
                  <a:cubicBezTo>
                    <a:pt x="200146" y="165055"/>
                    <a:pt x="200202" y="165173"/>
                    <a:pt x="200266" y="165286"/>
                  </a:cubicBezTo>
                  <a:close/>
                  <a:moveTo>
                    <a:pt x="132891" y="208222"/>
                  </a:moveTo>
                  <a:cubicBezTo>
                    <a:pt x="131356" y="211123"/>
                    <a:pt x="128935" y="213460"/>
                    <a:pt x="125981" y="214893"/>
                  </a:cubicBezTo>
                  <a:cubicBezTo>
                    <a:pt x="122029" y="216871"/>
                    <a:pt x="117691" y="217957"/>
                    <a:pt x="113273" y="218072"/>
                  </a:cubicBezTo>
                  <a:cubicBezTo>
                    <a:pt x="104991" y="218785"/>
                    <a:pt x="96871" y="215471"/>
                    <a:pt x="91452" y="209167"/>
                  </a:cubicBezTo>
                  <a:cubicBezTo>
                    <a:pt x="89103" y="207206"/>
                    <a:pt x="85659" y="207308"/>
                    <a:pt x="83430" y="209406"/>
                  </a:cubicBezTo>
                  <a:cubicBezTo>
                    <a:pt x="81365" y="211237"/>
                    <a:pt x="81175" y="214396"/>
                    <a:pt x="83006" y="216462"/>
                  </a:cubicBezTo>
                  <a:cubicBezTo>
                    <a:pt x="83089" y="216555"/>
                    <a:pt x="83175" y="216645"/>
                    <a:pt x="83264" y="216732"/>
                  </a:cubicBezTo>
                  <a:cubicBezTo>
                    <a:pt x="91067" y="225139"/>
                    <a:pt x="102329" y="229449"/>
                    <a:pt x="113751" y="228401"/>
                  </a:cubicBezTo>
                  <a:cubicBezTo>
                    <a:pt x="125297" y="228453"/>
                    <a:pt x="136105" y="222733"/>
                    <a:pt x="142555" y="213157"/>
                  </a:cubicBezTo>
                  <a:cubicBezTo>
                    <a:pt x="146046" y="206725"/>
                    <a:pt x="136092" y="202330"/>
                    <a:pt x="132850" y="208128"/>
                  </a:cubicBezTo>
                  <a:close/>
                  <a:moveTo>
                    <a:pt x="70816" y="143798"/>
                  </a:moveTo>
                  <a:lnTo>
                    <a:pt x="71616" y="143663"/>
                  </a:lnTo>
                  <a:lnTo>
                    <a:pt x="72042" y="143590"/>
                  </a:lnTo>
                  <a:lnTo>
                    <a:pt x="72291" y="143590"/>
                  </a:lnTo>
                  <a:cubicBezTo>
                    <a:pt x="72645" y="143590"/>
                    <a:pt x="73008" y="143507"/>
                    <a:pt x="73331" y="143476"/>
                  </a:cubicBezTo>
                  <a:cubicBezTo>
                    <a:pt x="74006" y="143403"/>
                    <a:pt x="74681" y="143362"/>
                    <a:pt x="75357" y="143341"/>
                  </a:cubicBezTo>
                  <a:cubicBezTo>
                    <a:pt x="76032" y="143320"/>
                    <a:pt x="76760" y="143341"/>
                    <a:pt x="77435" y="143341"/>
                  </a:cubicBezTo>
                  <a:cubicBezTo>
                    <a:pt x="78110" y="143341"/>
                    <a:pt x="78879" y="143497"/>
                    <a:pt x="79513" y="143445"/>
                  </a:cubicBezTo>
                  <a:lnTo>
                    <a:pt x="79898" y="143445"/>
                  </a:lnTo>
                  <a:lnTo>
                    <a:pt x="80937" y="143611"/>
                  </a:lnTo>
                  <a:cubicBezTo>
                    <a:pt x="81675" y="143746"/>
                    <a:pt x="82392" y="143902"/>
                    <a:pt x="83109" y="144099"/>
                  </a:cubicBezTo>
                  <a:lnTo>
                    <a:pt x="84293" y="144453"/>
                  </a:lnTo>
                  <a:lnTo>
                    <a:pt x="84366" y="144453"/>
                  </a:lnTo>
                  <a:lnTo>
                    <a:pt x="84511" y="144525"/>
                  </a:lnTo>
                  <a:cubicBezTo>
                    <a:pt x="85270" y="144879"/>
                    <a:pt x="86028" y="145222"/>
                    <a:pt x="86766" y="145627"/>
                  </a:cubicBezTo>
                  <a:cubicBezTo>
                    <a:pt x="89522" y="146973"/>
                    <a:pt x="92848" y="146087"/>
                    <a:pt x="94570" y="143549"/>
                  </a:cubicBezTo>
                  <a:cubicBezTo>
                    <a:pt x="96041" y="141282"/>
                    <a:pt x="95397" y="138251"/>
                    <a:pt x="93129" y="136779"/>
                  </a:cubicBezTo>
                  <a:cubicBezTo>
                    <a:pt x="92987" y="136686"/>
                    <a:pt x="92840" y="136602"/>
                    <a:pt x="92689" y="136524"/>
                  </a:cubicBezTo>
                  <a:cubicBezTo>
                    <a:pt x="86340" y="133314"/>
                    <a:pt x="79145" y="132173"/>
                    <a:pt x="72115" y="133262"/>
                  </a:cubicBezTo>
                  <a:cubicBezTo>
                    <a:pt x="68366" y="133644"/>
                    <a:pt x="64678" y="134481"/>
                    <a:pt x="61132" y="135756"/>
                  </a:cubicBezTo>
                  <a:cubicBezTo>
                    <a:pt x="58586" y="136743"/>
                    <a:pt x="55936" y="139143"/>
                    <a:pt x="56975" y="142198"/>
                  </a:cubicBezTo>
                  <a:cubicBezTo>
                    <a:pt x="57929" y="145029"/>
                    <a:pt x="60971" y="146580"/>
                    <a:pt x="63823" y="145689"/>
                  </a:cubicBezTo>
                  <a:cubicBezTo>
                    <a:pt x="64654" y="145367"/>
                    <a:pt x="65506" y="145107"/>
                    <a:pt x="66358" y="144868"/>
                  </a:cubicBezTo>
                  <a:cubicBezTo>
                    <a:pt x="67210" y="144629"/>
                    <a:pt x="68146" y="144380"/>
                    <a:pt x="69050" y="144172"/>
                  </a:cubicBezTo>
                  <a:cubicBezTo>
                    <a:pt x="69611" y="144027"/>
                    <a:pt x="70186" y="143895"/>
                    <a:pt x="70774" y="143777"/>
                  </a:cubicBezTo>
                  <a:close/>
                  <a:moveTo>
                    <a:pt x="154660" y="135787"/>
                  </a:moveTo>
                  <a:cubicBezTo>
                    <a:pt x="145751" y="131026"/>
                    <a:pt x="135060" y="130998"/>
                    <a:pt x="126127" y="135714"/>
                  </a:cubicBezTo>
                  <a:cubicBezTo>
                    <a:pt x="123565" y="137007"/>
                    <a:pt x="122537" y="140131"/>
                    <a:pt x="123830" y="142693"/>
                  </a:cubicBezTo>
                  <a:cubicBezTo>
                    <a:pt x="123857" y="142747"/>
                    <a:pt x="123885" y="142800"/>
                    <a:pt x="123914" y="142853"/>
                  </a:cubicBezTo>
                  <a:cubicBezTo>
                    <a:pt x="125700" y="145276"/>
                    <a:pt x="129013" y="145985"/>
                    <a:pt x="131634" y="144505"/>
                  </a:cubicBezTo>
                  <a:lnTo>
                    <a:pt x="131842" y="144421"/>
                  </a:lnTo>
                  <a:lnTo>
                    <a:pt x="132403" y="144203"/>
                  </a:lnTo>
                  <a:cubicBezTo>
                    <a:pt x="134126" y="143603"/>
                    <a:pt x="135895" y="143141"/>
                    <a:pt x="137692" y="142821"/>
                  </a:cubicBezTo>
                  <a:lnTo>
                    <a:pt x="138004" y="142821"/>
                  </a:lnTo>
                  <a:lnTo>
                    <a:pt x="138004" y="142821"/>
                  </a:lnTo>
                  <a:cubicBezTo>
                    <a:pt x="138554" y="142821"/>
                    <a:pt x="139105" y="142717"/>
                    <a:pt x="139666" y="142686"/>
                  </a:cubicBezTo>
                  <a:cubicBezTo>
                    <a:pt x="140227" y="142655"/>
                    <a:pt x="140923" y="142686"/>
                    <a:pt x="141547" y="142686"/>
                  </a:cubicBezTo>
                  <a:lnTo>
                    <a:pt x="142451" y="142686"/>
                  </a:lnTo>
                  <a:cubicBezTo>
                    <a:pt x="143606" y="142858"/>
                    <a:pt x="144748" y="143108"/>
                    <a:pt x="145870" y="143434"/>
                  </a:cubicBezTo>
                  <a:lnTo>
                    <a:pt x="145869" y="143434"/>
                  </a:lnTo>
                  <a:cubicBezTo>
                    <a:pt x="146192" y="143580"/>
                    <a:pt x="146514" y="143715"/>
                    <a:pt x="146825" y="143871"/>
                  </a:cubicBezTo>
                  <a:cubicBezTo>
                    <a:pt x="147465" y="144181"/>
                    <a:pt x="148086" y="144528"/>
                    <a:pt x="148685" y="144910"/>
                  </a:cubicBezTo>
                  <a:cubicBezTo>
                    <a:pt x="151441" y="146261"/>
                    <a:pt x="154770" y="145374"/>
                    <a:pt x="156489" y="142832"/>
                  </a:cubicBezTo>
                  <a:cubicBezTo>
                    <a:pt x="157974" y="140552"/>
                    <a:pt x="157329" y="137501"/>
                    <a:pt x="155050" y="136017"/>
                  </a:cubicBezTo>
                  <a:cubicBezTo>
                    <a:pt x="154910" y="135926"/>
                    <a:pt x="154767" y="135842"/>
                    <a:pt x="154619" y="135766"/>
                  </a:cubicBezTo>
                  <a:close/>
                  <a:moveTo>
                    <a:pt x="85903" y="171916"/>
                  </a:moveTo>
                  <a:cubicBezTo>
                    <a:pt x="86775" y="171585"/>
                    <a:pt x="87550" y="171042"/>
                    <a:pt x="88158" y="170337"/>
                  </a:cubicBezTo>
                  <a:cubicBezTo>
                    <a:pt x="88799" y="169715"/>
                    <a:pt x="89262" y="168932"/>
                    <a:pt x="89499" y="168071"/>
                  </a:cubicBezTo>
                  <a:cubicBezTo>
                    <a:pt x="89883" y="167255"/>
                    <a:pt x="90023" y="166346"/>
                    <a:pt x="89904" y="165453"/>
                  </a:cubicBezTo>
                  <a:lnTo>
                    <a:pt x="89488" y="163717"/>
                  </a:lnTo>
                  <a:cubicBezTo>
                    <a:pt x="89036" y="162618"/>
                    <a:pt x="88292" y="161662"/>
                    <a:pt x="87337" y="160953"/>
                  </a:cubicBezTo>
                  <a:lnTo>
                    <a:pt x="85758" y="160039"/>
                  </a:lnTo>
                  <a:cubicBezTo>
                    <a:pt x="84555" y="159545"/>
                    <a:pt x="83250" y="159349"/>
                    <a:pt x="81955" y="159468"/>
                  </a:cubicBezTo>
                  <a:lnTo>
                    <a:pt x="74588" y="159468"/>
                  </a:lnTo>
                  <a:cubicBezTo>
                    <a:pt x="73605" y="159508"/>
                    <a:pt x="72645" y="159786"/>
                    <a:pt x="71793" y="160278"/>
                  </a:cubicBezTo>
                  <a:cubicBezTo>
                    <a:pt x="70927" y="160619"/>
                    <a:pt x="70157" y="161165"/>
                    <a:pt x="69548" y="161868"/>
                  </a:cubicBezTo>
                  <a:cubicBezTo>
                    <a:pt x="68900" y="162484"/>
                    <a:pt x="68436" y="163269"/>
                    <a:pt x="68208" y="164133"/>
                  </a:cubicBezTo>
                  <a:cubicBezTo>
                    <a:pt x="67817" y="164943"/>
                    <a:pt x="67672" y="165850"/>
                    <a:pt x="67792" y="166741"/>
                  </a:cubicBezTo>
                  <a:cubicBezTo>
                    <a:pt x="67938" y="167323"/>
                    <a:pt x="68073" y="167905"/>
                    <a:pt x="68208" y="168487"/>
                  </a:cubicBezTo>
                  <a:cubicBezTo>
                    <a:pt x="68661" y="169589"/>
                    <a:pt x="69409" y="170545"/>
                    <a:pt x="70369" y="171251"/>
                  </a:cubicBezTo>
                  <a:lnTo>
                    <a:pt x="71949" y="172155"/>
                  </a:lnTo>
                  <a:cubicBezTo>
                    <a:pt x="73149" y="172658"/>
                    <a:pt x="74455" y="172858"/>
                    <a:pt x="75752" y="172737"/>
                  </a:cubicBezTo>
                  <a:lnTo>
                    <a:pt x="83119" y="172737"/>
                  </a:lnTo>
                  <a:cubicBezTo>
                    <a:pt x="84089" y="172686"/>
                    <a:pt x="85031" y="172397"/>
                    <a:pt x="85862" y="171895"/>
                  </a:cubicBezTo>
                  <a:close/>
                  <a:moveTo>
                    <a:pt x="148748" y="160953"/>
                  </a:moveTo>
                  <a:lnTo>
                    <a:pt x="147168" y="160039"/>
                  </a:lnTo>
                  <a:cubicBezTo>
                    <a:pt x="145965" y="159545"/>
                    <a:pt x="144660" y="159349"/>
                    <a:pt x="143365" y="159468"/>
                  </a:cubicBezTo>
                  <a:lnTo>
                    <a:pt x="135998" y="159468"/>
                  </a:lnTo>
                  <a:cubicBezTo>
                    <a:pt x="135018" y="159508"/>
                    <a:pt x="134062" y="159786"/>
                    <a:pt x="133213" y="160278"/>
                  </a:cubicBezTo>
                  <a:cubicBezTo>
                    <a:pt x="132344" y="160616"/>
                    <a:pt x="131569" y="161162"/>
                    <a:pt x="130958" y="161868"/>
                  </a:cubicBezTo>
                  <a:cubicBezTo>
                    <a:pt x="130314" y="162487"/>
                    <a:pt x="129851" y="163271"/>
                    <a:pt x="129618" y="164133"/>
                  </a:cubicBezTo>
                  <a:cubicBezTo>
                    <a:pt x="129232" y="164945"/>
                    <a:pt x="129088" y="165850"/>
                    <a:pt x="129202" y="166741"/>
                  </a:cubicBezTo>
                  <a:lnTo>
                    <a:pt x="129629" y="168487"/>
                  </a:lnTo>
                  <a:cubicBezTo>
                    <a:pt x="130081" y="169586"/>
                    <a:pt x="130825" y="170542"/>
                    <a:pt x="131779" y="171251"/>
                  </a:cubicBezTo>
                  <a:lnTo>
                    <a:pt x="133359" y="172155"/>
                  </a:lnTo>
                  <a:cubicBezTo>
                    <a:pt x="134560" y="172657"/>
                    <a:pt x="135866" y="172857"/>
                    <a:pt x="137162" y="172737"/>
                  </a:cubicBezTo>
                  <a:lnTo>
                    <a:pt x="144529" y="172737"/>
                  </a:lnTo>
                  <a:cubicBezTo>
                    <a:pt x="145514" y="172698"/>
                    <a:pt x="146474" y="172416"/>
                    <a:pt x="147324" y="171916"/>
                  </a:cubicBezTo>
                  <a:cubicBezTo>
                    <a:pt x="148193" y="171585"/>
                    <a:pt x="148964" y="171042"/>
                    <a:pt x="149569" y="170337"/>
                  </a:cubicBezTo>
                  <a:cubicBezTo>
                    <a:pt x="150217" y="169720"/>
                    <a:pt x="150681" y="168936"/>
                    <a:pt x="150909" y="168071"/>
                  </a:cubicBezTo>
                  <a:cubicBezTo>
                    <a:pt x="151296" y="167257"/>
                    <a:pt x="151441" y="166347"/>
                    <a:pt x="151325" y="165453"/>
                  </a:cubicBezTo>
                  <a:lnTo>
                    <a:pt x="150909" y="163717"/>
                  </a:lnTo>
                  <a:cubicBezTo>
                    <a:pt x="150448" y="162603"/>
                    <a:pt x="149685" y="161638"/>
                    <a:pt x="148706" y="160933"/>
                  </a:cubicBezTo>
                  <a:close/>
                </a:path>
              </a:pathLst>
            </a:custGeom>
            <a:solidFill>
              <a:srgbClr val="000000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oup 27" descr="A smiling casually dressed person with a pounamu necklace and arm tattoo. Illustration.">
            <a:extLst>
              <a:ext uri="{FF2B5EF4-FFF2-40B4-BE49-F238E27FC236}">
                <a16:creationId xmlns:a16="http://schemas.microsoft.com/office/drawing/2014/main" id="{A123A081-CBC0-47EB-899D-493131B267D8}"/>
              </a:ext>
            </a:extLst>
          </p:cNvPr>
          <p:cNvGrpSpPr/>
          <p:nvPr/>
        </p:nvGrpSpPr>
        <p:grpSpPr>
          <a:xfrm>
            <a:off x="5411597" y="1456044"/>
            <a:ext cx="498711" cy="1393111"/>
            <a:chOff x="839517" y="2660484"/>
            <a:chExt cx="580213" cy="1620781"/>
          </a:xfrm>
        </p:grpSpPr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39FBBE33-B2F2-44DF-A7E7-10CD863AFC44}"/>
                </a:ext>
              </a:extLst>
            </p:cNvPr>
            <p:cNvSpPr/>
            <p:nvPr/>
          </p:nvSpPr>
          <p:spPr>
            <a:xfrm>
              <a:off x="999489" y="2743534"/>
              <a:ext cx="212859" cy="194462"/>
            </a:xfrm>
            <a:custGeom>
              <a:avLst/>
              <a:gdLst>
                <a:gd name="connsiteX0" fmla="*/ 202791 w 212859"/>
                <a:gd name="connsiteY0" fmla="*/ 85671 h 194462"/>
                <a:gd name="connsiteX1" fmla="*/ 194335 w 212859"/>
                <a:gd name="connsiteY1" fmla="*/ 74655 h 194462"/>
                <a:gd name="connsiteX2" fmla="*/ 193865 w 212859"/>
                <a:gd name="connsiteY2" fmla="*/ 74605 h 194462"/>
                <a:gd name="connsiteX3" fmla="*/ 185801 w 212859"/>
                <a:gd name="connsiteY3" fmla="*/ 73960 h 194462"/>
                <a:gd name="connsiteX4" fmla="*/ 178632 w 212859"/>
                <a:gd name="connsiteY4" fmla="*/ 60161 h 194462"/>
                <a:gd name="connsiteX5" fmla="*/ 185438 w 212859"/>
                <a:gd name="connsiteY5" fmla="*/ 54665 h 194462"/>
                <a:gd name="connsiteX6" fmla="*/ 172148 w 212859"/>
                <a:gd name="connsiteY6" fmla="*/ 16977 h 194462"/>
                <a:gd name="connsiteX7" fmla="*/ 166215 w 212859"/>
                <a:gd name="connsiteY7" fmla="*/ 17299 h 194462"/>
                <a:gd name="connsiteX8" fmla="*/ 157218 w 212859"/>
                <a:gd name="connsiteY8" fmla="*/ 4171 h 194462"/>
                <a:gd name="connsiteX9" fmla="*/ 154213 w 212859"/>
                <a:gd name="connsiteY9" fmla="*/ 4019 h 194462"/>
                <a:gd name="connsiteX10" fmla="*/ 140102 w 212859"/>
                <a:gd name="connsiteY10" fmla="*/ 4580 h 194462"/>
                <a:gd name="connsiteX11" fmla="*/ 126043 w 212859"/>
                <a:gd name="connsiteY11" fmla="*/ 632 h 194462"/>
                <a:gd name="connsiteX12" fmla="*/ 59625 w 212859"/>
                <a:gd name="connsiteY12" fmla="*/ 11813 h 194462"/>
                <a:gd name="connsiteX13" fmla="*/ 49681 w 212859"/>
                <a:gd name="connsiteY13" fmla="*/ 22203 h 194462"/>
                <a:gd name="connsiteX14" fmla="*/ 38936 w 212859"/>
                <a:gd name="connsiteY14" fmla="*/ 24230 h 194462"/>
                <a:gd name="connsiteX15" fmla="*/ 29470 w 212859"/>
                <a:gd name="connsiteY15" fmla="*/ 33873 h 194462"/>
                <a:gd name="connsiteX16" fmla="*/ 22448 w 212859"/>
                <a:gd name="connsiteY16" fmla="*/ 48432 h 194462"/>
                <a:gd name="connsiteX17" fmla="*/ 24275 w 212859"/>
                <a:gd name="connsiteY17" fmla="*/ 51755 h 194462"/>
                <a:gd name="connsiteX18" fmla="*/ 16741 w 212859"/>
                <a:gd name="connsiteY18" fmla="*/ 62011 h 194462"/>
                <a:gd name="connsiteX19" fmla="*/ 21750 w 212859"/>
                <a:gd name="connsiteY19" fmla="*/ 71124 h 194462"/>
                <a:gd name="connsiteX20" fmla="*/ 20399 w 212859"/>
                <a:gd name="connsiteY20" fmla="*/ 86929 h 194462"/>
                <a:gd name="connsiteX21" fmla="*/ 9551 w 212859"/>
                <a:gd name="connsiteY21" fmla="*/ 88861 h 194462"/>
                <a:gd name="connsiteX22" fmla="*/ 158 w 212859"/>
                <a:gd name="connsiteY22" fmla="*/ 102016 h 194462"/>
                <a:gd name="connsiteX23" fmla="*/ 11920 w 212859"/>
                <a:gd name="connsiteY23" fmla="*/ 111555 h 194462"/>
                <a:gd name="connsiteX24" fmla="*/ 14642 w 212859"/>
                <a:gd name="connsiteY24" fmla="*/ 111295 h 194462"/>
                <a:gd name="connsiteX25" fmla="*/ 13603 w 212859"/>
                <a:gd name="connsiteY25" fmla="*/ 118901 h 194462"/>
                <a:gd name="connsiteX26" fmla="*/ 29605 w 212859"/>
                <a:gd name="connsiteY26" fmla="*/ 126486 h 194462"/>
                <a:gd name="connsiteX27" fmla="*/ 37305 w 212859"/>
                <a:gd name="connsiteY27" fmla="*/ 125281 h 194462"/>
                <a:gd name="connsiteX28" fmla="*/ 33149 w 212859"/>
                <a:gd name="connsiteY28" fmla="*/ 136711 h 194462"/>
                <a:gd name="connsiteX29" fmla="*/ 35632 w 212859"/>
                <a:gd name="connsiteY29" fmla="*/ 141169 h 194462"/>
                <a:gd name="connsiteX30" fmla="*/ 31174 w 212859"/>
                <a:gd name="connsiteY30" fmla="*/ 152775 h 194462"/>
                <a:gd name="connsiteX31" fmla="*/ 47176 w 212859"/>
                <a:gd name="connsiteY31" fmla="*/ 160361 h 194462"/>
                <a:gd name="connsiteX32" fmla="*/ 55489 w 212859"/>
                <a:gd name="connsiteY32" fmla="*/ 158968 h 194462"/>
                <a:gd name="connsiteX33" fmla="*/ 61613 w 212859"/>
                <a:gd name="connsiteY33" fmla="*/ 173307 h 194462"/>
                <a:gd name="connsiteX34" fmla="*/ 65485 w 212859"/>
                <a:gd name="connsiteY34" fmla="*/ 174098 h 194462"/>
                <a:gd name="connsiteX35" fmla="*/ 72067 w 212859"/>
                <a:gd name="connsiteY35" fmla="*/ 189054 h 194462"/>
                <a:gd name="connsiteX36" fmla="*/ 80344 w 212859"/>
                <a:gd name="connsiteY36" fmla="*/ 189092 h 194462"/>
                <a:gd name="connsiteX37" fmla="*/ 87368 w 212859"/>
                <a:gd name="connsiteY37" fmla="*/ 187356 h 194462"/>
                <a:gd name="connsiteX38" fmla="*/ 98892 w 212859"/>
                <a:gd name="connsiteY38" fmla="*/ 194287 h 194462"/>
                <a:gd name="connsiteX39" fmla="*/ 149236 w 212859"/>
                <a:gd name="connsiteY39" fmla="*/ 183428 h 194462"/>
                <a:gd name="connsiteX40" fmla="*/ 159294 w 212859"/>
                <a:gd name="connsiteY40" fmla="*/ 168881 h 194462"/>
                <a:gd name="connsiteX41" fmla="*/ 158931 w 212859"/>
                <a:gd name="connsiteY41" fmla="*/ 167977 h 194462"/>
                <a:gd name="connsiteX42" fmla="*/ 162360 w 212859"/>
                <a:gd name="connsiteY42" fmla="*/ 154989 h 194462"/>
                <a:gd name="connsiteX43" fmla="*/ 169768 w 212859"/>
                <a:gd name="connsiteY43" fmla="*/ 149295 h 194462"/>
                <a:gd name="connsiteX44" fmla="*/ 173675 w 212859"/>
                <a:gd name="connsiteY44" fmla="*/ 138612 h 194462"/>
                <a:gd name="connsiteX45" fmla="*/ 174870 w 212859"/>
                <a:gd name="connsiteY45" fmla="*/ 138145 h 194462"/>
                <a:gd name="connsiteX46" fmla="*/ 180949 w 212859"/>
                <a:gd name="connsiteY46" fmla="*/ 123483 h 194462"/>
                <a:gd name="connsiteX47" fmla="*/ 179359 w 212859"/>
                <a:gd name="connsiteY47" fmla="*/ 121301 h 194462"/>
                <a:gd name="connsiteX48" fmla="*/ 182778 w 212859"/>
                <a:gd name="connsiteY48" fmla="*/ 111950 h 194462"/>
                <a:gd name="connsiteX49" fmla="*/ 202635 w 212859"/>
                <a:gd name="connsiteY49" fmla="*/ 108012 h 194462"/>
                <a:gd name="connsiteX50" fmla="*/ 212815 w 212859"/>
                <a:gd name="connsiteY50" fmla="*/ 95836 h 194462"/>
                <a:gd name="connsiteX51" fmla="*/ 202791 w 212859"/>
                <a:gd name="connsiteY51" fmla="*/ 85671 h 19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2859" h="194462">
                  <a:moveTo>
                    <a:pt x="202791" y="85671"/>
                  </a:moveTo>
                  <a:cubicBezTo>
                    <a:pt x="203498" y="80294"/>
                    <a:pt x="199712" y="75362"/>
                    <a:pt x="194335" y="74655"/>
                  </a:cubicBezTo>
                  <a:cubicBezTo>
                    <a:pt x="194179" y="74635"/>
                    <a:pt x="194022" y="74618"/>
                    <a:pt x="193865" y="74605"/>
                  </a:cubicBezTo>
                  <a:cubicBezTo>
                    <a:pt x="191163" y="74262"/>
                    <a:pt x="188493" y="74210"/>
                    <a:pt x="185801" y="73960"/>
                  </a:cubicBezTo>
                  <a:cubicBezTo>
                    <a:pt x="187597" y="68173"/>
                    <a:pt x="184399" y="62019"/>
                    <a:pt x="178632" y="60161"/>
                  </a:cubicBezTo>
                  <a:cubicBezTo>
                    <a:pt x="181168" y="58688"/>
                    <a:pt x="183464" y="56834"/>
                    <a:pt x="185438" y="54665"/>
                  </a:cubicBezTo>
                  <a:cubicBezTo>
                    <a:pt x="184495" y="41132"/>
                    <a:pt x="179902" y="28108"/>
                    <a:pt x="172148" y="16977"/>
                  </a:cubicBezTo>
                  <a:cubicBezTo>
                    <a:pt x="170163" y="17112"/>
                    <a:pt x="168189" y="17185"/>
                    <a:pt x="166215" y="17299"/>
                  </a:cubicBezTo>
                  <a:cubicBezTo>
                    <a:pt x="167355" y="11189"/>
                    <a:pt x="163327" y="5312"/>
                    <a:pt x="157218" y="4171"/>
                  </a:cubicBezTo>
                  <a:cubicBezTo>
                    <a:pt x="156228" y="3986"/>
                    <a:pt x="155217" y="3935"/>
                    <a:pt x="154213" y="4019"/>
                  </a:cubicBezTo>
                  <a:cubicBezTo>
                    <a:pt x="149506" y="4019"/>
                    <a:pt x="144799" y="4279"/>
                    <a:pt x="140102" y="4580"/>
                  </a:cubicBezTo>
                  <a:cubicBezTo>
                    <a:pt x="136630" y="567"/>
                    <a:pt x="131097" y="-987"/>
                    <a:pt x="126043" y="632"/>
                  </a:cubicBezTo>
                  <a:cubicBezTo>
                    <a:pt x="105262" y="8643"/>
                    <a:pt x="80417" y="3749"/>
                    <a:pt x="59625" y="11813"/>
                  </a:cubicBezTo>
                  <a:cubicBezTo>
                    <a:pt x="54675" y="13224"/>
                    <a:pt x="50873" y="17197"/>
                    <a:pt x="49681" y="22203"/>
                  </a:cubicBezTo>
                  <a:cubicBezTo>
                    <a:pt x="46106" y="22889"/>
                    <a:pt x="42511" y="23481"/>
                    <a:pt x="38936" y="24230"/>
                  </a:cubicBezTo>
                  <a:cubicBezTo>
                    <a:pt x="34092" y="25180"/>
                    <a:pt x="30331" y="29011"/>
                    <a:pt x="29470" y="33873"/>
                  </a:cubicBezTo>
                  <a:cubicBezTo>
                    <a:pt x="23511" y="35954"/>
                    <a:pt x="20366" y="42472"/>
                    <a:pt x="22448" y="48432"/>
                  </a:cubicBezTo>
                  <a:cubicBezTo>
                    <a:pt x="22867" y="49634"/>
                    <a:pt x="23485" y="50757"/>
                    <a:pt x="24275" y="51755"/>
                  </a:cubicBezTo>
                  <a:cubicBezTo>
                    <a:pt x="20024" y="53472"/>
                    <a:pt x="17108" y="57442"/>
                    <a:pt x="16741" y="62011"/>
                  </a:cubicBezTo>
                  <a:cubicBezTo>
                    <a:pt x="16683" y="65720"/>
                    <a:pt x="18587" y="69185"/>
                    <a:pt x="21750" y="71124"/>
                  </a:cubicBezTo>
                  <a:cubicBezTo>
                    <a:pt x="17163" y="75192"/>
                    <a:pt x="16569" y="82141"/>
                    <a:pt x="20399" y="86929"/>
                  </a:cubicBezTo>
                  <a:lnTo>
                    <a:pt x="9551" y="88861"/>
                  </a:lnTo>
                  <a:cubicBezTo>
                    <a:pt x="3324" y="89900"/>
                    <a:pt x="-881" y="95790"/>
                    <a:pt x="158" y="102016"/>
                  </a:cubicBezTo>
                  <a:cubicBezTo>
                    <a:pt x="1107" y="107710"/>
                    <a:pt x="6153" y="111802"/>
                    <a:pt x="11920" y="111555"/>
                  </a:cubicBezTo>
                  <a:cubicBezTo>
                    <a:pt x="12824" y="111492"/>
                    <a:pt x="13728" y="111368"/>
                    <a:pt x="14642" y="111295"/>
                  </a:cubicBezTo>
                  <a:cubicBezTo>
                    <a:pt x="13338" y="113605"/>
                    <a:pt x="12966" y="116326"/>
                    <a:pt x="13603" y="118901"/>
                  </a:cubicBezTo>
                  <a:cubicBezTo>
                    <a:pt x="15453" y="126175"/>
                    <a:pt x="23371" y="127474"/>
                    <a:pt x="29605" y="126486"/>
                  </a:cubicBezTo>
                  <a:lnTo>
                    <a:pt x="37305" y="125281"/>
                  </a:lnTo>
                  <a:cubicBezTo>
                    <a:pt x="33792" y="127942"/>
                    <a:pt x="32165" y="132415"/>
                    <a:pt x="33149" y="136711"/>
                  </a:cubicBezTo>
                  <a:cubicBezTo>
                    <a:pt x="33551" y="138397"/>
                    <a:pt x="34411" y="139939"/>
                    <a:pt x="35632" y="141169"/>
                  </a:cubicBezTo>
                  <a:cubicBezTo>
                    <a:pt x="31968" y="143805"/>
                    <a:pt x="30217" y="148364"/>
                    <a:pt x="31174" y="152775"/>
                  </a:cubicBezTo>
                  <a:cubicBezTo>
                    <a:pt x="33014" y="160049"/>
                    <a:pt x="40952" y="161410"/>
                    <a:pt x="47176" y="160361"/>
                  </a:cubicBezTo>
                  <a:lnTo>
                    <a:pt x="55489" y="158968"/>
                  </a:lnTo>
                  <a:cubicBezTo>
                    <a:pt x="53221" y="164619"/>
                    <a:pt x="55963" y="171038"/>
                    <a:pt x="61613" y="173307"/>
                  </a:cubicBezTo>
                  <a:cubicBezTo>
                    <a:pt x="62846" y="173801"/>
                    <a:pt x="64157" y="174069"/>
                    <a:pt x="65485" y="174098"/>
                  </a:cubicBezTo>
                  <a:cubicBezTo>
                    <a:pt x="63172" y="180045"/>
                    <a:pt x="66119" y="186741"/>
                    <a:pt x="72067" y="189054"/>
                  </a:cubicBezTo>
                  <a:cubicBezTo>
                    <a:pt x="74727" y="190088"/>
                    <a:pt x="77675" y="190102"/>
                    <a:pt x="80344" y="189092"/>
                  </a:cubicBezTo>
                  <a:lnTo>
                    <a:pt x="87368" y="187356"/>
                  </a:lnTo>
                  <a:cubicBezTo>
                    <a:pt x="88894" y="192257"/>
                    <a:pt x="93848" y="195236"/>
                    <a:pt x="98892" y="194287"/>
                  </a:cubicBezTo>
                  <a:cubicBezTo>
                    <a:pt x="116120" y="193189"/>
                    <a:pt x="133087" y="189529"/>
                    <a:pt x="149236" y="183428"/>
                  </a:cubicBezTo>
                  <a:cubicBezTo>
                    <a:pt x="155273" y="181112"/>
                    <a:pt x="161133" y="176072"/>
                    <a:pt x="159294" y="168881"/>
                  </a:cubicBezTo>
                  <a:cubicBezTo>
                    <a:pt x="159190" y="168574"/>
                    <a:pt x="159069" y="168272"/>
                    <a:pt x="158931" y="167977"/>
                  </a:cubicBezTo>
                  <a:cubicBezTo>
                    <a:pt x="162956" y="164973"/>
                    <a:pt x="164377" y="159589"/>
                    <a:pt x="162360" y="154989"/>
                  </a:cubicBezTo>
                  <a:cubicBezTo>
                    <a:pt x="164864" y="153160"/>
                    <a:pt x="167368" y="151331"/>
                    <a:pt x="169768" y="149295"/>
                  </a:cubicBezTo>
                  <a:cubicBezTo>
                    <a:pt x="173202" y="146921"/>
                    <a:pt x="174768" y="142641"/>
                    <a:pt x="173675" y="138612"/>
                  </a:cubicBezTo>
                  <a:cubicBezTo>
                    <a:pt x="174070" y="138446"/>
                    <a:pt x="174475" y="138301"/>
                    <a:pt x="174870" y="138145"/>
                  </a:cubicBezTo>
                  <a:cubicBezTo>
                    <a:pt x="180459" y="135639"/>
                    <a:pt x="183125" y="129209"/>
                    <a:pt x="180949" y="123483"/>
                  </a:cubicBezTo>
                  <a:cubicBezTo>
                    <a:pt x="180522" y="122687"/>
                    <a:pt x="179987" y="121952"/>
                    <a:pt x="179359" y="121301"/>
                  </a:cubicBezTo>
                  <a:cubicBezTo>
                    <a:pt x="181905" y="118894"/>
                    <a:pt x="183171" y="115431"/>
                    <a:pt x="182778" y="111950"/>
                  </a:cubicBezTo>
                  <a:cubicBezTo>
                    <a:pt x="189397" y="110630"/>
                    <a:pt x="195995" y="109248"/>
                    <a:pt x="202635" y="108012"/>
                  </a:cubicBezTo>
                  <a:cubicBezTo>
                    <a:pt x="208808" y="107460"/>
                    <a:pt x="213366" y="102009"/>
                    <a:pt x="212815" y="95836"/>
                  </a:cubicBezTo>
                  <a:cubicBezTo>
                    <a:pt x="212337" y="90485"/>
                    <a:pt x="208134" y="86223"/>
                    <a:pt x="202791" y="85671"/>
                  </a:cubicBezTo>
                  <a:close/>
                </a:path>
              </a:pathLst>
            </a:custGeom>
            <a:solidFill>
              <a:srgbClr val="C5937D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C49EB744-79DC-47F7-ABE1-7E0AAE2A7CCF}"/>
                </a:ext>
              </a:extLst>
            </p:cNvPr>
            <p:cNvSpPr/>
            <p:nvPr/>
          </p:nvSpPr>
          <p:spPr>
            <a:xfrm>
              <a:off x="839624" y="2929846"/>
              <a:ext cx="571904" cy="694581"/>
            </a:xfrm>
            <a:custGeom>
              <a:avLst/>
              <a:gdLst>
                <a:gd name="connsiteX0" fmla="*/ 342476 w 571904"/>
                <a:gd name="connsiteY0" fmla="*/ 52604 h 694581"/>
                <a:gd name="connsiteX1" fmla="*/ 340658 w 571904"/>
                <a:gd name="connsiteY1" fmla="*/ 52604 h 694581"/>
                <a:gd name="connsiteX2" fmla="*/ 340055 w 571904"/>
                <a:gd name="connsiteY2" fmla="*/ 45590 h 694581"/>
                <a:gd name="connsiteX3" fmla="*/ 340417 w 571904"/>
                <a:gd name="connsiteY3" fmla="*/ 31650 h 694581"/>
                <a:gd name="connsiteX4" fmla="*/ 337114 w 571904"/>
                <a:gd name="connsiteY4" fmla="*/ 29360 h 694581"/>
                <a:gd name="connsiteX5" fmla="*/ 333779 w 571904"/>
                <a:gd name="connsiteY5" fmla="*/ 27853 h 694581"/>
                <a:gd name="connsiteX6" fmla="*/ 334174 w 571904"/>
                <a:gd name="connsiteY6" fmla="*/ 16641 h 694581"/>
                <a:gd name="connsiteX7" fmla="*/ 331337 w 571904"/>
                <a:gd name="connsiteY7" fmla="*/ 12963 h 694581"/>
                <a:gd name="connsiteX8" fmla="*/ 331482 w 571904"/>
                <a:gd name="connsiteY8" fmla="*/ 8048 h 694581"/>
                <a:gd name="connsiteX9" fmla="*/ 319200 w 571904"/>
                <a:gd name="connsiteY9" fmla="*/ 26 h 694581"/>
                <a:gd name="connsiteX10" fmla="*/ 308695 w 571904"/>
                <a:gd name="connsiteY10" fmla="*/ 3247 h 694581"/>
                <a:gd name="connsiteX11" fmla="*/ 281440 w 571904"/>
                <a:gd name="connsiteY11" fmla="*/ 9097 h 694581"/>
                <a:gd name="connsiteX12" fmla="*/ 271444 w 571904"/>
                <a:gd name="connsiteY12" fmla="*/ 9181 h 694581"/>
                <a:gd name="connsiteX13" fmla="*/ 266903 w 571904"/>
                <a:gd name="connsiteY13" fmla="*/ 8755 h 694581"/>
                <a:gd name="connsiteX14" fmla="*/ 262643 w 571904"/>
                <a:gd name="connsiteY14" fmla="*/ 5045 h 694581"/>
                <a:gd name="connsiteX15" fmla="*/ 237091 w 571904"/>
                <a:gd name="connsiteY15" fmla="*/ 3788 h 694581"/>
                <a:gd name="connsiteX16" fmla="*/ 230140 w 571904"/>
                <a:gd name="connsiteY16" fmla="*/ 8796 h 694581"/>
                <a:gd name="connsiteX17" fmla="*/ 224944 w 571904"/>
                <a:gd name="connsiteY17" fmla="*/ 10074 h 694581"/>
                <a:gd name="connsiteX18" fmla="*/ 215639 w 571904"/>
                <a:gd name="connsiteY18" fmla="*/ 24654 h 694581"/>
                <a:gd name="connsiteX19" fmla="*/ 216195 w 571904"/>
                <a:gd name="connsiteY19" fmla="*/ 26481 h 694581"/>
                <a:gd name="connsiteX20" fmla="*/ 205378 w 571904"/>
                <a:gd name="connsiteY20" fmla="*/ 30098 h 694581"/>
                <a:gd name="connsiteX21" fmla="*/ 195268 w 571904"/>
                <a:gd name="connsiteY21" fmla="*/ 42982 h 694581"/>
                <a:gd name="connsiteX22" fmla="*/ 198146 w 571904"/>
                <a:gd name="connsiteY22" fmla="*/ 48624 h 694581"/>
                <a:gd name="connsiteX23" fmla="*/ 202749 w 571904"/>
                <a:gd name="connsiteY23" fmla="*/ 69988 h 694581"/>
                <a:gd name="connsiteX24" fmla="*/ 205524 w 571904"/>
                <a:gd name="connsiteY24" fmla="*/ 69780 h 694581"/>
                <a:gd name="connsiteX25" fmla="*/ 203446 w 571904"/>
                <a:gd name="connsiteY25" fmla="*/ 79029 h 694581"/>
                <a:gd name="connsiteX26" fmla="*/ 212933 w 571904"/>
                <a:gd name="connsiteY26" fmla="*/ 86489 h 694581"/>
                <a:gd name="connsiteX27" fmla="*/ 209420 w 571904"/>
                <a:gd name="connsiteY27" fmla="*/ 95405 h 694581"/>
                <a:gd name="connsiteX28" fmla="*/ 221890 w 571904"/>
                <a:gd name="connsiteY28" fmla="*/ 104943 h 694581"/>
                <a:gd name="connsiteX29" fmla="*/ 327149 w 571904"/>
                <a:gd name="connsiteY29" fmla="*/ 93731 h 694581"/>
                <a:gd name="connsiteX30" fmla="*/ 340938 w 571904"/>
                <a:gd name="connsiteY30" fmla="*/ 81834 h 694581"/>
                <a:gd name="connsiteX31" fmla="*/ 339380 w 571904"/>
                <a:gd name="connsiteY31" fmla="*/ 76296 h 694581"/>
                <a:gd name="connsiteX32" fmla="*/ 344845 w 571904"/>
                <a:gd name="connsiteY32" fmla="*/ 75059 h 694581"/>
                <a:gd name="connsiteX33" fmla="*/ 354955 w 571904"/>
                <a:gd name="connsiteY33" fmla="*/ 62174 h 694581"/>
                <a:gd name="connsiteX34" fmla="*/ 342476 w 571904"/>
                <a:gd name="connsiteY34" fmla="*/ 52604 h 694581"/>
                <a:gd name="connsiteX35" fmla="*/ 83088 w 571904"/>
                <a:gd name="connsiteY35" fmla="*/ 646528 h 694581"/>
                <a:gd name="connsiteX36" fmla="*/ 88626 w 571904"/>
                <a:gd name="connsiteY36" fmla="*/ 626785 h 694581"/>
                <a:gd name="connsiteX37" fmla="*/ 72790 w 571904"/>
                <a:gd name="connsiteY37" fmla="*/ 613277 h 694581"/>
                <a:gd name="connsiteX38" fmla="*/ 68125 w 571904"/>
                <a:gd name="connsiteY38" fmla="*/ 610004 h 694581"/>
                <a:gd name="connsiteX39" fmla="*/ 59677 w 571904"/>
                <a:gd name="connsiteY39" fmla="*/ 603094 h 694581"/>
                <a:gd name="connsiteX40" fmla="*/ 61693 w 571904"/>
                <a:gd name="connsiteY40" fmla="*/ 594158 h 694581"/>
                <a:gd name="connsiteX41" fmla="*/ 55395 w 571904"/>
                <a:gd name="connsiteY41" fmla="*/ 581174 h 694581"/>
                <a:gd name="connsiteX42" fmla="*/ 53484 w 571904"/>
                <a:gd name="connsiteY42" fmla="*/ 580712 h 694581"/>
                <a:gd name="connsiteX43" fmla="*/ 60425 w 571904"/>
                <a:gd name="connsiteY43" fmla="*/ 552220 h 694581"/>
                <a:gd name="connsiteX44" fmla="*/ 53375 w 571904"/>
                <a:gd name="connsiteY44" fmla="*/ 538959 h 694581"/>
                <a:gd name="connsiteX45" fmla="*/ 51499 w 571904"/>
                <a:gd name="connsiteY45" fmla="*/ 538566 h 694581"/>
                <a:gd name="connsiteX46" fmla="*/ 61038 w 571904"/>
                <a:gd name="connsiteY46" fmla="*/ 509929 h 694581"/>
                <a:gd name="connsiteX47" fmla="*/ 56389 w 571904"/>
                <a:gd name="connsiteY47" fmla="*/ 497547 h 694581"/>
                <a:gd name="connsiteX48" fmla="*/ 54336 w 571904"/>
                <a:gd name="connsiteY48" fmla="*/ 496888 h 694581"/>
                <a:gd name="connsiteX49" fmla="*/ 57453 w 571904"/>
                <a:gd name="connsiteY49" fmla="*/ 486498 h 694581"/>
                <a:gd name="connsiteX50" fmla="*/ 52671 w 571904"/>
                <a:gd name="connsiteY50" fmla="*/ 474088 h 694581"/>
                <a:gd name="connsiteX51" fmla="*/ 51219 w 571904"/>
                <a:gd name="connsiteY51" fmla="*/ 473582 h 694581"/>
                <a:gd name="connsiteX52" fmla="*/ 61184 w 571904"/>
                <a:gd name="connsiteY52" fmla="*/ 451501 h 694581"/>
                <a:gd name="connsiteX53" fmla="*/ 61184 w 571904"/>
                <a:gd name="connsiteY53" fmla="*/ 451501 h 694581"/>
                <a:gd name="connsiteX54" fmla="*/ 62649 w 571904"/>
                <a:gd name="connsiteY54" fmla="*/ 448706 h 694581"/>
                <a:gd name="connsiteX55" fmla="*/ 59021 w 571904"/>
                <a:gd name="connsiteY55" fmla="*/ 437015 h 694581"/>
                <a:gd name="connsiteX56" fmla="*/ 57942 w 571904"/>
                <a:gd name="connsiteY56" fmla="*/ 436538 h 694581"/>
                <a:gd name="connsiteX57" fmla="*/ 71668 w 571904"/>
                <a:gd name="connsiteY57" fmla="*/ 410924 h 694581"/>
                <a:gd name="connsiteX58" fmla="*/ 62368 w 571904"/>
                <a:gd name="connsiteY58" fmla="*/ 394299 h 694581"/>
                <a:gd name="connsiteX59" fmla="*/ 82381 w 571904"/>
                <a:gd name="connsiteY59" fmla="*/ 367979 h 694581"/>
                <a:gd name="connsiteX60" fmla="*/ 76458 w 571904"/>
                <a:gd name="connsiteY60" fmla="*/ 352621 h 694581"/>
                <a:gd name="connsiteX61" fmla="*/ 73081 w 571904"/>
                <a:gd name="connsiteY61" fmla="*/ 343965 h 694581"/>
                <a:gd name="connsiteX62" fmla="*/ 76199 w 571904"/>
                <a:gd name="connsiteY62" fmla="*/ 340526 h 694581"/>
                <a:gd name="connsiteX63" fmla="*/ 78370 w 571904"/>
                <a:gd name="connsiteY63" fmla="*/ 326587 h 694581"/>
                <a:gd name="connsiteX64" fmla="*/ 75419 w 571904"/>
                <a:gd name="connsiteY64" fmla="*/ 323901 h 694581"/>
                <a:gd name="connsiteX65" fmla="*/ 60311 w 571904"/>
                <a:gd name="connsiteY65" fmla="*/ 314954 h 694581"/>
                <a:gd name="connsiteX66" fmla="*/ 45816 w 571904"/>
                <a:gd name="connsiteY66" fmla="*/ 309696 h 694581"/>
                <a:gd name="connsiteX67" fmla="*/ 43062 w 571904"/>
                <a:gd name="connsiteY67" fmla="*/ 310247 h 694581"/>
                <a:gd name="connsiteX68" fmla="*/ 35269 w 571904"/>
                <a:gd name="connsiteY68" fmla="*/ 307202 h 694581"/>
                <a:gd name="connsiteX69" fmla="*/ 8969 w 571904"/>
                <a:gd name="connsiteY69" fmla="*/ 323641 h 694581"/>
                <a:gd name="connsiteX70" fmla="*/ 11877 w 571904"/>
                <a:gd name="connsiteY70" fmla="*/ 334576 h 694581"/>
                <a:gd name="connsiteX71" fmla="*/ 12211 w 571904"/>
                <a:gd name="connsiteY71" fmla="*/ 334759 h 694581"/>
                <a:gd name="connsiteX72" fmla="*/ 4377 w 571904"/>
                <a:gd name="connsiteY72" fmla="*/ 340993 h 694581"/>
                <a:gd name="connsiteX73" fmla="*/ 8481 w 571904"/>
                <a:gd name="connsiteY73" fmla="*/ 359458 h 694581"/>
                <a:gd name="connsiteX74" fmla="*/ 6320 w 571904"/>
                <a:gd name="connsiteY74" fmla="*/ 361921 h 694581"/>
                <a:gd name="connsiteX75" fmla="*/ 14632 w 571904"/>
                <a:gd name="connsiteY75" fmla="*/ 378546 h 694581"/>
                <a:gd name="connsiteX76" fmla="*/ 9146 w 571904"/>
                <a:gd name="connsiteY76" fmla="*/ 386558 h 694581"/>
                <a:gd name="connsiteX77" fmla="*/ 9791 w 571904"/>
                <a:gd name="connsiteY77" fmla="*/ 399664 h 694581"/>
                <a:gd name="connsiteX78" fmla="*/ 12430 w 571904"/>
                <a:gd name="connsiteY78" fmla="*/ 401344 h 694581"/>
                <a:gd name="connsiteX79" fmla="*/ 4532 w 571904"/>
                <a:gd name="connsiteY79" fmla="*/ 416068 h 694581"/>
                <a:gd name="connsiteX80" fmla="*/ 11629 w 571904"/>
                <a:gd name="connsiteY80" fmla="*/ 428952 h 694581"/>
                <a:gd name="connsiteX81" fmla="*/ 4283 w 571904"/>
                <a:gd name="connsiteY81" fmla="*/ 445173 h 694581"/>
                <a:gd name="connsiteX82" fmla="*/ 7286 w 571904"/>
                <a:gd name="connsiteY82" fmla="*/ 456395 h 694581"/>
                <a:gd name="connsiteX83" fmla="*/ 19028 w 571904"/>
                <a:gd name="connsiteY83" fmla="*/ 460302 h 694581"/>
                <a:gd name="connsiteX84" fmla="*/ 11297 w 571904"/>
                <a:gd name="connsiteY84" fmla="*/ 480419 h 694581"/>
                <a:gd name="connsiteX85" fmla="*/ 16640 w 571904"/>
                <a:gd name="connsiteY85" fmla="*/ 492965 h 694581"/>
                <a:gd name="connsiteX86" fmla="*/ 17386 w 571904"/>
                <a:gd name="connsiteY86" fmla="*/ 493231 h 694581"/>
                <a:gd name="connsiteX87" fmla="*/ 10642 w 571904"/>
                <a:gd name="connsiteY87" fmla="*/ 520039 h 694581"/>
                <a:gd name="connsiteX88" fmla="*/ 16134 w 571904"/>
                <a:gd name="connsiteY88" fmla="*/ 529899 h 694581"/>
                <a:gd name="connsiteX89" fmla="*/ 18155 w 571904"/>
                <a:gd name="connsiteY89" fmla="*/ 530202 h 694581"/>
                <a:gd name="connsiteX90" fmla="*/ 14882 w 571904"/>
                <a:gd name="connsiteY90" fmla="*/ 543710 h 694581"/>
                <a:gd name="connsiteX91" fmla="*/ 19932 w 571904"/>
                <a:gd name="connsiteY91" fmla="*/ 555877 h 694581"/>
                <a:gd name="connsiteX92" fmla="*/ 14518 w 571904"/>
                <a:gd name="connsiteY92" fmla="*/ 581003 h 694581"/>
                <a:gd name="connsiteX93" fmla="*/ 24545 w 571904"/>
                <a:gd name="connsiteY93" fmla="*/ 591664 h 694581"/>
                <a:gd name="connsiteX94" fmla="*/ 20950 w 571904"/>
                <a:gd name="connsiteY94" fmla="*/ 609515 h 694581"/>
                <a:gd name="connsiteX95" fmla="*/ 29107 w 571904"/>
                <a:gd name="connsiteY95" fmla="*/ 619782 h 694581"/>
                <a:gd name="connsiteX96" fmla="*/ 22956 w 571904"/>
                <a:gd name="connsiteY96" fmla="*/ 647089 h 694581"/>
                <a:gd name="connsiteX97" fmla="*/ 30094 w 571904"/>
                <a:gd name="connsiteY97" fmla="*/ 660319 h 694581"/>
                <a:gd name="connsiteX98" fmla="*/ 32650 w 571904"/>
                <a:gd name="connsiteY98" fmla="*/ 660753 h 694581"/>
                <a:gd name="connsiteX99" fmla="*/ 32141 w 571904"/>
                <a:gd name="connsiteY99" fmla="*/ 664057 h 694581"/>
                <a:gd name="connsiteX100" fmla="*/ 40703 w 571904"/>
                <a:gd name="connsiteY100" fmla="*/ 674803 h 694581"/>
                <a:gd name="connsiteX101" fmla="*/ 41940 w 571904"/>
                <a:gd name="connsiteY101" fmla="*/ 674864 h 694581"/>
                <a:gd name="connsiteX102" fmla="*/ 41940 w 571904"/>
                <a:gd name="connsiteY102" fmla="*/ 676121 h 694581"/>
                <a:gd name="connsiteX103" fmla="*/ 53474 w 571904"/>
                <a:gd name="connsiteY103" fmla="*/ 687146 h 694581"/>
                <a:gd name="connsiteX104" fmla="*/ 72853 w 571904"/>
                <a:gd name="connsiteY104" fmla="*/ 692149 h 694581"/>
                <a:gd name="connsiteX105" fmla="*/ 78755 w 571904"/>
                <a:gd name="connsiteY105" fmla="*/ 685338 h 694581"/>
                <a:gd name="connsiteX106" fmla="*/ 79451 w 571904"/>
                <a:gd name="connsiteY106" fmla="*/ 683592 h 694581"/>
                <a:gd name="connsiteX107" fmla="*/ 89229 w 571904"/>
                <a:gd name="connsiteY107" fmla="*/ 672339 h 694581"/>
                <a:gd name="connsiteX108" fmla="*/ 89229 w 571904"/>
                <a:gd name="connsiteY108" fmla="*/ 656233 h 694581"/>
                <a:gd name="connsiteX109" fmla="*/ 83088 w 571904"/>
                <a:gd name="connsiteY109" fmla="*/ 646528 h 694581"/>
                <a:gd name="connsiteX110" fmla="*/ 558887 w 571904"/>
                <a:gd name="connsiteY110" fmla="*/ 459990 h 694581"/>
                <a:gd name="connsiteX111" fmla="*/ 570733 w 571904"/>
                <a:gd name="connsiteY111" fmla="*/ 434564 h 694581"/>
                <a:gd name="connsiteX112" fmla="*/ 561173 w 571904"/>
                <a:gd name="connsiteY112" fmla="*/ 421056 h 694581"/>
                <a:gd name="connsiteX113" fmla="*/ 563719 w 571904"/>
                <a:gd name="connsiteY113" fmla="*/ 415569 h 694581"/>
                <a:gd name="connsiteX114" fmla="*/ 555791 w 571904"/>
                <a:gd name="connsiteY114" fmla="*/ 402061 h 694581"/>
                <a:gd name="connsiteX115" fmla="*/ 559947 w 571904"/>
                <a:gd name="connsiteY115" fmla="*/ 394288 h 694581"/>
                <a:gd name="connsiteX116" fmla="*/ 558540 w 571904"/>
                <a:gd name="connsiteY116" fmla="*/ 380621 h 694581"/>
                <a:gd name="connsiteX117" fmla="*/ 554305 w 571904"/>
                <a:gd name="connsiteY117" fmla="*/ 378629 h 694581"/>
                <a:gd name="connsiteX118" fmla="*/ 560862 w 571904"/>
                <a:gd name="connsiteY118" fmla="*/ 369558 h 694581"/>
                <a:gd name="connsiteX119" fmla="*/ 549255 w 571904"/>
                <a:gd name="connsiteY119" fmla="*/ 352818 h 694581"/>
                <a:gd name="connsiteX120" fmla="*/ 545306 w 571904"/>
                <a:gd name="connsiteY120" fmla="*/ 343861 h 694581"/>
                <a:gd name="connsiteX121" fmla="*/ 549972 w 571904"/>
                <a:gd name="connsiteY121" fmla="*/ 339144 h 694581"/>
                <a:gd name="connsiteX122" fmla="*/ 540475 w 571904"/>
                <a:gd name="connsiteY122" fmla="*/ 307971 h 694581"/>
                <a:gd name="connsiteX123" fmla="*/ 526549 w 571904"/>
                <a:gd name="connsiteY123" fmla="*/ 297153 h 694581"/>
                <a:gd name="connsiteX124" fmla="*/ 521065 w 571904"/>
                <a:gd name="connsiteY124" fmla="*/ 299233 h 694581"/>
                <a:gd name="connsiteX125" fmla="*/ 483824 w 571904"/>
                <a:gd name="connsiteY125" fmla="*/ 322175 h 694581"/>
                <a:gd name="connsiteX126" fmla="*/ 487980 w 571904"/>
                <a:gd name="connsiteY126" fmla="*/ 356154 h 694581"/>
                <a:gd name="connsiteX127" fmla="*/ 494069 w 571904"/>
                <a:gd name="connsiteY127" fmla="*/ 364466 h 694581"/>
                <a:gd name="connsiteX128" fmla="*/ 482982 w 571904"/>
                <a:gd name="connsiteY128" fmla="*/ 380593 h 694581"/>
                <a:gd name="connsiteX129" fmla="*/ 496490 w 571904"/>
                <a:gd name="connsiteY129" fmla="*/ 397447 h 694581"/>
                <a:gd name="connsiteX130" fmla="*/ 494817 w 571904"/>
                <a:gd name="connsiteY130" fmla="*/ 400440 h 694581"/>
                <a:gd name="connsiteX131" fmla="*/ 497979 w 571904"/>
                <a:gd name="connsiteY131" fmla="*/ 415377 h 694581"/>
                <a:gd name="connsiteX132" fmla="*/ 501530 w 571904"/>
                <a:gd name="connsiteY132" fmla="*/ 416868 h 694581"/>
                <a:gd name="connsiteX133" fmla="*/ 497540 w 571904"/>
                <a:gd name="connsiteY133" fmla="*/ 424443 h 694581"/>
                <a:gd name="connsiteX134" fmla="*/ 509219 w 571904"/>
                <a:gd name="connsiteY134" fmla="*/ 437858 h 694581"/>
                <a:gd name="connsiteX135" fmla="*/ 503306 w 571904"/>
                <a:gd name="connsiteY135" fmla="*/ 450389 h 694581"/>
                <a:gd name="connsiteX136" fmla="*/ 512856 w 571904"/>
                <a:gd name="connsiteY136" fmla="*/ 464219 h 694581"/>
                <a:gd name="connsiteX137" fmla="*/ 507141 w 571904"/>
                <a:gd name="connsiteY137" fmla="*/ 476491 h 694581"/>
                <a:gd name="connsiteX138" fmla="*/ 517895 w 571904"/>
                <a:gd name="connsiteY138" fmla="*/ 490207 h 694581"/>
                <a:gd name="connsiteX139" fmla="*/ 495503 w 571904"/>
                <a:gd name="connsiteY139" fmla="*/ 540166 h 694581"/>
                <a:gd name="connsiteX140" fmla="*/ 508741 w 571904"/>
                <a:gd name="connsiteY140" fmla="*/ 553425 h 694581"/>
                <a:gd name="connsiteX141" fmla="*/ 495898 w 571904"/>
                <a:gd name="connsiteY141" fmla="*/ 583621 h 694581"/>
                <a:gd name="connsiteX142" fmla="*/ 499321 w 571904"/>
                <a:gd name="connsiteY142" fmla="*/ 595404 h 694581"/>
                <a:gd name="connsiteX143" fmla="*/ 501696 w 571904"/>
                <a:gd name="connsiteY143" fmla="*/ 596288 h 694581"/>
                <a:gd name="connsiteX144" fmla="*/ 492209 w 571904"/>
                <a:gd name="connsiteY144" fmla="*/ 618815 h 694581"/>
                <a:gd name="connsiteX145" fmla="*/ 492448 w 571904"/>
                <a:gd name="connsiteY145" fmla="*/ 627221 h 694581"/>
                <a:gd name="connsiteX146" fmla="*/ 473682 w 571904"/>
                <a:gd name="connsiteY146" fmla="*/ 664483 h 694581"/>
                <a:gd name="connsiteX147" fmla="*/ 484603 w 571904"/>
                <a:gd name="connsiteY147" fmla="*/ 678231 h 694581"/>
                <a:gd name="connsiteX148" fmla="*/ 500865 w 571904"/>
                <a:gd name="connsiteY148" fmla="*/ 690429 h 694581"/>
                <a:gd name="connsiteX149" fmla="*/ 519534 w 571904"/>
                <a:gd name="connsiteY149" fmla="*/ 690989 h 694581"/>
                <a:gd name="connsiteX150" fmla="*/ 520005 w 571904"/>
                <a:gd name="connsiteY150" fmla="*/ 690523 h 694581"/>
                <a:gd name="connsiteX151" fmla="*/ 537867 w 571904"/>
                <a:gd name="connsiteY151" fmla="*/ 661782 h 694581"/>
                <a:gd name="connsiteX152" fmla="*/ 534458 w 571904"/>
                <a:gd name="connsiteY152" fmla="*/ 650279 h 694581"/>
                <a:gd name="connsiteX153" fmla="*/ 543270 w 571904"/>
                <a:gd name="connsiteY153" fmla="*/ 630193 h 694581"/>
                <a:gd name="connsiteX154" fmla="*/ 541022 w 571904"/>
                <a:gd name="connsiteY154" fmla="*/ 619134 h 694581"/>
                <a:gd name="connsiteX155" fmla="*/ 538334 w 571904"/>
                <a:gd name="connsiteY155" fmla="*/ 617994 h 694581"/>
                <a:gd name="connsiteX156" fmla="*/ 541026 w 571904"/>
                <a:gd name="connsiteY156" fmla="*/ 612996 h 694581"/>
                <a:gd name="connsiteX157" fmla="*/ 540942 w 571904"/>
                <a:gd name="connsiteY157" fmla="*/ 612996 h 694581"/>
                <a:gd name="connsiteX158" fmla="*/ 542480 w 571904"/>
                <a:gd name="connsiteY158" fmla="*/ 610211 h 694581"/>
                <a:gd name="connsiteX159" fmla="*/ 539183 w 571904"/>
                <a:gd name="connsiteY159" fmla="*/ 598576 h 694581"/>
                <a:gd name="connsiteX160" fmla="*/ 537420 w 571904"/>
                <a:gd name="connsiteY160" fmla="*/ 597836 h 694581"/>
                <a:gd name="connsiteX161" fmla="*/ 549983 w 571904"/>
                <a:gd name="connsiteY161" fmla="*/ 576774 h 694581"/>
                <a:gd name="connsiteX162" fmla="*/ 548374 w 571904"/>
                <a:gd name="connsiteY162" fmla="*/ 563084 h 694581"/>
                <a:gd name="connsiteX163" fmla="*/ 546699 w 571904"/>
                <a:gd name="connsiteY163" fmla="*/ 562018 h 694581"/>
                <a:gd name="connsiteX164" fmla="*/ 563989 w 571904"/>
                <a:gd name="connsiteY164" fmla="*/ 531480 h 694581"/>
                <a:gd name="connsiteX165" fmla="*/ 553037 w 571904"/>
                <a:gd name="connsiteY165" fmla="*/ 514854 h 694581"/>
                <a:gd name="connsiteX166" fmla="*/ 570640 w 571904"/>
                <a:gd name="connsiteY166" fmla="*/ 473467 h 694581"/>
                <a:gd name="connsiteX167" fmla="*/ 558846 w 571904"/>
                <a:gd name="connsiteY167" fmla="*/ 459990 h 69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571904" h="694581">
                  <a:moveTo>
                    <a:pt x="342476" y="52604"/>
                  </a:moveTo>
                  <a:cubicBezTo>
                    <a:pt x="341873" y="52604"/>
                    <a:pt x="341260" y="52604"/>
                    <a:pt x="340658" y="52604"/>
                  </a:cubicBezTo>
                  <a:cubicBezTo>
                    <a:pt x="341246" y="50265"/>
                    <a:pt x="341034" y="47795"/>
                    <a:pt x="340055" y="45590"/>
                  </a:cubicBezTo>
                  <a:cubicBezTo>
                    <a:pt x="344005" y="41841"/>
                    <a:pt x="344167" y="35599"/>
                    <a:pt x="340417" y="31650"/>
                  </a:cubicBezTo>
                  <a:cubicBezTo>
                    <a:pt x="339485" y="30667"/>
                    <a:pt x="338361" y="29888"/>
                    <a:pt x="337114" y="29360"/>
                  </a:cubicBezTo>
                  <a:cubicBezTo>
                    <a:pt x="336075" y="28757"/>
                    <a:pt x="334891" y="28321"/>
                    <a:pt x="333779" y="27853"/>
                  </a:cubicBezTo>
                  <a:cubicBezTo>
                    <a:pt x="336386" y="24619"/>
                    <a:pt x="336547" y="20051"/>
                    <a:pt x="334174" y="16641"/>
                  </a:cubicBezTo>
                  <a:lnTo>
                    <a:pt x="331337" y="12963"/>
                  </a:lnTo>
                  <a:cubicBezTo>
                    <a:pt x="331805" y="11364"/>
                    <a:pt x="331855" y="9672"/>
                    <a:pt x="331482" y="8048"/>
                  </a:cubicBezTo>
                  <a:cubicBezTo>
                    <a:pt x="329627" y="2941"/>
                    <a:pt x="324623" y="-328"/>
                    <a:pt x="319200" y="26"/>
                  </a:cubicBezTo>
                  <a:cubicBezTo>
                    <a:pt x="315445" y="-49"/>
                    <a:pt x="311763" y="1080"/>
                    <a:pt x="308695" y="3247"/>
                  </a:cubicBezTo>
                  <a:cubicBezTo>
                    <a:pt x="299966" y="6590"/>
                    <a:pt x="290772" y="8563"/>
                    <a:pt x="281440" y="9097"/>
                  </a:cubicBezTo>
                  <a:lnTo>
                    <a:pt x="271444" y="9181"/>
                  </a:lnTo>
                  <a:cubicBezTo>
                    <a:pt x="269927" y="9108"/>
                    <a:pt x="268410" y="8900"/>
                    <a:pt x="266903" y="8755"/>
                  </a:cubicBezTo>
                  <a:cubicBezTo>
                    <a:pt x="265954" y="7063"/>
                    <a:pt x="264449" y="5752"/>
                    <a:pt x="262643" y="5045"/>
                  </a:cubicBezTo>
                  <a:cubicBezTo>
                    <a:pt x="254462" y="1986"/>
                    <a:pt x="245533" y="1547"/>
                    <a:pt x="237091" y="3788"/>
                  </a:cubicBezTo>
                  <a:cubicBezTo>
                    <a:pt x="234305" y="4684"/>
                    <a:pt x="231872" y="6436"/>
                    <a:pt x="230140" y="8796"/>
                  </a:cubicBezTo>
                  <a:cubicBezTo>
                    <a:pt x="228425" y="9253"/>
                    <a:pt x="226690" y="9565"/>
                    <a:pt x="224944" y="10074"/>
                  </a:cubicBezTo>
                  <a:cubicBezTo>
                    <a:pt x="218349" y="11530"/>
                    <a:pt x="214183" y="18058"/>
                    <a:pt x="215639" y="24654"/>
                  </a:cubicBezTo>
                  <a:cubicBezTo>
                    <a:pt x="215776" y="25276"/>
                    <a:pt x="215962" y="25888"/>
                    <a:pt x="216195" y="26481"/>
                  </a:cubicBezTo>
                  <a:cubicBezTo>
                    <a:pt x="212558" y="27520"/>
                    <a:pt x="208922" y="28726"/>
                    <a:pt x="205378" y="30098"/>
                  </a:cubicBezTo>
                  <a:cubicBezTo>
                    <a:pt x="199882" y="32176"/>
                    <a:pt x="194426" y="36332"/>
                    <a:pt x="195268" y="42982"/>
                  </a:cubicBezTo>
                  <a:cubicBezTo>
                    <a:pt x="195607" y="45120"/>
                    <a:pt x="196614" y="47095"/>
                    <a:pt x="198146" y="48624"/>
                  </a:cubicBezTo>
                  <a:cubicBezTo>
                    <a:pt x="187236" y="53820"/>
                    <a:pt x="188317" y="71090"/>
                    <a:pt x="202749" y="69988"/>
                  </a:cubicBezTo>
                  <a:lnTo>
                    <a:pt x="205524" y="69780"/>
                  </a:lnTo>
                  <a:cubicBezTo>
                    <a:pt x="203429" y="72372"/>
                    <a:pt x="202661" y="75790"/>
                    <a:pt x="203446" y="79029"/>
                  </a:cubicBezTo>
                  <a:cubicBezTo>
                    <a:pt x="204692" y="83285"/>
                    <a:pt x="208502" y="86282"/>
                    <a:pt x="212933" y="86489"/>
                  </a:cubicBezTo>
                  <a:cubicBezTo>
                    <a:pt x="210400" y="88726"/>
                    <a:pt x="209094" y="92042"/>
                    <a:pt x="209420" y="95405"/>
                  </a:cubicBezTo>
                  <a:cubicBezTo>
                    <a:pt x="210391" y="101387"/>
                    <a:pt x="215862" y="105572"/>
                    <a:pt x="221890" y="104943"/>
                  </a:cubicBezTo>
                  <a:lnTo>
                    <a:pt x="327149" y="93731"/>
                  </a:lnTo>
                  <a:cubicBezTo>
                    <a:pt x="334040" y="93681"/>
                    <a:pt x="339879" y="88643"/>
                    <a:pt x="340938" y="81834"/>
                  </a:cubicBezTo>
                  <a:cubicBezTo>
                    <a:pt x="341007" y="79871"/>
                    <a:pt x="340462" y="77935"/>
                    <a:pt x="339380" y="76296"/>
                  </a:cubicBezTo>
                  <a:lnTo>
                    <a:pt x="344845" y="75059"/>
                  </a:lnTo>
                  <a:cubicBezTo>
                    <a:pt x="350905" y="73802"/>
                    <a:pt x="355176" y="68359"/>
                    <a:pt x="354955" y="62174"/>
                  </a:cubicBezTo>
                  <a:cubicBezTo>
                    <a:pt x="353893" y="56239"/>
                    <a:pt x="348484" y="52091"/>
                    <a:pt x="342476" y="52604"/>
                  </a:cubicBezTo>
                  <a:close/>
                  <a:moveTo>
                    <a:pt x="83088" y="646528"/>
                  </a:moveTo>
                  <a:cubicBezTo>
                    <a:pt x="84571" y="639850"/>
                    <a:pt x="86420" y="633260"/>
                    <a:pt x="88626" y="626785"/>
                  </a:cubicBezTo>
                  <a:cubicBezTo>
                    <a:pt x="91650" y="616145"/>
                    <a:pt x="81352" y="611303"/>
                    <a:pt x="72790" y="613277"/>
                  </a:cubicBezTo>
                  <a:cubicBezTo>
                    <a:pt x="71547" y="611798"/>
                    <a:pt x="69939" y="610669"/>
                    <a:pt x="68125" y="610004"/>
                  </a:cubicBezTo>
                  <a:cubicBezTo>
                    <a:pt x="66810" y="606311"/>
                    <a:pt x="63557" y="603650"/>
                    <a:pt x="59677" y="603094"/>
                  </a:cubicBezTo>
                  <a:cubicBezTo>
                    <a:pt x="60352" y="600112"/>
                    <a:pt x="61017" y="597129"/>
                    <a:pt x="61693" y="594158"/>
                  </a:cubicBezTo>
                  <a:cubicBezTo>
                    <a:pt x="63539" y="588833"/>
                    <a:pt x="60719" y="583020"/>
                    <a:pt x="55395" y="581174"/>
                  </a:cubicBezTo>
                  <a:cubicBezTo>
                    <a:pt x="54774" y="580959"/>
                    <a:pt x="54134" y="580804"/>
                    <a:pt x="53484" y="580712"/>
                  </a:cubicBezTo>
                  <a:cubicBezTo>
                    <a:pt x="55625" y="571173"/>
                    <a:pt x="57938" y="561676"/>
                    <a:pt x="60425" y="552220"/>
                  </a:cubicBezTo>
                  <a:cubicBezTo>
                    <a:pt x="62140" y="546611"/>
                    <a:pt x="58984" y="540674"/>
                    <a:pt x="53375" y="538959"/>
                  </a:cubicBezTo>
                  <a:cubicBezTo>
                    <a:pt x="52763" y="538772"/>
                    <a:pt x="52135" y="538640"/>
                    <a:pt x="51499" y="538566"/>
                  </a:cubicBezTo>
                  <a:cubicBezTo>
                    <a:pt x="54378" y="528934"/>
                    <a:pt x="57505" y="519374"/>
                    <a:pt x="61038" y="509929"/>
                  </a:cubicBezTo>
                  <a:cubicBezTo>
                    <a:pt x="63173" y="505226"/>
                    <a:pt x="61092" y="499682"/>
                    <a:pt x="56389" y="497547"/>
                  </a:cubicBezTo>
                  <a:cubicBezTo>
                    <a:pt x="55733" y="497249"/>
                    <a:pt x="55044" y="497028"/>
                    <a:pt x="54336" y="496888"/>
                  </a:cubicBezTo>
                  <a:cubicBezTo>
                    <a:pt x="55375" y="493449"/>
                    <a:pt x="56310" y="489968"/>
                    <a:pt x="57453" y="486498"/>
                  </a:cubicBezTo>
                  <a:cubicBezTo>
                    <a:pt x="59559" y="481750"/>
                    <a:pt x="57418" y="476194"/>
                    <a:pt x="52671" y="474088"/>
                  </a:cubicBezTo>
                  <a:cubicBezTo>
                    <a:pt x="52202" y="473880"/>
                    <a:pt x="51716" y="473711"/>
                    <a:pt x="51219" y="473582"/>
                  </a:cubicBezTo>
                  <a:cubicBezTo>
                    <a:pt x="54232" y="466069"/>
                    <a:pt x="57453" y="458660"/>
                    <a:pt x="61184" y="451501"/>
                  </a:cubicBezTo>
                  <a:lnTo>
                    <a:pt x="61184" y="451501"/>
                  </a:lnTo>
                  <a:cubicBezTo>
                    <a:pt x="61662" y="450555"/>
                    <a:pt x="62223" y="449662"/>
                    <a:pt x="62649" y="448706"/>
                  </a:cubicBezTo>
                  <a:cubicBezTo>
                    <a:pt x="64875" y="444475"/>
                    <a:pt x="63251" y="439241"/>
                    <a:pt x="59021" y="437015"/>
                  </a:cubicBezTo>
                  <a:cubicBezTo>
                    <a:pt x="58672" y="436832"/>
                    <a:pt x="58312" y="436672"/>
                    <a:pt x="57942" y="436538"/>
                  </a:cubicBezTo>
                  <a:cubicBezTo>
                    <a:pt x="62254" y="427882"/>
                    <a:pt x="66753" y="419310"/>
                    <a:pt x="71668" y="410924"/>
                  </a:cubicBezTo>
                  <a:cubicBezTo>
                    <a:pt x="77071" y="401728"/>
                    <a:pt x="70297" y="395088"/>
                    <a:pt x="62368" y="394299"/>
                  </a:cubicBezTo>
                  <a:cubicBezTo>
                    <a:pt x="68842" y="385394"/>
                    <a:pt x="75606" y="376635"/>
                    <a:pt x="82381" y="367979"/>
                  </a:cubicBezTo>
                  <a:cubicBezTo>
                    <a:pt x="88304" y="360383"/>
                    <a:pt x="83493" y="354470"/>
                    <a:pt x="76458" y="352621"/>
                  </a:cubicBezTo>
                  <a:cubicBezTo>
                    <a:pt x="77079" y="349328"/>
                    <a:pt x="75768" y="345969"/>
                    <a:pt x="73081" y="343965"/>
                  </a:cubicBezTo>
                  <a:cubicBezTo>
                    <a:pt x="74120" y="342833"/>
                    <a:pt x="75160" y="341648"/>
                    <a:pt x="76199" y="340526"/>
                  </a:cubicBezTo>
                  <a:cubicBezTo>
                    <a:pt x="80647" y="337276"/>
                    <a:pt x="81619" y="331036"/>
                    <a:pt x="78370" y="326587"/>
                  </a:cubicBezTo>
                  <a:cubicBezTo>
                    <a:pt x="77577" y="325502"/>
                    <a:pt x="76574" y="324588"/>
                    <a:pt x="75419" y="323901"/>
                  </a:cubicBezTo>
                  <a:cubicBezTo>
                    <a:pt x="73109" y="317740"/>
                    <a:pt x="66823" y="314018"/>
                    <a:pt x="60311" y="314954"/>
                  </a:cubicBezTo>
                  <a:cubicBezTo>
                    <a:pt x="56765" y="310738"/>
                    <a:pt x="51240" y="308734"/>
                    <a:pt x="45816" y="309696"/>
                  </a:cubicBezTo>
                  <a:lnTo>
                    <a:pt x="43062" y="310247"/>
                  </a:lnTo>
                  <a:cubicBezTo>
                    <a:pt x="40860" y="308419"/>
                    <a:pt x="38127" y="307352"/>
                    <a:pt x="35269" y="307202"/>
                  </a:cubicBezTo>
                  <a:cubicBezTo>
                    <a:pt x="23885" y="306479"/>
                    <a:pt x="13307" y="313091"/>
                    <a:pt x="8969" y="323641"/>
                  </a:cubicBezTo>
                  <a:cubicBezTo>
                    <a:pt x="6753" y="327464"/>
                    <a:pt x="8055" y="332359"/>
                    <a:pt x="11877" y="334576"/>
                  </a:cubicBezTo>
                  <a:cubicBezTo>
                    <a:pt x="11987" y="334640"/>
                    <a:pt x="12099" y="334701"/>
                    <a:pt x="12211" y="334759"/>
                  </a:cubicBezTo>
                  <a:lnTo>
                    <a:pt x="4377" y="340993"/>
                  </a:lnTo>
                  <a:cubicBezTo>
                    <a:pt x="-3936" y="347644"/>
                    <a:pt x="813" y="356653"/>
                    <a:pt x="8481" y="359458"/>
                  </a:cubicBezTo>
                  <a:cubicBezTo>
                    <a:pt x="7785" y="360300"/>
                    <a:pt x="7016" y="361069"/>
                    <a:pt x="6320" y="361921"/>
                  </a:cubicBezTo>
                  <a:cubicBezTo>
                    <a:pt x="85" y="369537"/>
                    <a:pt x="6829" y="376977"/>
                    <a:pt x="14632" y="378546"/>
                  </a:cubicBezTo>
                  <a:cubicBezTo>
                    <a:pt x="12804" y="381217"/>
                    <a:pt x="10912" y="383835"/>
                    <a:pt x="9146" y="386558"/>
                  </a:cubicBezTo>
                  <a:cubicBezTo>
                    <a:pt x="5705" y="390355"/>
                    <a:pt x="5994" y="396223"/>
                    <a:pt x="9791" y="399664"/>
                  </a:cubicBezTo>
                  <a:cubicBezTo>
                    <a:pt x="10569" y="400370"/>
                    <a:pt x="11461" y="400937"/>
                    <a:pt x="12430" y="401344"/>
                  </a:cubicBezTo>
                  <a:cubicBezTo>
                    <a:pt x="9718" y="406186"/>
                    <a:pt x="7016" y="411039"/>
                    <a:pt x="4532" y="416068"/>
                  </a:cubicBezTo>
                  <a:cubicBezTo>
                    <a:pt x="1104" y="422988"/>
                    <a:pt x="5572" y="427383"/>
                    <a:pt x="11629" y="428952"/>
                  </a:cubicBezTo>
                  <a:cubicBezTo>
                    <a:pt x="9001" y="434252"/>
                    <a:pt x="6434" y="439614"/>
                    <a:pt x="4283" y="445173"/>
                  </a:cubicBezTo>
                  <a:cubicBezTo>
                    <a:pt x="2768" y="449170"/>
                    <a:pt x="3977" y="453689"/>
                    <a:pt x="7286" y="456395"/>
                  </a:cubicBezTo>
                  <a:cubicBezTo>
                    <a:pt x="10761" y="458763"/>
                    <a:pt x="14827" y="460116"/>
                    <a:pt x="19028" y="460302"/>
                  </a:cubicBezTo>
                  <a:cubicBezTo>
                    <a:pt x="16305" y="466942"/>
                    <a:pt x="13708" y="473644"/>
                    <a:pt x="11297" y="480419"/>
                  </a:cubicBezTo>
                  <a:cubicBezTo>
                    <a:pt x="9308" y="485359"/>
                    <a:pt x="11700" y="490976"/>
                    <a:pt x="16640" y="492965"/>
                  </a:cubicBezTo>
                  <a:cubicBezTo>
                    <a:pt x="16885" y="493064"/>
                    <a:pt x="17134" y="493152"/>
                    <a:pt x="17386" y="493231"/>
                  </a:cubicBezTo>
                  <a:cubicBezTo>
                    <a:pt x="14799" y="502011"/>
                    <a:pt x="12450" y="510895"/>
                    <a:pt x="10642" y="520039"/>
                  </a:cubicBezTo>
                  <a:cubicBezTo>
                    <a:pt x="9436" y="524278"/>
                    <a:pt x="11895" y="528693"/>
                    <a:pt x="16134" y="529899"/>
                  </a:cubicBezTo>
                  <a:cubicBezTo>
                    <a:pt x="16792" y="530086"/>
                    <a:pt x="17471" y="530188"/>
                    <a:pt x="18155" y="530202"/>
                  </a:cubicBezTo>
                  <a:cubicBezTo>
                    <a:pt x="17116" y="534711"/>
                    <a:pt x="15848" y="539179"/>
                    <a:pt x="14882" y="543710"/>
                  </a:cubicBezTo>
                  <a:cubicBezTo>
                    <a:pt x="13489" y="548449"/>
                    <a:pt x="15592" y="553517"/>
                    <a:pt x="19932" y="555877"/>
                  </a:cubicBezTo>
                  <a:cubicBezTo>
                    <a:pt x="17926" y="564190"/>
                    <a:pt x="16077" y="572555"/>
                    <a:pt x="14518" y="581003"/>
                  </a:cubicBezTo>
                  <a:cubicBezTo>
                    <a:pt x="13250" y="587913"/>
                    <a:pt x="18467" y="591207"/>
                    <a:pt x="24545" y="591664"/>
                  </a:cubicBezTo>
                  <a:cubicBezTo>
                    <a:pt x="23330" y="597607"/>
                    <a:pt x="22041" y="603541"/>
                    <a:pt x="20950" y="609515"/>
                  </a:cubicBezTo>
                  <a:cubicBezTo>
                    <a:pt x="19776" y="615979"/>
                    <a:pt x="23901" y="618982"/>
                    <a:pt x="29107" y="619782"/>
                  </a:cubicBezTo>
                  <a:cubicBezTo>
                    <a:pt x="27029" y="628884"/>
                    <a:pt x="24978" y="637986"/>
                    <a:pt x="22956" y="647089"/>
                  </a:cubicBezTo>
                  <a:cubicBezTo>
                    <a:pt x="21274" y="652713"/>
                    <a:pt x="24470" y="658637"/>
                    <a:pt x="30094" y="660319"/>
                  </a:cubicBezTo>
                  <a:cubicBezTo>
                    <a:pt x="30926" y="660567"/>
                    <a:pt x="31784" y="660713"/>
                    <a:pt x="32650" y="660753"/>
                  </a:cubicBezTo>
                  <a:cubicBezTo>
                    <a:pt x="32515" y="661865"/>
                    <a:pt x="32266" y="662945"/>
                    <a:pt x="32141" y="664057"/>
                  </a:cubicBezTo>
                  <a:cubicBezTo>
                    <a:pt x="31538" y="669389"/>
                    <a:pt x="35371" y="674200"/>
                    <a:pt x="40703" y="674803"/>
                  </a:cubicBezTo>
                  <a:cubicBezTo>
                    <a:pt x="41113" y="674850"/>
                    <a:pt x="41527" y="674870"/>
                    <a:pt x="41940" y="674864"/>
                  </a:cubicBezTo>
                  <a:cubicBezTo>
                    <a:pt x="41940" y="675280"/>
                    <a:pt x="41940" y="675705"/>
                    <a:pt x="41940" y="676121"/>
                  </a:cubicBezTo>
                  <a:cubicBezTo>
                    <a:pt x="42093" y="682345"/>
                    <a:pt x="47249" y="687274"/>
                    <a:pt x="53474" y="687146"/>
                  </a:cubicBezTo>
                  <a:cubicBezTo>
                    <a:pt x="57443" y="693879"/>
                    <a:pt x="66120" y="696119"/>
                    <a:pt x="72853" y="692149"/>
                  </a:cubicBezTo>
                  <a:cubicBezTo>
                    <a:pt x="75510" y="690583"/>
                    <a:pt x="77582" y="688191"/>
                    <a:pt x="78755" y="685338"/>
                  </a:cubicBezTo>
                  <a:lnTo>
                    <a:pt x="79451" y="683592"/>
                  </a:lnTo>
                  <a:cubicBezTo>
                    <a:pt x="84960" y="682623"/>
                    <a:pt x="89038" y="677929"/>
                    <a:pt x="89229" y="672339"/>
                  </a:cubicBezTo>
                  <a:lnTo>
                    <a:pt x="89229" y="656233"/>
                  </a:lnTo>
                  <a:cubicBezTo>
                    <a:pt x="89387" y="652039"/>
                    <a:pt x="86946" y="648180"/>
                    <a:pt x="83088" y="646528"/>
                  </a:cubicBezTo>
                  <a:close/>
                  <a:moveTo>
                    <a:pt x="558887" y="459990"/>
                  </a:moveTo>
                  <a:cubicBezTo>
                    <a:pt x="562670" y="451438"/>
                    <a:pt x="566546" y="442928"/>
                    <a:pt x="570733" y="434564"/>
                  </a:cubicBezTo>
                  <a:cubicBezTo>
                    <a:pt x="574578" y="426864"/>
                    <a:pt x="568322" y="422095"/>
                    <a:pt x="561173" y="421056"/>
                  </a:cubicBezTo>
                  <a:cubicBezTo>
                    <a:pt x="562015" y="419227"/>
                    <a:pt x="562878" y="417398"/>
                    <a:pt x="563719" y="415569"/>
                  </a:cubicBezTo>
                  <a:cubicBezTo>
                    <a:pt x="566836" y="408732"/>
                    <a:pt x="561994" y="403807"/>
                    <a:pt x="555791" y="402061"/>
                  </a:cubicBezTo>
                  <a:cubicBezTo>
                    <a:pt x="557215" y="399484"/>
                    <a:pt x="558503" y="396866"/>
                    <a:pt x="559947" y="394288"/>
                  </a:cubicBezTo>
                  <a:cubicBezTo>
                    <a:pt x="563333" y="390126"/>
                    <a:pt x="562703" y="384007"/>
                    <a:pt x="558540" y="380621"/>
                  </a:cubicBezTo>
                  <a:cubicBezTo>
                    <a:pt x="557312" y="379622"/>
                    <a:pt x="555858" y="378938"/>
                    <a:pt x="554305" y="378629"/>
                  </a:cubicBezTo>
                  <a:cubicBezTo>
                    <a:pt x="556477" y="375595"/>
                    <a:pt x="558607" y="372540"/>
                    <a:pt x="560862" y="369558"/>
                  </a:cubicBezTo>
                  <a:cubicBezTo>
                    <a:pt x="567855" y="360310"/>
                    <a:pt x="558430" y="352642"/>
                    <a:pt x="549255" y="352818"/>
                  </a:cubicBezTo>
                  <a:cubicBezTo>
                    <a:pt x="549516" y="349361"/>
                    <a:pt x="548035" y="346001"/>
                    <a:pt x="545306" y="343861"/>
                  </a:cubicBezTo>
                  <a:cubicBezTo>
                    <a:pt x="546876" y="342292"/>
                    <a:pt x="548424" y="340744"/>
                    <a:pt x="549972" y="339144"/>
                  </a:cubicBezTo>
                  <a:cubicBezTo>
                    <a:pt x="549775" y="328071"/>
                    <a:pt x="546485" y="317273"/>
                    <a:pt x="540475" y="307971"/>
                  </a:cubicBezTo>
                  <a:cubicBezTo>
                    <a:pt x="539616" y="301139"/>
                    <a:pt x="533382" y="296295"/>
                    <a:pt x="526549" y="297153"/>
                  </a:cubicBezTo>
                  <a:cubicBezTo>
                    <a:pt x="524581" y="297400"/>
                    <a:pt x="522701" y="298113"/>
                    <a:pt x="521065" y="299233"/>
                  </a:cubicBezTo>
                  <a:lnTo>
                    <a:pt x="483824" y="322175"/>
                  </a:lnTo>
                  <a:cubicBezTo>
                    <a:pt x="476251" y="332882"/>
                    <a:pt x="478050" y="347589"/>
                    <a:pt x="487980" y="356154"/>
                  </a:cubicBezTo>
                  <a:cubicBezTo>
                    <a:pt x="488447" y="359787"/>
                    <a:pt x="490746" y="362925"/>
                    <a:pt x="494069" y="364466"/>
                  </a:cubicBezTo>
                  <a:cubicBezTo>
                    <a:pt x="490091" y="369642"/>
                    <a:pt x="486390" y="375025"/>
                    <a:pt x="482982" y="380593"/>
                  </a:cubicBezTo>
                  <a:cubicBezTo>
                    <a:pt x="476882" y="390620"/>
                    <a:pt x="486951" y="399422"/>
                    <a:pt x="496490" y="397447"/>
                  </a:cubicBezTo>
                  <a:cubicBezTo>
                    <a:pt x="495939" y="398487"/>
                    <a:pt x="495368" y="399442"/>
                    <a:pt x="494817" y="400440"/>
                  </a:cubicBezTo>
                  <a:cubicBezTo>
                    <a:pt x="491565" y="405438"/>
                    <a:pt x="492981" y="412125"/>
                    <a:pt x="497979" y="415377"/>
                  </a:cubicBezTo>
                  <a:cubicBezTo>
                    <a:pt x="499063" y="416083"/>
                    <a:pt x="500266" y="416588"/>
                    <a:pt x="501530" y="416868"/>
                  </a:cubicBezTo>
                  <a:cubicBezTo>
                    <a:pt x="500210" y="419393"/>
                    <a:pt x="498818" y="421887"/>
                    <a:pt x="497540" y="424443"/>
                  </a:cubicBezTo>
                  <a:cubicBezTo>
                    <a:pt x="493134" y="433244"/>
                    <a:pt x="501197" y="437712"/>
                    <a:pt x="509219" y="437858"/>
                  </a:cubicBezTo>
                  <a:cubicBezTo>
                    <a:pt x="507276" y="442014"/>
                    <a:pt x="505166" y="446170"/>
                    <a:pt x="503306" y="450389"/>
                  </a:cubicBezTo>
                  <a:cubicBezTo>
                    <a:pt x="500033" y="457829"/>
                    <a:pt x="505998" y="462993"/>
                    <a:pt x="512856" y="464219"/>
                  </a:cubicBezTo>
                  <a:cubicBezTo>
                    <a:pt x="510954" y="468313"/>
                    <a:pt x="509032" y="472387"/>
                    <a:pt x="507141" y="476491"/>
                  </a:cubicBezTo>
                  <a:cubicBezTo>
                    <a:pt x="503379" y="484689"/>
                    <a:pt x="510393" y="489604"/>
                    <a:pt x="517895" y="490207"/>
                  </a:cubicBezTo>
                  <a:cubicBezTo>
                    <a:pt x="510809" y="507040"/>
                    <a:pt x="503660" y="523832"/>
                    <a:pt x="495503" y="540166"/>
                  </a:cubicBezTo>
                  <a:cubicBezTo>
                    <a:pt x="490827" y="549518"/>
                    <a:pt x="500002" y="554163"/>
                    <a:pt x="508741" y="553425"/>
                  </a:cubicBezTo>
                  <a:cubicBezTo>
                    <a:pt x="504439" y="563484"/>
                    <a:pt x="500096" y="573532"/>
                    <a:pt x="495898" y="583621"/>
                  </a:cubicBezTo>
                  <a:cubicBezTo>
                    <a:pt x="493589" y="587820"/>
                    <a:pt x="495122" y="593096"/>
                    <a:pt x="499321" y="595404"/>
                  </a:cubicBezTo>
                  <a:cubicBezTo>
                    <a:pt x="500065" y="595813"/>
                    <a:pt x="500865" y="596111"/>
                    <a:pt x="501696" y="596288"/>
                  </a:cubicBezTo>
                  <a:cubicBezTo>
                    <a:pt x="498412" y="603738"/>
                    <a:pt x="495212" y="611240"/>
                    <a:pt x="492209" y="618815"/>
                  </a:cubicBezTo>
                  <a:cubicBezTo>
                    <a:pt x="490935" y="621493"/>
                    <a:pt x="491024" y="624620"/>
                    <a:pt x="492448" y="627221"/>
                  </a:cubicBezTo>
                  <a:cubicBezTo>
                    <a:pt x="485985" y="639524"/>
                    <a:pt x="479678" y="651921"/>
                    <a:pt x="473682" y="664483"/>
                  </a:cubicBezTo>
                  <a:cubicBezTo>
                    <a:pt x="469785" y="672630"/>
                    <a:pt x="477007" y="677638"/>
                    <a:pt x="484603" y="678231"/>
                  </a:cubicBezTo>
                  <a:cubicBezTo>
                    <a:pt x="482525" y="688622"/>
                    <a:pt x="492396" y="692778"/>
                    <a:pt x="500865" y="690429"/>
                  </a:cubicBezTo>
                  <a:cubicBezTo>
                    <a:pt x="505865" y="695739"/>
                    <a:pt x="514224" y="695990"/>
                    <a:pt x="519534" y="690989"/>
                  </a:cubicBezTo>
                  <a:cubicBezTo>
                    <a:pt x="519694" y="690838"/>
                    <a:pt x="519852" y="690682"/>
                    <a:pt x="520005" y="690523"/>
                  </a:cubicBezTo>
                  <a:cubicBezTo>
                    <a:pt x="527871" y="682272"/>
                    <a:pt x="533951" y="672488"/>
                    <a:pt x="537867" y="661782"/>
                  </a:cubicBezTo>
                  <a:cubicBezTo>
                    <a:pt x="539810" y="657638"/>
                    <a:pt x="538346" y="652695"/>
                    <a:pt x="534458" y="650279"/>
                  </a:cubicBezTo>
                  <a:cubicBezTo>
                    <a:pt x="537118" y="643494"/>
                    <a:pt x="539986" y="636771"/>
                    <a:pt x="543270" y="630193"/>
                  </a:cubicBezTo>
                  <a:cubicBezTo>
                    <a:pt x="545703" y="626519"/>
                    <a:pt x="544697" y="621567"/>
                    <a:pt x="541022" y="619134"/>
                  </a:cubicBezTo>
                  <a:cubicBezTo>
                    <a:pt x="540204" y="618592"/>
                    <a:pt x="539293" y="618205"/>
                    <a:pt x="538334" y="617994"/>
                  </a:cubicBezTo>
                  <a:cubicBezTo>
                    <a:pt x="539238" y="616332"/>
                    <a:pt x="540111" y="614659"/>
                    <a:pt x="541026" y="612996"/>
                  </a:cubicBezTo>
                  <a:lnTo>
                    <a:pt x="540942" y="612996"/>
                  </a:lnTo>
                  <a:cubicBezTo>
                    <a:pt x="541431" y="612041"/>
                    <a:pt x="541981" y="611168"/>
                    <a:pt x="542480" y="610211"/>
                  </a:cubicBezTo>
                  <a:cubicBezTo>
                    <a:pt x="544783" y="606088"/>
                    <a:pt x="543307" y="600878"/>
                    <a:pt x="539183" y="598576"/>
                  </a:cubicBezTo>
                  <a:cubicBezTo>
                    <a:pt x="538625" y="598264"/>
                    <a:pt x="538033" y="598016"/>
                    <a:pt x="537420" y="597836"/>
                  </a:cubicBezTo>
                  <a:cubicBezTo>
                    <a:pt x="541528" y="590770"/>
                    <a:pt x="545715" y="583749"/>
                    <a:pt x="549983" y="576774"/>
                  </a:cubicBezTo>
                  <a:cubicBezTo>
                    <a:pt x="553319" y="572549"/>
                    <a:pt x="552599" y="566420"/>
                    <a:pt x="548374" y="563084"/>
                  </a:cubicBezTo>
                  <a:cubicBezTo>
                    <a:pt x="547853" y="562673"/>
                    <a:pt x="547292" y="562316"/>
                    <a:pt x="546699" y="562018"/>
                  </a:cubicBezTo>
                  <a:cubicBezTo>
                    <a:pt x="552196" y="551711"/>
                    <a:pt x="557880" y="541486"/>
                    <a:pt x="563989" y="531480"/>
                  </a:cubicBezTo>
                  <a:cubicBezTo>
                    <a:pt x="570099" y="521473"/>
                    <a:pt x="561797" y="514854"/>
                    <a:pt x="553037" y="514854"/>
                  </a:cubicBezTo>
                  <a:cubicBezTo>
                    <a:pt x="558939" y="501076"/>
                    <a:pt x="564873" y="487308"/>
                    <a:pt x="570640" y="473467"/>
                  </a:cubicBezTo>
                  <a:cubicBezTo>
                    <a:pt x="574495" y="464385"/>
                    <a:pt x="566847" y="459813"/>
                    <a:pt x="558846" y="459990"/>
                  </a:cubicBezTo>
                  <a:close/>
                </a:path>
              </a:pathLst>
            </a:custGeom>
            <a:solidFill>
              <a:srgbClr val="C5937D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148">
              <a:extLst>
                <a:ext uri="{FF2B5EF4-FFF2-40B4-BE49-F238E27FC236}">
                  <a16:creationId xmlns:a16="http://schemas.microsoft.com/office/drawing/2014/main" id="{ABF3EE66-5104-4BA7-B2DE-D5004871FFFC}"/>
                </a:ext>
              </a:extLst>
            </p:cNvPr>
            <p:cNvSpPr/>
            <p:nvPr/>
          </p:nvSpPr>
          <p:spPr>
            <a:xfrm>
              <a:off x="951497" y="3471732"/>
              <a:ext cx="343388" cy="726434"/>
            </a:xfrm>
            <a:custGeom>
              <a:avLst/>
              <a:gdLst>
                <a:gd name="connsiteX0" fmla="*/ 318874 w 343388"/>
                <a:gd name="connsiteY0" fmla="*/ 94593 h 726434"/>
                <a:gd name="connsiteX1" fmla="*/ 290362 w 343388"/>
                <a:gd name="connsiteY1" fmla="*/ 126265 h 726434"/>
                <a:gd name="connsiteX2" fmla="*/ 297968 w 343388"/>
                <a:gd name="connsiteY2" fmla="*/ 115531 h 726434"/>
                <a:gd name="connsiteX3" fmla="*/ 327312 w 343388"/>
                <a:gd name="connsiteY3" fmla="*/ 76253 h 726434"/>
                <a:gd name="connsiteX4" fmla="*/ 311881 w 343388"/>
                <a:gd name="connsiteY4" fmla="*/ 63203 h 726434"/>
                <a:gd name="connsiteX5" fmla="*/ 303569 w 343388"/>
                <a:gd name="connsiteY5" fmla="*/ 60085 h 726434"/>
                <a:gd name="connsiteX6" fmla="*/ 314780 w 343388"/>
                <a:gd name="connsiteY6" fmla="*/ 10292 h 726434"/>
                <a:gd name="connsiteX7" fmla="*/ 290954 w 343388"/>
                <a:gd name="connsiteY7" fmla="*/ 5523 h 726434"/>
                <a:gd name="connsiteX8" fmla="*/ 271066 w 343388"/>
                <a:gd name="connsiteY8" fmla="*/ 27510 h 726434"/>
                <a:gd name="connsiteX9" fmla="*/ 270733 w 343388"/>
                <a:gd name="connsiteY9" fmla="*/ 27645 h 726434"/>
                <a:gd name="connsiteX10" fmla="*/ 269299 w 343388"/>
                <a:gd name="connsiteY10" fmla="*/ 28476 h 726434"/>
                <a:gd name="connsiteX11" fmla="*/ 256830 w 343388"/>
                <a:gd name="connsiteY11" fmla="*/ 28850 h 726434"/>
                <a:gd name="connsiteX12" fmla="*/ 241026 w 343388"/>
                <a:gd name="connsiteY12" fmla="*/ 39324 h 726434"/>
                <a:gd name="connsiteX13" fmla="*/ 221228 w 343388"/>
                <a:gd name="connsiteY13" fmla="*/ 33729 h 726434"/>
                <a:gd name="connsiteX14" fmla="*/ 219205 w 343388"/>
                <a:gd name="connsiteY14" fmla="*/ 35095 h 726434"/>
                <a:gd name="connsiteX15" fmla="*/ 206393 w 343388"/>
                <a:gd name="connsiteY15" fmla="*/ 47117 h 726434"/>
                <a:gd name="connsiteX16" fmla="*/ 204897 w 343388"/>
                <a:gd name="connsiteY16" fmla="*/ 45621 h 726434"/>
                <a:gd name="connsiteX17" fmla="*/ 192324 w 343388"/>
                <a:gd name="connsiteY17" fmla="*/ 44852 h 726434"/>
                <a:gd name="connsiteX18" fmla="*/ 170284 w 343388"/>
                <a:gd name="connsiteY18" fmla="*/ 38825 h 726434"/>
                <a:gd name="connsiteX19" fmla="*/ 167427 w 343388"/>
                <a:gd name="connsiteY19" fmla="*/ 41423 h 726434"/>
                <a:gd name="connsiteX20" fmla="*/ 149511 w 343388"/>
                <a:gd name="connsiteY20" fmla="*/ 38351 h 726434"/>
                <a:gd name="connsiteX21" fmla="*/ 149471 w 343388"/>
                <a:gd name="connsiteY21" fmla="*/ 38379 h 726434"/>
                <a:gd name="connsiteX22" fmla="*/ 128399 w 343388"/>
                <a:gd name="connsiteY22" fmla="*/ 27925 h 726434"/>
                <a:gd name="connsiteX23" fmla="*/ 121364 w 343388"/>
                <a:gd name="connsiteY23" fmla="*/ 35542 h 726434"/>
                <a:gd name="connsiteX24" fmla="*/ 104302 w 343388"/>
                <a:gd name="connsiteY24" fmla="*/ 26190 h 726434"/>
                <a:gd name="connsiteX25" fmla="*/ 85006 w 343388"/>
                <a:gd name="connsiteY25" fmla="*/ 25577 h 726434"/>
                <a:gd name="connsiteX26" fmla="*/ 79998 w 343388"/>
                <a:gd name="connsiteY26" fmla="*/ 29681 h 726434"/>
                <a:gd name="connsiteX27" fmla="*/ 78959 w 343388"/>
                <a:gd name="connsiteY27" fmla="*/ 29037 h 726434"/>
                <a:gd name="connsiteX28" fmla="*/ 62448 w 343388"/>
                <a:gd name="connsiteY28" fmla="*/ 14282 h 726434"/>
                <a:gd name="connsiteX29" fmla="*/ 44492 w 343388"/>
                <a:gd name="connsiteY29" fmla="*/ 25598 h 726434"/>
                <a:gd name="connsiteX30" fmla="*/ 44222 w 343388"/>
                <a:gd name="connsiteY30" fmla="*/ 25421 h 726434"/>
                <a:gd name="connsiteX31" fmla="*/ 26422 w 343388"/>
                <a:gd name="connsiteY31" fmla="*/ 30191 h 726434"/>
                <a:gd name="connsiteX32" fmla="*/ 15044 w 343388"/>
                <a:gd name="connsiteY32" fmla="*/ 47200 h 726434"/>
                <a:gd name="connsiteX33" fmla="*/ 25435 w 343388"/>
                <a:gd name="connsiteY33" fmla="*/ 60387 h 726434"/>
                <a:gd name="connsiteX34" fmla="*/ 24282 w 343388"/>
                <a:gd name="connsiteY34" fmla="*/ 61821 h 726434"/>
                <a:gd name="connsiteX35" fmla="*/ 22359 w 343388"/>
                <a:gd name="connsiteY35" fmla="*/ 70445 h 726434"/>
                <a:gd name="connsiteX36" fmla="*/ 14244 w 343388"/>
                <a:gd name="connsiteY36" fmla="*/ 82997 h 726434"/>
                <a:gd name="connsiteX37" fmla="*/ 15959 w 343388"/>
                <a:gd name="connsiteY37" fmla="*/ 96319 h 726434"/>
                <a:gd name="connsiteX38" fmla="*/ 20022 w 343388"/>
                <a:gd name="connsiteY38" fmla="*/ 98137 h 726434"/>
                <a:gd name="connsiteX39" fmla="*/ 39764 w 343388"/>
                <a:gd name="connsiteY39" fmla="*/ 110606 h 726434"/>
                <a:gd name="connsiteX40" fmla="*/ 39795 w 343388"/>
                <a:gd name="connsiteY40" fmla="*/ 110606 h 726434"/>
                <a:gd name="connsiteX41" fmla="*/ 27441 w 343388"/>
                <a:gd name="connsiteY41" fmla="*/ 129600 h 726434"/>
                <a:gd name="connsiteX42" fmla="*/ 28694 w 343388"/>
                <a:gd name="connsiteY42" fmla="*/ 142766 h 726434"/>
                <a:gd name="connsiteX43" fmla="*/ 34860 w 343388"/>
                <a:gd name="connsiteY43" fmla="*/ 144906 h 726434"/>
                <a:gd name="connsiteX44" fmla="*/ 30828 w 343388"/>
                <a:gd name="connsiteY44" fmla="*/ 152970 h 726434"/>
                <a:gd name="connsiteX45" fmla="*/ 30017 w 343388"/>
                <a:gd name="connsiteY45" fmla="*/ 155453 h 726434"/>
                <a:gd name="connsiteX46" fmla="*/ 7947 w 343388"/>
                <a:gd name="connsiteY46" fmla="*/ 184994 h 726434"/>
                <a:gd name="connsiteX47" fmla="*/ 7975 w 343388"/>
                <a:gd name="connsiteY47" fmla="*/ 196985 h 726434"/>
                <a:gd name="connsiteX48" fmla="*/ 11283 w 343388"/>
                <a:gd name="connsiteY48" fmla="*/ 199022 h 726434"/>
                <a:gd name="connsiteX49" fmla="*/ 1328 w 343388"/>
                <a:gd name="connsiteY49" fmla="*/ 215440 h 726434"/>
                <a:gd name="connsiteX50" fmla="*/ 6144 w 343388"/>
                <a:gd name="connsiteY50" fmla="*/ 230978 h 726434"/>
                <a:gd name="connsiteX51" fmla="*/ 18359 w 343388"/>
                <a:gd name="connsiteY51" fmla="*/ 230039 h 726434"/>
                <a:gd name="connsiteX52" fmla="*/ 64079 w 343388"/>
                <a:gd name="connsiteY52" fmla="*/ 194564 h 726434"/>
                <a:gd name="connsiteX53" fmla="*/ 60702 w 343388"/>
                <a:gd name="connsiteY53" fmla="*/ 200913 h 726434"/>
                <a:gd name="connsiteX54" fmla="*/ 14026 w 343388"/>
                <a:gd name="connsiteY54" fmla="*/ 272912 h 726434"/>
                <a:gd name="connsiteX55" fmla="*/ 33769 w 343388"/>
                <a:gd name="connsiteY55" fmla="*/ 285620 h 726434"/>
                <a:gd name="connsiteX56" fmla="*/ 35358 w 343388"/>
                <a:gd name="connsiteY56" fmla="*/ 284186 h 726434"/>
                <a:gd name="connsiteX57" fmla="*/ 47453 w 343388"/>
                <a:gd name="connsiteY57" fmla="*/ 280840 h 726434"/>
                <a:gd name="connsiteX58" fmla="*/ 51194 w 343388"/>
                <a:gd name="connsiteY58" fmla="*/ 276798 h 726434"/>
                <a:gd name="connsiteX59" fmla="*/ 46872 w 343388"/>
                <a:gd name="connsiteY59" fmla="*/ 285194 h 726434"/>
                <a:gd name="connsiteX60" fmla="*/ 50284 w 343388"/>
                <a:gd name="connsiteY60" fmla="*/ 296444 h 726434"/>
                <a:gd name="connsiteX61" fmla="*/ 51942 w 343388"/>
                <a:gd name="connsiteY61" fmla="*/ 297112 h 726434"/>
                <a:gd name="connsiteX62" fmla="*/ 23450 w 343388"/>
                <a:gd name="connsiteY62" fmla="*/ 346864 h 726434"/>
                <a:gd name="connsiteX63" fmla="*/ 43921 w 343388"/>
                <a:gd name="connsiteY63" fmla="*/ 359052 h 726434"/>
                <a:gd name="connsiteX64" fmla="*/ 48077 w 343388"/>
                <a:gd name="connsiteY64" fmla="*/ 360092 h 726434"/>
                <a:gd name="connsiteX65" fmla="*/ 42881 w 343388"/>
                <a:gd name="connsiteY65" fmla="*/ 367583 h 726434"/>
                <a:gd name="connsiteX66" fmla="*/ 57865 w 343388"/>
                <a:gd name="connsiteY66" fmla="*/ 383242 h 726434"/>
                <a:gd name="connsiteX67" fmla="*/ 48648 w 343388"/>
                <a:gd name="connsiteY67" fmla="*/ 395213 h 726434"/>
                <a:gd name="connsiteX68" fmla="*/ 58925 w 343388"/>
                <a:gd name="connsiteY68" fmla="*/ 411090 h 726434"/>
                <a:gd name="connsiteX69" fmla="*/ 39182 w 343388"/>
                <a:gd name="connsiteY69" fmla="*/ 434199 h 726434"/>
                <a:gd name="connsiteX70" fmla="*/ 55932 w 343388"/>
                <a:gd name="connsiteY70" fmla="*/ 448809 h 726434"/>
                <a:gd name="connsiteX71" fmla="*/ 42622 w 343388"/>
                <a:gd name="connsiteY71" fmla="*/ 472355 h 726434"/>
                <a:gd name="connsiteX72" fmla="*/ 64443 w 343388"/>
                <a:gd name="connsiteY72" fmla="*/ 482746 h 726434"/>
                <a:gd name="connsiteX73" fmla="*/ 64640 w 343388"/>
                <a:gd name="connsiteY73" fmla="*/ 482517 h 726434"/>
                <a:gd name="connsiteX74" fmla="*/ 42227 w 343388"/>
                <a:gd name="connsiteY74" fmla="*/ 514137 h 726434"/>
                <a:gd name="connsiteX75" fmla="*/ 64048 w 343388"/>
                <a:gd name="connsiteY75" fmla="*/ 524528 h 726434"/>
                <a:gd name="connsiteX76" fmla="*/ 67872 w 343388"/>
                <a:gd name="connsiteY76" fmla="*/ 519467 h 726434"/>
                <a:gd name="connsiteX77" fmla="*/ 35795 w 343388"/>
                <a:gd name="connsiteY77" fmla="*/ 566330 h 726434"/>
                <a:gd name="connsiteX78" fmla="*/ 55538 w 343388"/>
                <a:gd name="connsiteY78" fmla="*/ 579049 h 726434"/>
                <a:gd name="connsiteX79" fmla="*/ 74896 w 343388"/>
                <a:gd name="connsiteY79" fmla="*/ 564761 h 726434"/>
                <a:gd name="connsiteX80" fmla="*/ 72350 w 343388"/>
                <a:gd name="connsiteY80" fmla="*/ 571141 h 726434"/>
                <a:gd name="connsiteX81" fmla="*/ 72547 w 343388"/>
                <a:gd name="connsiteY81" fmla="*/ 578166 h 726434"/>
                <a:gd name="connsiteX82" fmla="*/ 53532 w 343388"/>
                <a:gd name="connsiteY82" fmla="*/ 604746 h 726434"/>
                <a:gd name="connsiteX83" fmla="*/ 53168 w 343388"/>
                <a:gd name="connsiteY83" fmla="*/ 605213 h 726434"/>
                <a:gd name="connsiteX84" fmla="*/ 53262 w 343388"/>
                <a:gd name="connsiteY84" fmla="*/ 605213 h 726434"/>
                <a:gd name="connsiteX85" fmla="*/ 51786 w 343388"/>
                <a:gd name="connsiteY85" fmla="*/ 607873 h 726434"/>
                <a:gd name="connsiteX86" fmla="*/ 58717 w 343388"/>
                <a:gd name="connsiteY86" fmla="*/ 620810 h 726434"/>
                <a:gd name="connsiteX87" fmla="*/ 60795 w 343388"/>
                <a:gd name="connsiteY87" fmla="*/ 621153 h 726434"/>
                <a:gd name="connsiteX88" fmla="*/ 39536 w 343388"/>
                <a:gd name="connsiteY88" fmla="*/ 657427 h 726434"/>
                <a:gd name="connsiteX89" fmla="*/ 59278 w 343388"/>
                <a:gd name="connsiteY89" fmla="*/ 670146 h 726434"/>
                <a:gd name="connsiteX90" fmla="*/ 59351 w 343388"/>
                <a:gd name="connsiteY90" fmla="*/ 670084 h 726434"/>
                <a:gd name="connsiteX91" fmla="*/ 39369 w 343388"/>
                <a:gd name="connsiteY91" fmla="*/ 701059 h 726434"/>
                <a:gd name="connsiteX92" fmla="*/ 59112 w 343388"/>
                <a:gd name="connsiteY92" fmla="*/ 713777 h 726434"/>
                <a:gd name="connsiteX93" fmla="*/ 79894 w 343388"/>
                <a:gd name="connsiteY93" fmla="*/ 695946 h 726434"/>
                <a:gd name="connsiteX94" fmla="*/ 87957 w 343388"/>
                <a:gd name="connsiteY94" fmla="*/ 696559 h 726434"/>
                <a:gd name="connsiteX95" fmla="*/ 81723 w 343388"/>
                <a:gd name="connsiteY95" fmla="*/ 712884 h 726434"/>
                <a:gd name="connsiteX96" fmla="*/ 104001 w 343388"/>
                <a:gd name="connsiteY96" fmla="*/ 721612 h 726434"/>
                <a:gd name="connsiteX97" fmla="*/ 125114 w 343388"/>
                <a:gd name="connsiteY97" fmla="*/ 722485 h 726434"/>
                <a:gd name="connsiteX98" fmla="*/ 128243 w 343388"/>
                <a:gd name="connsiteY98" fmla="*/ 718401 h 726434"/>
                <a:gd name="connsiteX99" fmla="*/ 136784 w 343388"/>
                <a:gd name="connsiteY99" fmla="*/ 695292 h 726434"/>
                <a:gd name="connsiteX100" fmla="*/ 151903 w 343388"/>
                <a:gd name="connsiteY100" fmla="*/ 647224 h 726434"/>
                <a:gd name="connsiteX101" fmla="*/ 130175 w 343388"/>
                <a:gd name="connsiteY101" fmla="*/ 640095 h 726434"/>
                <a:gd name="connsiteX102" fmla="*/ 124606 w 343388"/>
                <a:gd name="connsiteY102" fmla="*/ 644158 h 726434"/>
                <a:gd name="connsiteX103" fmla="*/ 116709 w 343388"/>
                <a:gd name="connsiteY103" fmla="*/ 641748 h 726434"/>
                <a:gd name="connsiteX104" fmla="*/ 140161 w 343388"/>
                <a:gd name="connsiteY104" fmla="*/ 588380 h 726434"/>
                <a:gd name="connsiteX105" fmla="*/ 140161 w 343388"/>
                <a:gd name="connsiteY105" fmla="*/ 581106 h 726434"/>
                <a:gd name="connsiteX106" fmla="*/ 145138 w 343388"/>
                <a:gd name="connsiteY106" fmla="*/ 570715 h 726434"/>
                <a:gd name="connsiteX107" fmla="*/ 156236 w 343388"/>
                <a:gd name="connsiteY107" fmla="*/ 508453 h 726434"/>
                <a:gd name="connsiteX108" fmla="*/ 144359 w 343388"/>
                <a:gd name="connsiteY108" fmla="*/ 500577 h 726434"/>
                <a:gd name="connsiteX109" fmla="*/ 145398 w 343388"/>
                <a:gd name="connsiteY109" fmla="*/ 498613 h 726434"/>
                <a:gd name="connsiteX110" fmla="*/ 142450 w 343388"/>
                <a:gd name="connsiteY110" fmla="*/ 484502 h 726434"/>
                <a:gd name="connsiteX111" fmla="*/ 140494 w 343388"/>
                <a:gd name="connsiteY111" fmla="*/ 483505 h 726434"/>
                <a:gd name="connsiteX112" fmla="*/ 153617 w 343388"/>
                <a:gd name="connsiteY112" fmla="*/ 449433 h 726434"/>
                <a:gd name="connsiteX113" fmla="*/ 147345 w 343388"/>
                <a:gd name="connsiteY113" fmla="*/ 436780 h 726434"/>
                <a:gd name="connsiteX114" fmla="*/ 144162 w 343388"/>
                <a:gd name="connsiteY114" fmla="*/ 436257 h 726434"/>
                <a:gd name="connsiteX115" fmla="*/ 135589 w 343388"/>
                <a:gd name="connsiteY115" fmla="*/ 432496 h 726434"/>
                <a:gd name="connsiteX116" fmla="*/ 144203 w 343388"/>
                <a:gd name="connsiteY116" fmla="*/ 403838 h 726434"/>
                <a:gd name="connsiteX117" fmla="*/ 138024 w 343388"/>
                <a:gd name="connsiteY117" fmla="*/ 391467 h 726434"/>
                <a:gd name="connsiteX118" fmla="*/ 136930 w 343388"/>
                <a:gd name="connsiteY118" fmla="*/ 391171 h 726434"/>
                <a:gd name="connsiteX119" fmla="*/ 157587 w 343388"/>
                <a:gd name="connsiteY119" fmla="*/ 332348 h 726434"/>
                <a:gd name="connsiteX120" fmla="*/ 152391 w 343388"/>
                <a:gd name="connsiteY120" fmla="*/ 323308 h 726434"/>
                <a:gd name="connsiteX121" fmla="*/ 134899 w 343388"/>
                <a:gd name="connsiteY121" fmla="*/ 315132 h 726434"/>
                <a:gd name="connsiteX122" fmla="*/ 130477 w 343388"/>
                <a:gd name="connsiteY122" fmla="*/ 317770 h 726434"/>
                <a:gd name="connsiteX123" fmla="*/ 128399 w 343388"/>
                <a:gd name="connsiteY123" fmla="*/ 319764 h 726434"/>
                <a:gd name="connsiteX124" fmla="*/ 141481 w 343388"/>
                <a:gd name="connsiteY124" fmla="*/ 295865 h 726434"/>
                <a:gd name="connsiteX125" fmla="*/ 141335 w 343388"/>
                <a:gd name="connsiteY125" fmla="*/ 295865 h 726434"/>
                <a:gd name="connsiteX126" fmla="*/ 142873 w 343388"/>
                <a:gd name="connsiteY126" fmla="*/ 293216 h 726434"/>
                <a:gd name="connsiteX127" fmla="*/ 140795 w 343388"/>
                <a:gd name="connsiteY127" fmla="*/ 283095 h 726434"/>
                <a:gd name="connsiteX128" fmla="*/ 150490 w 343388"/>
                <a:gd name="connsiteY128" fmla="*/ 250956 h 726434"/>
                <a:gd name="connsiteX129" fmla="*/ 142350 w 343388"/>
                <a:gd name="connsiteY129" fmla="*/ 237624 h 726434"/>
                <a:gd name="connsiteX130" fmla="*/ 140203 w 343388"/>
                <a:gd name="connsiteY130" fmla="*/ 237323 h 726434"/>
                <a:gd name="connsiteX131" fmla="*/ 141709 w 343388"/>
                <a:gd name="connsiteY131" fmla="*/ 227691 h 726434"/>
                <a:gd name="connsiteX132" fmla="*/ 151695 w 343388"/>
                <a:gd name="connsiteY132" fmla="*/ 213497 h 726434"/>
                <a:gd name="connsiteX133" fmla="*/ 131952 w 343388"/>
                <a:gd name="connsiteY133" fmla="*/ 200778 h 726434"/>
                <a:gd name="connsiteX134" fmla="*/ 126684 w 343388"/>
                <a:gd name="connsiteY134" fmla="*/ 206171 h 726434"/>
                <a:gd name="connsiteX135" fmla="*/ 141554 w 343388"/>
                <a:gd name="connsiteY135" fmla="*/ 168670 h 726434"/>
                <a:gd name="connsiteX136" fmla="*/ 141689 w 343388"/>
                <a:gd name="connsiteY136" fmla="*/ 167756 h 726434"/>
                <a:gd name="connsiteX137" fmla="*/ 167385 w 343388"/>
                <a:gd name="connsiteY137" fmla="*/ 129195 h 726434"/>
                <a:gd name="connsiteX138" fmla="*/ 181112 w 343388"/>
                <a:gd name="connsiteY138" fmla="*/ 126514 h 726434"/>
                <a:gd name="connsiteX139" fmla="*/ 191357 w 343388"/>
                <a:gd name="connsiteY139" fmla="*/ 115760 h 726434"/>
                <a:gd name="connsiteX140" fmla="*/ 192760 w 343388"/>
                <a:gd name="connsiteY140" fmla="*/ 117578 h 726434"/>
                <a:gd name="connsiteX141" fmla="*/ 197711 w 343388"/>
                <a:gd name="connsiteY141" fmla="*/ 130347 h 726434"/>
                <a:gd name="connsiteX142" fmla="*/ 199296 w 343388"/>
                <a:gd name="connsiteY142" fmla="*/ 130888 h 726434"/>
                <a:gd name="connsiteX143" fmla="*/ 188832 w 343388"/>
                <a:gd name="connsiteY143" fmla="*/ 153749 h 726434"/>
                <a:gd name="connsiteX144" fmla="*/ 203099 w 343388"/>
                <a:gd name="connsiteY144" fmla="*/ 166769 h 726434"/>
                <a:gd name="connsiteX145" fmla="*/ 186349 w 343388"/>
                <a:gd name="connsiteY145" fmla="*/ 209288 h 726434"/>
                <a:gd name="connsiteX146" fmla="*/ 196599 w 343388"/>
                <a:gd name="connsiteY146" fmla="*/ 223202 h 726434"/>
                <a:gd name="connsiteX147" fmla="*/ 207494 w 343388"/>
                <a:gd name="connsiteY147" fmla="*/ 219315 h 726434"/>
                <a:gd name="connsiteX148" fmla="*/ 214581 w 343388"/>
                <a:gd name="connsiteY148" fmla="*/ 211543 h 726434"/>
                <a:gd name="connsiteX149" fmla="*/ 226066 w 343388"/>
                <a:gd name="connsiteY149" fmla="*/ 223556 h 726434"/>
                <a:gd name="connsiteX150" fmla="*/ 230656 w 343388"/>
                <a:gd name="connsiteY150" fmla="*/ 222734 h 726434"/>
                <a:gd name="connsiteX151" fmla="*/ 230001 w 343388"/>
                <a:gd name="connsiteY151" fmla="*/ 225986 h 726434"/>
                <a:gd name="connsiteX152" fmla="*/ 212658 w 343388"/>
                <a:gd name="connsiteY152" fmla="*/ 255923 h 726434"/>
                <a:gd name="connsiteX153" fmla="*/ 214924 w 343388"/>
                <a:gd name="connsiteY153" fmla="*/ 266314 h 726434"/>
                <a:gd name="connsiteX154" fmla="*/ 207099 w 343388"/>
                <a:gd name="connsiteY154" fmla="*/ 278980 h 726434"/>
                <a:gd name="connsiteX155" fmla="*/ 206684 w 343388"/>
                <a:gd name="connsiteY155" fmla="*/ 289537 h 726434"/>
                <a:gd name="connsiteX156" fmla="*/ 219683 w 343388"/>
                <a:gd name="connsiteY156" fmla="*/ 298536 h 726434"/>
                <a:gd name="connsiteX157" fmla="*/ 208492 w 343388"/>
                <a:gd name="connsiteY157" fmla="*/ 336743 h 726434"/>
                <a:gd name="connsiteX158" fmla="*/ 211526 w 343388"/>
                <a:gd name="connsiteY158" fmla="*/ 344547 h 726434"/>
                <a:gd name="connsiteX159" fmla="*/ 235269 w 343388"/>
                <a:gd name="connsiteY159" fmla="*/ 351197 h 726434"/>
                <a:gd name="connsiteX160" fmla="*/ 239207 w 343388"/>
                <a:gd name="connsiteY160" fmla="*/ 346355 h 726434"/>
                <a:gd name="connsiteX161" fmla="*/ 243956 w 343388"/>
                <a:gd name="connsiteY161" fmla="*/ 348111 h 726434"/>
                <a:gd name="connsiteX162" fmla="*/ 237992 w 343388"/>
                <a:gd name="connsiteY162" fmla="*/ 357691 h 726434"/>
                <a:gd name="connsiteX163" fmla="*/ 241090 w 343388"/>
                <a:gd name="connsiteY163" fmla="*/ 372056 h 726434"/>
                <a:gd name="connsiteX164" fmla="*/ 245785 w 343388"/>
                <a:gd name="connsiteY164" fmla="*/ 373673 h 726434"/>
                <a:gd name="connsiteX165" fmla="*/ 243790 w 343388"/>
                <a:gd name="connsiteY165" fmla="*/ 376966 h 726434"/>
                <a:gd name="connsiteX166" fmla="*/ 244455 w 343388"/>
                <a:gd name="connsiteY166" fmla="*/ 388978 h 726434"/>
                <a:gd name="connsiteX167" fmla="*/ 215724 w 343388"/>
                <a:gd name="connsiteY167" fmla="*/ 430625 h 726434"/>
                <a:gd name="connsiteX168" fmla="*/ 235467 w 343388"/>
                <a:gd name="connsiteY168" fmla="*/ 443343 h 726434"/>
                <a:gd name="connsiteX169" fmla="*/ 246284 w 343388"/>
                <a:gd name="connsiteY169" fmla="*/ 433212 h 726434"/>
                <a:gd name="connsiteX170" fmla="*/ 242813 w 343388"/>
                <a:gd name="connsiteY170" fmla="*/ 438491 h 726434"/>
                <a:gd name="connsiteX171" fmla="*/ 250003 w 343388"/>
                <a:gd name="connsiteY171" fmla="*/ 453703 h 726434"/>
                <a:gd name="connsiteX172" fmla="*/ 233918 w 343388"/>
                <a:gd name="connsiteY172" fmla="*/ 477467 h 726434"/>
                <a:gd name="connsiteX173" fmla="*/ 242345 w 343388"/>
                <a:gd name="connsiteY173" fmla="*/ 492825 h 726434"/>
                <a:gd name="connsiteX174" fmla="*/ 254721 w 343388"/>
                <a:gd name="connsiteY174" fmla="*/ 507518 h 726434"/>
                <a:gd name="connsiteX175" fmla="*/ 241213 w 343388"/>
                <a:gd name="connsiteY175" fmla="*/ 529505 h 726434"/>
                <a:gd name="connsiteX176" fmla="*/ 257714 w 343388"/>
                <a:gd name="connsiteY176" fmla="*/ 543699 h 726434"/>
                <a:gd name="connsiteX177" fmla="*/ 233347 w 343388"/>
                <a:gd name="connsiteY177" fmla="*/ 579808 h 726434"/>
                <a:gd name="connsiteX178" fmla="*/ 247894 w 343388"/>
                <a:gd name="connsiteY178" fmla="*/ 594791 h 726434"/>
                <a:gd name="connsiteX179" fmla="*/ 240506 w 343388"/>
                <a:gd name="connsiteY179" fmla="*/ 607904 h 726434"/>
                <a:gd name="connsiteX180" fmla="*/ 262327 w 343388"/>
                <a:gd name="connsiteY180" fmla="*/ 618295 h 726434"/>
                <a:gd name="connsiteX181" fmla="*/ 266483 w 343388"/>
                <a:gd name="connsiteY181" fmla="*/ 612715 h 726434"/>
                <a:gd name="connsiteX182" fmla="*/ 256841 w 343388"/>
                <a:gd name="connsiteY182" fmla="*/ 633113 h 726434"/>
                <a:gd name="connsiteX183" fmla="*/ 277986 w 343388"/>
                <a:gd name="connsiteY183" fmla="*/ 643140 h 726434"/>
                <a:gd name="connsiteX184" fmla="*/ 284096 w 343388"/>
                <a:gd name="connsiteY184" fmla="*/ 636906 h 726434"/>
                <a:gd name="connsiteX185" fmla="*/ 266857 w 343388"/>
                <a:gd name="connsiteY185" fmla="*/ 668078 h 726434"/>
                <a:gd name="connsiteX186" fmla="*/ 269237 w 343388"/>
                <a:gd name="connsiteY186" fmla="*/ 678719 h 726434"/>
                <a:gd name="connsiteX187" fmla="*/ 271326 w 343388"/>
                <a:gd name="connsiteY187" fmla="*/ 679643 h 726434"/>
                <a:gd name="connsiteX188" fmla="*/ 258857 w 343388"/>
                <a:gd name="connsiteY188" fmla="*/ 703241 h 726434"/>
                <a:gd name="connsiteX189" fmla="*/ 277280 w 343388"/>
                <a:gd name="connsiteY189" fmla="*/ 715149 h 726434"/>
                <a:gd name="connsiteX190" fmla="*/ 278090 w 343388"/>
                <a:gd name="connsiteY190" fmla="*/ 714661 h 726434"/>
                <a:gd name="connsiteX191" fmla="*/ 295838 w 343388"/>
                <a:gd name="connsiteY191" fmla="*/ 713726 h 726434"/>
                <a:gd name="connsiteX192" fmla="*/ 314209 w 343388"/>
                <a:gd name="connsiteY192" fmla="*/ 688787 h 726434"/>
                <a:gd name="connsiteX193" fmla="*/ 311819 w 343388"/>
                <a:gd name="connsiteY193" fmla="*/ 678625 h 726434"/>
                <a:gd name="connsiteX194" fmla="*/ 327977 w 343388"/>
                <a:gd name="connsiteY194" fmla="*/ 641924 h 726434"/>
                <a:gd name="connsiteX195" fmla="*/ 314697 w 343388"/>
                <a:gd name="connsiteY195" fmla="*/ 628416 h 726434"/>
                <a:gd name="connsiteX196" fmla="*/ 330013 w 343388"/>
                <a:gd name="connsiteY196" fmla="*/ 588182 h 726434"/>
                <a:gd name="connsiteX197" fmla="*/ 308868 w 343388"/>
                <a:gd name="connsiteY197" fmla="*/ 578166 h 726434"/>
                <a:gd name="connsiteX198" fmla="*/ 305023 w 343388"/>
                <a:gd name="connsiteY198" fmla="*/ 582062 h 726434"/>
                <a:gd name="connsiteX199" fmla="*/ 314593 w 343388"/>
                <a:gd name="connsiteY199" fmla="*/ 546234 h 726434"/>
                <a:gd name="connsiteX200" fmla="*/ 327676 w 343388"/>
                <a:gd name="connsiteY200" fmla="*/ 489604 h 726434"/>
                <a:gd name="connsiteX201" fmla="*/ 315570 w 343388"/>
                <a:gd name="connsiteY201" fmla="*/ 478808 h 726434"/>
                <a:gd name="connsiteX202" fmla="*/ 316245 w 343388"/>
                <a:gd name="connsiteY202" fmla="*/ 477093 h 726434"/>
                <a:gd name="connsiteX203" fmla="*/ 314406 w 343388"/>
                <a:gd name="connsiteY203" fmla="*/ 467658 h 726434"/>
                <a:gd name="connsiteX204" fmla="*/ 315975 w 343388"/>
                <a:gd name="connsiteY204" fmla="*/ 456852 h 726434"/>
                <a:gd name="connsiteX205" fmla="*/ 311549 w 343388"/>
                <a:gd name="connsiteY205" fmla="*/ 447947 h 726434"/>
                <a:gd name="connsiteX206" fmla="*/ 313991 w 343388"/>
                <a:gd name="connsiteY206" fmla="*/ 442533 h 726434"/>
                <a:gd name="connsiteX207" fmla="*/ 311913 w 343388"/>
                <a:gd name="connsiteY207" fmla="*/ 432558 h 726434"/>
                <a:gd name="connsiteX208" fmla="*/ 313627 w 343388"/>
                <a:gd name="connsiteY208" fmla="*/ 426801 h 726434"/>
                <a:gd name="connsiteX209" fmla="*/ 323249 w 343388"/>
                <a:gd name="connsiteY209" fmla="*/ 410436 h 726434"/>
                <a:gd name="connsiteX210" fmla="*/ 318963 w 343388"/>
                <a:gd name="connsiteY210" fmla="*/ 395185 h 726434"/>
                <a:gd name="connsiteX211" fmla="*/ 312339 w 343388"/>
                <a:gd name="connsiteY211" fmla="*/ 393810 h 726434"/>
                <a:gd name="connsiteX212" fmla="*/ 314718 w 343388"/>
                <a:gd name="connsiteY212" fmla="*/ 389321 h 726434"/>
                <a:gd name="connsiteX213" fmla="*/ 314832 w 343388"/>
                <a:gd name="connsiteY213" fmla="*/ 389196 h 726434"/>
                <a:gd name="connsiteX214" fmla="*/ 314832 w 343388"/>
                <a:gd name="connsiteY214" fmla="*/ 389196 h 726434"/>
                <a:gd name="connsiteX215" fmla="*/ 316245 w 343388"/>
                <a:gd name="connsiteY215" fmla="*/ 386516 h 726434"/>
                <a:gd name="connsiteX216" fmla="*/ 313887 w 343388"/>
                <a:gd name="connsiteY216" fmla="*/ 376572 h 726434"/>
                <a:gd name="connsiteX217" fmla="*/ 315903 w 343388"/>
                <a:gd name="connsiteY217" fmla="*/ 367885 h 726434"/>
                <a:gd name="connsiteX218" fmla="*/ 336258 w 343388"/>
                <a:gd name="connsiteY218" fmla="*/ 331392 h 726434"/>
                <a:gd name="connsiteX219" fmla="*/ 336477 w 343388"/>
                <a:gd name="connsiteY219" fmla="*/ 331132 h 726434"/>
                <a:gd name="connsiteX220" fmla="*/ 336414 w 343388"/>
                <a:gd name="connsiteY220" fmla="*/ 331132 h 726434"/>
                <a:gd name="connsiteX221" fmla="*/ 337869 w 343388"/>
                <a:gd name="connsiteY221" fmla="*/ 328462 h 726434"/>
                <a:gd name="connsiteX222" fmla="*/ 330928 w 343388"/>
                <a:gd name="connsiteY222" fmla="*/ 315525 h 726434"/>
                <a:gd name="connsiteX223" fmla="*/ 319093 w 343388"/>
                <a:gd name="connsiteY223" fmla="*/ 317115 h 726434"/>
                <a:gd name="connsiteX224" fmla="*/ 309969 w 343388"/>
                <a:gd name="connsiteY224" fmla="*/ 312813 h 726434"/>
                <a:gd name="connsiteX225" fmla="*/ 310104 w 343388"/>
                <a:gd name="connsiteY225" fmla="*/ 311774 h 726434"/>
                <a:gd name="connsiteX226" fmla="*/ 319300 w 343388"/>
                <a:gd name="connsiteY226" fmla="*/ 295502 h 726434"/>
                <a:gd name="connsiteX227" fmla="*/ 310416 w 343388"/>
                <a:gd name="connsiteY227" fmla="*/ 279915 h 726434"/>
                <a:gd name="connsiteX228" fmla="*/ 319352 w 343388"/>
                <a:gd name="connsiteY228" fmla="*/ 267976 h 726434"/>
                <a:gd name="connsiteX229" fmla="*/ 319257 w 343388"/>
                <a:gd name="connsiteY229" fmla="*/ 256103 h 726434"/>
                <a:gd name="connsiteX230" fmla="*/ 318989 w 343388"/>
                <a:gd name="connsiteY230" fmla="*/ 255850 h 726434"/>
                <a:gd name="connsiteX231" fmla="*/ 320423 w 343388"/>
                <a:gd name="connsiteY231" fmla="*/ 250883 h 726434"/>
                <a:gd name="connsiteX232" fmla="*/ 323415 w 343388"/>
                <a:gd name="connsiteY232" fmla="*/ 246810 h 726434"/>
                <a:gd name="connsiteX233" fmla="*/ 324454 w 343388"/>
                <a:gd name="connsiteY233" fmla="*/ 236731 h 726434"/>
                <a:gd name="connsiteX234" fmla="*/ 328216 w 343388"/>
                <a:gd name="connsiteY234" fmla="*/ 216125 h 726434"/>
                <a:gd name="connsiteX235" fmla="*/ 323218 w 343388"/>
                <a:gd name="connsiteY235" fmla="*/ 207241 h 726434"/>
                <a:gd name="connsiteX236" fmla="*/ 328216 w 343388"/>
                <a:gd name="connsiteY236" fmla="*/ 193411 h 726434"/>
                <a:gd name="connsiteX237" fmla="*/ 322750 w 343388"/>
                <a:gd name="connsiteY237" fmla="*/ 181368 h 726434"/>
                <a:gd name="connsiteX238" fmla="*/ 322459 w 343388"/>
                <a:gd name="connsiteY238" fmla="*/ 181264 h 726434"/>
                <a:gd name="connsiteX239" fmla="*/ 315393 w 343388"/>
                <a:gd name="connsiteY239" fmla="*/ 176214 h 726434"/>
                <a:gd name="connsiteX240" fmla="*/ 315560 w 343388"/>
                <a:gd name="connsiteY240" fmla="*/ 174042 h 726434"/>
                <a:gd name="connsiteX241" fmla="*/ 314240 w 343388"/>
                <a:gd name="connsiteY241" fmla="*/ 169096 h 726434"/>
                <a:gd name="connsiteX242" fmla="*/ 317025 w 343388"/>
                <a:gd name="connsiteY242" fmla="*/ 163901 h 726434"/>
                <a:gd name="connsiteX243" fmla="*/ 317129 w 343388"/>
                <a:gd name="connsiteY243" fmla="*/ 163766 h 726434"/>
                <a:gd name="connsiteX244" fmla="*/ 317129 w 343388"/>
                <a:gd name="connsiteY244" fmla="*/ 163766 h 726434"/>
                <a:gd name="connsiteX245" fmla="*/ 318552 w 343388"/>
                <a:gd name="connsiteY245" fmla="*/ 161085 h 726434"/>
                <a:gd name="connsiteX246" fmla="*/ 318230 w 343388"/>
                <a:gd name="connsiteY246" fmla="*/ 153863 h 726434"/>
                <a:gd name="connsiteX247" fmla="*/ 319851 w 343388"/>
                <a:gd name="connsiteY247" fmla="*/ 151317 h 726434"/>
                <a:gd name="connsiteX248" fmla="*/ 318528 w 343388"/>
                <a:gd name="connsiteY248" fmla="*/ 138247 h 726434"/>
                <a:gd name="connsiteX249" fmla="*/ 315476 w 343388"/>
                <a:gd name="connsiteY249" fmla="*/ 136593 h 726434"/>
                <a:gd name="connsiteX250" fmla="*/ 340862 w 343388"/>
                <a:gd name="connsiteY250" fmla="*/ 105203 h 726434"/>
                <a:gd name="connsiteX251" fmla="*/ 318874 w 343388"/>
                <a:gd name="connsiteY251" fmla="*/ 94593 h 726434"/>
                <a:gd name="connsiteX252" fmla="*/ 135537 w 343388"/>
                <a:gd name="connsiteY252" fmla="*/ 125891 h 726434"/>
                <a:gd name="connsiteX253" fmla="*/ 142063 w 343388"/>
                <a:gd name="connsiteY253" fmla="*/ 120332 h 726434"/>
                <a:gd name="connsiteX254" fmla="*/ 141699 w 343388"/>
                <a:gd name="connsiteY254" fmla="*/ 122410 h 726434"/>
                <a:gd name="connsiteX255" fmla="*/ 121717 w 343388"/>
                <a:gd name="connsiteY255" fmla="*/ 148273 h 726434"/>
                <a:gd name="connsiteX256" fmla="*/ 135371 w 343388"/>
                <a:gd name="connsiteY256" fmla="*/ 126026 h 726434"/>
                <a:gd name="connsiteX257" fmla="*/ 107336 w 343388"/>
                <a:gd name="connsiteY257" fmla="*/ 591674 h 726434"/>
                <a:gd name="connsiteX258" fmla="*/ 103180 w 343388"/>
                <a:gd name="connsiteY258" fmla="*/ 592816 h 726434"/>
                <a:gd name="connsiteX259" fmla="*/ 125125 w 343388"/>
                <a:gd name="connsiteY259" fmla="*/ 550879 h 726434"/>
                <a:gd name="connsiteX260" fmla="*/ 126227 w 343388"/>
                <a:gd name="connsiteY260" fmla="*/ 541943 h 726434"/>
                <a:gd name="connsiteX261" fmla="*/ 131142 w 343388"/>
                <a:gd name="connsiteY261" fmla="*/ 536799 h 726434"/>
                <a:gd name="connsiteX262" fmla="*/ 119036 w 343388"/>
                <a:gd name="connsiteY262" fmla="*/ 568762 h 726434"/>
                <a:gd name="connsiteX263" fmla="*/ 107336 w 343388"/>
                <a:gd name="connsiteY263" fmla="*/ 591674 h 72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</a:cxnLst>
              <a:rect l="l" t="t" r="r" b="b"/>
              <a:pathLst>
                <a:path w="343388" h="726434">
                  <a:moveTo>
                    <a:pt x="318874" y="94593"/>
                  </a:moveTo>
                  <a:cubicBezTo>
                    <a:pt x="309772" y="105525"/>
                    <a:pt x="300171" y="115957"/>
                    <a:pt x="290362" y="126265"/>
                  </a:cubicBezTo>
                  <a:cubicBezTo>
                    <a:pt x="292863" y="122670"/>
                    <a:pt x="295398" y="119092"/>
                    <a:pt x="297968" y="115531"/>
                  </a:cubicBezTo>
                  <a:cubicBezTo>
                    <a:pt x="311525" y="105736"/>
                    <a:pt x="321764" y="92031"/>
                    <a:pt x="327312" y="76253"/>
                  </a:cubicBezTo>
                  <a:cubicBezTo>
                    <a:pt x="329712" y="66382"/>
                    <a:pt x="320101" y="61000"/>
                    <a:pt x="311881" y="63203"/>
                  </a:cubicBezTo>
                  <a:cubicBezTo>
                    <a:pt x="309570" y="61206"/>
                    <a:pt x="306622" y="60100"/>
                    <a:pt x="303569" y="60085"/>
                  </a:cubicBezTo>
                  <a:cubicBezTo>
                    <a:pt x="309396" y="44028"/>
                    <a:pt x="313163" y="27297"/>
                    <a:pt x="314780" y="10292"/>
                  </a:cubicBezTo>
                  <a:cubicBezTo>
                    <a:pt x="315965" y="-3476"/>
                    <a:pt x="296981" y="-1689"/>
                    <a:pt x="290954" y="5523"/>
                  </a:cubicBezTo>
                  <a:cubicBezTo>
                    <a:pt x="284595" y="13108"/>
                    <a:pt x="277893" y="20371"/>
                    <a:pt x="271066" y="27510"/>
                  </a:cubicBezTo>
                  <a:cubicBezTo>
                    <a:pt x="270962" y="27510"/>
                    <a:pt x="270848" y="27582"/>
                    <a:pt x="270733" y="27645"/>
                  </a:cubicBezTo>
                  <a:cubicBezTo>
                    <a:pt x="270245" y="27905"/>
                    <a:pt x="269777" y="28206"/>
                    <a:pt x="269299" y="28476"/>
                  </a:cubicBezTo>
                  <a:cubicBezTo>
                    <a:pt x="265364" y="26410"/>
                    <a:pt x="260635" y="26552"/>
                    <a:pt x="256830" y="28850"/>
                  </a:cubicBezTo>
                  <a:cubicBezTo>
                    <a:pt x="251385" y="32134"/>
                    <a:pt x="246159" y="35677"/>
                    <a:pt x="241026" y="39324"/>
                  </a:cubicBezTo>
                  <a:cubicBezTo>
                    <a:pt x="237104" y="32312"/>
                    <a:pt x="228240" y="29807"/>
                    <a:pt x="221228" y="33729"/>
                  </a:cubicBezTo>
                  <a:cubicBezTo>
                    <a:pt x="220517" y="34127"/>
                    <a:pt x="219840" y="34584"/>
                    <a:pt x="219205" y="35095"/>
                  </a:cubicBezTo>
                  <a:lnTo>
                    <a:pt x="206393" y="47117"/>
                  </a:lnTo>
                  <a:cubicBezTo>
                    <a:pt x="205945" y="46570"/>
                    <a:pt x="205443" y="46069"/>
                    <a:pt x="204897" y="45621"/>
                  </a:cubicBezTo>
                  <a:cubicBezTo>
                    <a:pt x="201127" y="43188"/>
                    <a:pt x="196361" y="42896"/>
                    <a:pt x="192324" y="44852"/>
                  </a:cubicBezTo>
                  <a:cubicBezTo>
                    <a:pt x="191804" y="36539"/>
                    <a:pt x="177620" y="32321"/>
                    <a:pt x="170284" y="38825"/>
                  </a:cubicBezTo>
                  <a:cubicBezTo>
                    <a:pt x="169328" y="39677"/>
                    <a:pt x="168383" y="40561"/>
                    <a:pt x="167427" y="41423"/>
                  </a:cubicBezTo>
                  <a:cubicBezTo>
                    <a:pt x="163328" y="35627"/>
                    <a:pt x="155307" y="34252"/>
                    <a:pt x="149511" y="38351"/>
                  </a:cubicBezTo>
                  <a:cubicBezTo>
                    <a:pt x="149498" y="38360"/>
                    <a:pt x="149484" y="38369"/>
                    <a:pt x="149471" y="38379"/>
                  </a:cubicBezTo>
                  <a:cubicBezTo>
                    <a:pt x="154345" y="27468"/>
                    <a:pt x="136420" y="19072"/>
                    <a:pt x="128399" y="27925"/>
                  </a:cubicBezTo>
                  <a:cubicBezTo>
                    <a:pt x="126081" y="30481"/>
                    <a:pt x="123712" y="33007"/>
                    <a:pt x="121364" y="35542"/>
                  </a:cubicBezTo>
                  <a:cubicBezTo>
                    <a:pt x="121582" y="28060"/>
                    <a:pt x="112012" y="23758"/>
                    <a:pt x="104302" y="26190"/>
                  </a:cubicBezTo>
                  <a:cubicBezTo>
                    <a:pt x="98716" y="21733"/>
                    <a:pt x="90864" y="21484"/>
                    <a:pt x="85006" y="25577"/>
                  </a:cubicBezTo>
                  <a:cubicBezTo>
                    <a:pt x="83375" y="26990"/>
                    <a:pt x="81671" y="28320"/>
                    <a:pt x="79998" y="29681"/>
                  </a:cubicBezTo>
                  <a:cubicBezTo>
                    <a:pt x="79655" y="29463"/>
                    <a:pt x="79333" y="29235"/>
                    <a:pt x="78959" y="29037"/>
                  </a:cubicBezTo>
                  <a:cubicBezTo>
                    <a:pt x="85775" y="19062"/>
                    <a:pt x="73431" y="7840"/>
                    <a:pt x="62448" y="14282"/>
                  </a:cubicBezTo>
                  <a:cubicBezTo>
                    <a:pt x="56338" y="17857"/>
                    <a:pt x="50415" y="21732"/>
                    <a:pt x="44492" y="25598"/>
                  </a:cubicBezTo>
                  <a:lnTo>
                    <a:pt x="44222" y="25421"/>
                  </a:lnTo>
                  <a:cubicBezTo>
                    <a:pt x="37898" y="22728"/>
                    <a:pt x="30552" y="24696"/>
                    <a:pt x="26422" y="30191"/>
                  </a:cubicBezTo>
                  <a:cubicBezTo>
                    <a:pt x="21907" y="35342"/>
                    <a:pt x="18082" y="41060"/>
                    <a:pt x="15044" y="47200"/>
                  </a:cubicBezTo>
                  <a:cubicBezTo>
                    <a:pt x="11293" y="54703"/>
                    <a:pt x="18328" y="59670"/>
                    <a:pt x="25435" y="60387"/>
                  </a:cubicBezTo>
                  <a:cubicBezTo>
                    <a:pt x="25071" y="60885"/>
                    <a:pt x="24645" y="61322"/>
                    <a:pt x="24282" y="61821"/>
                  </a:cubicBezTo>
                  <a:cubicBezTo>
                    <a:pt x="22215" y="64181"/>
                    <a:pt x="21491" y="67431"/>
                    <a:pt x="22359" y="70445"/>
                  </a:cubicBezTo>
                  <a:cubicBezTo>
                    <a:pt x="19319" y="74403"/>
                    <a:pt x="16605" y="78601"/>
                    <a:pt x="14244" y="82997"/>
                  </a:cubicBezTo>
                  <a:cubicBezTo>
                    <a:pt x="11039" y="87149"/>
                    <a:pt x="11807" y="93114"/>
                    <a:pt x="15959" y="96319"/>
                  </a:cubicBezTo>
                  <a:cubicBezTo>
                    <a:pt x="17150" y="97238"/>
                    <a:pt x="18542" y="97861"/>
                    <a:pt x="20022" y="98137"/>
                  </a:cubicBezTo>
                  <a:cubicBezTo>
                    <a:pt x="12457" y="109910"/>
                    <a:pt x="31161" y="119501"/>
                    <a:pt x="39764" y="110606"/>
                  </a:cubicBezTo>
                  <a:lnTo>
                    <a:pt x="39795" y="110606"/>
                  </a:lnTo>
                  <a:cubicBezTo>
                    <a:pt x="35566" y="116840"/>
                    <a:pt x="31316" y="123075"/>
                    <a:pt x="27441" y="129600"/>
                  </a:cubicBezTo>
                  <a:cubicBezTo>
                    <a:pt x="24151" y="133582"/>
                    <a:pt x="24712" y="139477"/>
                    <a:pt x="28694" y="142766"/>
                  </a:cubicBezTo>
                  <a:cubicBezTo>
                    <a:pt x="30425" y="144197"/>
                    <a:pt x="32614" y="144956"/>
                    <a:pt x="34860" y="144906"/>
                  </a:cubicBezTo>
                  <a:cubicBezTo>
                    <a:pt x="33530" y="147597"/>
                    <a:pt x="32044" y="150195"/>
                    <a:pt x="30828" y="152970"/>
                  </a:cubicBezTo>
                  <a:cubicBezTo>
                    <a:pt x="30472" y="153767"/>
                    <a:pt x="30200" y="154599"/>
                    <a:pt x="30017" y="155453"/>
                  </a:cubicBezTo>
                  <a:cubicBezTo>
                    <a:pt x="22422" y="165106"/>
                    <a:pt x="14992" y="174894"/>
                    <a:pt x="7947" y="184994"/>
                  </a:cubicBezTo>
                  <a:cubicBezTo>
                    <a:pt x="4644" y="188313"/>
                    <a:pt x="4656" y="193682"/>
                    <a:pt x="7975" y="196985"/>
                  </a:cubicBezTo>
                  <a:cubicBezTo>
                    <a:pt x="8905" y="197911"/>
                    <a:pt x="10037" y="198608"/>
                    <a:pt x="11283" y="199022"/>
                  </a:cubicBezTo>
                  <a:cubicBezTo>
                    <a:pt x="7802" y="204363"/>
                    <a:pt x="4373" y="209746"/>
                    <a:pt x="1328" y="215440"/>
                  </a:cubicBezTo>
                  <a:cubicBezTo>
                    <a:pt x="-1633" y="221060"/>
                    <a:pt x="523" y="228017"/>
                    <a:pt x="6144" y="230978"/>
                  </a:cubicBezTo>
                  <a:cubicBezTo>
                    <a:pt x="10057" y="233040"/>
                    <a:pt x="14806" y="232675"/>
                    <a:pt x="18359" y="230039"/>
                  </a:cubicBezTo>
                  <a:cubicBezTo>
                    <a:pt x="34324" y="219180"/>
                    <a:pt x="49594" y="207332"/>
                    <a:pt x="64079" y="194564"/>
                  </a:cubicBezTo>
                  <a:cubicBezTo>
                    <a:pt x="62926" y="196642"/>
                    <a:pt x="61824" y="198804"/>
                    <a:pt x="60702" y="200913"/>
                  </a:cubicBezTo>
                  <a:cubicBezTo>
                    <a:pt x="45323" y="225031"/>
                    <a:pt x="29872" y="249096"/>
                    <a:pt x="14026" y="272912"/>
                  </a:cubicBezTo>
                  <a:cubicBezTo>
                    <a:pt x="5474" y="285755"/>
                    <a:pt x="24479" y="293559"/>
                    <a:pt x="33769" y="285620"/>
                  </a:cubicBezTo>
                  <a:cubicBezTo>
                    <a:pt x="34319" y="285163"/>
                    <a:pt x="34808" y="284653"/>
                    <a:pt x="35358" y="284186"/>
                  </a:cubicBezTo>
                  <a:cubicBezTo>
                    <a:pt x="39699" y="285365"/>
                    <a:pt x="44336" y="284082"/>
                    <a:pt x="47453" y="280840"/>
                  </a:cubicBezTo>
                  <a:cubicBezTo>
                    <a:pt x="48690" y="279479"/>
                    <a:pt x="49947" y="278149"/>
                    <a:pt x="51194" y="276798"/>
                  </a:cubicBezTo>
                  <a:cubicBezTo>
                    <a:pt x="49771" y="279604"/>
                    <a:pt x="48264" y="282367"/>
                    <a:pt x="46872" y="285194"/>
                  </a:cubicBezTo>
                  <a:cubicBezTo>
                    <a:pt x="44707" y="289243"/>
                    <a:pt x="46235" y="294279"/>
                    <a:pt x="50284" y="296444"/>
                  </a:cubicBezTo>
                  <a:cubicBezTo>
                    <a:pt x="50811" y="296726"/>
                    <a:pt x="51367" y="296950"/>
                    <a:pt x="51942" y="297112"/>
                  </a:cubicBezTo>
                  <a:cubicBezTo>
                    <a:pt x="42435" y="313686"/>
                    <a:pt x="32813" y="330218"/>
                    <a:pt x="23450" y="346864"/>
                  </a:cubicBezTo>
                  <a:cubicBezTo>
                    <a:pt x="15813" y="360455"/>
                    <a:pt x="35400" y="368571"/>
                    <a:pt x="43921" y="359052"/>
                  </a:cubicBezTo>
                  <a:cubicBezTo>
                    <a:pt x="45252" y="359588"/>
                    <a:pt x="46650" y="359938"/>
                    <a:pt x="48077" y="360092"/>
                  </a:cubicBezTo>
                  <a:cubicBezTo>
                    <a:pt x="46331" y="362596"/>
                    <a:pt x="44648" y="365131"/>
                    <a:pt x="42881" y="367583"/>
                  </a:cubicBezTo>
                  <a:cubicBezTo>
                    <a:pt x="35421" y="377652"/>
                    <a:pt x="48399" y="386287"/>
                    <a:pt x="57865" y="383242"/>
                  </a:cubicBezTo>
                  <a:cubicBezTo>
                    <a:pt x="54748" y="387222"/>
                    <a:pt x="51859" y="391327"/>
                    <a:pt x="48648" y="395213"/>
                  </a:cubicBezTo>
                  <a:cubicBezTo>
                    <a:pt x="41770" y="403525"/>
                    <a:pt x="50249" y="410737"/>
                    <a:pt x="58925" y="411090"/>
                  </a:cubicBezTo>
                  <a:cubicBezTo>
                    <a:pt x="51866" y="418371"/>
                    <a:pt x="45272" y="426090"/>
                    <a:pt x="39182" y="434199"/>
                  </a:cubicBezTo>
                  <a:cubicBezTo>
                    <a:pt x="30984" y="445349"/>
                    <a:pt x="46186" y="453256"/>
                    <a:pt x="55932" y="448809"/>
                  </a:cubicBezTo>
                  <a:cubicBezTo>
                    <a:pt x="51547" y="456685"/>
                    <a:pt x="47142" y="464562"/>
                    <a:pt x="42622" y="472355"/>
                  </a:cubicBezTo>
                  <a:cubicBezTo>
                    <a:pt x="34163" y="486902"/>
                    <a:pt x="55891" y="493843"/>
                    <a:pt x="64443" y="482746"/>
                  </a:cubicBezTo>
                  <a:cubicBezTo>
                    <a:pt x="64505" y="482663"/>
                    <a:pt x="64588" y="482600"/>
                    <a:pt x="64640" y="482517"/>
                  </a:cubicBezTo>
                  <a:cubicBezTo>
                    <a:pt x="57512" y="493282"/>
                    <a:pt x="50166" y="503902"/>
                    <a:pt x="42227" y="514137"/>
                  </a:cubicBezTo>
                  <a:cubicBezTo>
                    <a:pt x="32875" y="528133"/>
                    <a:pt x="55517" y="535553"/>
                    <a:pt x="64048" y="524528"/>
                  </a:cubicBezTo>
                  <a:cubicBezTo>
                    <a:pt x="65232" y="522751"/>
                    <a:pt x="66604" y="521161"/>
                    <a:pt x="67872" y="519467"/>
                  </a:cubicBezTo>
                  <a:cubicBezTo>
                    <a:pt x="57699" y="535438"/>
                    <a:pt x="47298" y="551264"/>
                    <a:pt x="35795" y="566330"/>
                  </a:cubicBezTo>
                  <a:cubicBezTo>
                    <a:pt x="26079" y="579039"/>
                    <a:pt x="46456" y="586021"/>
                    <a:pt x="55538" y="579049"/>
                  </a:cubicBezTo>
                  <a:cubicBezTo>
                    <a:pt x="61855" y="574196"/>
                    <a:pt x="68370" y="569479"/>
                    <a:pt x="74896" y="564761"/>
                  </a:cubicBezTo>
                  <a:cubicBezTo>
                    <a:pt x="74054" y="566840"/>
                    <a:pt x="73140" y="568980"/>
                    <a:pt x="72350" y="571141"/>
                  </a:cubicBezTo>
                  <a:cubicBezTo>
                    <a:pt x="71459" y="573412"/>
                    <a:pt x="71530" y="575948"/>
                    <a:pt x="72547" y="578166"/>
                  </a:cubicBezTo>
                  <a:cubicBezTo>
                    <a:pt x="65237" y="586288"/>
                    <a:pt x="58859" y="595204"/>
                    <a:pt x="53532" y="604746"/>
                  </a:cubicBezTo>
                  <a:lnTo>
                    <a:pt x="53168" y="605213"/>
                  </a:lnTo>
                  <a:lnTo>
                    <a:pt x="53262" y="605213"/>
                  </a:lnTo>
                  <a:cubicBezTo>
                    <a:pt x="52784" y="606117"/>
                    <a:pt x="52223" y="606948"/>
                    <a:pt x="51786" y="607873"/>
                  </a:cubicBezTo>
                  <a:cubicBezTo>
                    <a:pt x="49095" y="613401"/>
                    <a:pt x="53865" y="619054"/>
                    <a:pt x="58717" y="620810"/>
                  </a:cubicBezTo>
                  <a:cubicBezTo>
                    <a:pt x="59400" y="620977"/>
                    <a:pt x="60095" y="621091"/>
                    <a:pt x="60795" y="621153"/>
                  </a:cubicBezTo>
                  <a:cubicBezTo>
                    <a:pt x="54020" y="633414"/>
                    <a:pt x="47069" y="645582"/>
                    <a:pt x="39536" y="657427"/>
                  </a:cubicBezTo>
                  <a:cubicBezTo>
                    <a:pt x="31223" y="670551"/>
                    <a:pt x="49833" y="677783"/>
                    <a:pt x="59278" y="670146"/>
                  </a:cubicBezTo>
                  <a:lnTo>
                    <a:pt x="59351" y="670084"/>
                  </a:lnTo>
                  <a:cubicBezTo>
                    <a:pt x="52857" y="680475"/>
                    <a:pt x="46165" y="690803"/>
                    <a:pt x="39369" y="701059"/>
                  </a:cubicBezTo>
                  <a:cubicBezTo>
                    <a:pt x="30890" y="713860"/>
                    <a:pt x="49833" y="721841"/>
                    <a:pt x="59112" y="713777"/>
                  </a:cubicBezTo>
                  <a:cubicBezTo>
                    <a:pt x="66005" y="707806"/>
                    <a:pt x="72932" y="701862"/>
                    <a:pt x="79894" y="695946"/>
                  </a:cubicBezTo>
                  <a:cubicBezTo>
                    <a:pt x="82464" y="696935"/>
                    <a:pt x="85267" y="697148"/>
                    <a:pt x="87957" y="696559"/>
                  </a:cubicBezTo>
                  <a:cubicBezTo>
                    <a:pt x="86024" y="702046"/>
                    <a:pt x="83988" y="707501"/>
                    <a:pt x="81723" y="712884"/>
                  </a:cubicBezTo>
                  <a:cubicBezTo>
                    <a:pt x="76164" y="726392"/>
                    <a:pt x="96363" y="729509"/>
                    <a:pt x="104001" y="721612"/>
                  </a:cubicBezTo>
                  <a:cubicBezTo>
                    <a:pt x="109590" y="727683"/>
                    <a:pt x="119043" y="728074"/>
                    <a:pt x="125114" y="722485"/>
                  </a:cubicBezTo>
                  <a:cubicBezTo>
                    <a:pt x="126385" y="721315"/>
                    <a:pt x="127444" y="719933"/>
                    <a:pt x="128243" y="718401"/>
                  </a:cubicBezTo>
                  <a:cubicBezTo>
                    <a:pt x="131700" y="710938"/>
                    <a:pt x="134556" y="703210"/>
                    <a:pt x="136784" y="695292"/>
                  </a:cubicBezTo>
                  <a:cubicBezTo>
                    <a:pt x="143419" y="679815"/>
                    <a:pt x="148483" y="663712"/>
                    <a:pt x="151903" y="647224"/>
                  </a:cubicBezTo>
                  <a:cubicBezTo>
                    <a:pt x="154054" y="634755"/>
                    <a:pt x="136452" y="635731"/>
                    <a:pt x="130175" y="640095"/>
                  </a:cubicBezTo>
                  <a:cubicBezTo>
                    <a:pt x="128284" y="641405"/>
                    <a:pt x="126466" y="642807"/>
                    <a:pt x="124606" y="644158"/>
                  </a:cubicBezTo>
                  <a:cubicBezTo>
                    <a:pt x="122280" y="642571"/>
                    <a:pt x="119525" y="641730"/>
                    <a:pt x="116709" y="641748"/>
                  </a:cubicBezTo>
                  <a:cubicBezTo>
                    <a:pt x="125650" y="624474"/>
                    <a:pt x="133483" y="606649"/>
                    <a:pt x="140161" y="588380"/>
                  </a:cubicBezTo>
                  <a:cubicBezTo>
                    <a:pt x="141080" y="586042"/>
                    <a:pt x="141080" y="583444"/>
                    <a:pt x="140161" y="581106"/>
                  </a:cubicBezTo>
                  <a:cubicBezTo>
                    <a:pt x="141855" y="577656"/>
                    <a:pt x="143569" y="574217"/>
                    <a:pt x="145138" y="570715"/>
                  </a:cubicBezTo>
                  <a:cubicBezTo>
                    <a:pt x="153451" y="552012"/>
                    <a:pt x="162429" y="529058"/>
                    <a:pt x="156236" y="508453"/>
                  </a:cubicBezTo>
                  <a:cubicBezTo>
                    <a:pt x="154403" y="503531"/>
                    <a:pt x="149607" y="500350"/>
                    <a:pt x="144359" y="500577"/>
                  </a:cubicBezTo>
                  <a:lnTo>
                    <a:pt x="145398" y="498613"/>
                  </a:lnTo>
                  <a:cubicBezTo>
                    <a:pt x="148481" y="493902"/>
                    <a:pt x="147161" y="487584"/>
                    <a:pt x="142450" y="484502"/>
                  </a:cubicBezTo>
                  <a:cubicBezTo>
                    <a:pt x="141836" y="484100"/>
                    <a:pt x="141180" y="483765"/>
                    <a:pt x="140494" y="483505"/>
                  </a:cubicBezTo>
                  <a:cubicBezTo>
                    <a:pt x="145582" y="472435"/>
                    <a:pt x="149965" y="461055"/>
                    <a:pt x="153617" y="449433"/>
                  </a:cubicBezTo>
                  <a:cubicBezTo>
                    <a:pt x="155379" y="444207"/>
                    <a:pt x="152571" y="438542"/>
                    <a:pt x="147345" y="436780"/>
                  </a:cubicBezTo>
                  <a:cubicBezTo>
                    <a:pt x="146319" y="436435"/>
                    <a:pt x="145244" y="436258"/>
                    <a:pt x="144162" y="436257"/>
                  </a:cubicBezTo>
                  <a:cubicBezTo>
                    <a:pt x="141762" y="434147"/>
                    <a:pt x="138767" y="432833"/>
                    <a:pt x="135589" y="432496"/>
                  </a:cubicBezTo>
                  <a:cubicBezTo>
                    <a:pt x="138959" y="423100"/>
                    <a:pt x="141834" y="413534"/>
                    <a:pt x="144203" y="403838"/>
                  </a:cubicBezTo>
                  <a:cubicBezTo>
                    <a:pt x="145913" y="398715"/>
                    <a:pt x="143146" y="393177"/>
                    <a:pt x="138024" y="391467"/>
                  </a:cubicBezTo>
                  <a:cubicBezTo>
                    <a:pt x="137665" y="391347"/>
                    <a:pt x="137300" y="391248"/>
                    <a:pt x="136930" y="391171"/>
                  </a:cubicBezTo>
                  <a:cubicBezTo>
                    <a:pt x="147053" y="372855"/>
                    <a:pt x="154036" y="352972"/>
                    <a:pt x="157587" y="332348"/>
                  </a:cubicBezTo>
                  <a:cubicBezTo>
                    <a:pt x="158237" y="328481"/>
                    <a:pt x="156060" y="324693"/>
                    <a:pt x="152391" y="323308"/>
                  </a:cubicBezTo>
                  <a:cubicBezTo>
                    <a:pt x="149819" y="316220"/>
                    <a:pt x="141987" y="312559"/>
                    <a:pt x="134899" y="315132"/>
                  </a:cubicBezTo>
                  <a:cubicBezTo>
                    <a:pt x="133271" y="315723"/>
                    <a:pt x="131770" y="316618"/>
                    <a:pt x="130477" y="317770"/>
                  </a:cubicBezTo>
                  <a:cubicBezTo>
                    <a:pt x="129801" y="318455"/>
                    <a:pt x="129074" y="319089"/>
                    <a:pt x="128399" y="319764"/>
                  </a:cubicBezTo>
                  <a:cubicBezTo>
                    <a:pt x="132867" y="311847"/>
                    <a:pt x="137272" y="303898"/>
                    <a:pt x="141481" y="295865"/>
                  </a:cubicBezTo>
                  <a:lnTo>
                    <a:pt x="141335" y="295865"/>
                  </a:lnTo>
                  <a:cubicBezTo>
                    <a:pt x="141813" y="294951"/>
                    <a:pt x="142374" y="294141"/>
                    <a:pt x="142873" y="293216"/>
                  </a:cubicBezTo>
                  <a:cubicBezTo>
                    <a:pt x="144893" y="289811"/>
                    <a:pt x="143993" y="285428"/>
                    <a:pt x="140795" y="283095"/>
                  </a:cubicBezTo>
                  <a:cubicBezTo>
                    <a:pt x="144411" y="272507"/>
                    <a:pt x="147747" y="261825"/>
                    <a:pt x="150490" y="250956"/>
                  </a:cubicBezTo>
                  <a:cubicBezTo>
                    <a:pt x="151924" y="245027"/>
                    <a:pt x="148279" y="239057"/>
                    <a:pt x="142350" y="237624"/>
                  </a:cubicBezTo>
                  <a:cubicBezTo>
                    <a:pt x="141646" y="237453"/>
                    <a:pt x="140927" y="237353"/>
                    <a:pt x="140203" y="237323"/>
                  </a:cubicBezTo>
                  <a:cubicBezTo>
                    <a:pt x="142603" y="234711"/>
                    <a:pt x="143197" y="230912"/>
                    <a:pt x="141709" y="227691"/>
                  </a:cubicBezTo>
                  <a:cubicBezTo>
                    <a:pt x="145014" y="222942"/>
                    <a:pt x="148328" y="218204"/>
                    <a:pt x="151695" y="213497"/>
                  </a:cubicBezTo>
                  <a:cubicBezTo>
                    <a:pt x="160278" y="201464"/>
                    <a:pt x="140556" y="191354"/>
                    <a:pt x="131952" y="200778"/>
                  </a:cubicBezTo>
                  <a:cubicBezTo>
                    <a:pt x="130248" y="202628"/>
                    <a:pt x="128419" y="204353"/>
                    <a:pt x="126684" y="206171"/>
                  </a:cubicBezTo>
                  <a:cubicBezTo>
                    <a:pt x="132056" y="193868"/>
                    <a:pt x="137148" y="181430"/>
                    <a:pt x="141554" y="168670"/>
                  </a:cubicBezTo>
                  <a:cubicBezTo>
                    <a:pt x="141668" y="168338"/>
                    <a:pt x="141554" y="168067"/>
                    <a:pt x="141689" y="167756"/>
                  </a:cubicBezTo>
                  <a:cubicBezTo>
                    <a:pt x="150864" y="155079"/>
                    <a:pt x="159353" y="142090"/>
                    <a:pt x="167385" y="129195"/>
                  </a:cubicBezTo>
                  <a:cubicBezTo>
                    <a:pt x="172114" y="130776"/>
                    <a:pt x="177325" y="129758"/>
                    <a:pt x="181112" y="126514"/>
                  </a:cubicBezTo>
                  <a:lnTo>
                    <a:pt x="191357" y="115760"/>
                  </a:lnTo>
                  <a:cubicBezTo>
                    <a:pt x="191741" y="116426"/>
                    <a:pt x="192213" y="117037"/>
                    <a:pt x="192760" y="117578"/>
                  </a:cubicBezTo>
                  <a:cubicBezTo>
                    <a:pt x="190601" y="122471"/>
                    <a:pt x="192817" y="128188"/>
                    <a:pt x="197711" y="130347"/>
                  </a:cubicBezTo>
                  <a:cubicBezTo>
                    <a:pt x="198222" y="130573"/>
                    <a:pt x="198753" y="130754"/>
                    <a:pt x="199296" y="130888"/>
                  </a:cubicBezTo>
                  <a:cubicBezTo>
                    <a:pt x="195145" y="138187"/>
                    <a:pt x="191643" y="145836"/>
                    <a:pt x="188832" y="153749"/>
                  </a:cubicBezTo>
                  <a:cubicBezTo>
                    <a:pt x="185486" y="163506"/>
                    <a:pt x="194942" y="168099"/>
                    <a:pt x="203099" y="166769"/>
                  </a:cubicBezTo>
                  <a:cubicBezTo>
                    <a:pt x="195508" y="180066"/>
                    <a:pt x="189867" y="194386"/>
                    <a:pt x="186349" y="209288"/>
                  </a:cubicBezTo>
                  <a:cubicBezTo>
                    <a:pt x="185337" y="215961"/>
                    <a:pt x="189926" y="222190"/>
                    <a:pt x="196599" y="223202"/>
                  </a:cubicBezTo>
                  <a:cubicBezTo>
                    <a:pt x="200653" y="223816"/>
                    <a:pt x="204744" y="222357"/>
                    <a:pt x="207494" y="219315"/>
                  </a:cubicBezTo>
                  <a:cubicBezTo>
                    <a:pt x="209905" y="216770"/>
                    <a:pt x="212201" y="214120"/>
                    <a:pt x="214581" y="211543"/>
                  </a:cubicBezTo>
                  <a:cubicBezTo>
                    <a:pt x="214435" y="218032"/>
                    <a:pt x="219577" y="223411"/>
                    <a:pt x="226066" y="223556"/>
                  </a:cubicBezTo>
                  <a:cubicBezTo>
                    <a:pt x="227635" y="223591"/>
                    <a:pt x="229196" y="223312"/>
                    <a:pt x="230656" y="222734"/>
                  </a:cubicBezTo>
                  <a:cubicBezTo>
                    <a:pt x="230254" y="223773"/>
                    <a:pt x="230032" y="224873"/>
                    <a:pt x="230001" y="225986"/>
                  </a:cubicBezTo>
                  <a:cubicBezTo>
                    <a:pt x="223516" y="235540"/>
                    <a:pt x="217721" y="245545"/>
                    <a:pt x="212658" y="255923"/>
                  </a:cubicBezTo>
                  <a:cubicBezTo>
                    <a:pt x="210527" y="259437"/>
                    <a:pt x="211523" y="264005"/>
                    <a:pt x="214924" y="266314"/>
                  </a:cubicBezTo>
                  <a:cubicBezTo>
                    <a:pt x="212233" y="270470"/>
                    <a:pt x="209614" y="274626"/>
                    <a:pt x="207099" y="278980"/>
                  </a:cubicBezTo>
                  <a:cubicBezTo>
                    <a:pt x="204982" y="282139"/>
                    <a:pt x="204821" y="286221"/>
                    <a:pt x="206684" y="289537"/>
                  </a:cubicBezTo>
                  <a:cubicBezTo>
                    <a:pt x="207245" y="295034"/>
                    <a:pt x="213687" y="298588"/>
                    <a:pt x="219683" y="298536"/>
                  </a:cubicBezTo>
                  <a:cubicBezTo>
                    <a:pt x="214228" y="310702"/>
                    <a:pt x="210462" y="323557"/>
                    <a:pt x="208492" y="336743"/>
                  </a:cubicBezTo>
                  <a:cubicBezTo>
                    <a:pt x="207901" y="339713"/>
                    <a:pt x="209084" y="342756"/>
                    <a:pt x="211526" y="344547"/>
                  </a:cubicBezTo>
                  <a:cubicBezTo>
                    <a:pt x="207951" y="355634"/>
                    <a:pt x="227466" y="361224"/>
                    <a:pt x="235269" y="351197"/>
                  </a:cubicBezTo>
                  <a:cubicBezTo>
                    <a:pt x="236558" y="349555"/>
                    <a:pt x="237898" y="347976"/>
                    <a:pt x="239207" y="346355"/>
                  </a:cubicBezTo>
                  <a:cubicBezTo>
                    <a:pt x="240684" y="347195"/>
                    <a:pt x="242288" y="347788"/>
                    <a:pt x="243956" y="348111"/>
                  </a:cubicBezTo>
                  <a:cubicBezTo>
                    <a:pt x="241878" y="351228"/>
                    <a:pt x="239800" y="354408"/>
                    <a:pt x="237992" y="357691"/>
                  </a:cubicBezTo>
                  <a:cubicBezTo>
                    <a:pt x="234881" y="362514"/>
                    <a:pt x="236268" y="368945"/>
                    <a:pt x="241090" y="372056"/>
                  </a:cubicBezTo>
                  <a:cubicBezTo>
                    <a:pt x="242502" y="372966"/>
                    <a:pt x="244112" y="373521"/>
                    <a:pt x="245785" y="373673"/>
                  </a:cubicBezTo>
                  <a:cubicBezTo>
                    <a:pt x="245109" y="374763"/>
                    <a:pt x="244465" y="375875"/>
                    <a:pt x="243790" y="376966"/>
                  </a:cubicBezTo>
                  <a:cubicBezTo>
                    <a:pt x="241156" y="380628"/>
                    <a:pt x="241433" y="385630"/>
                    <a:pt x="244455" y="388978"/>
                  </a:cubicBezTo>
                  <a:cubicBezTo>
                    <a:pt x="234677" y="402715"/>
                    <a:pt x="225044" y="416556"/>
                    <a:pt x="215724" y="430625"/>
                  </a:cubicBezTo>
                  <a:cubicBezTo>
                    <a:pt x="207297" y="443323"/>
                    <a:pt x="226229" y="451604"/>
                    <a:pt x="235467" y="443343"/>
                  </a:cubicBezTo>
                  <a:cubicBezTo>
                    <a:pt x="239155" y="440039"/>
                    <a:pt x="242740" y="436631"/>
                    <a:pt x="246284" y="433212"/>
                  </a:cubicBezTo>
                  <a:lnTo>
                    <a:pt x="242813" y="438491"/>
                  </a:lnTo>
                  <a:cubicBezTo>
                    <a:pt x="237285" y="446949"/>
                    <a:pt x="242813" y="452571"/>
                    <a:pt x="250003" y="453703"/>
                  </a:cubicBezTo>
                  <a:cubicBezTo>
                    <a:pt x="244787" y="461725"/>
                    <a:pt x="239425" y="469646"/>
                    <a:pt x="233918" y="477467"/>
                  </a:cubicBezTo>
                  <a:cubicBezTo>
                    <a:pt x="227798" y="486123"/>
                    <a:pt x="234386" y="492098"/>
                    <a:pt x="242345" y="492825"/>
                  </a:cubicBezTo>
                  <a:cubicBezTo>
                    <a:pt x="236610" y="501979"/>
                    <a:pt x="245785" y="508328"/>
                    <a:pt x="254721" y="507518"/>
                  </a:cubicBezTo>
                  <a:cubicBezTo>
                    <a:pt x="250419" y="514944"/>
                    <a:pt x="245916" y="522273"/>
                    <a:pt x="241213" y="529505"/>
                  </a:cubicBezTo>
                  <a:cubicBezTo>
                    <a:pt x="233440" y="541465"/>
                    <a:pt x="247655" y="547897"/>
                    <a:pt x="257714" y="543699"/>
                  </a:cubicBezTo>
                  <a:cubicBezTo>
                    <a:pt x="250314" y="556207"/>
                    <a:pt x="242177" y="568265"/>
                    <a:pt x="233347" y="579808"/>
                  </a:cubicBezTo>
                  <a:cubicBezTo>
                    <a:pt x="225429" y="589990"/>
                    <a:pt x="237908" y="597378"/>
                    <a:pt x="247894" y="594791"/>
                  </a:cubicBezTo>
                  <a:cubicBezTo>
                    <a:pt x="245442" y="599166"/>
                    <a:pt x="243021" y="603550"/>
                    <a:pt x="240506" y="607904"/>
                  </a:cubicBezTo>
                  <a:cubicBezTo>
                    <a:pt x="232193" y="622452"/>
                    <a:pt x="253942" y="629653"/>
                    <a:pt x="262327" y="618295"/>
                  </a:cubicBezTo>
                  <a:cubicBezTo>
                    <a:pt x="263709" y="616425"/>
                    <a:pt x="265101" y="614575"/>
                    <a:pt x="266483" y="612715"/>
                  </a:cubicBezTo>
                  <a:cubicBezTo>
                    <a:pt x="263366" y="619574"/>
                    <a:pt x="260062" y="626359"/>
                    <a:pt x="256841" y="633113"/>
                  </a:cubicBezTo>
                  <a:cubicBezTo>
                    <a:pt x="251001" y="645353"/>
                    <a:pt x="270868" y="649987"/>
                    <a:pt x="277986" y="643140"/>
                  </a:cubicBezTo>
                  <a:cubicBezTo>
                    <a:pt x="280064" y="641145"/>
                    <a:pt x="282070" y="639046"/>
                    <a:pt x="284096" y="636906"/>
                  </a:cubicBezTo>
                  <a:cubicBezTo>
                    <a:pt x="278537" y="647546"/>
                    <a:pt x="271835" y="657812"/>
                    <a:pt x="266857" y="668078"/>
                  </a:cubicBezTo>
                  <a:cubicBezTo>
                    <a:pt x="264576" y="671674"/>
                    <a:pt x="265642" y="676438"/>
                    <a:pt x="269237" y="678719"/>
                  </a:cubicBezTo>
                  <a:cubicBezTo>
                    <a:pt x="269884" y="679129"/>
                    <a:pt x="270588" y="679440"/>
                    <a:pt x="271326" y="679643"/>
                  </a:cubicBezTo>
                  <a:cubicBezTo>
                    <a:pt x="266941" y="687374"/>
                    <a:pt x="262639" y="695157"/>
                    <a:pt x="258857" y="703241"/>
                  </a:cubicBezTo>
                  <a:cubicBezTo>
                    <a:pt x="253858" y="713995"/>
                    <a:pt x="269736" y="719513"/>
                    <a:pt x="277280" y="715149"/>
                  </a:cubicBezTo>
                  <a:cubicBezTo>
                    <a:pt x="277560" y="714993"/>
                    <a:pt x="277810" y="714816"/>
                    <a:pt x="278090" y="714661"/>
                  </a:cubicBezTo>
                  <a:cubicBezTo>
                    <a:pt x="283631" y="718046"/>
                    <a:pt x="290684" y="717675"/>
                    <a:pt x="295838" y="713726"/>
                  </a:cubicBezTo>
                  <a:cubicBezTo>
                    <a:pt x="303735" y="706878"/>
                    <a:pt x="310010" y="698360"/>
                    <a:pt x="314209" y="688787"/>
                  </a:cubicBezTo>
                  <a:cubicBezTo>
                    <a:pt x="316114" y="685285"/>
                    <a:pt x="315085" y="680911"/>
                    <a:pt x="311819" y="678625"/>
                  </a:cubicBezTo>
                  <a:cubicBezTo>
                    <a:pt x="317461" y="666509"/>
                    <a:pt x="323322" y="654487"/>
                    <a:pt x="327977" y="641924"/>
                  </a:cubicBezTo>
                  <a:cubicBezTo>
                    <a:pt x="331094" y="633476"/>
                    <a:pt x="322387" y="627595"/>
                    <a:pt x="314697" y="628416"/>
                  </a:cubicBezTo>
                  <a:cubicBezTo>
                    <a:pt x="319893" y="615022"/>
                    <a:pt x="325171" y="601701"/>
                    <a:pt x="330013" y="588182"/>
                  </a:cubicBezTo>
                  <a:cubicBezTo>
                    <a:pt x="334492" y="575713"/>
                    <a:pt x="316505" y="570954"/>
                    <a:pt x="308868" y="578166"/>
                  </a:cubicBezTo>
                  <a:cubicBezTo>
                    <a:pt x="307538" y="579423"/>
                    <a:pt x="306312" y="580774"/>
                    <a:pt x="305023" y="582062"/>
                  </a:cubicBezTo>
                  <a:cubicBezTo>
                    <a:pt x="308959" y="570331"/>
                    <a:pt x="312155" y="558365"/>
                    <a:pt x="314593" y="546234"/>
                  </a:cubicBezTo>
                  <a:cubicBezTo>
                    <a:pt x="320468" y="527739"/>
                    <a:pt x="324843" y="508801"/>
                    <a:pt x="327676" y="489604"/>
                  </a:cubicBezTo>
                  <a:cubicBezTo>
                    <a:pt x="328954" y="483120"/>
                    <a:pt x="321566" y="478880"/>
                    <a:pt x="315570" y="478808"/>
                  </a:cubicBezTo>
                  <a:cubicBezTo>
                    <a:pt x="315778" y="478226"/>
                    <a:pt x="316048" y="477675"/>
                    <a:pt x="316245" y="477093"/>
                  </a:cubicBezTo>
                  <a:cubicBezTo>
                    <a:pt x="317567" y="473863"/>
                    <a:pt x="316844" y="470156"/>
                    <a:pt x="314406" y="467658"/>
                  </a:cubicBezTo>
                  <a:cubicBezTo>
                    <a:pt x="314936" y="464053"/>
                    <a:pt x="315643" y="460488"/>
                    <a:pt x="315975" y="456852"/>
                  </a:cubicBezTo>
                  <a:cubicBezTo>
                    <a:pt x="316678" y="453225"/>
                    <a:pt x="314864" y="449576"/>
                    <a:pt x="311549" y="447947"/>
                  </a:cubicBezTo>
                  <a:cubicBezTo>
                    <a:pt x="312338" y="446139"/>
                    <a:pt x="313201" y="444352"/>
                    <a:pt x="313991" y="442533"/>
                  </a:cubicBezTo>
                  <a:cubicBezTo>
                    <a:pt x="315728" y="439133"/>
                    <a:pt x="314863" y="434981"/>
                    <a:pt x="311913" y="432558"/>
                  </a:cubicBezTo>
                  <a:cubicBezTo>
                    <a:pt x="312567" y="430656"/>
                    <a:pt x="313128" y="428734"/>
                    <a:pt x="313627" y="426801"/>
                  </a:cubicBezTo>
                  <a:cubicBezTo>
                    <a:pt x="316859" y="421356"/>
                    <a:pt x="320090" y="415922"/>
                    <a:pt x="323249" y="410436"/>
                  </a:cubicBezTo>
                  <a:cubicBezTo>
                    <a:pt x="326277" y="405041"/>
                    <a:pt x="324358" y="398213"/>
                    <a:pt x="318963" y="395185"/>
                  </a:cubicBezTo>
                  <a:cubicBezTo>
                    <a:pt x="316950" y="394055"/>
                    <a:pt x="314636" y="393574"/>
                    <a:pt x="312339" y="393810"/>
                  </a:cubicBezTo>
                  <a:cubicBezTo>
                    <a:pt x="313128" y="392314"/>
                    <a:pt x="313949" y="390828"/>
                    <a:pt x="314718" y="389321"/>
                  </a:cubicBezTo>
                  <a:lnTo>
                    <a:pt x="314832" y="389196"/>
                  </a:lnTo>
                  <a:lnTo>
                    <a:pt x="314832" y="389196"/>
                  </a:lnTo>
                  <a:cubicBezTo>
                    <a:pt x="315290" y="388292"/>
                    <a:pt x="315788" y="387409"/>
                    <a:pt x="316245" y="386516"/>
                  </a:cubicBezTo>
                  <a:cubicBezTo>
                    <a:pt x="317800" y="383049"/>
                    <a:pt x="316832" y="378971"/>
                    <a:pt x="313887" y="376572"/>
                  </a:cubicBezTo>
                  <a:cubicBezTo>
                    <a:pt x="314645" y="373704"/>
                    <a:pt x="315290" y="370794"/>
                    <a:pt x="315903" y="367885"/>
                  </a:cubicBezTo>
                  <a:cubicBezTo>
                    <a:pt x="322989" y="355894"/>
                    <a:pt x="329837" y="343778"/>
                    <a:pt x="336258" y="331392"/>
                  </a:cubicBezTo>
                  <a:lnTo>
                    <a:pt x="336477" y="331132"/>
                  </a:lnTo>
                  <a:lnTo>
                    <a:pt x="336414" y="331132"/>
                  </a:lnTo>
                  <a:cubicBezTo>
                    <a:pt x="336871" y="330228"/>
                    <a:pt x="337401" y="329366"/>
                    <a:pt x="337869" y="328462"/>
                  </a:cubicBezTo>
                  <a:cubicBezTo>
                    <a:pt x="340664" y="322986"/>
                    <a:pt x="335697" y="317250"/>
                    <a:pt x="330928" y="315525"/>
                  </a:cubicBezTo>
                  <a:cubicBezTo>
                    <a:pt x="326951" y="314173"/>
                    <a:pt x="322571" y="314761"/>
                    <a:pt x="319093" y="317115"/>
                  </a:cubicBezTo>
                  <a:cubicBezTo>
                    <a:pt x="316800" y="314451"/>
                    <a:pt x="313483" y="312886"/>
                    <a:pt x="309969" y="312813"/>
                  </a:cubicBezTo>
                  <a:cubicBezTo>
                    <a:pt x="310073" y="312428"/>
                    <a:pt x="309969" y="312148"/>
                    <a:pt x="310104" y="311774"/>
                  </a:cubicBezTo>
                  <a:cubicBezTo>
                    <a:pt x="313139" y="306329"/>
                    <a:pt x="316339" y="300988"/>
                    <a:pt x="319300" y="295502"/>
                  </a:cubicBezTo>
                  <a:cubicBezTo>
                    <a:pt x="324434" y="286004"/>
                    <a:pt x="318095" y="280279"/>
                    <a:pt x="310416" y="279915"/>
                  </a:cubicBezTo>
                  <a:cubicBezTo>
                    <a:pt x="313534" y="275915"/>
                    <a:pt x="316651" y="271935"/>
                    <a:pt x="319352" y="267976"/>
                  </a:cubicBezTo>
                  <a:cubicBezTo>
                    <a:pt x="322605" y="264671"/>
                    <a:pt x="322562" y="259355"/>
                    <a:pt x="319257" y="256103"/>
                  </a:cubicBezTo>
                  <a:cubicBezTo>
                    <a:pt x="319170" y="256017"/>
                    <a:pt x="319080" y="255933"/>
                    <a:pt x="318989" y="255850"/>
                  </a:cubicBezTo>
                  <a:cubicBezTo>
                    <a:pt x="319529" y="254219"/>
                    <a:pt x="319914" y="252525"/>
                    <a:pt x="320423" y="250883"/>
                  </a:cubicBezTo>
                  <a:cubicBezTo>
                    <a:pt x="321410" y="249512"/>
                    <a:pt x="322449" y="248192"/>
                    <a:pt x="323415" y="246810"/>
                  </a:cubicBezTo>
                  <a:cubicBezTo>
                    <a:pt x="325781" y="243975"/>
                    <a:pt x="326191" y="239989"/>
                    <a:pt x="324454" y="236731"/>
                  </a:cubicBezTo>
                  <a:cubicBezTo>
                    <a:pt x="326064" y="229932"/>
                    <a:pt x="327320" y="223054"/>
                    <a:pt x="328216" y="216125"/>
                  </a:cubicBezTo>
                  <a:cubicBezTo>
                    <a:pt x="328715" y="212381"/>
                    <a:pt x="326677" y="208759"/>
                    <a:pt x="323218" y="207241"/>
                  </a:cubicBezTo>
                  <a:cubicBezTo>
                    <a:pt x="325067" y="202721"/>
                    <a:pt x="326782" y="198139"/>
                    <a:pt x="328216" y="193411"/>
                  </a:cubicBezTo>
                  <a:cubicBezTo>
                    <a:pt x="330032" y="188576"/>
                    <a:pt x="327585" y="183184"/>
                    <a:pt x="322750" y="181368"/>
                  </a:cubicBezTo>
                  <a:cubicBezTo>
                    <a:pt x="322654" y="181332"/>
                    <a:pt x="322557" y="181297"/>
                    <a:pt x="322459" y="181264"/>
                  </a:cubicBezTo>
                  <a:cubicBezTo>
                    <a:pt x="320881" y="178698"/>
                    <a:pt x="318333" y="176877"/>
                    <a:pt x="315393" y="176214"/>
                  </a:cubicBezTo>
                  <a:cubicBezTo>
                    <a:pt x="315393" y="175487"/>
                    <a:pt x="315539" y="174770"/>
                    <a:pt x="315560" y="174042"/>
                  </a:cubicBezTo>
                  <a:cubicBezTo>
                    <a:pt x="315611" y="172300"/>
                    <a:pt x="315152" y="170581"/>
                    <a:pt x="314240" y="169096"/>
                  </a:cubicBezTo>
                  <a:cubicBezTo>
                    <a:pt x="315175" y="167350"/>
                    <a:pt x="316142" y="165626"/>
                    <a:pt x="317025" y="163901"/>
                  </a:cubicBezTo>
                  <a:lnTo>
                    <a:pt x="317129" y="163766"/>
                  </a:lnTo>
                  <a:lnTo>
                    <a:pt x="317129" y="163766"/>
                  </a:lnTo>
                  <a:cubicBezTo>
                    <a:pt x="317576" y="162862"/>
                    <a:pt x="318116" y="161999"/>
                    <a:pt x="318552" y="161085"/>
                  </a:cubicBezTo>
                  <a:cubicBezTo>
                    <a:pt x="319643" y="158772"/>
                    <a:pt x="319522" y="156070"/>
                    <a:pt x="318230" y="153863"/>
                  </a:cubicBezTo>
                  <a:cubicBezTo>
                    <a:pt x="318760" y="153001"/>
                    <a:pt x="319332" y="152180"/>
                    <a:pt x="319851" y="151317"/>
                  </a:cubicBezTo>
                  <a:cubicBezTo>
                    <a:pt x="323095" y="147343"/>
                    <a:pt x="322503" y="141491"/>
                    <a:pt x="318528" y="138247"/>
                  </a:cubicBezTo>
                  <a:cubicBezTo>
                    <a:pt x="317624" y="137509"/>
                    <a:pt x="316588" y="136948"/>
                    <a:pt x="315476" y="136593"/>
                  </a:cubicBezTo>
                  <a:cubicBezTo>
                    <a:pt x="323997" y="126130"/>
                    <a:pt x="332580" y="115729"/>
                    <a:pt x="340862" y="105203"/>
                  </a:cubicBezTo>
                  <a:cubicBezTo>
                    <a:pt x="351034" y="91840"/>
                    <a:pt x="327790" y="83880"/>
                    <a:pt x="318874" y="94593"/>
                  </a:cubicBezTo>
                  <a:close/>
                  <a:moveTo>
                    <a:pt x="135537" y="125891"/>
                  </a:moveTo>
                  <a:cubicBezTo>
                    <a:pt x="137761" y="124083"/>
                    <a:pt x="139922" y="122212"/>
                    <a:pt x="142063" y="120332"/>
                  </a:cubicBezTo>
                  <a:cubicBezTo>
                    <a:pt x="141872" y="121011"/>
                    <a:pt x="141751" y="121707"/>
                    <a:pt x="141699" y="122410"/>
                  </a:cubicBezTo>
                  <a:cubicBezTo>
                    <a:pt x="135122" y="131086"/>
                    <a:pt x="128492" y="139732"/>
                    <a:pt x="121717" y="148273"/>
                  </a:cubicBezTo>
                  <a:cubicBezTo>
                    <a:pt x="126258" y="140854"/>
                    <a:pt x="130872" y="133466"/>
                    <a:pt x="135371" y="126026"/>
                  </a:cubicBezTo>
                  <a:close/>
                  <a:moveTo>
                    <a:pt x="107336" y="591674"/>
                  </a:moveTo>
                  <a:cubicBezTo>
                    <a:pt x="105912" y="591896"/>
                    <a:pt x="104517" y="592279"/>
                    <a:pt x="103180" y="592816"/>
                  </a:cubicBezTo>
                  <a:cubicBezTo>
                    <a:pt x="110453" y="578810"/>
                    <a:pt x="117654" y="564761"/>
                    <a:pt x="125125" y="550879"/>
                  </a:cubicBezTo>
                  <a:cubicBezTo>
                    <a:pt x="126759" y="548197"/>
                    <a:pt x="127161" y="544941"/>
                    <a:pt x="126227" y="541943"/>
                  </a:cubicBezTo>
                  <a:cubicBezTo>
                    <a:pt x="127817" y="540176"/>
                    <a:pt x="129490" y="538493"/>
                    <a:pt x="131142" y="536799"/>
                  </a:cubicBezTo>
                  <a:cubicBezTo>
                    <a:pt x="128265" y="547857"/>
                    <a:pt x="124206" y="558573"/>
                    <a:pt x="119036" y="568762"/>
                  </a:cubicBezTo>
                  <a:cubicBezTo>
                    <a:pt x="115400" y="576565"/>
                    <a:pt x="111409" y="584140"/>
                    <a:pt x="107336" y="591674"/>
                  </a:cubicBezTo>
                  <a:close/>
                </a:path>
              </a:pathLst>
            </a:custGeom>
            <a:solidFill>
              <a:srgbClr val="C6DFEA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157">
              <a:extLst>
                <a:ext uri="{FF2B5EF4-FFF2-40B4-BE49-F238E27FC236}">
                  <a16:creationId xmlns:a16="http://schemas.microsoft.com/office/drawing/2014/main" id="{49F1533D-E330-4CF9-87B0-1C275AAF9E8B}"/>
                </a:ext>
              </a:extLst>
            </p:cNvPr>
            <p:cNvSpPr/>
            <p:nvPr/>
          </p:nvSpPr>
          <p:spPr>
            <a:xfrm>
              <a:off x="1017546" y="2672415"/>
              <a:ext cx="185097" cy="86127"/>
            </a:xfrm>
            <a:custGeom>
              <a:avLst/>
              <a:gdLst>
                <a:gd name="connsiteX0" fmla="*/ 184869 w 185097"/>
                <a:gd name="connsiteY0" fmla="*/ 66046 h 86127"/>
                <a:gd name="connsiteX1" fmla="*/ 177596 w 185097"/>
                <a:gd name="connsiteY1" fmla="*/ 53068 h 86127"/>
                <a:gd name="connsiteX2" fmla="*/ 170904 w 185097"/>
                <a:gd name="connsiteY2" fmla="*/ 43914 h 86127"/>
                <a:gd name="connsiteX3" fmla="*/ 153156 w 185097"/>
                <a:gd name="connsiteY3" fmla="*/ 38625 h 86127"/>
                <a:gd name="connsiteX4" fmla="*/ 153229 w 185097"/>
                <a:gd name="connsiteY4" fmla="*/ 36297 h 86127"/>
                <a:gd name="connsiteX5" fmla="*/ 133704 w 185097"/>
                <a:gd name="connsiteY5" fmla="*/ 29554 h 86127"/>
                <a:gd name="connsiteX6" fmla="*/ 130774 w 185097"/>
                <a:gd name="connsiteY6" fmla="*/ 19952 h 86127"/>
                <a:gd name="connsiteX7" fmla="*/ 113954 w 185097"/>
                <a:gd name="connsiteY7" fmla="*/ 13791 h 86127"/>
                <a:gd name="connsiteX8" fmla="*/ 108600 w 185097"/>
                <a:gd name="connsiteY8" fmla="*/ 18477 h 86127"/>
                <a:gd name="connsiteX9" fmla="*/ 90889 w 185097"/>
                <a:gd name="connsiteY9" fmla="*/ 12879 h 86127"/>
                <a:gd name="connsiteX10" fmla="*/ 88140 w 185097"/>
                <a:gd name="connsiteY10" fmla="*/ 14788 h 86127"/>
                <a:gd name="connsiteX11" fmla="*/ 87641 w 185097"/>
                <a:gd name="connsiteY11" fmla="*/ 7369 h 86127"/>
                <a:gd name="connsiteX12" fmla="*/ 64012 w 185097"/>
                <a:gd name="connsiteY12" fmla="*/ 8210 h 86127"/>
                <a:gd name="connsiteX13" fmla="*/ 59939 w 185097"/>
                <a:gd name="connsiteY13" fmla="*/ 21116 h 86127"/>
                <a:gd name="connsiteX14" fmla="*/ 38253 w 185097"/>
                <a:gd name="connsiteY14" fmla="*/ 26187 h 86127"/>
                <a:gd name="connsiteX15" fmla="*/ 36757 w 185097"/>
                <a:gd name="connsiteY15" fmla="*/ 30468 h 86127"/>
                <a:gd name="connsiteX16" fmla="*/ 17654 w 185097"/>
                <a:gd name="connsiteY16" fmla="*/ 30381 h 86127"/>
                <a:gd name="connsiteX17" fmla="*/ 14760 w 185097"/>
                <a:gd name="connsiteY17" fmla="*/ 34624 h 86127"/>
                <a:gd name="connsiteX18" fmla="*/ 12474 w 185097"/>
                <a:gd name="connsiteY18" fmla="*/ 43176 h 86127"/>
                <a:gd name="connsiteX19" fmla="*/ 4 w 185097"/>
                <a:gd name="connsiteY19" fmla="*/ 56892 h 86127"/>
                <a:gd name="connsiteX20" fmla="*/ 2083 w 185097"/>
                <a:gd name="connsiteY20" fmla="*/ 66909 h 86127"/>
                <a:gd name="connsiteX21" fmla="*/ 3371 w 185097"/>
                <a:gd name="connsiteY21" fmla="*/ 73299 h 86127"/>
                <a:gd name="connsiteX22" fmla="*/ 3953 w 185097"/>
                <a:gd name="connsiteY22" fmla="*/ 76510 h 86127"/>
                <a:gd name="connsiteX23" fmla="*/ 4057 w 185097"/>
                <a:gd name="connsiteY23" fmla="*/ 76936 h 86127"/>
                <a:gd name="connsiteX24" fmla="*/ 26595 w 185097"/>
                <a:gd name="connsiteY24" fmla="*/ 80490 h 86127"/>
                <a:gd name="connsiteX25" fmla="*/ 46248 w 185097"/>
                <a:gd name="connsiteY25" fmla="*/ 76942 h 86127"/>
                <a:gd name="connsiteX26" fmla="*/ 47377 w 185097"/>
                <a:gd name="connsiteY26" fmla="*/ 75003 h 86127"/>
                <a:gd name="connsiteX27" fmla="*/ 48686 w 185097"/>
                <a:gd name="connsiteY27" fmla="*/ 71262 h 86127"/>
                <a:gd name="connsiteX28" fmla="*/ 66101 w 185097"/>
                <a:gd name="connsiteY28" fmla="*/ 70358 h 86127"/>
                <a:gd name="connsiteX29" fmla="*/ 66101 w 185097"/>
                <a:gd name="connsiteY29" fmla="*/ 70483 h 86127"/>
                <a:gd name="connsiteX30" fmla="*/ 88410 w 185097"/>
                <a:gd name="connsiteY30" fmla="*/ 72198 h 86127"/>
                <a:gd name="connsiteX31" fmla="*/ 91528 w 185097"/>
                <a:gd name="connsiteY31" fmla="*/ 67117 h 86127"/>
                <a:gd name="connsiteX32" fmla="*/ 109613 w 185097"/>
                <a:gd name="connsiteY32" fmla="*/ 70649 h 86127"/>
                <a:gd name="connsiteX33" fmla="*/ 112995 w 185097"/>
                <a:gd name="connsiteY33" fmla="*/ 67335 h 86127"/>
                <a:gd name="connsiteX34" fmla="*/ 116954 w 185097"/>
                <a:gd name="connsiteY34" fmla="*/ 61318 h 86127"/>
                <a:gd name="connsiteX35" fmla="*/ 117806 w 185097"/>
                <a:gd name="connsiteY35" fmla="*/ 64083 h 86127"/>
                <a:gd name="connsiteX36" fmla="*/ 132346 w 185097"/>
                <a:gd name="connsiteY36" fmla="*/ 70837 h 86127"/>
                <a:gd name="connsiteX37" fmla="*/ 133548 w 185097"/>
                <a:gd name="connsiteY37" fmla="*/ 70317 h 86127"/>
                <a:gd name="connsiteX38" fmla="*/ 154829 w 185097"/>
                <a:gd name="connsiteY38" fmla="*/ 69839 h 86127"/>
                <a:gd name="connsiteX39" fmla="*/ 157770 w 185097"/>
                <a:gd name="connsiteY39" fmla="*/ 66649 h 86127"/>
                <a:gd name="connsiteX40" fmla="*/ 161157 w 185097"/>
                <a:gd name="connsiteY40" fmla="*/ 72405 h 86127"/>
                <a:gd name="connsiteX41" fmla="*/ 184869 w 185097"/>
                <a:gd name="connsiteY41" fmla="*/ 66046 h 8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5097" h="86127">
                  <a:moveTo>
                    <a:pt x="184869" y="66046"/>
                  </a:moveTo>
                  <a:cubicBezTo>
                    <a:pt x="183720" y="61120"/>
                    <a:pt x="181198" y="56619"/>
                    <a:pt x="177596" y="53068"/>
                  </a:cubicBezTo>
                  <a:cubicBezTo>
                    <a:pt x="174915" y="50169"/>
                    <a:pt x="171735" y="47945"/>
                    <a:pt x="170904" y="43914"/>
                  </a:cubicBezTo>
                  <a:cubicBezTo>
                    <a:pt x="169210" y="35726"/>
                    <a:pt x="159723" y="35102"/>
                    <a:pt x="153156" y="38625"/>
                  </a:cubicBezTo>
                  <a:cubicBezTo>
                    <a:pt x="153156" y="37835"/>
                    <a:pt x="153156" y="37097"/>
                    <a:pt x="153229" y="36297"/>
                  </a:cubicBezTo>
                  <a:cubicBezTo>
                    <a:pt x="154154" y="25054"/>
                    <a:pt x="141217" y="24462"/>
                    <a:pt x="133704" y="29554"/>
                  </a:cubicBezTo>
                  <a:cubicBezTo>
                    <a:pt x="132811" y="26332"/>
                    <a:pt x="131855" y="23121"/>
                    <a:pt x="130774" y="19952"/>
                  </a:cubicBezTo>
                  <a:cubicBezTo>
                    <a:pt x="127831" y="13606"/>
                    <a:pt x="120300" y="10848"/>
                    <a:pt x="113954" y="13791"/>
                  </a:cubicBezTo>
                  <a:cubicBezTo>
                    <a:pt x="111758" y="14809"/>
                    <a:pt x="109900" y="16436"/>
                    <a:pt x="108600" y="18477"/>
                  </a:cubicBezTo>
                  <a:cubicBezTo>
                    <a:pt x="105255" y="12040"/>
                    <a:pt x="97326" y="9534"/>
                    <a:pt x="90889" y="12879"/>
                  </a:cubicBezTo>
                  <a:cubicBezTo>
                    <a:pt x="89895" y="13395"/>
                    <a:pt x="88971" y="14037"/>
                    <a:pt x="88140" y="14788"/>
                  </a:cubicBezTo>
                  <a:cubicBezTo>
                    <a:pt x="87984" y="12315"/>
                    <a:pt x="87922" y="9842"/>
                    <a:pt x="87641" y="7369"/>
                  </a:cubicBezTo>
                  <a:cubicBezTo>
                    <a:pt x="86322" y="-4061"/>
                    <a:pt x="66537" y="-944"/>
                    <a:pt x="64012" y="8210"/>
                  </a:cubicBezTo>
                  <a:cubicBezTo>
                    <a:pt x="62818" y="12564"/>
                    <a:pt x="61425" y="16856"/>
                    <a:pt x="59939" y="21116"/>
                  </a:cubicBezTo>
                  <a:cubicBezTo>
                    <a:pt x="54744" y="14881"/>
                    <a:pt x="41090" y="18944"/>
                    <a:pt x="38253" y="26187"/>
                  </a:cubicBezTo>
                  <a:cubicBezTo>
                    <a:pt x="37703" y="27600"/>
                    <a:pt x="37266" y="29044"/>
                    <a:pt x="36757" y="30468"/>
                  </a:cubicBezTo>
                  <a:cubicBezTo>
                    <a:pt x="31506" y="25169"/>
                    <a:pt x="22953" y="25130"/>
                    <a:pt x="17654" y="30381"/>
                  </a:cubicBezTo>
                  <a:cubicBezTo>
                    <a:pt x="16427" y="31597"/>
                    <a:pt x="15444" y="33038"/>
                    <a:pt x="14760" y="34624"/>
                  </a:cubicBezTo>
                  <a:cubicBezTo>
                    <a:pt x="14001" y="37471"/>
                    <a:pt x="13232" y="40318"/>
                    <a:pt x="12474" y="43176"/>
                  </a:cubicBezTo>
                  <a:cubicBezTo>
                    <a:pt x="5316" y="43674"/>
                    <a:pt x="-180" y="49720"/>
                    <a:pt x="4" y="56892"/>
                  </a:cubicBezTo>
                  <a:cubicBezTo>
                    <a:pt x="420" y="60248"/>
                    <a:pt x="1355" y="63604"/>
                    <a:pt x="2083" y="66909"/>
                  </a:cubicBezTo>
                  <a:cubicBezTo>
                    <a:pt x="2519" y="69039"/>
                    <a:pt x="2966" y="71169"/>
                    <a:pt x="3371" y="73299"/>
                  </a:cubicBezTo>
                  <a:cubicBezTo>
                    <a:pt x="3579" y="74338"/>
                    <a:pt x="3776" y="75440"/>
                    <a:pt x="3953" y="76510"/>
                  </a:cubicBezTo>
                  <a:cubicBezTo>
                    <a:pt x="4015" y="76884"/>
                    <a:pt x="4036" y="76915"/>
                    <a:pt x="4057" y="76936"/>
                  </a:cubicBezTo>
                  <a:cubicBezTo>
                    <a:pt x="4545" y="88002"/>
                    <a:pt x="21462" y="88938"/>
                    <a:pt x="26595" y="80490"/>
                  </a:cubicBezTo>
                  <a:cubicBezTo>
                    <a:pt x="33001" y="84937"/>
                    <a:pt x="41800" y="83349"/>
                    <a:pt x="46248" y="76942"/>
                  </a:cubicBezTo>
                  <a:cubicBezTo>
                    <a:pt x="46675" y="76327"/>
                    <a:pt x="47052" y="75678"/>
                    <a:pt x="47377" y="75003"/>
                  </a:cubicBezTo>
                  <a:cubicBezTo>
                    <a:pt x="47865" y="73777"/>
                    <a:pt x="48239" y="72509"/>
                    <a:pt x="48686" y="71262"/>
                  </a:cubicBezTo>
                  <a:cubicBezTo>
                    <a:pt x="54058" y="74825"/>
                    <a:pt x="61127" y="74458"/>
                    <a:pt x="66101" y="70358"/>
                  </a:cubicBezTo>
                  <a:lnTo>
                    <a:pt x="66101" y="70483"/>
                  </a:lnTo>
                  <a:cubicBezTo>
                    <a:pt x="67327" y="81061"/>
                    <a:pt x="84025" y="78796"/>
                    <a:pt x="88410" y="72198"/>
                  </a:cubicBezTo>
                  <a:cubicBezTo>
                    <a:pt x="89522" y="70545"/>
                    <a:pt x="90489" y="68810"/>
                    <a:pt x="91528" y="67117"/>
                  </a:cubicBezTo>
                  <a:cubicBezTo>
                    <a:pt x="95547" y="73086"/>
                    <a:pt x="103644" y="74668"/>
                    <a:pt x="109613" y="70649"/>
                  </a:cubicBezTo>
                  <a:cubicBezTo>
                    <a:pt x="110934" y="69760"/>
                    <a:pt x="112080" y="68636"/>
                    <a:pt x="112995" y="67335"/>
                  </a:cubicBezTo>
                  <a:cubicBezTo>
                    <a:pt x="114429" y="65423"/>
                    <a:pt x="115655" y="63345"/>
                    <a:pt x="116954" y="61318"/>
                  </a:cubicBezTo>
                  <a:cubicBezTo>
                    <a:pt x="117245" y="62233"/>
                    <a:pt x="117495" y="63168"/>
                    <a:pt x="117806" y="64083"/>
                  </a:cubicBezTo>
                  <a:cubicBezTo>
                    <a:pt x="119956" y="69963"/>
                    <a:pt x="126466" y="72987"/>
                    <a:pt x="132346" y="70837"/>
                  </a:cubicBezTo>
                  <a:cubicBezTo>
                    <a:pt x="132756" y="70687"/>
                    <a:pt x="133158" y="70513"/>
                    <a:pt x="133548" y="70317"/>
                  </a:cubicBezTo>
                  <a:cubicBezTo>
                    <a:pt x="137767" y="78079"/>
                    <a:pt x="149789" y="75970"/>
                    <a:pt x="154829" y="69839"/>
                  </a:cubicBezTo>
                  <a:cubicBezTo>
                    <a:pt x="155806" y="68655"/>
                    <a:pt x="156783" y="67678"/>
                    <a:pt x="157770" y="66649"/>
                  </a:cubicBezTo>
                  <a:cubicBezTo>
                    <a:pt x="159429" y="68202"/>
                    <a:pt x="160605" y="70201"/>
                    <a:pt x="161157" y="72405"/>
                  </a:cubicBezTo>
                  <a:cubicBezTo>
                    <a:pt x="163765" y="85903"/>
                    <a:pt x="187675" y="79575"/>
                    <a:pt x="184869" y="66046"/>
                  </a:cubicBezTo>
                  <a:close/>
                </a:path>
              </a:pathLst>
            </a:custGeom>
            <a:solidFill>
              <a:srgbClr val="000000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158">
              <a:extLst>
                <a:ext uri="{FF2B5EF4-FFF2-40B4-BE49-F238E27FC236}">
                  <a16:creationId xmlns:a16="http://schemas.microsoft.com/office/drawing/2014/main" id="{170DDBA4-76E9-4F55-A305-56C67378C849}"/>
                </a:ext>
              </a:extLst>
            </p:cNvPr>
            <p:cNvSpPr/>
            <p:nvPr/>
          </p:nvSpPr>
          <p:spPr>
            <a:xfrm>
              <a:off x="1001495" y="2660484"/>
              <a:ext cx="224574" cy="292864"/>
            </a:xfrm>
            <a:custGeom>
              <a:avLst/>
              <a:gdLst>
                <a:gd name="connsiteX0" fmla="*/ 86432 w 224574"/>
                <a:gd name="connsiteY0" fmla="*/ 175547 h 292864"/>
                <a:gd name="connsiteX1" fmla="*/ 87378 w 224574"/>
                <a:gd name="connsiteY1" fmla="*/ 170965 h 292864"/>
                <a:gd name="connsiteX2" fmla="*/ 87378 w 224574"/>
                <a:gd name="connsiteY2" fmla="*/ 166071 h 292864"/>
                <a:gd name="connsiteX3" fmla="*/ 86235 w 224574"/>
                <a:gd name="connsiteY3" fmla="*/ 162735 h 292864"/>
                <a:gd name="connsiteX4" fmla="*/ 83959 w 224574"/>
                <a:gd name="connsiteY4" fmla="*/ 160065 h 292864"/>
                <a:gd name="connsiteX5" fmla="*/ 80634 w 224574"/>
                <a:gd name="connsiteY5" fmla="*/ 158517 h 292864"/>
                <a:gd name="connsiteX6" fmla="*/ 76769 w 224574"/>
                <a:gd name="connsiteY6" fmla="*/ 158081 h 292864"/>
                <a:gd name="connsiteX7" fmla="*/ 74192 w 224574"/>
                <a:gd name="connsiteY7" fmla="*/ 158631 h 292864"/>
                <a:gd name="connsiteX8" fmla="*/ 70036 w 224574"/>
                <a:gd name="connsiteY8" fmla="*/ 161281 h 292864"/>
                <a:gd name="connsiteX9" fmla="*/ 68654 w 224574"/>
                <a:gd name="connsiteY9" fmla="*/ 163203 h 292864"/>
                <a:gd name="connsiteX10" fmla="*/ 67708 w 224574"/>
                <a:gd name="connsiteY10" fmla="*/ 167796 h 292864"/>
                <a:gd name="connsiteX11" fmla="*/ 67708 w 224574"/>
                <a:gd name="connsiteY11" fmla="*/ 172679 h 292864"/>
                <a:gd name="connsiteX12" fmla="*/ 68851 w 224574"/>
                <a:gd name="connsiteY12" fmla="*/ 176015 h 292864"/>
                <a:gd name="connsiteX13" fmla="*/ 71127 w 224574"/>
                <a:gd name="connsiteY13" fmla="*/ 178685 h 292864"/>
                <a:gd name="connsiteX14" fmla="*/ 74462 w 224574"/>
                <a:gd name="connsiteY14" fmla="*/ 180244 h 292864"/>
                <a:gd name="connsiteX15" fmla="*/ 78317 w 224574"/>
                <a:gd name="connsiteY15" fmla="*/ 180670 h 292864"/>
                <a:gd name="connsiteX16" fmla="*/ 80894 w 224574"/>
                <a:gd name="connsiteY16" fmla="*/ 180130 h 292864"/>
                <a:gd name="connsiteX17" fmla="*/ 85050 w 224574"/>
                <a:gd name="connsiteY17" fmla="*/ 177470 h 292864"/>
                <a:gd name="connsiteX18" fmla="*/ 69578 w 224574"/>
                <a:gd name="connsiteY18" fmla="*/ 147689 h 292864"/>
                <a:gd name="connsiteX19" fmla="*/ 71376 w 224574"/>
                <a:gd name="connsiteY19" fmla="*/ 146827 h 292864"/>
                <a:gd name="connsiteX20" fmla="*/ 71438 w 224574"/>
                <a:gd name="connsiteY20" fmla="*/ 146827 h 292864"/>
                <a:gd name="connsiteX21" fmla="*/ 72852 w 224574"/>
                <a:gd name="connsiteY21" fmla="*/ 146370 h 292864"/>
                <a:gd name="connsiteX22" fmla="*/ 74254 w 224574"/>
                <a:gd name="connsiteY22" fmla="*/ 146006 h 292864"/>
                <a:gd name="connsiteX23" fmla="*/ 74992 w 224574"/>
                <a:gd name="connsiteY23" fmla="*/ 145850 h 292864"/>
                <a:gd name="connsiteX24" fmla="*/ 75044 w 224574"/>
                <a:gd name="connsiteY24" fmla="*/ 145850 h 292864"/>
                <a:gd name="connsiteX25" fmla="*/ 75252 w 224574"/>
                <a:gd name="connsiteY25" fmla="*/ 145850 h 292864"/>
                <a:gd name="connsiteX26" fmla="*/ 76042 w 224574"/>
                <a:gd name="connsiteY26" fmla="*/ 145798 h 292864"/>
                <a:gd name="connsiteX27" fmla="*/ 77600 w 224574"/>
                <a:gd name="connsiteY27" fmla="*/ 145798 h 292864"/>
                <a:gd name="connsiteX28" fmla="*/ 78099 w 224574"/>
                <a:gd name="connsiteY28" fmla="*/ 145881 h 292864"/>
                <a:gd name="connsiteX29" fmla="*/ 79595 w 224574"/>
                <a:gd name="connsiteY29" fmla="*/ 146256 h 292864"/>
                <a:gd name="connsiteX30" fmla="*/ 80323 w 224574"/>
                <a:gd name="connsiteY30" fmla="*/ 146588 h 292864"/>
                <a:gd name="connsiteX31" fmla="*/ 82058 w 224574"/>
                <a:gd name="connsiteY31" fmla="*/ 147627 h 292864"/>
                <a:gd name="connsiteX32" fmla="*/ 86360 w 224574"/>
                <a:gd name="connsiteY32" fmla="*/ 148032 h 292864"/>
                <a:gd name="connsiteX33" fmla="*/ 89861 w 224574"/>
                <a:gd name="connsiteY33" fmla="*/ 145539 h 292864"/>
                <a:gd name="connsiteX34" fmla="*/ 90547 w 224574"/>
                <a:gd name="connsiteY34" fmla="*/ 141590 h 292864"/>
                <a:gd name="connsiteX35" fmla="*/ 87981 w 224574"/>
                <a:gd name="connsiteY35" fmla="*/ 138473 h 292864"/>
                <a:gd name="connsiteX36" fmla="*/ 70649 w 224574"/>
                <a:gd name="connsiteY36" fmla="*/ 136301 h 292864"/>
                <a:gd name="connsiteX37" fmla="*/ 62336 w 224574"/>
                <a:gd name="connsiteY37" fmla="*/ 139896 h 292864"/>
                <a:gd name="connsiteX38" fmla="*/ 59655 w 224574"/>
                <a:gd name="connsiteY38" fmla="*/ 143066 h 292864"/>
                <a:gd name="connsiteX39" fmla="*/ 60123 w 224574"/>
                <a:gd name="connsiteY39" fmla="*/ 147035 h 292864"/>
                <a:gd name="connsiteX40" fmla="*/ 67843 w 224574"/>
                <a:gd name="connsiteY40" fmla="*/ 148687 h 292864"/>
                <a:gd name="connsiteX41" fmla="*/ 69589 w 224574"/>
                <a:gd name="connsiteY41" fmla="*/ 147689 h 292864"/>
                <a:gd name="connsiteX42" fmla="*/ 149308 w 224574"/>
                <a:gd name="connsiteY42" fmla="*/ 161125 h 292864"/>
                <a:gd name="connsiteX43" fmla="*/ 145983 w 224574"/>
                <a:gd name="connsiteY43" fmla="*/ 159566 h 292864"/>
                <a:gd name="connsiteX44" fmla="*/ 142138 w 224574"/>
                <a:gd name="connsiteY44" fmla="*/ 159140 h 292864"/>
                <a:gd name="connsiteX45" fmla="*/ 139540 w 224574"/>
                <a:gd name="connsiteY45" fmla="*/ 159681 h 292864"/>
                <a:gd name="connsiteX46" fmla="*/ 135384 w 224574"/>
                <a:gd name="connsiteY46" fmla="*/ 162341 h 292864"/>
                <a:gd name="connsiteX47" fmla="*/ 134002 w 224574"/>
                <a:gd name="connsiteY47" fmla="*/ 164263 h 292864"/>
                <a:gd name="connsiteX48" fmla="*/ 133056 w 224574"/>
                <a:gd name="connsiteY48" fmla="*/ 168845 h 292864"/>
                <a:gd name="connsiteX49" fmla="*/ 133056 w 224574"/>
                <a:gd name="connsiteY49" fmla="*/ 173740 h 292864"/>
                <a:gd name="connsiteX50" fmla="*/ 134199 w 224574"/>
                <a:gd name="connsiteY50" fmla="*/ 177075 h 292864"/>
                <a:gd name="connsiteX51" fmla="*/ 136485 w 224574"/>
                <a:gd name="connsiteY51" fmla="*/ 179745 h 292864"/>
                <a:gd name="connsiteX52" fmla="*/ 139800 w 224574"/>
                <a:gd name="connsiteY52" fmla="*/ 181304 h 292864"/>
                <a:gd name="connsiteX53" fmla="*/ 143655 w 224574"/>
                <a:gd name="connsiteY53" fmla="*/ 181730 h 292864"/>
                <a:gd name="connsiteX54" fmla="*/ 146243 w 224574"/>
                <a:gd name="connsiteY54" fmla="*/ 181190 h 292864"/>
                <a:gd name="connsiteX55" fmla="*/ 150399 w 224574"/>
                <a:gd name="connsiteY55" fmla="*/ 178529 h 292864"/>
                <a:gd name="connsiteX56" fmla="*/ 151781 w 224574"/>
                <a:gd name="connsiteY56" fmla="*/ 176607 h 292864"/>
                <a:gd name="connsiteX57" fmla="*/ 152726 w 224574"/>
                <a:gd name="connsiteY57" fmla="*/ 172025 h 292864"/>
                <a:gd name="connsiteX58" fmla="*/ 152726 w 224574"/>
                <a:gd name="connsiteY58" fmla="*/ 167131 h 292864"/>
                <a:gd name="connsiteX59" fmla="*/ 151583 w 224574"/>
                <a:gd name="connsiteY59" fmla="*/ 163795 h 292864"/>
                <a:gd name="connsiteX60" fmla="*/ 149318 w 224574"/>
                <a:gd name="connsiteY60" fmla="*/ 161125 h 292864"/>
                <a:gd name="connsiteX61" fmla="*/ 221597 w 224574"/>
                <a:gd name="connsiteY61" fmla="*/ 167702 h 292864"/>
                <a:gd name="connsiteX62" fmla="*/ 208848 w 224574"/>
                <a:gd name="connsiteY62" fmla="*/ 152386 h 292864"/>
                <a:gd name="connsiteX63" fmla="*/ 199143 w 224574"/>
                <a:gd name="connsiteY63" fmla="*/ 151638 h 292864"/>
                <a:gd name="connsiteX64" fmla="*/ 197522 w 224574"/>
                <a:gd name="connsiteY64" fmla="*/ 111363 h 292864"/>
                <a:gd name="connsiteX65" fmla="*/ 197439 w 224574"/>
                <a:gd name="connsiteY65" fmla="*/ 111082 h 292864"/>
                <a:gd name="connsiteX66" fmla="*/ 200930 w 224574"/>
                <a:gd name="connsiteY66" fmla="*/ 71597 h 292864"/>
                <a:gd name="connsiteX67" fmla="*/ 195184 w 224574"/>
                <a:gd name="connsiteY67" fmla="*/ 42274 h 292864"/>
                <a:gd name="connsiteX68" fmla="*/ 186580 w 224574"/>
                <a:gd name="connsiteY68" fmla="*/ 31737 h 292864"/>
                <a:gd name="connsiteX69" fmla="*/ 175649 w 224574"/>
                <a:gd name="connsiteY69" fmla="*/ 27113 h 292864"/>
                <a:gd name="connsiteX70" fmla="*/ 164427 w 224574"/>
                <a:gd name="connsiteY70" fmla="*/ 13668 h 292864"/>
                <a:gd name="connsiteX71" fmla="*/ 149879 w 224574"/>
                <a:gd name="connsiteY71" fmla="*/ 9636 h 292864"/>
                <a:gd name="connsiteX72" fmla="*/ 131643 w 224574"/>
                <a:gd name="connsiteY72" fmla="*/ 11953 h 292864"/>
                <a:gd name="connsiteX73" fmla="*/ 119278 w 224574"/>
                <a:gd name="connsiteY73" fmla="*/ 3297 h 292864"/>
                <a:gd name="connsiteX74" fmla="*/ 93581 w 224574"/>
                <a:gd name="connsiteY74" fmla="*/ 5583 h 292864"/>
                <a:gd name="connsiteX75" fmla="*/ 80489 w 224574"/>
                <a:gd name="connsiteY75" fmla="*/ 16556 h 292864"/>
                <a:gd name="connsiteX76" fmla="*/ 74254 w 224574"/>
                <a:gd name="connsiteY76" fmla="*/ 14613 h 292864"/>
                <a:gd name="connsiteX77" fmla="*/ 67053 w 224574"/>
                <a:gd name="connsiteY77" fmla="*/ 14779 h 292864"/>
                <a:gd name="connsiteX78" fmla="*/ 46272 w 224574"/>
                <a:gd name="connsiteY78" fmla="*/ 35883 h 292864"/>
                <a:gd name="connsiteX79" fmla="*/ 37574 w 224574"/>
                <a:gd name="connsiteY79" fmla="*/ 28953 h 292864"/>
                <a:gd name="connsiteX80" fmla="*/ 27730 w 224574"/>
                <a:gd name="connsiteY80" fmla="*/ 32363 h 292864"/>
                <a:gd name="connsiteX81" fmla="*/ 27474 w 224574"/>
                <a:gd name="connsiteY81" fmla="*/ 32953 h 292864"/>
                <a:gd name="connsiteX82" fmla="*/ 19650 w 224574"/>
                <a:gd name="connsiteY82" fmla="*/ 56987 h 292864"/>
                <a:gd name="connsiteX83" fmla="*/ 17572 w 224574"/>
                <a:gd name="connsiteY83" fmla="*/ 85292 h 292864"/>
                <a:gd name="connsiteX84" fmla="*/ 19276 w 224574"/>
                <a:gd name="connsiteY84" fmla="*/ 113888 h 292864"/>
                <a:gd name="connsiteX85" fmla="*/ 19463 w 224574"/>
                <a:gd name="connsiteY85" fmla="*/ 119405 h 292864"/>
                <a:gd name="connsiteX86" fmla="*/ 18985 w 224574"/>
                <a:gd name="connsiteY86" fmla="*/ 121681 h 292864"/>
                <a:gd name="connsiteX87" fmla="*/ 20970 w 224574"/>
                <a:gd name="connsiteY87" fmla="*/ 160387 h 292864"/>
                <a:gd name="connsiteX88" fmla="*/ 8875 w 224574"/>
                <a:gd name="connsiteY88" fmla="*/ 163359 h 292864"/>
                <a:gd name="connsiteX89" fmla="*/ 1300 w 224574"/>
                <a:gd name="connsiteY89" fmla="*/ 177532 h 292864"/>
                <a:gd name="connsiteX90" fmla="*/ 10652 w 224574"/>
                <a:gd name="connsiteY90" fmla="*/ 210025 h 292864"/>
                <a:gd name="connsiteX91" fmla="*/ 28950 w 224574"/>
                <a:gd name="connsiteY91" fmla="*/ 214940 h 292864"/>
                <a:gd name="connsiteX92" fmla="*/ 71137 w 224574"/>
                <a:gd name="connsiteY92" fmla="*/ 276693 h 292864"/>
                <a:gd name="connsiteX93" fmla="*/ 111267 w 224574"/>
                <a:gd name="connsiteY93" fmla="*/ 292809 h 292864"/>
                <a:gd name="connsiteX94" fmla="*/ 153080 w 224574"/>
                <a:gd name="connsiteY94" fmla="*/ 278355 h 292864"/>
                <a:gd name="connsiteX95" fmla="*/ 194290 w 224574"/>
                <a:gd name="connsiteY95" fmla="*/ 213184 h 292864"/>
                <a:gd name="connsiteX96" fmla="*/ 195838 w 224574"/>
                <a:gd name="connsiteY96" fmla="*/ 213059 h 292864"/>
                <a:gd name="connsiteX97" fmla="*/ 224507 w 224574"/>
                <a:gd name="connsiteY97" fmla="*/ 185159 h 292864"/>
                <a:gd name="connsiteX98" fmla="*/ 221608 w 224574"/>
                <a:gd name="connsiteY98" fmla="*/ 167703 h 292864"/>
                <a:gd name="connsiteX99" fmla="*/ 25781 w 224574"/>
                <a:gd name="connsiteY99" fmla="*/ 202771 h 292864"/>
                <a:gd name="connsiteX100" fmla="*/ 25781 w 224574"/>
                <a:gd name="connsiteY100" fmla="*/ 202771 h 292864"/>
                <a:gd name="connsiteX101" fmla="*/ 25230 w 224574"/>
                <a:gd name="connsiteY101" fmla="*/ 202688 h 292864"/>
                <a:gd name="connsiteX102" fmla="*/ 23547 w 224574"/>
                <a:gd name="connsiteY102" fmla="*/ 202325 h 292864"/>
                <a:gd name="connsiteX103" fmla="*/ 22684 w 224574"/>
                <a:gd name="connsiteY103" fmla="*/ 202054 h 292864"/>
                <a:gd name="connsiteX104" fmla="*/ 21791 w 224574"/>
                <a:gd name="connsiteY104" fmla="*/ 201670 h 292864"/>
                <a:gd name="connsiteX105" fmla="*/ 20377 w 224574"/>
                <a:gd name="connsiteY105" fmla="*/ 200891 h 292864"/>
                <a:gd name="connsiteX106" fmla="*/ 20222 w 224574"/>
                <a:gd name="connsiteY106" fmla="*/ 200797 h 292864"/>
                <a:gd name="connsiteX107" fmla="*/ 18996 w 224574"/>
                <a:gd name="connsiteY107" fmla="*/ 199758 h 292864"/>
                <a:gd name="connsiteX108" fmla="*/ 18019 w 224574"/>
                <a:gd name="connsiteY108" fmla="*/ 198813 h 292864"/>
                <a:gd name="connsiteX109" fmla="*/ 17728 w 224574"/>
                <a:gd name="connsiteY109" fmla="*/ 198491 h 292864"/>
                <a:gd name="connsiteX110" fmla="*/ 16076 w 224574"/>
                <a:gd name="connsiteY110" fmla="*/ 196007 h 292864"/>
                <a:gd name="connsiteX111" fmla="*/ 15421 w 224574"/>
                <a:gd name="connsiteY111" fmla="*/ 194760 h 292864"/>
                <a:gd name="connsiteX112" fmla="*/ 15421 w 224574"/>
                <a:gd name="connsiteY112" fmla="*/ 194687 h 292864"/>
                <a:gd name="connsiteX113" fmla="*/ 15192 w 224574"/>
                <a:gd name="connsiteY113" fmla="*/ 194095 h 292864"/>
                <a:gd name="connsiteX114" fmla="*/ 14288 w 224574"/>
                <a:gd name="connsiteY114" fmla="*/ 191082 h 292864"/>
                <a:gd name="connsiteX115" fmla="*/ 13987 w 224574"/>
                <a:gd name="connsiteY115" fmla="*/ 189638 h 292864"/>
                <a:gd name="connsiteX116" fmla="*/ 13862 w 224574"/>
                <a:gd name="connsiteY116" fmla="*/ 188796 h 292864"/>
                <a:gd name="connsiteX117" fmla="*/ 13966 w 224574"/>
                <a:gd name="connsiteY117" fmla="*/ 182115 h 292864"/>
                <a:gd name="connsiteX118" fmla="*/ 14081 w 224574"/>
                <a:gd name="connsiteY118" fmla="*/ 181263 h 292864"/>
                <a:gd name="connsiteX119" fmla="*/ 14236 w 224574"/>
                <a:gd name="connsiteY119" fmla="*/ 180608 h 292864"/>
                <a:gd name="connsiteX120" fmla="*/ 14964 w 224574"/>
                <a:gd name="connsiteY120" fmla="*/ 178020 h 292864"/>
                <a:gd name="connsiteX121" fmla="*/ 15951 w 224574"/>
                <a:gd name="connsiteY121" fmla="*/ 175329 h 292864"/>
                <a:gd name="connsiteX122" fmla="*/ 16221 w 224574"/>
                <a:gd name="connsiteY122" fmla="*/ 174758 h 292864"/>
                <a:gd name="connsiteX123" fmla="*/ 16834 w 224574"/>
                <a:gd name="connsiteY123" fmla="*/ 173656 h 292864"/>
                <a:gd name="connsiteX124" fmla="*/ 17645 w 224574"/>
                <a:gd name="connsiteY124" fmla="*/ 172430 h 292864"/>
                <a:gd name="connsiteX125" fmla="*/ 18372 w 224574"/>
                <a:gd name="connsiteY125" fmla="*/ 173064 h 292864"/>
                <a:gd name="connsiteX126" fmla="*/ 22424 w 224574"/>
                <a:gd name="connsiteY126" fmla="*/ 174612 h 292864"/>
                <a:gd name="connsiteX127" fmla="*/ 26435 w 224574"/>
                <a:gd name="connsiteY127" fmla="*/ 202761 h 292864"/>
                <a:gd name="connsiteX128" fmla="*/ 25791 w 224574"/>
                <a:gd name="connsiteY128" fmla="*/ 202772 h 292864"/>
                <a:gd name="connsiteX129" fmla="*/ 182476 w 224574"/>
                <a:gd name="connsiteY129" fmla="*/ 184068 h 292864"/>
                <a:gd name="connsiteX130" fmla="*/ 176771 w 224574"/>
                <a:gd name="connsiteY130" fmla="*/ 220924 h 292864"/>
                <a:gd name="connsiteX131" fmla="*/ 158628 w 224574"/>
                <a:gd name="connsiteY131" fmla="*/ 252357 h 292864"/>
                <a:gd name="connsiteX132" fmla="*/ 122863 w 224574"/>
                <a:gd name="connsiteY132" fmla="*/ 278033 h 292864"/>
                <a:gd name="connsiteX133" fmla="*/ 84946 w 224574"/>
                <a:gd name="connsiteY133" fmla="*/ 267871 h 292864"/>
                <a:gd name="connsiteX134" fmla="*/ 42842 w 224574"/>
                <a:gd name="connsiteY134" fmla="*/ 205671 h 292864"/>
                <a:gd name="connsiteX135" fmla="*/ 34873 w 224574"/>
                <a:gd name="connsiteY135" fmla="*/ 130295 h 292864"/>
                <a:gd name="connsiteX136" fmla="*/ 40473 w 224574"/>
                <a:gd name="connsiteY136" fmla="*/ 125006 h 292864"/>
                <a:gd name="connsiteX137" fmla="*/ 62190 w 224574"/>
                <a:gd name="connsiteY137" fmla="*/ 103684 h 292864"/>
                <a:gd name="connsiteX138" fmla="*/ 98559 w 224574"/>
                <a:gd name="connsiteY138" fmla="*/ 93532 h 292864"/>
                <a:gd name="connsiteX139" fmla="*/ 144601 w 224574"/>
                <a:gd name="connsiteY139" fmla="*/ 96899 h 292864"/>
                <a:gd name="connsiteX140" fmla="*/ 164894 w 224574"/>
                <a:gd name="connsiteY140" fmla="*/ 107009 h 292864"/>
                <a:gd name="connsiteX141" fmla="*/ 178402 w 224574"/>
                <a:gd name="connsiteY141" fmla="*/ 124840 h 292864"/>
                <a:gd name="connsiteX142" fmla="*/ 182746 w 224574"/>
                <a:gd name="connsiteY142" fmla="*/ 127625 h 292864"/>
                <a:gd name="connsiteX143" fmla="*/ 182486 w 224574"/>
                <a:gd name="connsiteY143" fmla="*/ 184110 h 292864"/>
                <a:gd name="connsiteX144" fmla="*/ 184928 w 224574"/>
                <a:gd name="connsiteY144" fmla="*/ 105866 h 292864"/>
                <a:gd name="connsiteX145" fmla="*/ 184627 w 224574"/>
                <a:gd name="connsiteY145" fmla="*/ 106032 h 292864"/>
                <a:gd name="connsiteX146" fmla="*/ 153101 w 224574"/>
                <a:gd name="connsiteY146" fmla="*/ 83286 h 292864"/>
                <a:gd name="connsiteX147" fmla="*/ 96366 w 224574"/>
                <a:gd name="connsiteY147" fmla="*/ 78902 h 292864"/>
                <a:gd name="connsiteX148" fmla="*/ 52485 w 224574"/>
                <a:gd name="connsiteY148" fmla="*/ 91921 h 292864"/>
                <a:gd name="connsiteX149" fmla="*/ 32296 w 224574"/>
                <a:gd name="connsiteY149" fmla="*/ 107248 h 292864"/>
                <a:gd name="connsiteX150" fmla="*/ 31693 w 224574"/>
                <a:gd name="connsiteY150" fmla="*/ 100868 h 292864"/>
                <a:gd name="connsiteX151" fmla="*/ 31226 w 224574"/>
                <a:gd name="connsiteY151" fmla="*/ 78590 h 292864"/>
                <a:gd name="connsiteX152" fmla="*/ 32982 w 224574"/>
                <a:gd name="connsiteY152" fmla="*/ 58109 h 292864"/>
                <a:gd name="connsiteX153" fmla="*/ 36972 w 224574"/>
                <a:gd name="connsiteY153" fmla="*/ 44954 h 292864"/>
                <a:gd name="connsiteX154" fmla="*/ 44858 w 224574"/>
                <a:gd name="connsiteY154" fmla="*/ 51002 h 292864"/>
                <a:gd name="connsiteX155" fmla="*/ 54210 w 224574"/>
                <a:gd name="connsiteY155" fmla="*/ 48487 h 292864"/>
                <a:gd name="connsiteX156" fmla="*/ 63801 w 224574"/>
                <a:gd name="connsiteY156" fmla="*/ 33088 h 292864"/>
                <a:gd name="connsiteX157" fmla="*/ 69578 w 224574"/>
                <a:gd name="connsiteY157" fmla="*/ 27248 h 292864"/>
                <a:gd name="connsiteX158" fmla="*/ 76551 w 224574"/>
                <a:gd name="connsiteY158" fmla="*/ 28724 h 292864"/>
                <a:gd name="connsiteX159" fmla="*/ 97655 w 224574"/>
                <a:gd name="connsiteY159" fmla="*/ 18842 h 292864"/>
                <a:gd name="connsiteX160" fmla="*/ 109085 w 224574"/>
                <a:gd name="connsiteY160" fmla="*/ 12483 h 292864"/>
                <a:gd name="connsiteX161" fmla="*/ 119060 w 224574"/>
                <a:gd name="connsiteY161" fmla="*/ 19445 h 292864"/>
                <a:gd name="connsiteX162" fmla="*/ 142439 w 224574"/>
                <a:gd name="connsiteY162" fmla="*/ 24090 h 292864"/>
                <a:gd name="connsiteX163" fmla="*/ 157776 w 224574"/>
                <a:gd name="connsiteY163" fmla="*/ 26012 h 292864"/>
                <a:gd name="connsiteX164" fmla="*/ 165788 w 224574"/>
                <a:gd name="connsiteY164" fmla="*/ 36143 h 292864"/>
                <a:gd name="connsiteX165" fmla="*/ 183286 w 224574"/>
                <a:gd name="connsiteY165" fmla="*/ 49080 h 292864"/>
                <a:gd name="connsiteX166" fmla="*/ 187443 w 224574"/>
                <a:gd name="connsiteY166" fmla="*/ 73633 h 292864"/>
                <a:gd name="connsiteX167" fmla="*/ 184938 w 224574"/>
                <a:gd name="connsiteY167" fmla="*/ 105907 h 292864"/>
                <a:gd name="connsiteX168" fmla="*/ 207507 w 224574"/>
                <a:gd name="connsiteY168" fmla="*/ 185554 h 292864"/>
                <a:gd name="connsiteX169" fmla="*/ 207300 w 224574"/>
                <a:gd name="connsiteY169" fmla="*/ 186344 h 292864"/>
                <a:gd name="connsiteX170" fmla="*/ 206520 w 224574"/>
                <a:gd name="connsiteY170" fmla="*/ 188546 h 292864"/>
                <a:gd name="connsiteX171" fmla="*/ 206053 w 224574"/>
                <a:gd name="connsiteY171" fmla="*/ 189263 h 292864"/>
                <a:gd name="connsiteX172" fmla="*/ 205076 w 224574"/>
                <a:gd name="connsiteY172" fmla="*/ 190697 h 292864"/>
                <a:gd name="connsiteX173" fmla="*/ 204930 w 224574"/>
                <a:gd name="connsiteY173" fmla="*/ 190884 h 292864"/>
                <a:gd name="connsiteX174" fmla="*/ 204536 w 224574"/>
                <a:gd name="connsiteY174" fmla="*/ 191321 h 292864"/>
                <a:gd name="connsiteX175" fmla="*/ 202063 w 224574"/>
                <a:gd name="connsiteY175" fmla="*/ 193617 h 292864"/>
                <a:gd name="connsiteX176" fmla="*/ 201730 w 224574"/>
                <a:gd name="connsiteY176" fmla="*/ 193835 h 292864"/>
                <a:gd name="connsiteX177" fmla="*/ 200691 w 224574"/>
                <a:gd name="connsiteY177" fmla="*/ 194490 h 292864"/>
                <a:gd name="connsiteX178" fmla="*/ 198613 w 224574"/>
                <a:gd name="connsiteY178" fmla="*/ 195685 h 292864"/>
                <a:gd name="connsiteX179" fmla="*/ 196992 w 224574"/>
                <a:gd name="connsiteY179" fmla="*/ 196496 h 292864"/>
                <a:gd name="connsiteX180" fmla="*/ 196763 w 224574"/>
                <a:gd name="connsiteY180" fmla="*/ 196589 h 292864"/>
                <a:gd name="connsiteX181" fmla="*/ 198841 w 224574"/>
                <a:gd name="connsiteY181" fmla="*/ 171059 h 292864"/>
                <a:gd name="connsiteX182" fmla="*/ 202592 w 224574"/>
                <a:gd name="connsiteY182" fmla="*/ 167225 h 292864"/>
                <a:gd name="connsiteX183" fmla="*/ 204390 w 224574"/>
                <a:gd name="connsiteY183" fmla="*/ 170196 h 292864"/>
                <a:gd name="connsiteX184" fmla="*/ 204733 w 224574"/>
                <a:gd name="connsiteY184" fmla="*/ 170913 h 292864"/>
                <a:gd name="connsiteX185" fmla="*/ 204733 w 224574"/>
                <a:gd name="connsiteY185" fmla="*/ 170913 h 292864"/>
                <a:gd name="connsiteX186" fmla="*/ 205554 w 224574"/>
                <a:gd name="connsiteY186" fmla="*/ 173168 h 292864"/>
                <a:gd name="connsiteX187" fmla="*/ 207549 w 224574"/>
                <a:gd name="connsiteY187" fmla="*/ 181252 h 292864"/>
                <a:gd name="connsiteX188" fmla="*/ 207549 w 224574"/>
                <a:gd name="connsiteY188" fmla="*/ 181398 h 292864"/>
                <a:gd name="connsiteX189" fmla="*/ 207632 w 224574"/>
                <a:gd name="connsiteY189" fmla="*/ 183476 h 292864"/>
                <a:gd name="connsiteX190" fmla="*/ 207518 w 224574"/>
                <a:gd name="connsiteY190" fmla="*/ 185585 h 292864"/>
                <a:gd name="connsiteX191" fmla="*/ 135166 w 224574"/>
                <a:gd name="connsiteY191" fmla="*/ 221008 h 292864"/>
                <a:gd name="connsiteX192" fmla="*/ 127674 w 224574"/>
                <a:gd name="connsiteY192" fmla="*/ 228281 h 292864"/>
                <a:gd name="connsiteX193" fmla="*/ 113948 w 224574"/>
                <a:gd name="connsiteY193" fmla="*/ 231721 h 292864"/>
                <a:gd name="connsiteX194" fmla="*/ 90474 w 224574"/>
                <a:gd name="connsiteY194" fmla="*/ 222140 h 292864"/>
                <a:gd name="connsiteX195" fmla="*/ 82287 w 224574"/>
                <a:gd name="connsiteY195" fmla="*/ 229705 h 292864"/>
                <a:gd name="connsiteX196" fmla="*/ 114498 w 224574"/>
                <a:gd name="connsiteY196" fmla="*/ 242039 h 292864"/>
                <a:gd name="connsiteX197" fmla="*/ 144861 w 224574"/>
                <a:gd name="connsiteY197" fmla="*/ 225985 h 292864"/>
                <a:gd name="connsiteX198" fmla="*/ 135176 w 224574"/>
                <a:gd name="connsiteY198" fmla="*/ 221049 h 292864"/>
                <a:gd name="connsiteX199" fmla="*/ 154410 w 224574"/>
                <a:gd name="connsiteY199" fmla="*/ 135875 h 292864"/>
                <a:gd name="connsiteX200" fmla="*/ 137067 w 224574"/>
                <a:gd name="connsiteY200" fmla="*/ 133703 h 292864"/>
                <a:gd name="connsiteX201" fmla="*/ 128755 w 224574"/>
                <a:gd name="connsiteY201" fmla="*/ 137298 h 292864"/>
                <a:gd name="connsiteX202" fmla="*/ 126074 w 224574"/>
                <a:gd name="connsiteY202" fmla="*/ 140468 h 292864"/>
                <a:gd name="connsiteX203" fmla="*/ 126541 w 224574"/>
                <a:gd name="connsiteY203" fmla="*/ 144447 h 292864"/>
                <a:gd name="connsiteX204" fmla="*/ 134262 w 224574"/>
                <a:gd name="connsiteY204" fmla="*/ 146099 h 292864"/>
                <a:gd name="connsiteX205" fmla="*/ 135945 w 224574"/>
                <a:gd name="connsiteY205" fmla="*/ 145112 h 292864"/>
                <a:gd name="connsiteX206" fmla="*/ 137753 w 224574"/>
                <a:gd name="connsiteY206" fmla="*/ 144260 h 292864"/>
                <a:gd name="connsiteX207" fmla="*/ 137805 w 224574"/>
                <a:gd name="connsiteY207" fmla="*/ 144260 h 292864"/>
                <a:gd name="connsiteX208" fmla="*/ 139218 w 224574"/>
                <a:gd name="connsiteY208" fmla="*/ 143793 h 292864"/>
                <a:gd name="connsiteX209" fmla="*/ 140621 w 224574"/>
                <a:gd name="connsiteY209" fmla="*/ 143429 h 292864"/>
                <a:gd name="connsiteX210" fmla="*/ 141359 w 224574"/>
                <a:gd name="connsiteY210" fmla="*/ 143273 h 292864"/>
                <a:gd name="connsiteX211" fmla="*/ 141504 w 224574"/>
                <a:gd name="connsiteY211" fmla="*/ 143273 h 292864"/>
                <a:gd name="connsiteX212" fmla="*/ 141702 w 224574"/>
                <a:gd name="connsiteY212" fmla="*/ 143273 h 292864"/>
                <a:gd name="connsiteX213" fmla="*/ 142491 w 224574"/>
                <a:gd name="connsiteY213" fmla="*/ 143273 h 292864"/>
                <a:gd name="connsiteX214" fmla="*/ 144050 w 224574"/>
                <a:gd name="connsiteY214" fmla="*/ 143273 h 292864"/>
                <a:gd name="connsiteX215" fmla="*/ 144549 w 224574"/>
                <a:gd name="connsiteY215" fmla="*/ 143356 h 292864"/>
                <a:gd name="connsiteX216" fmla="*/ 146045 w 224574"/>
                <a:gd name="connsiteY216" fmla="*/ 143731 h 292864"/>
                <a:gd name="connsiteX217" fmla="*/ 146773 w 224574"/>
                <a:gd name="connsiteY217" fmla="*/ 144063 h 292864"/>
                <a:gd name="connsiteX218" fmla="*/ 148518 w 224574"/>
                <a:gd name="connsiteY218" fmla="*/ 145102 h 292864"/>
                <a:gd name="connsiteX219" fmla="*/ 152810 w 224574"/>
                <a:gd name="connsiteY219" fmla="*/ 145518 h 292864"/>
                <a:gd name="connsiteX220" fmla="*/ 156322 w 224574"/>
                <a:gd name="connsiteY220" fmla="*/ 143014 h 292864"/>
                <a:gd name="connsiteX221" fmla="*/ 156997 w 224574"/>
                <a:gd name="connsiteY221" fmla="*/ 139065 h 292864"/>
                <a:gd name="connsiteX222" fmla="*/ 154420 w 224574"/>
                <a:gd name="connsiteY222" fmla="*/ 135916 h 29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224574" h="292864">
                  <a:moveTo>
                    <a:pt x="86432" y="175547"/>
                  </a:moveTo>
                  <a:cubicBezTo>
                    <a:pt x="87188" y="174145"/>
                    <a:pt x="87516" y="172552"/>
                    <a:pt x="87378" y="170965"/>
                  </a:cubicBezTo>
                  <a:lnTo>
                    <a:pt x="87378" y="166071"/>
                  </a:lnTo>
                  <a:cubicBezTo>
                    <a:pt x="87332" y="164871"/>
                    <a:pt x="86934" y="163711"/>
                    <a:pt x="86235" y="162735"/>
                  </a:cubicBezTo>
                  <a:cubicBezTo>
                    <a:pt x="85732" y="161656"/>
                    <a:pt x="84946" y="160732"/>
                    <a:pt x="83959" y="160065"/>
                  </a:cubicBezTo>
                  <a:cubicBezTo>
                    <a:pt x="82995" y="159284"/>
                    <a:pt x="81853" y="158752"/>
                    <a:pt x="80634" y="158517"/>
                  </a:cubicBezTo>
                  <a:cubicBezTo>
                    <a:pt x="79400" y="158060"/>
                    <a:pt x="78074" y="157910"/>
                    <a:pt x="76769" y="158081"/>
                  </a:cubicBezTo>
                  <a:lnTo>
                    <a:pt x="74192" y="158631"/>
                  </a:lnTo>
                  <a:cubicBezTo>
                    <a:pt x="72609" y="159157"/>
                    <a:pt x="71180" y="160067"/>
                    <a:pt x="70036" y="161281"/>
                  </a:cubicBezTo>
                  <a:lnTo>
                    <a:pt x="68654" y="163203"/>
                  </a:lnTo>
                  <a:cubicBezTo>
                    <a:pt x="67899" y="164610"/>
                    <a:pt x="67571" y="166206"/>
                    <a:pt x="67708" y="167796"/>
                  </a:cubicBezTo>
                  <a:lnTo>
                    <a:pt x="67708" y="172679"/>
                  </a:lnTo>
                  <a:cubicBezTo>
                    <a:pt x="67752" y="173880"/>
                    <a:pt x="68150" y="175040"/>
                    <a:pt x="68851" y="176015"/>
                  </a:cubicBezTo>
                  <a:cubicBezTo>
                    <a:pt x="69354" y="177095"/>
                    <a:pt x="70140" y="178018"/>
                    <a:pt x="71127" y="178685"/>
                  </a:cubicBezTo>
                  <a:cubicBezTo>
                    <a:pt x="72093" y="179471"/>
                    <a:pt x="73239" y="180007"/>
                    <a:pt x="74462" y="180244"/>
                  </a:cubicBezTo>
                  <a:cubicBezTo>
                    <a:pt x="75694" y="180693"/>
                    <a:pt x="77017" y="180839"/>
                    <a:pt x="78317" y="180670"/>
                  </a:cubicBezTo>
                  <a:lnTo>
                    <a:pt x="80894" y="180130"/>
                  </a:lnTo>
                  <a:cubicBezTo>
                    <a:pt x="82476" y="179596"/>
                    <a:pt x="83903" y="178683"/>
                    <a:pt x="85050" y="177470"/>
                  </a:cubicBezTo>
                  <a:close/>
                  <a:moveTo>
                    <a:pt x="69578" y="147689"/>
                  </a:moveTo>
                  <a:cubicBezTo>
                    <a:pt x="70160" y="147378"/>
                    <a:pt x="70773" y="147097"/>
                    <a:pt x="71376" y="146827"/>
                  </a:cubicBezTo>
                  <a:lnTo>
                    <a:pt x="71438" y="146827"/>
                  </a:lnTo>
                  <a:cubicBezTo>
                    <a:pt x="71906" y="146661"/>
                    <a:pt x="72374" y="146505"/>
                    <a:pt x="72852" y="146370"/>
                  </a:cubicBezTo>
                  <a:cubicBezTo>
                    <a:pt x="73330" y="146235"/>
                    <a:pt x="73787" y="146110"/>
                    <a:pt x="74254" y="146006"/>
                  </a:cubicBezTo>
                  <a:cubicBezTo>
                    <a:pt x="74504" y="145944"/>
                    <a:pt x="74743" y="145892"/>
                    <a:pt x="74992" y="145850"/>
                  </a:cubicBezTo>
                  <a:lnTo>
                    <a:pt x="75044" y="145850"/>
                  </a:lnTo>
                  <a:lnTo>
                    <a:pt x="75252" y="145850"/>
                  </a:lnTo>
                  <a:lnTo>
                    <a:pt x="76042" y="145798"/>
                  </a:lnTo>
                  <a:cubicBezTo>
                    <a:pt x="76561" y="145767"/>
                    <a:pt x="77081" y="145767"/>
                    <a:pt x="77600" y="145798"/>
                  </a:cubicBezTo>
                  <a:lnTo>
                    <a:pt x="78099" y="145881"/>
                  </a:lnTo>
                  <a:cubicBezTo>
                    <a:pt x="78604" y="145980"/>
                    <a:pt x="79103" y="146105"/>
                    <a:pt x="79595" y="146256"/>
                  </a:cubicBezTo>
                  <a:cubicBezTo>
                    <a:pt x="79845" y="146359"/>
                    <a:pt x="80084" y="146463"/>
                    <a:pt x="80323" y="146588"/>
                  </a:cubicBezTo>
                  <a:cubicBezTo>
                    <a:pt x="80926" y="146892"/>
                    <a:pt x="81506" y="147239"/>
                    <a:pt x="82058" y="147627"/>
                  </a:cubicBezTo>
                  <a:cubicBezTo>
                    <a:pt x="83391" y="148293"/>
                    <a:pt x="84925" y="148438"/>
                    <a:pt x="86360" y="148032"/>
                  </a:cubicBezTo>
                  <a:cubicBezTo>
                    <a:pt x="87792" y="147656"/>
                    <a:pt x="89038" y="146769"/>
                    <a:pt x="89861" y="145539"/>
                  </a:cubicBezTo>
                  <a:cubicBezTo>
                    <a:pt x="90633" y="144377"/>
                    <a:pt x="90882" y="142944"/>
                    <a:pt x="90547" y="141590"/>
                  </a:cubicBezTo>
                  <a:cubicBezTo>
                    <a:pt x="90100" y="140273"/>
                    <a:pt x="89188" y="139164"/>
                    <a:pt x="87981" y="138473"/>
                  </a:cubicBezTo>
                  <a:cubicBezTo>
                    <a:pt x="82787" y="135284"/>
                    <a:pt x="76469" y="134492"/>
                    <a:pt x="70649" y="136301"/>
                  </a:cubicBezTo>
                  <a:cubicBezTo>
                    <a:pt x="67701" y="137040"/>
                    <a:pt x="64893" y="138255"/>
                    <a:pt x="62336" y="139896"/>
                  </a:cubicBezTo>
                  <a:cubicBezTo>
                    <a:pt x="61098" y="140605"/>
                    <a:pt x="60149" y="141727"/>
                    <a:pt x="59655" y="143066"/>
                  </a:cubicBezTo>
                  <a:cubicBezTo>
                    <a:pt x="59227" y="144394"/>
                    <a:pt x="59397" y="145843"/>
                    <a:pt x="60123" y="147035"/>
                  </a:cubicBezTo>
                  <a:cubicBezTo>
                    <a:pt x="61883" y="149496"/>
                    <a:pt x="65229" y="150213"/>
                    <a:pt x="67843" y="148687"/>
                  </a:cubicBezTo>
                  <a:cubicBezTo>
                    <a:pt x="68405" y="148320"/>
                    <a:pt x="68988" y="147987"/>
                    <a:pt x="69589" y="147689"/>
                  </a:cubicBezTo>
                  <a:close/>
                  <a:moveTo>
                    <a:pt x="149308" y="161125"/>
                  </a:moveTo>
                  <a:cubicBezTo>
                    <a:pt x="148346" y="160337"/>
                    <a:pt x="147203" y="159802"/>
                    <a:pt x="145983" y="159566"/>
                  </a:cubicBezTo>
                  <a:cubicBezTo>
                    <a:pt x="144754" y="159118"/>
                    <a:pt x="143435" y="158972"/>
                    <a:pt x="142138" y="159140"/>
                  </a:cubicBezTo>
                  <a:lnTo>
                    <a:pt x="139540" y="159681"/>
                  </a:lnTo>
                  <a:cubicBezTo>
                    <a:pt x="137959" y="160216"/>
                    <a:pt x="136532" y="161129"/>
                    <a:pt x="135384" y="162341"/>
                  </a:cubicBezTo>
                  <a:lnTo>
                    <a:pt x="134002" y="164263"/>
                  </a:lnTo>
                  <a:cubicBezTo>
                    <a:pt x="133247" y="165665"/>
                    <a:pt x="132918" y="167258"/>
                    <a:pt x="133056" y="168845"/>
                  </a:cubicBezTo>
                  <a:lnTo>
                    <a:pt x="133056" y="173740"/>
                  </a:lnTo>
                  <a:cubicBezTo>
                    <a:pt x="133100" y="174940"/>
                    <a:pt x="133497" y="176100"/>
                    <a:pt x="134199" y="177075"/>
                  </a:cubicBezTo>
                  <a:cubicBezTo>
                    <a:pt x="134700" y="178160"/>
                    <a:pt x="135491" y="179084"/>
                    <a:pt x="136485" y="179745"/>
                  </a:cubicBezTo>
                  <a:cubicBezTo>
                    <a:pt x="137443" y="180533"/>
                    <a:pt x="138583" y="181068"/>
                    <a:pt x="139800" y="181304"/>
                  </a:cubicBezTo>
                  <a:cubicBezTo>
                    <a:pt x="141031" y="181757"/>
                    <a:pt x="142355" y="181903"/>
                    <a:pt x="143655" y="181730"/>
                  </a:cubicBezTo>
                  <a:lnTo>
                    <a:pt x="146243" y="181190"/>
                  </a:lnTo>
                  <a:cubicBezTo>
                    <a:pt x="147825" y="180656"/>
                    <a:pt x="149252" y="179743"/>
                    <a:pt x="150399" y="178529"/>
                  </a:cubicBezTo>
                  <a:lnTo>
                    <a:pt x="151781" y="176607"/>
                  </a:lnTo>
                  <a:cubicBezTo>
                    <a:pt x="152536" y="175205"/>
                    <a:pt x="152865" y="173612"/>
                    <a:pt x="152726" y="172025"/>
                  </a:cubicBezTo>
                  <a:lnTo>
                    <a:pt x="152726" y="167131"/>
                  </a:lnTo>
                  <a:cubicBezTo>
                    <a:pt x="152682" y="165930"/>
                    <a:pt x="152285" y="164770"/>
                    <a:pt x="151583" y="163795"/>
                  </a:cubicBezTo>
                  <a:cubicBezTo>
                    <a:pt x="151086" y="162715"/>
                    <a:pt x="150303" y="161792"/>
                    <a:pt x="149318" y="161125"/>
                  </a:cubicBezTo>
                  <a:close/>
                  <a:moveTo>
                    <a:pt x="221597" y="167702"/>
                  </a:moveTo>
                  <a:cubicBezTo>
                    <a:pt x="219894" y="160925"/>
                    <a:pt x="215203" y="155290"/>
                    <a:pt x="208848" y="152386"/>
                  </a:cubicBezTo>
                  <a:cubicBezTo>
                    <a:pt x="205736" y="151281"/>
                    <a:pt x="202387" y="151023"/>
                    <a:pt x="199143" y="151638"/>
                  </a:cubicBezTo>
                  <a:cubicBezTo>
                    <a:pt x="198997" y="138130"/>
                    <a:pt x="198415" y="124621"/>
                    <a:pt x="197522" y="111363"/>
                  </a:cubicBezTo>
                  <a:cubicBezTo>
                    <a:pt x="197522" y="111249"/>
                    <a:pt x="197449" y="111186"/>
                    <a:pt x="197439" y="111082"/>
                  </a:cubicBezTo>
                  <a:cubicBezTo>
                    <a:pt x="201228" y="98286"/>
                    <a:pt x="202415" y="84860"/>
                    <a:pt x="200930" y="71597"/>
                  </a:cubicBezTo>
                  <a:cubicBezTo>
                    <a:pt x="200779" y="61558"/>
                    <a:pt x="198833" y="51627"/>
                    <a:pt x="195184" y="42274"/>
                  </a:cubicBezTo>
                  <a:cubicBezTo>
                    <a:pt x="193387" y="38009"/>
                    <a:pt x="190400" y="34351"/>
                    <a:pt x="186580" y="31737"/>
                  </a:cubicBezTo>
                  <a:cubicBezTo>
                    <a:pt x="183203" y="29566"/>
                    <a:pt x="178870" y="29337"/>
                    <a:pt x="175649" y="27113"/>
                  </a:cubicBezTo>
                  <a:cubicBezTo>
                    <a:pt x="170942" y="23871"/>
                    <a:pt x="169009" y="17294"/>
                    <a:pt x="164427" y="13668"/>
                  </a:cubicBezTo>
                  <a:cubicBezTo>
                    <a:pt x="160281" y="10494"/>
                    <a:pt x="155067" y="9049"/>
                    <a:pt x="149879" y="9636"/>
                  </a:cubicBezTo>
                  <a:cubicBezTo>
                    <a:pt x="143770" y="10207"/>
                    <a:pt x="137680" y="14385"/>
                    <a:pt x="131643" y="11953"/>
                  </a:cubicBezTo>
                  <a:cubicBezTo>
                    <a:pt x="127283" y="9424"/>
                    <a:pt x="123147" y="6529"/>
                    <a:pt x="119278" y="3297"/>
                  </a:cubicBezTo>
                  <a:cubicBezTo>
                    <a:pt x="111181" y="-1837"/>
                    <a:pt x="100645" y="-900"/>
                    <a:pt x="93581" y="5583"/>
                  </a:cubicBezTo>
                  <a:cubicBezTo>
                    <a:pt x="90277" y="8181"/>
                    <a:pt x="84583" y="16338"/>
                    <a:pt x="80489" y="16556"/>
                  </a:cubicBezTo>
                  <a:cubicBezTo>
                    <a:pt x="78639" y="16660"/>
                    <a:pt x="76187" y="14956"/>
                    <a:pt x="74254" y="14613"/>
                  </a:cubicBezTo>
                  <a:cubicBezTo>
                    <a:pt x="71870" y="14148"/>
                    <a:pt x="69414" y="14205"/>
                    <a:pt x="67053" y="14779"/>
                  </a:cubicBezTo>
                  <a:cubicBezTo>
                    <a:pt x="57749" y="18994"/>
                    <a:pt x="50343" y="26515"/>
                    <a:pt x="46272" y="35883"/>
                  </a:cubicBezTo>
                  <a:cubicBezTo>
                    <a:pt x="43617" y="33282"/>
                    <a:pt x="40703" y="30960"/>
                    <a:pt x="37574" y="28953"/>
                  </a:cubicBezTo>
                  <a:cubicBezTo>
                    <a:pt x="33914" y="27176"/>
                    <a:pt x="29506" y="28703"/>
                    <a:pt x="27730" y="32363"/>
                  </a:cubicBezTo>
                  <a:cubicBezTo>
                    <a:pt x="27636" y="32556"/>
                    <a:pt x="27551" y="32753"/>
                    <a:pt x="27474" y="32953"/>
                  </a:cubicBezTo>
                  <a:cubicBezTo>
                    <a:pt x="24173" y="40722"/>
                    <a:pt x="21555" y="48764"/>
                    <a:pt x="19650" y="56987"/>
                  </a:cubicBezTo>
                  <a:cubicBezTo>
                    <a:pt x="18184" y="66350"/>
                    <a:pt x="17489" y="75816"/>
                    <a:pt x="17572" y="85292"/>
                  </a:cubicBezTo>
                  <a:cubicBezTo>
                    <a:pt x="17572" y="94893"/>
                    <a:pt x="18455" y="104338"/>
                    <a:pt x="19276" y="113888"/>
                  </a:cubicBezTo>
                  <a:cubicBezTo>
                    <a:pt x="19432" y="115623"/>
                    <a:pt x="19401" y="117525"/>
                    <a:pt x="19463" y="119405"/>
                  </a:cubicBezTo>
                  <a:cubicBezTo>
                    <a:pt x="19171" y="120130"/>
                    <a:pt x="19009" y="120900"/>
                    <a:pt x="18985" y="121681"/>
                  </a:cubicBezTo>
                  <a:cubicBezTo>
                    <a:pt x="19182" y="134524"/>
                    <a:pt x="19868" y="147471"/>
                    <a:pt x="20970" y="160387"/>
                  </a:cubicBezTo>
                  <a:cubicBezTo>
                    <a:pt x="16695" y="159236"/>
                    <a:pt x="12129" y="160358"/>
                    <a:pt x="8875" y="163359"/>
                  </a:cubicBezTo>
                  <a:cubicBezTo>
                    <a:pt x="5022" y="167244"/>
                    <a:pt x="2389" y="172170"/>
                    <a:pt x="1300" y="177532"/>
                  </a:cubicBezTo>
                  <a:cubicBezTo>
                    <a:pt x="-2183" y="189260"/>
                    <a:pt x="1467" y="201943"/>
                    <a:pt x="10652" y="210025"/>
                  </a:cubicBezTo>
                  <a:cubicBezTo>
                    <a:pt x="15942" y="213852"/>
                    <a:pt x="22454" y="215601"/>
                    <a:pt x="28950" y="214940"/>
                  </a:cubicBezTo>
                  <a:cubicBezTo>
                    <a:pt x="35055" y="239961"/>
                    <a:pt x="50048" y="261908"/>
                    <a:pt x="71137" y="276693"/>
                  </a:cubicBezTo>
                  <a:cubicBezTo>
                    <a:pt x="82812" y="285591"/>
                    <a:pt x="96680" y="291160"/>
                    <a:pt x="111267" y="292809"/>
                  </a:cubicBezTo>
                  <a:cubicBezTo>
                    <a:pt x="126533" y="293466"/>
                    <a:pt x="141478" y="288300"/>
                    <a:pt x="153080" y="278355"/>
                  </a:cubicBezTo>
                  <a:cubicBezTo>
                    <a:pt x="174024" y="262127"/>
                    <a:pt x="188609" y="239063"/>
                    <a:pt x="194290" y="213184"/>
                  </a:cubicBezTo>
                  <a:cubicBezTo>
                    <a:pt x="194809" y="213183"/>
                    <a:pt x="195326" y="213142"/>
                    <a:pt x="195838" y="213059"/>
                  </a:cubicBezTo>
                  <a:cubicBezTo>
                    <a:pt x="210258" y="210608"/>
                    <a:pt x="221665" y="199507"/>
                    <a:pt x="224507" y="185159"/>
                  </a:cubicBezTo>
                  <a:cubicBezTo>
                    <a:pt x="224853" y="179197"/>
                    <a:pt x="223862" y="173233"/>
                    <a:pt x="221608" y="167703"/>
                  </a:cubicBezTo>
                  <a:close/>
                  <a:moveTo>
                    <a:pt x="25781" y="202771"/>
                  </a:moveTo>
                  <a:lnTo>
                    <a:pt x="25781" y="202771"/>
                  </a:lnTo>
                  <a:lnTo>
                    <a:pt x="25230" y="202688"/>
                  </a:lnTo>
                  <a:cubicBezTo>
                    <a:pt x="24669" y="202595"/>
                    <a:pt x="24097" y="202470"/>
                    <a:pt x="23547" y="202325"/>
                  </a:cubicBezTo>
                  <a:cubicBezTo>
                    <a:pt x="23412" y="202325"/>
                    <a:pt x="22954" y="202138"/>
                    <a:pt x="22684" y="202054"/>
                  </a:cubicBezTo>
                  <a:lnTo>
                    <a:pt x="21791" y="201670"/>
                  </a:lnTo>
                  <a:cubicBezTo>
                    <a:pt x="21313" y="201431"/>
                    <a:pt x="20845" y="201161"/>
                    <a:pt x="20377" y="200891"/>
                  </a:cubicBezTo>
                  <a:lnTo>
                    <a:pt x="20222" y="200797"/>
                  </a:lnTo>
                  <a:cubicBezTo>
                    <a:pt x="19835" y="200426"/>
                    <a:pt x="19425" y="200079"/>
                    <a:pt x="18996" y="199758"/>
                  </a:cubicBezTo>
                  <a:cubicBezTo>
                    <a:pt x="18663" y="199457"/>
                    <a:pt x="18330" y="199145"/>
                    <a:pt x="18019" y="198813"/>
                  </a:cubicBezTo>
                  <a:lnTo>
                    <a:pt x="17728" y="198491"/>
                  </a:lnTo>
                  <a:cubicBezTo>
                    <a:pt x="17219" y="197638"/>
                    <a:pt x="16564" y="196880"/>
                    <a:pt x="16076" y="196007"/>
                  </a:cubicBezTo>
                  <a:cubicBezTo>
                    <a:pt x="15837" y="195592"/>
                    <a:pt x="15639" y="195176"/>
                    <a:pt x="15421" y="194760"/>
                  </a:cubicBezTo>
                  <a:lnTo>
                    <a:pt x="15421" y="194687"/>
                  </a:lnTo>
                  <a:cubicBezTo>
                    <a:pt x="15338" y="194490"/>
                    <a:pt x="15265" y="194293"/>
                    <a:pt x="15192" y="194095"/>
                  </a:cubicBezTo>
                  <a:cubicBezTo>
                    <a:pt x="14830" y="193110"/>
                    <a:pt x="14528" y="192104"/>
                    <a:pt x="14288" y="191082"/>
                  </a:cubicBezTo>
                  <a:cubicBezTo>
                    <a:pt x="14174" y="190604"/>
                    <a:pt x="14070" y="190126"/>
                    <a:pt x="13987" y="189638"/>
                  </a:cubicBezTo>
                  <a:cubicBezTo>
                    <a:pt x="13987" y="189419"/>
                    <a:pt x="13904" y="189045"/>
                    <a:pt x="13862" y="188796"/>
                  </a:cubicBezTo>
                  <a:cubicBezTo>
                    <a:pt x="13673" y="186571"/>
                    <a:pt x="13708" y="184333"/>
                    <a:pt x="13966" y="182115"/>
                  </a:cubicBezTo>
                  <a:cubicBezTo>
                    <a:pt x="13966" y="181834"/>
                    <a:pt x="14174" y="180151"/>
                    <a:pt x="14081" y="181263"/>
                  </a:cubicBezTo>
                  <a:cubicBezTo>
                    <a:pt x="13987" y="182374"/>
                    <a:pt x="14174" y="180857"/>
                    <a:pt x="14236" y="180608"/>
                  </a:cubicBezTo>
                  <a:cubicBezTo>
                    <a:pt x="14444" y="179735"/>
                    <a:pt x="14683" y="178872"/>
                    <a:pt x="14964" y="178020"/>
                  </a:cubicBezTo>
                  <a:cubicBezTo>
                    <a:pt x="15244" y="177168"/>
                    <a:pt x="15577" y="176212"/>
                    <a:pt x="15951" y="175329"/>
                  </a:cubicBezTo>
                  <a:cubicBezTo>
                    <a:pt x="16076" y="175049"/>
                    <a:pt x="16169" y="174862"/>
                    <a:pt x="16221" y="174758"/>
                  </a:cubicBezTo>
                  <a:cubicBezTo>
                    <a:pt x="16418" y="174384"/>
                    <a:pt x="16616" y="174020"/>
                    <a:pt x="16834" y="173656"/>
                  </a:cubicBezTo>
                  <a:cubicBezTo>
                    <a:pt x="17052" y="173293"/>
                    <a:pt x="17364" y="172835"/>
                    <a:pt x="17645" y="172430"/>
                  </a:cubicBezTo>
                  <a:cubicBezTo>
                    <a:pt x="17884" y="172638"/>
                    <a:pt x="18143" y="172846"/>
                    <a:pt x="18372" y="173064"/>
                  </a:cubicBezTo>
                  <a:cubicBezTo>
                    <a:pt x="19508" y="174024"/>
                    <a:pt x="20937" y="174570"/>
                    <a:pt x="22424" y="174612"/>
                  </a:cubicBezTo>
                  <a:cubicBezTo>
                    <a:pt x="23464" y="184057"/>
                    <a:pt x="24804" y="193451"/>
                    <a:pt x="26435" y="202761"/>
                  </a:cubicBezTo>
                  <a:cubicBezTo>
                    <a:pt x="26221" y="202753"/>
                    <a:pt x="26006" y="202756"/>
                    <a:pt x="25791" y="202772"/>
                  </a:cubicBezTo>
                  <a:close/>
                  <a:moveTo>
                    <a:pt x="182476" y="184068"/>
                  </a:moveTo>
                  <a:cubicBezTo>
                    <a:pt x="181917" y="196524"/>
                    <a:pt x="180004" y="208882"/>
                    <a:pt x="176771" y="220924"/>
                  </a:cubicBezTo>
                  <a:cubicBezTo>
                    <a:pt x="172889" y="232511"/>
                    <a:pt x="166719" y="243200"/>
                    <a:pt x="158628" y="252357"/>
                  </a:cubicBezTo>
                  <a:cubicBezTo>
                    <a:pt x="149888" y="264649"/>
                    <a:pt x="137305" y="273683"/>
                    <a:pt x="122863" y="278033"/>
                  </a:cubicBezTo>
                  <a:cubicBezTo>
                    <a:pt x="109394" y="279557"/>
                    <a:pt x="95848" y="275926"/>
                    <a:pt x="84946" y="267871"/>
                  </a:cubicBezTo>
                  <a:cubicBezTo>
                    <a:pt x="62849" y="253919"/>
                    <a:pt x="47585" y="231370"/>
                    <a:pt x="42842" y="205671"/>
                  </a:cubicBezTo>
                  <a:cubicBezTo>
                    <a:pt x="38126" y="180806"/>
                    <a:pt x="35461" y="155596"/>
                    <a:pt x="34873" y="130295"/>
                  </a:cubicBezTo>
                  <a:cubicBezTo>
                    <a:pt x="37634" y="129820"/>
                    <a:pt x="39841" y="127735"/>
                    <a:pt x="40473" y="125006"/>
                  </a:cubicBezTo>
                  <a:cubicBezTo>
                    <a:pt x="44283" y="115089"/>
                    <a:pt x="52205" y="107311"/>
                    <a:pt x="62190" y="103684"/>
                  </a:cubicBezTo>
                  <a:cubicBezTo>
                    <a:pt x="73615" y="98170"/>
                    <a:pt x="85930" y="94733"/>
                    <a:pt x="98559" y="93532"/>
                  </a:cubicBezTo>
                  <a:cubicBezTo>
                    <a:pt x="113985" y="91991"/>
                    <a:pt x="129562" y="93130"/>
                    <a:pt x="144601" y="96899"/>
                  </a:cubicBezTo>
                  <a:cubicBezTo>
                    <a:pt x="152197" y="98246"/>
                    <a:pt x="159243" y="101757"/>
                    <a:pt x="164894" y="107009"/>
                  </a:cubicBezTo>
                  <a:cubicBezTo>
                    <a:pt x="169875" y="112575"/>
                    <a:pt x="174392" y="118539"/>
                    <a:pt x="178402" y="124840"/>
                  </a:cubicBezTo>
                  <a:cubicBezTo>
                    <a:pt x="179468" y="126261"/>
                    <a:pt x="181010" y="127249"/>
                    <a:pt x="182746" y="127625"/>
                  </a:cubicBezTo>
                  <a:cubicBezTo>
                    <a:pt x="183747" y="146442"/>
                    <a:pt x="183660" y="165302"/>
                    <a:pt x="182486" y="184110"/>
                  </a:cubicBezTo>
                  <a:close/>
                  <a:moveTo>
                    <a:pt x="184928" y="105866"/>
                  </a:moveTo>
                  <a:cubicBezTo>
                    <a:pt x="184834" y="105928"/>
                    <a:pt x="184720" y="105970"/>
                    <a:pt x="184627" y="106032"/>
                  </a:cubicBezTo>
                  <a:cubicBezTo>
                    <a:pt x="177036" y="95060"/>
                    <a:pt x="165906" y="87030"/>
                    <a:pt x="153101" y="83286"/>
                  </a:cubicBezTo>
                  <a:cubicBezTo>
                    <a:pt x="134663" y="78100"/>
                    <a:pt x="115382" y="76610"/>
                    <a:pt x="96366" y="78902"/>
                  </a:cubicBezTo>
                  <a:cubicBezTo>
                    <a:pt x="81069" y="80533"/>
                    <a:pt x="66197" y="84946"/>
                    <a:pt x="52485" y="91921"/>
                  </a:cubicBezTo>
                  <a:cubicBezTo>
                    <a:pt x="44875" y="95753"/>
                    <a:pt x="38032" y="100948"/>
                    <a:pt x="32296" y="107248"/>
                  </a:cubicBezTo>
                  <a:cubicBezTo>
                    <a:pt x="32067" y="105170"/>
                    <a:pt x="31828" y="103009"/>
                    <a:pt x="31693" y="100868"/>
                  </a:cubicBezTo>
                  <a:cubicBezTo>
                    <a:pt x="31205" y="93470"/>
                    <a:pt x="30976" y="86009"/>
                    <a:pt x="31226" y="78590"/>
                  </a:cubicBezTo>
                  <a:cubicBezTo>
                    <a:pt x="31384" y="71733"/>
                    <a:pt x="31971" y="64893"/>
                    <a:pt x="32982" y="58109"/>
                  </a:cubicBezTo>
                  <a:cubicBezTo>
                    <a:pt x="33812" y="53588"/>
                    <a:pt x="35151" y="49175"/>
                    <a:pt x="36972" y="44954"/>
                  </a:cubicBezTo>
                  <a:cubicBezTo>
                    <a:pt x="39332" y="47298"/>
                    <a:pt x="41983" y="49330"/>
                    <a:pt x="44858" y="51002"/>
                  </a:cubicBezTo>
                  <a:cubicBezTo>
                    <a:pt x="48168" y="52599"/>
                    <a:pt x="52148" y="51529"/>
                    <a:pt x="54210" y="48487"/>
                  </a:cubicBezTo>
                  <a:cubicBezTo>
                    <a:pt x="56814" y="43008"/>
                    <a:pt x="60032" y="37842"/>
                    <a:pt x="63801" y="33088"/>
                  </a:cubicBezTo>
                  <a:cubicBezTo>
                    <a:pt x="65333" y="30788"/>
                    <a:pt x="67295" y="28805"/>
                    <a:pt x="69578" y="27248"/>
                  </a:cubicBezTo>
                  <a:cubicBezTo>
                    <a:pt x="71979" y="26136"/>
                    <a:pt x="74015" y="28121"/>
                    <a:pt x="76551" y="28724"/>
                  </a:cubicBezTo>
                  <a:cubicBezTo>
                    <a:pt x="85092" y="30802"/>
                    <a:pt x="91919" y="24308"/>
                    <a:pt x="97655" y="18842"/>
                  </a:cubicBezTo>
                  <a:cubicBezTo>
                    <a:pt x="100658" y="15985"/>
                    <a:pt x="104450" y="11278"/>
                    <a:pt x="109085" y="12483"/>
                  </a:cubicBezTo>
                  <a:cubicBezTo>
                    <a:pt x="112759" y="14258"/>
                    <a:pt x="116127" y="16608"/>
                    <a:pt x="119060" y="19445"/>
                  </a:cubicBezTo>
                  <a:cubicBezTo>
                    <a:pt x="125671" y="24623"/>
                    <a:pt x="134351" y="26347"/>
                    <a:pt x="142439" y="24090"/>
                  </a:cubicBezTo>
                  <a:cubicBezTo>
                    <a:pt x="148487" y="22541"/>
                    <a:pt x="153215" y="20484"/>
                    <a:pt x="157776" y="26012"/>
                  </a:cubicBezTo>
                  <a:cubicBezTo>
                    <a:pt x="160148" y="29614"/>
                    <a:pt x="162829" y="33004"/>
                    <a:pt x="165788" y="36143"/>
                  </a:cubicBezTo>
                  <a:cubicBezTo>
                    <a:pt x="172230" y="41671"/>
                    <a:pt x="179681" y="40071"/>
                    <a:pt x="183286" y="49080"/>
                  </a:cubicBezTo>
                  <a:cubicBezTo>
                    <a:pt x="185921" y="57003"/>
                    <a:pt x="187323" y="65284"/>
                    <a:pt x="187443" y="73633"/>
                  </a:cubicBezTo>
                  <a:cubicBezTo>
                    <a:pt x="188553" y="84455"/>
                    <a:pt x="187705" y="95387"/>
                    <a:pt x="184938" y="105907"/>
                  </a:cubicBezTo>
                  <a:close/>
                  <a:moveTo>
                    <a:pt x="207507" y="185554"/>
                  </a:moveTo>
                  <a:cubicBezTo>
                    <a:pt x="207435" y="185814"/>
                    <a:pt x="207383" y="186084"/>
                    <a:pt x="207300" y="186344"/>
                  </a:cubicBezTo>
                  <a:cubicBezTo>
                    <a:pt x="207081" y="187102"/>
                    <a:pt x="206790" y="187809"/>
                    <a:pt x="206520" y="188546"/>
                  </a:cubicBezTo>
                  <a:cubicBezTo>
                    <a:pt x="207237" y="186603"/>
                    <a:pt x="206333" y="188817"/>
                    <a:pt x="206053" y="189263"/>
                  </a:cubicBezTo>
                  <a:cubicBezTo>
                    <a:pt x="205772" y="189710"/>
                    <a:pt x="205388" y="190209"/>
                    <a:pt x="205076" y="190697"/>
                  </a:cubicBezTo>
                  <a:lnTo>
                    <a:pt x="204930" y="190884"/>
                  </a:lnTo>
                  <a:lnTo>
                    <a:pt x="204536" y="191321"/>
                  </a:lnTo>
                  <a:cubicBezTo>
                    <a:pt x="203790" y="192167"/>
                    <a:pt x="202962" y="192937"/>
                    <a:pt x="202063" y="193617"/>
                  </a:cubicBezTo>
                  <a:lnTo>
                    <a:pt x="201730" y="193835"/>
                  </a:lnTo>
                  <a:cubicBezTo>
                    <a:pt x="201397" y="194064"/>
                    <a:pt x="201065" y="194282"/>
                    <a:pt x="200691" y="194490"/>
                  </a:cubicBezTo>
                  <a:cubicBezTo>
                    <a:pt x="200005" y="194916"/>
                    <a:pt x="199309" y="195311"/>
                    <a:pt x="198613" y="195685"/>
                  </a:cubicBezTo>
                  <a:cubicBezTo>
                    <a:pt x="198083" y="195976"/>
                    <a:pt x="197574" y="196236"/>
                    <a:pt x="196992" y="196496"/>
                  </a:cubicBezTo>
                  <a:lnTo>
                    <a:pt x="196763" y="196589"/>
                  </a:lnTo>
                  <a:cubicBezTo>
                    <a:pt x="197802" y="188131"/>
                    <a:pt x="198495" y="179621"/>
                    <a:pt x="198841" y="171059"/>
                  </a:cubicBezTo>
                  <a:cubicBezTo>
                    <a:pt x="200513" y="170275"/>
                    <a:pt x="201845" y="168913"/>
                    <a:pt x="202592" y="167225"/>
                  </a:cubicBezTo>
                  <a:cubicBezTo>
                    <a:pt x="203245" y="168182"/>
                    <a:pt x="203845" y="169174"/>
                    <a:pt x="204390" y="170196"/>
                  </a:cubicBezTo>
                  <a:lnTo>
                    <a:pt x="204733" y="170913"/>
                  </a:lnTo>
                  <a:lnTo>
                    <a:pt x="204733" y="170913"/>
                  </a:lnTo>
                  <a:cubicBezTo>
                    <a:pt x="205014" y="171661"/>
                    <a:pt x="205304" y="172409"/>
                    <a:pt x="205554" y="173168"/>
                  </a:cubicBezTo>
                  <a:cubicBezTo>
                    <a:pt x="206405" y="175813"/>
                    <a:pt x="207072" y="178514"/>
                    <a:pt x="207549" y="181252"/>
                  </a:cubicBezTo>
                  <a:lnTo>
                    <a:pt x="207549" y="181398"/>
                  </a:lnTo>
                  <a:cubicBezTo>
                    <a:pt x="207549" y="182104"/>
                    <a:pt x="207642" y="182790"/>
                    <a:pt x="207632" y="183476"/>
                  </a:cubicBezTo>
                  <a:cubicBezTo>
                    <a:pt x="207622" y="184161"/>
                    <a:pt x="207559" y="184920"/>
                    <a:pt x="207518" y="185585"/>
                  </a:cubicBezTo>
                  <a:close/>
                  <a:moveTo>
                    <a:pt x="135166" y="221008"/>
                  </a:moveTo>
                  <a:cubicBezTo>
                    <a:pt x="133492" y="224157"/>
                    <a:pt x="130871" y="226701"/>
                    <a:pt x="127674" y="228281"/>
                  </a:cubicBezTo>
                  <a:cubicBezTo>
                    <a:pt x="123411" y="230434"/>
                    <a:pt x="118722" y="231609"/>
                    <a:pt x="113948" y="231721"/>
                  </a:cubicBezTo>
                  <a:cubicBezTo>
                    <a:pt x="105046" y="232434"/>
                    <a:pt x="96334" y="228879"/>
                    <a:pt x="90474" y="222140"/>
                  </a:cubicBezTo>
                  <a:cubicBezTo>
                    <a:pt x="86100" y="217246"/>
                    <a:pt x="77548" y="224416"/>
                    <a:pt x="82287" y="229705"/>
                  </a:cubicBezTo>
                  <a:cubicBezTo>
                    <a:pt x="90520" y="238603"/>
                    <a:pt x="102427" y="243162"/>
                    <a:pt x="114498" y="242039"/>
                  </a:cubicBezTo>
                  <a:cubicBezTo>
                    <a:pt x="126668" y="242105"/>
                    <a:pt x="138063" y="236079"/>
                    <a:pt x="144861" y="225985"/>
                  </a:cubicBezTo>
                  <a:cubicBezTo>
                    <a:pt x="148373" y="219595"/>
                    <a:pt x="138387" y="215199"/>
                    <a:pt x="135176" y="221049"/>
                  </a:cubicBezTo>
                  <a:close/>
                  <a:moveTo>
                    <a:pt x="154410" y="135875"/>
                  </a:moveTo>
                  <a:cubicBezTo>
                    <a:pt x="149212" y="132685"/>
                    <a:pt x="142891" y="131894"/>
                    <a:pt x="137067" y="133703"/>
                  </a:cubicBezTo>
                  <a:cubicBezTo>
                    <a:pt x="134122" y="134449"/>
                    <a:pt x="131315" y="135663"/>
                    <a:pt x="128755" y="137298"/>
                  </a:cubicBezTo>
                  <a:cubicBezTo>
                    <a:pt x="127522" y="138013"/>
                    <a:pt x="126575" y="139133"/>
                    <a:pt x="126074" y="140468"/>
                  </a:cubicBezTo>
                  <a:cubicBezTo>
                    <a:pt x="125646" y="141799"/>
                    <a:pt x="125817" y="143251"/>
                    <a:pt x="126541" y="144447"/>
                  </a:cubicBezTo>
                  <a:cubicBezTo>
                    <a:pt x="128308" y="146900"/>
                    <a:pt x="131646" y="147614"/>
                    <a:pt x="134262" y="146099"/>
                  </a:cubicBezTo>
                  <a:cubicBezTo>
                    <a:pt x="134805" y="145741"/>
                    <a:pt x="135367" y="145411"/>
                    <a:pt x="135945" y="145112"/>
                  </a:cubicBezTo>
                  <a:cubicBezTo>
                    <a:pt x="136537" y="144801"/>
                    <a:pt x="137140" y="144520"/>
                    <a:pt x="137753" y="144260"/>
                  </a:cubicBezTo>
                  <a:lnTo>
                    <a:pt x="137805" y="144260"/>
                  </a:lnTo>
                  <a:cubicBezTo>
                    <a:pt x="138273" y="144084"/>
                    <a:pt x="138740" y="143928"/>
                    <a:pt x="139218" y="143793"/>
                  </a:cubicBezTo>
                  <a:cubicBezTo>
                    <a:pt x="139696" y="143658"/>
                    <a:pt x="140153" y="143533"/>
                    <a:pt x="140621" y="143429"/>
                  </a:cubicBezTo>
                  <a:lnTo>
                    <a:pt x="141359" y="143273"/>
                  </a:lnTo>
                  <a:lnTo>
                    <a:pt x="141504" y="143273"/>
                  </a:lnTo>
                  <a:lnTo>
                    <a:pt x="141702" y="143273"/>
                  </a:lnTo>
                  <a:lnTo>
                    <a:pt x="142491" y="143273"/>
                  </a:lnTo>
                  <a:cubicBezTo>
                    <a:pt x="143011" y="143273"/>
                    <a:pt x="143531" y="143273"/>
                    <a:pt x="144050" y="143273"/>
                  </a:cubicBezTo>
                  <a:lnTo>
                    <a:pt x="144549" y="143356"/>
                  </a:lnTo>
                  <a:cubicBezTo>
                    <a:pt x="145058" y="143450"/>
                    <a:pt x="145588" y="143595"/>
                    <a:pt x="146045" y="143731"/>
                  </a:cubicBezTo>
                  <a:cubicBezTo>
                    <a:pt x="146294" y="143834"/>
                    <a:pt x="146533" y="143938"/>
                    <a:pt x="146773" y="144063"/>
                  </a:cubicBezTo>
                  <a:cubicBezTo>
                    <a:pt x="147375" y="144373"/>
                    <a:pt x="147958" y="144720"/>
                    <a:pt x="148518" y="145102"/>
                  </a:cubicBezTo>
                  <a:cubicBezTo>
                    <a:pt x="149847" y="145772"/>
                    <a:pt x="151377" y="145920"/>
                    <a:pt x="152810" y="145518"/>
                  </a:cubicBezTo>
                  <a:cubicBezTo>
                    <a:pt x="154245" y="145135"/>
                    <a:pt x="155492" y="144246"/>
                    <a:pt x="156322" y="143014"/>
                  </a:cubicBezTo>
                  <a:cubicBezTo>
                    <a:pt x="157092" y="141851"/>
                    <a:pt x="157338" y="140418"/>
                    <a:pt x="156997" y="139065"/>
                  </a:cubicBezTo>
                  <a:cubicBezTo>
                    <a:pt x="156553" y="137735"/>
                    <a:pt x="155636" y="136615"/>
                    <a:pt x="154420" y="135916"/>
                  </a:cubicBezTo>
                  <a:close/>
                </a:path>
              </a:pathLst>
            </a:custGeom>
            <a:solidFill>
              <a:srgbClr val="000000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161">
              <a:extLst>
                <a:ext uri="{FF2B5EF4-FFF2-40B4-BE49-F238E27FC236}">
                  <a16:creationId xmlns:a16="http://schemas.microsoft.com/office/drawing/2014/main" id="{31563DC5-57AF-4811-8BE3-4DC8BA4621E2}"/>
                </a:ext>
              </a:extLst>
            </p:cNvPr>
            <p:cNvSpPr/>
            <p:nvPr/>
          </p:nvSpPr>
          <p:spPr>
            <a:xfrm>
              <a:off x="839917" y="3302405"/>
              <a:ext cx="78504" cy="171265"/>
            </a:xfrm>
            <a:custGeom>
              <a:avLst/>
              <a:gdLst>
                <a:gd name="connsiteX0" fmla="*/ 61900 w 78504"/>
                <a:gd name="connsiteY0" fmla="*/ 30728 h 171265"/>
                <a:gd name="connsiteX1" fmla="*/ 9862 w 78504"/>
                <a:gd name="connsiteY1" fmla="*/ 39955 h 171265"/>
                <a:gd name="connsiteX2" fmla="*/ 178 w 78504"/>
                <a:gd name="connsiteY2" fmla="*/ 53962 h 171265"/>
                <a:gd name="connsiteX3" fmla="*/ 15566 w 78504"/>
                <a:gd name="connsiteY3" fmla="*/ 61236 h 171265"/>
                <a:gd name="connsiteX4" fmla="*/ 67604 w 78504"/>
                <a:gd name="connsiteY4" fmla="*/ 52019 h 171265"/>
                <a:gd name="connsiteX5" fmla="*/ 77288 w 78504"/>
                <a:gd name="connsiteY5" fmla="*/ 38012 h 171265"/>
                <a:gd name="connsiteX6" fmla="*/ 61899 w 78504"/>
                <a:gd name="connsiteY6" fmla="*/ 30728 h 171265"/>
                <a:gd name="connsiteX7" fmla="*/ 20876 w 78504"/>
                <a:gd name="connsiteY7" fmla="*/ 107226 h 171265"/>
                <a:gd name="connsiteX8" fmla="*/ 21479 w 78504"/>
                <a:gd name="connsiteY8" fmla="*/ 107122 h 171265"/>
                <a:gd name="connsiteX9" fmla="*/ 20533 w 78504"/>
                <a:gd name="connsiteY9" fmla="*/ 107278 h 171265"/>
                <a:gd name="connsiteX10" fmla="*/ 20876 w 78504"/>
                <a:gd name="connsiteY10" fmla="*/ 107278 h 171265"/>
                <a:gd name="connsiteX11" fmla="*/ 20762 w 78504"/>
                <a:gd name="connsiteY11" fmla="*/ 107278 h 171265"/>
                <a:gd name="connsiteX12" fmla="*/ 17790 w 78504"/>
                <a:gd name="connsiteY12" fmla="*/ 107683 h 171265"/>
                <a:gd name="connsiteX13" fmla="*/ 9020 w 78504"/>
                <a:gd name="connsiteY13" fmla="*/ 111102 h 171265"/>
                <a:gd name="connsiteX14" fmla="*/ 5227 w 78504"/>
                <a:gd name="connsiteY14" fmla="*/ 118500 h 171265"/>
                <a:gd name="connsiteX15" fmla="*/ 15879 w 78504"/>
                <a:gd name="connsiteY15" fmla="*/ 128623 h 171265"/>
                <a:gd name="connsiteX16" fmla="*/ 16709 w 78504"/>
                <a:gd name="connsiteY16" fmla="*/ 128569 h 171265"/>
                <a:gd name="connsiteX17" fmla="*/ 57182 w 78504"/>
                <a:gd name="connsiteY17" fmla="*/ 120256 h 171265"/>
                <a:gd name="connsiteX18" fmla="*/ 57899 w 78504"/>
                <a:gd name="connsiteY18" fmla="*/ 120173 h 171265"/>
                <a:gd name="connsiteX19" fmla="*/ 59562 w 78504"/>
                <a:gd name="connsiteY19" fmla="*/ 119664 h 171265"/>
                <a:gd name="connsiteX20" fmla="*/ 67064 w 78504"/>
                <a:gd name="connsiteY20" fmla="*/ 114468 h 171265"/>
                <a:gd name="connsiteX21" fmla="*/ 68612 w 78504"/>
                <a:gd name="connsiteY21" fmla="*/ 106509 h 171265"/>
                <a:gd name="connsiteX22" fmla="*/ 54221 w 78504"/>
                <a:gd name="connsiteY22" fmla="*/ 99682 h 171265"/>
                <a:gd name="connsiteX23" fmla="*/ 34727 w 78504"/>
                <a:gd name="connsiteY23" fmla="*/ 104659 h 171265"/>
                <a:gd name="connsiteX24" fmla="*/ 25012 w 78504"/>
                <a:gd name="connsiteY24" fmla="*/ 106540 h 171265"/>
                <a:gd name="connsiteX25" fmla="*/ 21666 w 78504"/>
                <a:gd name="connsiteY25" fmla="*/ 107080 h 171265"/>
                <a:gd name="connsiteX26" fmla="*/ 20876 w 78504"/>
                <a:gd name="connsiteY26" fmla="*/ 107226 h 171265"/>
                <a:gd name="connsiteX27" fmla="*/ 10184 w 78504"/>
                <a:gd name="connsiteY27" fmla="*/ 20836 h 171265"/>
                <a:gd name="connsiteX28" fmla="*/ 65131 w 78504"/>
                <a:gd name="connsiteY28" fmla="*/ 28026 h 171265"/>
                <a:gd name="connsiteX29" fmla="*/ 74483 w 78504"/>
                <a:gd name="connsiteY29" fmla="*/ 24389 h 171265"/>
                <a:gd name="connsiteX30" fmla="*/ 78504 w 78504"/>
                <a:gd name="connsiteY30" fmla="*/ 16523 h 171265"/>
                <a:gd name="connsiteX31" fmla="*/ 67147 w 78504"/>
                <a:gd name="connsiteY31" fmla="*/ 5777 h 171265"/>
                <a:gd name="connsiteX32" fmla="*/ 66316 w 78504"/>
                <a:gd name="connsiteY32" fmla="*/ 5831 h 171265"/>
                <a:gd name="connsiteX33" fmla="*/ 54813 w 78504"/>
                <a:gd name="connsiteY33" fmla="*/ 6766 h 171265"/>
                <a:gd name="connsiteX34" fmla="*/ 48578 w 78504"/>
                <a:gd name="connsiteY34" fmla="*/ 6673 h 171265"/>
                <a:gd name="connsiteX35" fmla="*/ 47882 w 78504"/>
                <a:gd name="connsiteY35" fmla="*/ 6673 h 171265"/>
                <a:gd name="connsiteX36" fmla="*/ 45170 w 78504"/>
                <a:gd name="connsiteY36" fmla="*/ 6382 h 171265"/>
                <a:gd name="connsiteX37" fmla="*/ 33615 w 78504"/>
                <a:gd name="connsiteY37" fmla="*/ 4304 h 171265"/>
                <a:gd name="connsiteX38" fmla="*/ 27869 w 78504"/>
                <a:gd name="connsiteY38" fmla="*/ 2704 h 171265"/>
                <a:gd name="connsiteX39" fmla="*/ 27589 w 78504"/>
                <a:gd name="connsiteY39" fmla="*/ 2621 h 171265"/>
                <a:gd name="connsiteX40" fmla="*/ 27308 w 78504"/>
                <a:gd name="connsiteY40" fmla="*/ 2517 h 171265"/>
                <a:gd name="connsiteX41" fmla="*/ 23796 w 78504"/>
                <a:gd name="connsiteY41" fmla="*/ 1208 h 171265"/>
                <a:gd name="connsiteX42" fmla="*/ 6183 w 78504"/>
                <a:gd name="connsiteY42" fmla="*/ 5935 h 171265"/>
                <a:gd name="connsiteX43" fmla="*/ 8582 w 78504"/>
                <a:gd name="connsiteY43" fmla="*/ 19912 h 171265"/>
                <a:gd name="connsiteX44" fmla="*/ 10184 w 78504"/>
                <a:gd name="connsiteY44" fmla="*/ 20836 h 171265"/>
                <a:gd name="connsiteX45" fmla="*/ 57068 w 78504"/>
                <a:gd name="connsiteY45" fmla="*/ 147532 h 171265"/>
                <a:gd name="connsiteX46" fmla="*/ 51550 w 78504"/>
                <a:gd name="connsiteY46" fmla="*/ 147324 h 171265"/>
                <a:gd name="connsiteX47" fmla="*/ 31153 w 78504"/>
                <a:gd name="connsiteY47" fmla="*/ 143168 h 171265"/>
                <a:gd name="connsiteX48" fmla="*/ 25407 w 78504"/>
                <a:gd name="connsiteY48" fmla="*/ 141090 h 171265"/>
                <a:gd name="connsiteX49" fmla="*/ 15130 w 78504"/>
                <a:gd name="connsiteY49" fmla="*/ 140300 h 171265"/>
                <a:gd name="connsiteX50" fmla="*/ 6630 w 78504"/>
                <a:gd name="connsiteY50" fmla="*/ 146119 h 171265"/>
                <a:gd name="connsiteX51" fmla="*/ 8732 w 78504"/>
                <a:gd name="connsiteY51" fmla="*/ 160826 h 171265"/>
                <a:gd name="connsiteX52" fmla="*/ 10901 w 78504"/>
                <a:gd name="connsiteY52" fmla="*/ 162080 h 171265"/>
                <a:gd name="connsiteX53" fmla="*/ 55842 w 78504"/>
                <a:gd name="connsiteY53" fmla="*/ 171265 h 171265"/>
                <a:gd name="connsiteX54" fmla="*/ 65765 w 78504"/>
                <a:gd name="connsiteY54" fmla="*/ 167389 h 171265"/>
                <a:gd name="connsiteX55" fmla="*/ 70056 w 78504"/>
                <a:gd name="connsiteY55" fmla="*/ 159014 h 171265"/>
                <a:gd name="connsiteX56" fmla="*/ 57821 w 78504"/>
                <a:gd name="connsiteY56" fmla="*/ 147486 h 171265"/>
                <a:gd name="connsiteX57" fmla="*/ 57068 w 78504"/>
                <a:gd name="connsiteY57" fmla="*/ 147532 h 171265"/>
                <a:gd name="connsiteX58" fmla="*/ 54408 w 78504"/>
                <a:gd name="connsiteY58" fmla="*/ 66483 h 171265"/>
                <a:gd name="connsiteX59" fmla="*/ 15411 w 78504"/>
                <a:gd name="connsiteY59" fmla="*/ 66629 h 171265"/>
                <a:gd name="connsiteX60" fmla="*/ 5570 w 78504"/>
                <a:gd name="connsiteY60" fmla="*/ 70473 h 171265"/>
                <a:gd name="connsiteX61" fmla="*/ 1310 w 78504"/>
                <a:gd name="connsiteY61" fmla="*/ 78786 h 171265"/>
                <a:gd name="connsiteX62" fmla="*/ 13554 w 78504"/>
                <a:gd name="connsiteY62" fmla="*/ 90133 h 171265"/>
                <a:gd name="connsiteX63" fmla="*/ 14195 w 78504"/>
                <a:gd name="connsiteY63" fmla="*/ 90091 h 171265"/>
                <a:gd name="connsiteX64" fmla="*/ 53182 w 78504"/>
                <a:gd name="connsiteY64" fmla="*/ 89946 h 171265"/>
                <a:gd name="connsiteX65" fmla="*/ 63032 w 78504"/>
                <a:gd name="connsiteY65" fmla="*/ 86101 h 171265"/>
                <a:gd name="connsiteX66" fmla="*/ 67292 w 78504"/>
                <a:gd name="connsiteY66" fmla="*/ 77788 h 171265"/>
                <a:gd name="connsiteX67" fmla="*/ 55068 w 78504"/>
                <a:gd name="connsiteY67" fmla="*/ 66420 h 171265"/>
                <a:gd name="connsiteX68" fmla="*/ 54408 w 78504"/>
                <a:gd name="connsiteY68" fmla="*/ 66462 h 17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04" h="171265">
                  <a:moveTo>
                    <a:pt x="61900" y="30728"/>
                  </a:moveTo>
                  <a:lnTo>
                    <a:pt x="9862" y="39955"/>
                  </a:lnTo>
                  <a:cubicBezTo>
                    <a:pt x="3360" y="41211"/>
                    <a:pt x="-944" y="47435"/>
                    <a:pt x="178" y="53962"/>
                  </a:cubicBezTo>
                  <a:cubicBezTo>
                    <a:pt x="2597" y="60055"/>
                    <a:pt x="9322" y="63234"/>
                    <a:pt x="15566" y="61236"/>
                  </a:cubicBezTo>
                  <a:lnTo>
                    <a:pt x="67604" y="52019"/>
                  </a:lnTo>
                  <a:cubicBezTo>
                    <a:pt x="74103" y="50758"/>
                    <a:pt x="78404" y="44537"/>
                    <a:pt x="77288" y="38012"/>
                  </a:cubicBezTo>
                  <a:cubicBezTo>
                    <a:pt x="74873" y="31915"/>
                    <a:pt x="68147" y="28731"/>
                    <a:pt x="61899" y="30728"/>
                  </a:cubicBezTo>
                  <a:close/>
                  <a:moveTo>
                    <a:pt x="20876" y="107226"/>
                  </a:moveTo>
                  <a:lnTo>
                    <a:pt x="21479" y="107122"/>
                  </a:lnTo>
                  <a:lnTo>
                    <a:pt x="20533" y="107278"/>
                  </a:lnTo>
                  <a:lnTo>
                    <a:pt x="20876" y="107278"/>
                  </a:lnTo>
                  <a:lnTo>
                    <a:pt x="20762" y="107278"/>
                  </a:lnTo>
                  <a:cubicBezTo>
                    <a:pt x="19775" y="107423"/>
                    <a:pt x="18777" y="107548"/>
                    <a:pt x="17790" y="107683"/>
                  </a:cubicBezTo>
                  <a:cubicBezTo>
                    <a:pt x="14580" y="107873"/>
                    <a:pt x="11512" y="109069"/>
                    <a:pt x="9020" y="111102"/>
                  </a:cubicBezTo>
                  <a:cubicBezTo>
                    <a:pt x="6834" y="112974"/>
                    <a:pt x="5471" y="115632"/>
                    <a:pt x="5227" y="118500"/>
                  </a:cubicBezTo>
                  <a:cubicBezTo>
                    <a:pt x="5373" y="124237"/>
                    <a:pt x="10142" y="128769"/>
                    <a:pt x="15879" y="128623"/>
                  </a:cubicBezTo>
                  <a:cubicBezTo>
                    <a:pt x="16157" y="128616"/>
                    <a:pt x="16434" y="128598"/>
                    <a:pt x="16709" y="128569"/>
                  </a:cubicBezTo>
                  <a:cubicBezTo>
                    <a:pt x="30388" y="126805"/>
                    <a:pt x="43916" y="124026"/>
                    <a:pt x="57182" y="120256"/>
                  </a:cubicBezTo>
                  <a:cubicBezTo>
                    <a:pt x="57421" y="120204"/>
                    <a:pt x="57660" y="120256"/>
                    <a:pt x="57899" y="120173"/>
                  </a:cubicBezTo>
                  <a:lnTo>
                    <a:pt x="59562" y="119664"/>
                  </a:lnTo>
                  <a:cubicBezTo>
                    <a:pt x="62577" y="118829"/>
                    <a:pt x="65221" y="116997"/>
                    <a:pt x="67064" y="114468"/>
                  </a:cubicBezTo>
                  <a:cubicBezTo>
                    <a:pt x="68702" y="112162"/>
                    <a:pt x="69267" y="109261"/>
                    <a:pt x="68612" y="106509"/>
                  </a:cubicBezTo>
                  <a:cubicBezTo>
                    <a:pt x="66413" y="100751"/>
                    <a:pt x="60072" y="97742"/>
                    <a:pt x="54221" y="99682"/>
                  </a:cubicBezTo>
                  <a:cubicBezTo>
                    <a:pt x="47778" y="101583"/>
                    <a:pt x="41284" y="103256"/>
                    <a:pt x="34727" y="104659"/>
                  </a:cubicBezTo>
                  <a:cubicBezTo>
                    <a:pt x="31496" y="105355"/>
                    <a:pt x="28264" y="105979"/>
                    <a:pt x="25012" y="106540"/>
                  </a:cubicBezTo>
                  <a:lnTo>
                    <a:pt x="21666" y="107080"/>
                  </a:lnTo>
                  <a:cubicBezTo>
                    <a:pt x="22404" y="106966"/>
                    <a:pt x="22871" y="106852"/>
                    <a:pt x="20876" y="107226"/>
                  </a:cubicBezTo>
                  <a:close/>
                  <a:moveTo>
                    <a:pt x="10184" y="20836"/>
                  </a:moveTo>
                  <a:cubicBezTo>
                    <a:pt x="27588" y="27876"/>
                    <a:pt x="46502" y="30351"/>
                    <a:pt x="65131" y="28026"/>
                  </a:cubicBezTo>
                  <a:cubicBezTo>
                    <a:pt x="68551" y="27817"/>
                    <a:pt x="71820" y="26545"/>
                    <a:pt x="74483" y="24389"/>
                  </a:cubicBezTo>
                  <a:cubicBezTo>
                    <a:pt x="76803" y="22396"/>
                    <a:pt x="78248" y="19571"/>
                    <a:pt x="78504" y="16523"/>
                  </a:cubicBezTo>
                  <a:cubicBezTo>
                    <a:pt x="78336" y="10420"/>
                    <a:pt x="73251" y="5608"/>
                    <a:pt x="67147" y="5777"/>
                  </a:cubicBezTo>
                  <a:cubicBezTo>
                    <a:pt x="66870" y="5784"/>
                    <a:pt x="66592" y="5802"/>
                    <a:pt x="66316" y="5831"/>
                  </a:cubicBezTo>
                  <a:cubicBezTo>
                    <a:pt x="62504" y="6377"/>
                    <a:pt x="58663" y="6689"/>
                    <a:pt x="54813" y="6766"/>
                  </a:cubicBezTo>
                  <a:cubicBezTo>
                    <a:pt x="52735" y="6766"/>
                    <a:pt x="50657" y="6766"/>
                    <a:pt x="48578" y="6673"/>
                  </a:cubicBezTo>
                  <a:lnTo>
                    <a:pt x="47882" y="6673"/>
                  </a:lnTo>
                  <a:cubicBezTo>
                    <a:pt x="46978" y="6673"/>
                    <a:pt x="46064" y="6496"/>
                    <a:pt x="45170" y="6382"/>
                  </a:cubicBezTo>
                  <a:cubicBezTo>
                    <a:pt x="41279" y="5929"/>
                    <a:pt x="37420" y="5235"/>
                    <a:pt x="33615" y="4304"/>
                  </a:cubicBezTo>
                  <a:cubicBezTo>
                    <a:pt x="31683" y="3826"/>
                    <a:pt x="29781" y="3265"/>
                    <a:pt x="27869" y="2704"/>
                  </a:cubicBezTo>
                  <a:lnTo>
                    <a:pt x="27589" y="2621"/>
                  </a:lnTo>
                  <a:lnTo>
                    <a:pt x="27308" y="2517"/>
                  </a:lnTo>
                  <a:cubicBezTo>
                    <a:pt x="26134" y="2080"/>
                    <a:pt x="24960" y="1664"/>
                    <a:pt x="23796" y="1208"/>
                  </a:cubicBezTo>
                  <a:cubicBezTo>
                    <a:pt x="17540" y="-1499"/>
                    <a:pt x="10243" y="459"/>
                    <a:pt x="6183" y="5935"/>
                  </a:cubicBezTo>
                  <a:cubicBezTo>
                    <a:pt x="2986" y="10457"/>
                    <a:pt x="4060" y="16714"/>
                    <a:pt x="8582" y="19912"/>
                  </a:cubicBezTo>
                  <a:cubicBezTo>
                    <a:pt x="9086" y="20268"/>
                    <a:pt x="9622" y="20578"/>
                    <a:pt x="10184" y="20836"/>
                  </a:cubicBezTo>
                  <a:close/>
                  <a:moveTo>
                    <a:pt x="57068" y="147532"/>
                  </a:moveTo>
                  <a:cubicBezTo>
                    <a:pt x="55218" y="147532"/>
                    <a:pt x="53389" y="147428"/>
                    <a:pt x="51550" y="147324"/>
                  </a:cubicBezTo>
                  <a:cubicBezTo>
                    <a:pt x="44627" y="146639"/>
                    <a:pt x="37792" y="145246"/>
                    <a:pt x="31153" y="143168"/>
                  </a:cubicBezTo>
                  <a:cubicBezTo>
                    <a:pt x="29230" y="142493"/>
                    <a:pt x="27298" y="141817"/>
                    <a:pt x="25407" y="141090"/>
                  </a:cubicBezTo>
                  <a:cubicBezTo>
                    <a:pt x="22163" y="139696"/>
                    <a:pt x="18549" y="139418"/>
                    <a:pt x="15130" y="140300"/>
                  </a:cubicBezTo>
                  <a:cubicBezTo>
                    <a:pt x="11704" y="141187"/>
                    <a:pt x="8697" y="143246"/>
                    <a:pt x="6630" y="146119"/>
                  </a:cubicBezTo>
                  <a:cubicBezTo>
                    <a:pt x="3149" y="150761"/>
                    <a:pt x="4090" y="157345"/>
                    <a:pt x="8732" y="160826"/>
                  </a:cubicBezTo>
                  <a:cubicBezTo>
                    <a:pt x="9402" y="161329"/>
                    <a:pt x="10131" y="161750"/>
                    <a:pt x="10901" y="162080"/>
                  </a:cubicBezTo>
                  <a:cubicBezTo>
                    <a:pt x="25140" y="168040"/>
                    <a:pt x="40406" y="171160"/>
                    <a:pt x="55842" y="171265"/>
                  </a:cubicBezTo>
                  <a:cubicBezTo>
                    <a:pt x="59494" y="171141"/>
                    <a:pt x="62995" y="169774"/>
                    <a:pt x="65765" y="167389"/>
                  </a:cubicBezTo>
                  <a:cubicBezTo>
                    <a:pt x="68241" y="165271"/>
                    <a:pt x="69783" y="162262"/>
                    <a:pt x="70056" y="159014"/>
                  </a:cubicBezTo>
                  <a:cubicBezTo>
                    <a:pt x="69861" y="152452"/>
                    <a:pt x="64383" y="147291"/>
                    <a:pt x="57821" y="147486"/>
                  </a:cubicBezTo>
                  <a:cubicBezTo>
                    <a:pt x="57569" y="147494"/>
                    <a:pt x="57318" y="147509"/>
                    <a:pt x="57068" y="147532"/>
                  </a:cubicBezTo>
                  <a:close/>
                  <a:moveTo>
                    <a:pt x="54408" y="66483"/>
                  </a:moveTo>
                  <a:lnTo>
                    <a:pt x="15411" y="66629"/>
                  </a:lnTo>
                  <a:cubicBezTo>
                    <a:pt x="11789" y="66753"/>
                    <a:pt x="8317" y="68109"/>
                    <a:pt x="5570" y="70473"/>
                  </a:cubicBezTo>
                  <a:cubicBezTo>
                    <a:pt x="3114" y="72577"/>
                    <a:pt x="1583" y="75563"/>
                    <a:pt x="1310" y="78786"/>
                  </a:cubicBezTo>
                  <a:cubicBezTo>
                    <a:pt x="1558" y="85300"/>
                    <a:pt x="7040" y="90380"/>
                    <a:pt x="13554" y="90133"/>
                  </a:cubicBezTo>
                  <a:cubicBezTo>
                    <a:pt x="13768" y="90125"/>
                    <a:pt x="13982" y="90111"/>
                    <a:pt x="14195" y="90091"/>
                  </a:cubicBezTo>
                  <a:lnTo>
                    <a:pt x="53182" y="89946"/>
                  </a:lnTo>
                  <a:cubicBezTo>
                    <a:pt x="56807" y="89821"/>
                    <a:pt x="60281" y="88465"/>
                    <a:pt x="63032" y="86101"/>
                  </a:cubicBezTo>
                  <a:cubicBezTo>
                    <a:pt x="65489" y="83997"/>
                    <a:pt x="67019" y="81011"/>
                    <a:pt x="67292" y="77788"/>
                  </a:cubicBezTo>
                  <a:cubicBezTo>
                    <a:pt x="67056" y="71274"/>
                    <a:pt x="61583" y="66184"/>
                    <a:pt x="55068" y="66420"/>
                  </a:cubicBezTo>
                  <a:cubicBezTo>
                    <a:pt x="54848" y="66428"/>
                    <a:pt x="54627" y="66442"/>
                    <a:pt x="54408" y="66462"/>
                  </a:cubicBezTo>
                  <a:close/>
                </a:path>
              </a:pathLst>
            </a:custGeom>
            <a:solidFill>
              <a:srgbClr val="589199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167">
              <a:extLst>
                <a:ext uri="{FF2B5EF4-FFF2-40B4-BE49-F238E27FC236}">
                  <a16:creationId xmlns:a16="http://schemas.microsoft.com/office/drawing/2014/main" id="{3AFFF71B-0B99-4B7A-8910-02EF69BD74C3}"/>
                </a:ext>
              </a:extLst>
            </p:cNvPr>
            <p:cNvSpPr/>
            <p:nvPr/>
          </p:nvSpPr>
          <p:spPr>
            <a:xfrm>
              <a:off x="898951" y="3487775"/>
              <a:ext cx="496768" cy="793490"/>
            </a:xfrm>
            <a:custGeom>
              <a:avLst/>
              <a:gdLst>
                <a:gd name="connsiteX0" fmla="*/ 496652 w 496768"/>
                <a:gd name="connsiteY0" fmla="*/ 771355 h 793490"/>
                <a:gd name="connsiteX1" fmla="*/ 475735 w 496768"/>
                <a:gd name="connsiteY1" fmla="*/ 724097 h 793490"/>
                <a:gd name="connsiteX2" fmla="*/ 421193 w 496768"/>
                <a:gd name="connsiteY2" fmla="*/ 700323 h 793490"/>
                <a:gd name="connsiteX3" fmla="*/ 371265 w 496768"/>
                <a:gd name="connsiteY3" fmla="*/ 694680 h 793490"/>
                <a:gd name="connsiteX4" fmla="*/ 370870 w 496768"/>
                <a:gd name="connsiteY4" fmla="*/ 694680 h 793490"/>
                <a:gd name="connsiteX5" fmla="*/ 371109 w 496768"/>
                <a:gd name="connsiteY5" fmla="*/ 693527 h 793490"/>
                <a:gd name="connsiteX6" fmla="*/ 375546 w 496768"/>
                <a:gd name="connsiteY6" fmla="*/ 578354 h 793490"/>
                <a:gd name="connsiteX7" fmla="*/ 385085 w 496768"/>
                <a:gd name="connsiteY7" fmla="*/ 390912 h 793490"/>
                <a:gd name="connsiteX8" fmla="*/ 383443 w 496768"/>
                <a:gd name="connsiteY8" fmla="*/ 57863 h 793490"/>
                <a:gd name="connsiteX9" fmla="*/ 375670 w 496768"/>
                <a:gd name="connsiteY9" fmla="*/ 13577 h 793490"/>
                <a:gd name="connsiteX10" fmla="*/ 372356 w 496768"/>
                <a:gd name="connsiteY10" fmla="*/ 5358 h 793490"/>
                <a:gd name="connsiteX11" fmla="*/ 371867 w 496768"/>
                <a:gd name="connsiteY11" fmla="*/ 4412 h 793490"/>
                <a:gd name="connsiteX12" fmla="*/ 355969 w 496768"/>
                <a:gd name="connsiteY12" fmla="*/ 7342 h 793490"/>
                <a:gd name="connsiteX13" fmla="*/ 357611 w 496768"/>
                <a:gd name="connsiteY13" fmla="*/ 12351 h 793490"/>
                <a:gd name="connsiteX14" fmla="*/ 358442 w 496768"/>
                <a:gd name="connsiteY14" fmla="*/ 13899 h 793490"/>
                <a:gd name="connsiteX15" fmla="*/ 358671 w 496768"/>
                <a:gd name="connsiteY15" fmla="*/ 14325 h 793490"/>
                <a:gd name="connsiteX16" fmla="*/ 358993 w 496768"/>
                <a:gd name="connsiteY16" fmla="*/ 15291 h 793490"/>
                <a:gd name="connsiteX17" fmla="*/ 365467 w 496768"/>
                <a:gd name="connsiteY17" fmla="*/ 45259 h 793490"/>
                <a:gd name="connsiteX18" fmla="*/ 372127 w 496768"/>
                <a:gd name="connsiteY18" fmla="*/ 121840 h 793490"/>
                <a:gd name="connsiteX19" fmla="*/ 375442 w 496768"/>
                <a:gd name="connsiteY19" fmla="*/ 243413 h 793490"/>
                <a:gd name="connsiteX20" fmla="*/ 369924 w 496768"/>
                <a:gd name="connsiteY20" fmla="*/ 369143 h 793490"/>
                <a:gd name="connsiteX21" fmla="*/ 360313 w 496768"/>
                <a:gd name="connsiteY21" fmla="*/ 557219 h 793490"/>
                <a:gd name="connsiteX22" fmla="*/ 354826 w 496768"/>
                <a:gd name="connsiteY22" fmla="*/ 693828 h 793490"/>
                <a:gd name="connsiteX23" fmla="*/ 355211 w 496768"/>
                <a:gd name="connsiteY23" fmla="*/ 695418 h 793490"/>
                <a:gd name="connsiteX24" fmla="*/ 321607 w 496768"/>
                <a:gd name="connsiteY24" fmla="*/ 695418 h 793490"/>
                <a:gd name="connsiteX25" fmla="*/ 317450 w 496768"/>
                <a:gd name="connsiteY25" fmla="*/ 695989 h 793490"/>
                <a:gd name="connsiteX26" fmla="*/ 313813 w 496768"/>
                <a:gd name="connsiteY26" fmla="*/ 694057 h 793490"/>
                <a:gd name="connsiteX27" fmla="*/ 295608 w 496768"/>
                <a:gd name="connsiteY27" fmla="*/ 520529 h 793490"/>
                <a:gd name="connsiteX28" fmla="*/ 263885 w 496768"/>
                <a:gd name="connsiteY28" fmla="*/ 247247 h 793490"/>
                <a:gd name="connsiteX29" fmla="*/ 248860 w 496768"/>
                <a:gd name="connsiteY29" fmla="*/ 131223 h 793490"/>
                <a:gd name="connsiteX30" fmla="*/ 254533 w 496768"/>
                <a:gd name="connsiteY30" fmla="*/ 130661 h 793490"/>
                <a:gd name="connsiteX31" fmla="*/ 263106 w 496768"/>
                <a:gd name="connsiteY31" fmla="*/ 124427 h 793490"/>
                <a:gd name="connsiteX32" fmla="*/ 256217 w 496768"/>
                <a:gd name="connsiteY32" fmla="*/ 114390 h 793490"/>
                <a:gd name="connsiteX33" fmla="*/ 249358 w 496768"/>
                <a:gd name="connsiteY33" fmla="*/ 115595 h 793490"/>
                <a:gd name="connsiteX34" fmla="*/ 247426 w 496768"/>
                <a:gd name="connsiteY34" fmla="*/ 115740 h 793490"/>
                <a:gd name="connsiteX35" fmla="*/ 233564 w 496768"/>
                <a:gd name="connsiteY35" fmla="*/ 116873 h 793490"/>
                <a:gd name="connsiteX36" fmla="*/ 205000 w 496768"/>
                <a:gd name="connsiteY36" fmla="*/ 115522 h 793490"/>
                <a:gd name="connsiteX37" fmla="*/ 194339 w 496768"/>
                <a:gd name="connsiteY37" fmla="*/ 121258 h 793490"/>
                <a:gd name="connsiteX38" fmla="*/ 199339 w 496768"/>
                <a:gd name="connsiteY38" fmla="*/ 130515 h 793490"/>
                <a:gd name="connsiteX39" fmla="*/ 200064 w 496768"/>
                <a:gd name="connsiteY39" fmla="*/ 130693 h 793490"/>
                <a:gd name="connsiteX40" fmla="*/ 209832 w 496768"/>
                <a:gd name="connsiteY40" fmla="*/ 131732 h 793490"/>
                <a:gd name="connsiteX41" fmla="*/ 200688 w 496768"/>
                <a:gd name="connsiteY41" fmla="*/ 206401 h 793490"/>
                <a:gd name="connsiteX42" fmla="*/ 191284 w 496768"/>
                <a:gd name="connsiteY42" fmla="*/ 338729 h 793490"/>
                <a:gd name="connsiteX43" fmla="*/ 179137 w 496768"/>
                <a:gd name="connsiteY43" fmla="*/ 624209 h 793490"/>
                <a:gd name="connsiteX44" fmla="*/ 177744 w 496768"/>
                <a:gd name="connsiteY44" fmla="*/ 694992 h 793490"/>
                <a:gd name="connsiteX45" fmla="*/ 171770 w 496768"/>
                <a:gd name="connsiteY45" fmla="*/ 694919 h 793490"/>
                <a:gd name="connsiteX46" fmla="*/ 169494 w 496768"/>
                <a:gd name="connsiteY46" fmla="*/ 694078 h 793490"/>
                <a:gd name="connsiteX47" fmla="*/ 122735 w 496768"/>
                <a:gd name="connsiteY47" fmla="*/ 694223 h 793490"/>
                <a:gd name="connsiteX48" fmla="*/ 83821 w 496768"/>
                <a:gd name="connsiteY48" fmla="*/ 253846 h 793490"/>
                <a:gd name="connsiteX49" fmla="*/ 79498 w 496768"/>
                <a:gd name="connsiteY49" fmla="*/ 41612 h 793490"/>
                <a:gd name="connsiteX50" fmla="*/ 80683 w 496768"/>
                <a:gd name="connsiteY50" fmla="*/ 18232 h 793490"/>
                <a:gd name="connsiteX51" fmla="*/ 81286 w 496768"/>
                <a:gd name="connsiteY51" fmla="*/ 11997 h 793490"/>
                <a:gd name="connsiteX52" fmla="*/ 81286 w 496768"/>
                <a:gd name="connsiteY52" fmla="*/ 11634 h 793490"/>
                <a:gd name="connsiteX53" fmla="*/ 81338 w 496768"/>
                <a:gd name="connsiteY53" fmla="*/ 11405 h 793490"/>
                <a:gd name="connsiteX54" fmla="*/ 81338 w 496768"/>
                <a:gd name="connsiteY54" fmla="*/ 11270 h 793490"/>
                <a:gd name="connsiteX55" fmla="*/ 81338 w 496768"/>
                <a:gd name="connsiteY55" fmla="*/ 11187 h 793490"/>
                <a:gd name="connsiteX56" fmla="*/ 81223 w 496768"/>
                <a:gd name="connsiteY56" fmla="*/ 11395 h 793490"/>
                <a:gd name="connsiteX57" fmla="*/ 81099 w 496768"/>
                <a:gd name="connsiteY57" fmla="*/ 11613 h 793490"/>
                <a:gd name="connsiteX58" fmla="*/ 80392 w 496768"/>
                <a:gd name="connsiteY58" fmla="*/ 12475 h 793490"/>
                <a:gd name="connsiteX59" fmla="*/ 78739 w 496768"/>
                <a:gd name="connsiteY59" fmla="*/ 3531 h 793490"/>
                <a:gd name="connsiteX60" fmla="*/ 76236 w 496768"/>
                <a:gd name="connsiteY60" fmla="*/ 2500 h 793490"/>
                <a:gd name="connsiteX61" fmla="*/ 64380 w 496768"/>
                <a:gd name="connsiteY61" fmla="*/ 28883 h 793490"/>
                <a:gd name="connsiteX62" fmla="*/ 63205 w 496768"/>
                <a:gd name="connsiteY62" fmla="*/ 99239 h 793490"/>
                <a:gd name="connsiteX63" fmla="*/ 78906 w 496768"/>
                <a:gd name="connsiteY63" fmla="*/ 412183 h 793490"/>
                <a:gd name="connsiteX64" fmla="*/ 107367 w 496768"/>
                <a:gd name="connsiteY64" fmla="*/ 696966 h 793490"/>
                <a:gd name="connsiteX65" fmla="*/ 52201 w 496768"/>
                <a:gd name="connsiteY65" fmla="*/ 707066 h 793490"/>
                <a:gd name="connsiteX66" fmla="*/ 18951 w 496768"/>
                <a:gd name="connsiteY66" fmla="*/ 731297 h 793490"/>
                <a:gd name="connsiteX67" fmla="*/ 8 w 496768"/>
                <a:gd name="connsiteY67" fmla="*/ 767811 h 793490"/>
                <a:gd name="connsiteX68" fmla="*/ 64203 w 496768"/>
                <a:gd name="connsiteY68" fmla="*/ 792583 h 793490"/>
                <a:gd name="connsiteX69" fmla="*/ 128627 w 496768"/>
                <a:gd name="connsiteY69" fmla="*/ 792355 h 793490"/>
                <a:gd name="connsiteX70" fmla="*/ 179126 w 496768"/>
                <a:gd name="connsiteY70" fmla="*/ 781881 h 793490"/>
                <a:gd name="connsiteX71" fmla="*/ 193248 w 496768"/>
                <a:gd name="connsiteY71" fmla="*/ 744702 h 793490"/>
                <a:gd name="connsiteX72" fmla="*/ 190993 w 496768"/>
                <a:gd name="connsiteY72" fmla="*/ 722424 h 793490"/>
                <a:gd name="connsiteX73" fmla="*/ 192946 w 496768"/>
                <a:gd name="connsiteY73" fmla="*/ 717727 h 793490"/>
                <a:gd name="connsiteX74" fmla="*/ 197820 w 496768"/>
                <a:gd name="connsiteY74" fmla="*/ 509587 h 793490"/>
                <a:gd name="connsiteX75" fmla="*/ 214009 w 496768"/>
                <a:gd name="connsiteY75" fmla="*/ 223546 h 793490"/>
                <a:gd name="connsiteX76" fmla="*/ 224535 w 496768"/>
                <a:gd name="connsiteY76" fmla="*/ 132428 h 793490"/>
                <a:gd name="connsiteX77" fmla="*/ 235144 w 496768"/>
                <a:gd name="connsiteY77" fmla="*/ 132251 h 793490"/>
                <a:gd name="connsiteX78" fmla="*/ 264321 w 496768"/>
                <a:gd name="connsiteY78" fmla="*/ 366442 h 793490"/>
                <a:gd name="connsiteX79" fmla="*/ 293271 w 496768"/>
                <a:gd name="connsiteY79" fmla="*/ 626454 h 793490"/>
                <a:gd name="connsiteX80" fmla="*/ 301064 w 496768"/>
                <a:gd name="connsiteY80" fmla="*/ 705809 h 793490"/>
                <a:gd name="connsiteX81" fmla="*/ 302259 w 496768"/>
                <a:gd name="connsiteY81" fmla="*/ 747778 h 793490"/>
                <a:gd name="connsiteX82" fmla="*/ 310239 w 496768"/>
                <a:gd name="connsiteY82" fmla="*/ 777714 h 793490"/>
                <a:gd name="connsiteX83" fmla="*/ 332600 w 496768"/>
                <a:gd name="connsiteY83" fmla="*/ 787513 h 793490"/>
                <a:gd name="connsiteX84" fmla="*/ 411571 w 496768"/>
                <a:gd name="connsiteY84" fmla="*/ 792240 h 793490"/>
                <a:gd name="connsiteX85" fmla="*/ 455888 w 496768"/>
                <a:gd name="connsiteY85" fmla="*/ 790474 h 793490"/>
                <a:gd name="connsiteX86" fmla="*/ 492256 w 496768"/>
                <a:gd name="connsiteY86" fmla="*/ 780083 h 793490"/>
                <a:gd name="connsiteX87" fmla="*/ 496652 w 496768"/>
                <a:gd name="connsiteY87" fmla="*/ 771355 h 793490"/>
                <a:gd name="connsiteX88" fmla="*/ 174357 w 496768"/>
                <a:gd name="connsiteY88" fmla="*/ 769204 h 793490"/>
                <a:gd name="connsiteX89" fmla="*/ 159581 w 496768"/>
                <a:gd name="connsiteY89" fmla="*/ 774005 h 793490"/>
                <a:gd name="connsiteX90" fmla="*/ 132295 w 496768"/>
                <a:gd name="connsiteY90" fmla="*/ 778670 h 793490"/>
                <a:gd name="connsiteX91" fmla="*/ 82875 w 496768"/>
                <a:gd name="connsiteY91" fmla="*/ 779813 h 793490"/>
                <a:gd name="connsiteX92" fmla="*/ 41509 w 496768"/>
                <a:gd name="connsiteY92" fmla="*/ 778400 h 793490"/>
                <a:gd name="connsiteX93" fmla="*/ 15168 w 496768"/>
                <a:gd name="connsiteY93" fmla="*/ 769775 h 793490"/>
                <a:gd name="connsiteX94" fmla="*/ 29154 w 496768"/>
                <a:gd name="connsiteY94" fmla="*/ 740972 h 793490"/>
                <a:gd name="connsiteX95" fmla="*/ 55495 w 496768"/>
                <a:gd name="connsiteY95" fmla="*/ 720315 h 793490"/>
                <a:gd name="connsiteX96" fmla="*/ 106525 w 496768"/>
                <a:gd name="connsiteY96" fmla="*/ 710963 h 793490"/>
                <a:gd name="connsiteX97" fmla="*/ 133832 w 496768"/>
                <a:gd name="connsiteY97" fmla="*/ 705840 h 793490"/>
                <a:gd name="connsiteX98" fmla="*/ 165203 w 496768"/>
                <a:gd name="connsiteY98" fmla="*/ 707326 h 793490"/>
                <a:gd name="connsiteX99" fmla="*/ 169193 w 496768"/>
                <a:gd name="connsiteY99" fmla="*/ 706848 h 793490"/>
                <a:gd name="connsiteX100" fmla="*/ 178160 w 496768"/>
                <a:gd name="connsiteY100" fmla="*/ 738218 h 793490"/>
                <a:gd name="connsiteX101" fmla="*/ 174357 w 496768"/>
                <a:gd name="connsiteY101" fmla="*/ 769204 h 793490"/>
                <a:gd name="connsiteX102" fmla="*/ 454039 w 496768"/>
                <a:gd name="connsiteY102" fmla="*/ 775147 h 793490"/>
                <a:gd name="connsiteX103" fmla="*/ 417473 w 496768"/>
                <a:gd name="connsiteY103" fmla="*/ 776644 h 793490"/>
                <a:gd name="connsiteX104" fmla="*/ 348020 w 496768"/>
                <a:gd name="connsiteY104" fmla="*/ 773526 h 793490"/>
                <a:gd name="connsiteX105" fmla="*/ 326376 w 496768"/>
                <a:gd name="connsiteY105" fmla="*/ 770066 h 793490"/>
                <a:gd name="connsiteX106" fmla="*/ 319715 w 496768"/>
                <a:gd name="connsiteY106" fmla="*/ 749617 h 793490"/>
                <a:gd name="connsiteX107" fmla="*/ 317575 w 496768"/>
                <a:gd name="connsiteY107" fmla="*/ 729386 h 793490"/>
                <a:gd name="connsiteX108" fmla="*/ 316629 w 496768"/>
                <a:gd name="connsiteY108" fmla="*/ 710609 h 793490"/>
                <a:gd name="connsiteX109" fmla="*/ 316629 w 496768"/>
                <a:gd name="connsiteY109" fmla="*/ 710609 h 793490"/>
                <a:gd name="connsiteX110" fmla="*/ 405046 w 496768"/>
                <a:gd name="connsiteY110" fmla="*/ 713083 h 793490"/>
                <a:gd name="connsiteX111" fmla="*/ 458112 w 496768"/>
                <a:gd name="connsiteY111" fmla="*/ 732025 h 793490"/>
                <a:gd name="connsiteX112" fmla="*/ 474904 w 496768"/>
                <a:gd name="connsiteY112" fmla="*/ 751768 h 793490"/>
                <a:gd name="connsiteX113" fmla="*/ 478530 w 496768"/>
                <a:gd name="connsiteY113" fmla="*/ 769973 h 793490"/>
                <a:gd name="connsiteX114" fmla="*/ 454039 w 496768"/>
                <a:gd name="connsiteY114" fmla="*/ 775147 h 7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496768" h="793490">
                  <a:moveTo>
                    <a:pt x="496652" y="771355"/>
                  </a:moveTo>
                  <a:cubicBezTo>
                    <a:pt x="491384" y="753451"/>
                    <a:pt x="492121" y="736296"/>
                    <a:pt x="475735" y="724097"/>
                  </a:cubicBezTo>
                  <a:cubicBezTo>
                    <a:pt x="459327" y="712604"/>
                    <a:pt x="440781" y="704520"/>
                    <a:pt x="421193" y="700323"/>
                  </a:cubicBezTo>
                  <a:cubicBezTo>
                    <a:pt x="404876" y="696224"/>
                    <a:pt x="388085" y="694326"/>
                    <a:pt x="371265" y="694680"/>
                  </a:cubicBezTo>
                  <a:lnTo>
                    <a:pt x="370870" y="694680"/>
                  </a:lnTo>
                  <a:cubicBezTo>
                    <a:pt x="370988" y="694305"/>
                    <a:pt x="371068" y="693918"/>
                    <a:pt x="371109" y="693527"/>
                  </a:cubicBezTo>
                  <a:cubicBezTo>
                    <a:pt x="370174" y="655257"/>
                    <a:pt x="373675" y="616540"/>
                    <a:pt x="375546" y="578354"/>
                  </a:cubicBezTo>
                  <a:cubicBezTo>
                    <a:pt x="378590" y="515863"/>
                    <a:pt x="381895" y="453393"/>
                    <a:pt x="385085" y="390912"/>
                  </a:cubicBezTo>
                  <a:cubicBezTo>
                    <a:pt x="390748" y="279802"/>
                    <a:pt x="395985" y="168838"/>
                    <a:pt x="383443" y="57863"/>
                  </a:cubicBezTo>
                  <a:cubicBezTo>
                    <a:pt x="382294" y="42884"/>
                    <a:pt x="379691" y="28052"/>
                    <a:pt x="375670" y="13577"/>
                  </a:cubicBezTo>
                  <a:cubicBezTo>
                    <a:pt x="374807" y="10746"/>
                    <a:pt x="373698" y="7996"/>
                    <a:pt x="372356" y="5358"/>
                  </a:cubicBezTo>
                  <a:lnTo>
                    <a:pt x="371867" y="4412"/>
                  </a:lnTo>
                  <a:cubicBezTo>
                    <a:pt x="369675" y="-2508"/>
                    <a:pt x="356562" y="-1106"/>
                    <a:pt x="355969" y="7342"/>
                  </a:cubicBezTo>
                  <a:cubicBezTo>
                    <a:pt x="356080" y="9125"/>
                    <a:pt x="356645" y="10849"/>
                    <a:pt x="357611" y="12351"/>
                  </a:cubicBezTo>
                  <a:cubicBezTo>
                    <a:pt x="357829" y="12881"/>
                    <a:pt x="358193" y="13390"/>
                    <a:pt x="358442" y="13899"/>
                  </a:cubicBezTo>
                  <a:cubicBezTo>
                    <a:pt x="358504" y="14048"/>
                    <a:pt x="358581" y="14191"/>
                    <a:pt x="358671" y="14325"/>
                  </a:cubicBezTo>
                  <a:cubicBezTo>
                    <a:pt x="358744" y="14543"/>
                    <a:pt x="358837" y="14834"/>
                    <a:pt x="358993" y="15291"/>
                  </a:cubicBezTo>
                  <a:cubicBezTo>
                    <a:pt x="362031" y="25070"/>
                    <a:pt x="364198" y="35098"/>
                    <a:pt x="365467" y="45259"/>
                  </a:cubicBezTo>
                  <a:cubicBezTo>
                    <a:pt x="369166" y="70612"/>
                    <a:pt x="370787" y="96278"/>
                    <a:pt x="372127" y="121840"/>
                  </a:cubicBezTo>
                  <a:cubicBezTo>
                    <a:pt x="374257" y="162250"/>
                    <a:pt x="375837" y="202941"/>
                    <a:pt x="375442" y="243413"/>
                  </a:cubicBezTo>
                  <a:cubicBezTo>
                    <a:pt x="375037" y="285330"/>
                    <a:pt x="372034" y="327330"/>
                    <a:pt x="369924" y="369143"/>
                  </a:cubicBezTo>
                  <a:cubicBezTo>
                    <a:pt x="366755" y="431832"/>
                    <a:pt x="363430" y="494499"/>
                    <a:pt x="360313" y="557219"/>
                  </a:cubicBezTo>
                  <a:cubicBezTo>
                    <a:pt x="358068" y="602503"/>
                    <a:pt x="353725" y="648461"/>
                    <a:pt x="354826" y="693828"/>
                  </a:cubicBezTo>
                  <a:cubicBezTo>
                    <a:pt x="354886" y="694372"/>
                    <a:pt x="355015" y="694906"/>
                    <a:pt x="355211" y="695418"/>
                  </a:cubicBezTo>
                  <a:cubicBezTo>
                    <a:pt x="344029" y="696358"/>
                    <a:pt x="332788" y="696358"/>
                    <a:pt x="321607" y="695418"/>
                  </a:cubicBezTo>
                  <a:cubicBezTo>
                    <a:pt x="320196" y="695283"/>
                    <a:pt x="318772" y="695478"/>
                    <a:pt x="317450" y="695989"/>
                  </a:cubicBezTo>
                  <a:cubicBezTo>
                    <a:pt x="316416" y="695055"/>
                    <a:pt x="315166" y="694391"/>
                    <a:pt x="313813" y="694057"/>
                  </a:cubicBezTo>
                  <a:cubicBezTo>
                    <a:pt x="308763" y="636138"/>
                    <a:pt x="301999" y="578312"/>
                    <a:pt x="295608" y="520529"/>
                  </a:cubicBezTo>
                  <a:cubicBezTo>
                    <a:pt x="285529" y="429400"/>
                    <a:pt x="274955" y="338307"/>
                    <a:pt x="263885" y="247247"/>
                  </a:cubicBezTo>
                  <a:cubicBezTo>
                    <a:pt x="259126" y="208542"/>
                    <a:pt x="254263" y="169846"/>
                    <a:pt x="248860" y="131223"/>
                  </a:cubicBezTo>
                  <a:cubicBezTo>
                    <a:pt x="250761" y="131046"/>
                    <a:pt x="252663" y="130932"/>
                    <a:pt x="254533" y="130661"/>
                  </a:cubicBezTo>
                  <a:cubicBezTo>
                    <a:pt x="258354" y="130411"/>
                    <a:pt x="261690" y="127985"/>
                    <a:pt x="263106" y="124427"/>
                  </a:cubicBezTo>
                  <a:cubicBezTo>
                    <a:pt x="264945" y="119232"/>
                    <a:pt x="260550" y="115771"/>
                    <a:pt x="256217" y="114390"/>
                  </a:cubicBezTo>
                  <a:cubicBezTo>
                    <a:pt x="253864" y="113768"/>
                    <a:pt x="251358" y="114209"/>
                    <a:pt x="249358" y="115595"/>
                  </a:cubicBezTo>
                  <a:cubicBezTo>
                    <a:pt x="248714" y="115595"/>
                    <a:pt x="248070" y="115667"/>
                    <a:pt x="247426" y="115740"/>
                  </a:cubicBezTo>
                  <a:cubicBezTo>
                    <a:pt x="242802" y="116218"/>
                    <a:pt x="238220" y="116717"/>
                    <a:pt x="233564" y="116873"/>
                  </a:cubicBezTo>
                  <a:cubicBezTo>
                    <a:pt x="224022" y="117168"/>
                    <a:pt x="214472" y="116716"/>
                    <a:pt x="205000" y="115522"/>
                  </a:cubicBezTo>
                  <a:cubicBezTo>
                    <a:pt x="200521" y="114566"/>
                    <a:pt x="196009" y="116993"/>
                    <a:pt x="194339" y="121258"/>
                  </a:cubicBezTo>
                  <a:cubicBezTo>
                    <a:pt x="193163" y="125195"/>
                    <a:pt x="195402" y="129339"/>
                    <a:pt x="199339" y="130515"/>
                  </a:cubicBezTo>
                  <a:cubicBezTo>
                    <a:pt x="199578" y="130587"/>
                    <a:pt x="199820" y="130646"/>
                    <a:pt x="200064" y="130693"/>
                  </a:cubicBezTo>
                  <a:cubicBezTo>
                    <a:pt x="203306" y="131108"/>
                    <a:pt x="206569" y="131462"/>
                    <a:pt x="209832" y="131732"/>
                  </a:cubicBezTo>
                  <a:cubicBezTo>
                    <a:pt x="205469" y="156443"/>
                    <a:pt x="202416" y="181368"/>
                    <a:pt x="200688" y="206401"/>
                  </a:cubicBezTo>
                  <a:cubicBezTo>
                    <a:pt x="196729" y="250438"/>
                    <a:pt x="193861" y="294588"/>
                    <a:pt x="191284" y="338729"/>
                  </a:cubicBezTo>
                  <a:cubicBezTo>
                    <a:pt x="185742" y="433806"/>
                    <a:pt x="181693" y="528966"/>
                    <a:pt x="179137" y="624209"/>
                  </a:cubicBezTo>
                  <a:cubicBezTo>
                    <a:pt x="178524" y="647755"/>
                    <a:pt x="177692" y="671394"/>
                    <a:pt x="177744" y="694992"/>
                  </a:cubicBezTo>
                  <a:cubicBezTo>
                    <a:pt x="175823" y="694267"/>
                    <a:pt x="173708" y="694241"/>
                    <a:pt x="171770" y="694919"/>
                  </a:cubicBezTo>
                  <a:cubicBezTo>
                    <a:pt x="171064" y="694513"/>
                    <a:pt x="170294" y="694229"/>
                    <a:pt x="169494" y="694078"/>
                  </a:cubicBezTo>
                  <a:cubicBezTo>
                    <a:pt x="154004" y="691583"/>
                    <a:pt x="138210" y="691632"/>
                    <a:pt x="122735" y="694223"/>
                  </a:cubicBezTo>
                  <a:cubicBezTo>
                    <a:pt x="105767" y="547846"/>
                    <a:pt x="91562" y="401012"/>
                    <a:pt x="83821" y="253846"/>
                  </a:cubicBezTo>
                  <a:cubicBezTo>
                    <a:pt x="80101" y="183260"/>
                    <a:pt x="77160" y="112301"/>
                    <a:pt x="79498" y="41612"/>
                  </a:cubicBezTo>
                  <a:cubicBezTo>
                    <a:pt x="79758" y="33818"/>
                    <a:pt x="80070" y="26025"/>
                    <a:pt x="80683" y="18232"/>
                  </a:cubicBezTo>
                  <a:cubicBezTo>
                    <a:pt x="80849" y="16154"/>
                    <a:pt x="81036" y="14075"/>
                    <a:pt x="81286" y="11997"/>
                  </a:cubicBezTo>
                  <a:cubicBezTo>
                    <a:pt x="81286" y="11789"/>
                    <a:pt x="81286" y="11779"/>
                    <a:pt x="81286" y="11634"/>
                  </a:cubicBezTo>
                  <a:lnTo>
                    <a:pt x="81338" y="11405"/>
                  </a:lnTo>
                  <a:lnTo>
                    <a:pt x="81338" y="11270"/>
                  </a:lnTo>
                  <a:lnTo>
                    <a:pt x="81338" y="11187"/>
                  </a:lnTo>
                  <a:cubicBezTo>
                    <a:pt x="81338" y="11270"/>
                    <a:pt x="81254" y="11322"/>
                    <a:pt x="81223" y="11395"/>
                  </a:cubicBezTo>
                  <a:cubicBezTo>
                    <a:pt x="81223" y="10709"/>
                    <a:pt x="81130" y="11166"/>
                    <a:pt x="81099" y="11613"/>
                  </a:cubicBezTo>
                  <a:cubicBezTo>
                    <a:pt x="81067" y="12060"/>
                    <a:pt x="80589" y="12143"/>
                    <a:pt x="80392" y="12475"/>
                  </a:cubicBezTo>
                  <a:cubicBezTo>
                    <a:pt x="82405" y="9549"/>
                    <a:pt x="81665" y="5544"/>
                    <a:pt x="78739" y="3531"/>
                  </a:cubicBezTo>
                  <a:cubicBezTo>
                    <a:pt x="77987" y="3014"/>
                    <a:pt x="77134" y="2662"/>
                    <a:pt x="76236" y="2500"/>
                  </a:cubicBezTo>
                  <a:cubicBezTo>
                    <a:pt x="63195" y="-1022"/>
                    <a:pt x="64733" y="21942"/>
                    <a:pt x="64380" y="28883"/>
                  </a:cubicBezTo>
                  <a:cubicBezTo>
                    <a:pt x="63185" y="52304"/>
                    <a:pt x="63070" y="75787"/>
                    <a:pt x="63205" y="99239"/>
                  </a:cubicBezTo>
                  <a:cubicBezTo>
                    <a:pt x="63777" y="203678"/>
                    <a:pt x="70479" y="308097"/>
                    <a:pt x="78906" y="412183"/>
                  </a:cubicBezTo>
                  <a:cubicBezTo>
                    <a:pt x="86637" y="507270"/>
                    <a:pt x="96394" y="602191"/>
                    <a:pt x="107367" y="696966"/>
                  </a:cubicBezTo>
                  <a:cubicBezTo>
                    <a:pt x="88762" y="699021"/>
                    <a:pt x="70327" y="702396"/>
                    <a:pt x="52201" y="707066"/>
                  </a:cubicBezTo>
                  <a:cubicBezTo>
                    <a:pt x="39171" y="712063"/>
                    <a:pt x="27698" y="720424"/>
                    <a:pt x="18951" y="731297"/>
                  </a:cubicBezTo>
                  <a:cubicBezTo>
                    <a:pt x="8792" y="741054"/>
                    <a:pt x="2134" y="753888"/>
                    <a:pt x="8" y="767811"/>
                  </a:cubicBezTo>
                  <a:cubicBezTo>
                    <a:pt x="-699" y="796906"/>
                    <a:pt x="45676" y="791814"/>
                    <a:pt x="64203" y="792583"/>
                  </a:cubicBezTo>
                  <a:cubicBezTo>
                    <a:pt x="85661" y="793865"/>
                    <a:pt x="107178" y="793788"/>
                    <a:pt x="128627" y="792355"/>
                  </a:cubicBezTo>
                  <a:cubicBezTo>
                    <a:pt x="145944" y="791852"/>
                    <a:pt x="163038" y="788307"/>
                    <a:pt x="179126" y="781881"/>
                  </a:cubicBezTo>
                  <a:cubicBezTo>
                    <a:pt x="192635" y="775282"/>
                    <a:pt x="193674" y="757919"/>
                    <a:pt x="193248" y="744702"/>
                  </a:cubicBezTo>
                  <a:cubicBezTo>
                    <a:pt x="193092" y="737228"/>
                    <a:pt x="192338" y="729778"/>
                    <a:pt x="190993" y="722424"/>
                  </a:cubicBezTo>
                  <a:cubicBezTo>
                    <a:pt x="192312" y="721228"/>
                    <a:pt x="193029" y="719506"/>
                    <a:pt x="192946" y="717727"/>
                  </a:cubicBezTo>
                  <a:cubicBezTo>
                    <a:pt x="190733" y="648534"/>
                    <a:pt x="195024" y="578707"/>
                    <a:pt x="197820" y="509587"/>
                  </a:cubicBezTo>
                  <a:cubicBezTo>
                    <a:pt x="201612" y="414188"/>
                    <a:pt x="206132" y="318706"/>
                    <a:pt x="214009" y="223546"/>
                  </a:cubicBezTo>
                  <a:cubicBezTo>
                    <a:pt x="215672" y="192989"/>
                    <a:pt x="219187" y="162560"/>
                    <a:pt x="224535" y="132428"/>
                  </a:cubicBezTo>
                  <a:cubicBezTo>
                    <a:pt x="228075" y="132491"/>
                    <a:pt x="231611" y="132432"/>
                    <a:pt x="235144" y="132251"/>
                  </a:cubicBezTo>
                  <a:cubicBezTo>
                    <a:pt x="246106" y="210183"/>
                    <a:pt x="255209" y="288313"/>
                    <a:pt x="264321" y="366442"/>
                  </a:cubicBezTo>
                  <a:cubicBezTo>
                    <a:pt x="274428" y="453033"/>
                    <a:pt x="284078" y="539703"/>
                    <a:pt x="293271" y="626454"/>
                  </a:cubicBezTo>
                  <a:cubicBezTo>
                    <a:pt x="296035" y="652878"/>
                    <a:pt x="298830" y="679322"/>
                    <a:pt x="301064" y="705809"/>
                  </a:cubicBezTo>
                  <a:cubicBezTo>
                    <a:pt x="297032" y="718766"/>
                    <a:pt x="301064" y="735049"/>
                    <a:pt x="302259" y="747778"/>
                  </a:cubicBezTo>
                  <a:cubicBezTo>
                    <a:pt x="302224" y="758287"/>
                    <a:pt x="304978" y="768617"/>
                    <a:pt x="310239" y="777714"/>
                  </a:cubicBezTo>
                  <a:cubicBezTo>
                    <a:pt x="316044" y="783894"/>
                    <a:pt x="324122" y="787433"/>
                    <a:pt x="332600" y="787513"/>
                  </a:cubicBezTo>
                  <a:cubicBezTo>
                    <a:pt x="358771" y="791038"/>
                    <a:pt x="385167" y="792618"/>
                    <a:pt x="411571" y="792240"/>
                  </a:cubicBezTo>
                  <a:cubicBezTo>
                    <a:pt x="426326" y="792053"/>
                    <a:pt x="441175" y="791658"/>
                    <a:pt x="455888" y="790474"/>
                  </a:cubicBezTo>
                  <a:cubicBezTo>
                    <a:pt x="468716" y="790282"/>
                    <a:pt x="481264" y="786697"/>
                    <a:pt x="492256" y="780083"/>
                  </a:cubicBezTo>
                  <a:cubicBezTo>
                    <a:pt x="495475" y="778450"/>
                    <a:pt x="497256" y="774913"/>
                    <a:pt x="496652" y="771355"/>
                  </a:cubicBezTo>
                  <a:close/>
                  <a:moveTo>
                    <a:pt x="174357" y="769204"/>
                  </a:moveTo>
                  <a:cubicBezTo>
                    <a:pt x="169818" y="771811"/>
                    <a:pt x="164786" y="773446"/>
                    <a:pt x="159581" y="774005"/>
                  </a:cubicBezTo>
                  <a:cubicBezTo>
                    <a:pt x="150619" y="776259"/>
                    <a:pt x="141497" y="777819"/>
                    <a:pt x="132295" y="778670"/>
                  </a:cubicBezTo>
                  <a:cubicBezTo>
                    <a:pt x="115861" y="780064"/>
                    <a:pt x="99356" y="780446"/>
                    <a:pt x="82875" y="779813"/>
                  </a:cubicBezTo>
                  <a:cubicBezTo>
                    <a:pt x="69087" y="779439"/>
                    <a:pt x="55298" y="778846"/>
                    <a:pt x="41509" y="778400"/>
                  </a:cubicBezTo>
                  <a:cubicBezTo>
                    <a:pt x="34454" y="778171"/>
                    <a:pt x="17610" y="778670"/>
                    <a:pt x="15168" y="769775"/>
                  </a:cubicBezTo>
                  <a:cubicBezTo>
                    <a:pt x="12612" y="760424"/>
                    <a:pt x="23751" y="747404"/>
                    <a:pt x="29154" y="740972"/>
                  </a:cubicBezTo>
                  <a:cubicBezTo>
                    <a:pt x="36017" y="731940"/>
                    <a:pt x="45088" y="724826"/>
                    <a:pt x="55495" y="720315"/>
                  </a:cubicBezTo>
                  <a:cubicBezTo>
                    <a:pt x="72171" y="715588"/>
                    <a:pt x="89257" y="712456"/>
                    <a:pt x="106525" y="710963"/>
                  </a:cubicBezTo>
                  <a:cubicBezTo>
                    <a:pt x="115669" y="709342"/>
                    <a:pt x="124543" y="706713"/>
                    <a:pt x="133832" y="705840"/>
                  </a:cubicBezTo>
                  <a:cubicBezTo>
                    <a:pt x="144309" y="704967"/>
                    <a:pt x="154855" y="705467"/>
                    <a:pt x="165203" y="707326"/>
                  </a:cubicBezTo>
                  <a:cubicBezTo>
                    <a:pt x="166551" y="707534"/>
                    <a:pt x="167931" y="707369"/>
                    <a:pt x="169193" y="706848"/>
                  </a:cubicBezTo>
                  <a:cubicBezTo>
                    <a:pt x="174639" y="716441"/>
                    <a:pt x="177713" y="727196"/>
                    <a:pt x="178160" y="738218"/>
                  </a:cubicBezTo>
                  <a:cubicBezTo>
                    <a:pt x="178867" y="746095"/>
                    <a:pt x="181007" y="763146"/>
                    <a:pt x="174357" y="769204"/>
                  </a:cubicBezTo>
                  <a:close/>
                  <a:moveTo>
                    <a:pt x="454039" y="775147"/>
                  </a:moveTo>
                  <a:cubicBezTo>
                    <a:pt x="441881" y="775979"/>
                    <a:pt x="429662" y="776405"/>
                    <a:pt x="417473" y="776644"/>
                  </a:cubicBezTo>
                  <a:cubicBezTo>
                    <a:pt x="394284" y="776780"/>
                    <a:pt x="371104" y="775739"/>
                    <a:pt x="348020" y="773526"/>
                  </a:cubicBezTo>
                  <a:cubicBezTo>
                    <a:pt x="340644" y="773878"/>
                    <a:pt x="333275" y="772700"/>
                    <a:pt x="326376" y="770066"/>
                  </a:cubicBezTo>
                  <a:cubicBezTo>
                    <a:pt x="320806" y="766461"/>
                    <a:pt x="320349" y="755519"/>
                    <a:pt x="319715" y="749617"/>
                  </a:cubicBezTo>
                  <a:cubicBezTo>
                    <a:pt x="319023" y="742884"/>
                    <a:pt x="318309" y="736140"/>
                    <a:pt x="317575" y="729386"/>
                  </a:cubicBezTo>
                  <a:cubicBezTo>
                    <a:pt x="316452" y="723194"/>
                    <a:pt x="316134" y="716883"/>
                    <a:pt x="316629" y="710609"/>
                  </a:cubicBezTo>
                  <a:lnTo>
                    <a:pt x="316629" y="710609"/>
                  </a:lnTo>
                  <a:cubicBezTo>
                    <a:pt x="346171" y="713955"/>
                    <a:pt x="375619" y="707409"/>
                    <a:pt x="405046" y="713083"/>
                  </a:cubicBezTo>
                  <a:cubicBezTo>
                    <a:pt x="423727" y="716165"/>
                    <a:pt x="441702" y="722581"/>
                    <a:pt x="458112" y="732025"/>
                  </a:cubicBezTo>
                  <a:cubicBezTo>
                    <a:pt x="466179" y="736026"/>
                    <a:pt x="472249" y="743164"/>
                    <a:pt x="474904" y="751768"/>
                  </a:cubicBezTo>
                  <a:cubicBezTo>
                    <a:pt x="476504" y="757763"/>
                    <a:pt x="477252" y="763915"/>
                    <a:pt x="478530" y="769973"/>
                  </a:cubicBezTo>
                  <a:cubicBezTo>
                    <a:pt x="470749" y="773172"/>
                    <a:pt x="462449" y="774925"/>
                    <a:pt x="454039" y="775147"/>
                  </a:cubicBezTo>
                  <a:close/>
                </a:path>
              </a:pathLst>
            </a:custGeom>
            <a:solidFill>
              <a:srgbClr val="000000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178">
              <a:extLst>
                <a:ext uri="{FF2B5EF4-FFF2-40B4-BE49-F238E27FC236}">
                  <a16:creationId xmlns:a16="http://schemas.microsoft.com/office/drawing/2014/main" id="{A7069387-2397-4ECA-98D2-21728C426129}"/>
                </a:ext>
              </a:extLst>
            </p:cNvPr>
            <p:cNvSpPr/>
            <p:nvPr/>
          </p:nvSpPr>
          <p:spPr>
            <a:xfrm>
              <a:off x="1078562" y="3133678"/>
              <a:ext cx="97821" cy="118083"/>
            </a:xfrm>
            <a:custGeom>
              <a:avLst/>
              <a:gdLst>
                <a:gd name="connsiteX0" fmla="*/ 91714 w 97821"/>
                <a:gd name="connsiteY0" fmla="*/ 64851 h 118083"/>
                <a:gd name="connsiteX1" fmla="*/ 53777 w 97821"/>
                <a:gd name="connsiteY1" fmla="*/ 53119 h 118083"/>
                <a:gd name="connsiteX2" fmla="*/ 68812 w 97821"/>
                <a:gd name="connsiteY2" fmla="*/ 50407 h 118083"/>
                <a:gd name="connsiteX3" fmla="*/ 78579 w 97821"/>
                <a:gd name="connsiteY3" fmla="*/ 37527 h 118083"/>
                <a:gd name="connsiteX4" fmla="*/ 69851 w 97821"/>
                <a:gd name="connsiteY4" fmla="*/ 27952 h 118083"/>
                <a:gd name="connsiteX5" fmla="*/ 60500 w 97821"/>
                <a:gd name="connsiteY5" fmla="*/ 24949 h 118083"/>
                <a:gd name="connsiteX6" fmla="*/ 61663 w 97821"/>
                <a:gd name="connsiteY6" fmla="*/ 24773 h 118083"/>
                <a:gd name="connsiteX7" fmla="*/ 67337 w 97821"/>
                <a:gd name="connsiteY7" fmla="*/ 23994 h 118083"/>
                <a:gd name="connsiteX8" fmla="*/ 72751 w 97821"/>
                <a:gd name="connsiteY8" fmla="*/ 23329 h 118083"/>
                <a:gd name="connsiteX9" fmla="*/ 86726 w 97821"/>
                <a:gd name="connsiteY9" fmla="*/ 11275 h 118083"/>
                <a:gd name="connsiteX10" fmla="*/ 74854 w 97821"/>
                <a:gd name="connsiteY10" fmla="*/ 4 h 118083"/>
                <a:gd name="connsiteX11" fmla="*/ 73945 w 97821"/>
                <a:gd name="connsiteY11" fmla="*/ 63 h 118083"/>
                <a:gd name="connsiteX12" fmla="*/ 51158 w 97821"/>
                <a:gd name="connsiteY12" fmla="*/ 3305 h 118083"/>
                <a:gd name="connsiteX13" fmla="*/ 21087 w 97821"/>
                <a:gd name="connsiteY13" fmla="*/ 11743 h 118083"/>
                <a:gd name="connsiteX14" fmla="*/ 20287 w 97821"/>
                <a:gd name="connsiteY14" fmla="*/ 31839 h 118083"/>
                <a:gd name="connsiteX15" fmla="*/ 27124 w 97821"/>
                <a:gd name="connsiteY15" fmla="*/ 35008 h 118083"/>
                <a:gd name="connsiteX16" fmla="*/ 9948 w 97821"/>
                <a:gd name="connsiteY16" fmla="*/ 38749 h 118083"/>
                <a:gd name="connsiteX17" fmla="*/ 111 w 97821"/>
                <a:gd name="connsiteY17" fmla="*/ 51761 h 118083"/>
                <a:gd name="connsiteX18" fmla="*/ 5791 w 97821"/>
                <a:gd name="connsiteY18" fmla="*/ 60175 h 118083"/>
                <a:gd name="connsiteX19" fmla="*/ 31862 w 97821"/>
                <a:gd name="connsiteY19" fmla="*/ 71335 h 118083"/>
                <a:gd name="connsiteX20" fmla="*/ 13086 w 97821"/>
                <a:gd name="connsiteY20" fmla="*/ 74452 h 118083"/>
                <a:gd name="connsiteX21" fmla="*/ 8929 w 97821"/>
                <a:gd name="connsiteY21" fmla="*/ 95867 h 118083"/>
                <a:gd name="connsiteX22" fmla="*/ 70412 w 97821"/>
                <a:gd name="connsiteY22" fmla="*/ 117782 h 118083"/>
                <a:gd name="connsiteX23" fmla="*/ 87215 w 97821"/>
                <a:gd name="connsiteY23" fmla="*/ 109023 h 118083"/>
                <a:gd name="connsiteX24" fmla="*/ 80166 w 97821"/>
                <a:gd name="connsiteY24" fmla="*/ 95479 h 118083"/>
                <a:gd name="connsiteX25" fmla="*/ 78455 w 97821"/>
                <a:gd name="connsiteY25" fmla="*/ 95088 h 118083"/>
                <a:gd name="connsiteX26" fmla="*/ 60094 w 97821"/>
                <a:gd name="connsiteY26" fmla="*/ 90277 h 118083"/>
                <a:gd name="connsiteX27" fmla="*/ 87547 w 97821"/>
                <a:gd name="connsiteY27" fmla="*/ 86246 h 118083"/>
                <a:gd name="connsiteX28" fmla="*/ 91714 w 97821"/>
                <a:gd name="connsiteY28" fmla="*/ 64851 h 118083"/>
                <a:gd name="connsiteX29" fmla="*/ 35385 w 97821"/>
                <a:gd name="connsiteY29" fmla="*/ 30436 h 118083"/>
                <a:gd name="connsiteX30" fmla="*/ 35863 w 97821"/>
                <a:gd name="connsiteY30" fmla="*/ 30290 h 118083"/>
                <a:gd name="connsiteX31" fmla="*/ 35925 w 97821"/>
                <a:gd name="connsiteY31" fmla="*/ 30290 h 118083"/>
                <a:gd name="connsiteX32" fmla="*/ 35167 w 97821"/>
                <a:gd name="connsiteY32" fmla="*/ 30561 h 11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7821" h="118083">
                  <a:moveTo>
                    <a:pt x="91714" y="64851"/>
                  </a:moveTo>
                  <a:cubicBezTo>
                    <a:pt x="79245" y="60341"/>
                    <a:pt x="66412" y="57026"/>
                    <a:pt x="53777" y="53119"/>
                  </a:cubicBezTo>
                  <a:cubicBezTo>
                    <a:pt x="58785" y="52215"/>
                    <a:pt x="63794" y="51259"/>
                    <a:pt x="68812" y="50407"/>
                  </a:cubicBezTo>
                  <a:cubicBezTo>
                    <a:pt x="75066" y="49547"/>
                    <a:pt x="79439" y="43781"/>
                    <a:pt x="78579" y="37527"/>
                  </a:cubicBezTo>
                  <a:cubicBezTo>
                    <a:pt x="77934" y="32835"/>
                    <a:pt x="74463" y="29028"/>
                    <a:pt x="69851" y="27952"/>
                  </a:cubicBezTo>
                  <a:cubicBezTo>
                    <a:pt x="66618" y="27357"/>
                    <a:pt x="63475" y="26348"/>
                    <a:pt x="60500" y="24949"/>
                  </a:cubicBezTo>
                  <a:lnTo>
                    <a:pt x="61663" y="24773"/>
                  </a:lnTo>
                  <a:cubicBezTo>
                    <a:pt x="63555" y="24513"/>
                    <a:pt x="65446" y="24233"/>
                    <a:pt x="67337" y="23994"/>
                  </a:cubicBezTo>
                  <a:cubicBezTo>
                    <a:pt x="69228" y="23755"/>
                    <a:pt x="70942" y="23526"/>
                    <a:pt x="72751" y="23329"/>
                  </a:cubicBezTo>
                  <a:cubicBezTo>
                    <a:pt x="79734" y="23280"/>
                    <a:pt x="85652" y="18175"/>
                    <a:pt x="86726" y="11275"/>
                  </a:cubicBezTo>
                  <a:cubicBezTo>
                    <a:pt x="86560" y="4884"/>
                    <a:pt x="81245" y="-162"/>
                    <a:pt x="74854" y="4"/>
                  </a:cubicBezTo>
                  <a:cubicBezTo>
                    <a:pt x="74551" y="12"/>
                    <a:pt x="74247" y="32"/>
                    <a:pt x="73945" y="63"/>
                  </a:cubicBezTo>
                  <a:cubicBezTo>
                    <a:pt x="66329" y="905"/>
                    <a:pt x="58723" y="2027"/>
                    <a:pt x="51158" y="3305"/>
                  </a:cubicBezTo>
                  <a:cubicBezTo>
                    <a:pt x="40732" y="4413"/>
                    <a:pt x="30567" y="7265"/>
                    <a:pt x="21087" y="11743"/>
                  </a:cubicBezTo>
                  <a:cubicBezTo>
                    <a:pt x="13626" y="15899"/>
                    <a:pt x="10623" y="27953"/>
                    <a:pt x="20287" y="31839"/>
                  </a:cubicBezTo>
                  <a:cubicBezTo>
                    <a:pt x="22635" y="32774"/>
                    <a:pt x="24890" y="33917"/>
                    <a:pt x="27124" y="35008"/>
                  </a:cubicBezTo>
                  <a:cubicBezTo>
                    <a:pt x="21388" y="36213"/>
                    <a:pt x="15694" y="37356"/>
                    <a:pt x="9948" y="38749"/>
                  </a:cubicBezTo>
                  <a:cubicBezTo>
                    <a:pt x="3638" y="39626"/>
                    <a:pt x="-766" y="45451"/>
                    <a:pt x="111" y="51761"/>
                  </a:cubicBezTo>
                  <a:cubicBezTo>
                    <a:pt x="602" y="55293"/>
                    <a:pt x="2699" y="58399"/>
                    <a:pt x="5791" y="60175"/>
                  </a:cubicBezTo>
                  <a:cubicBezTo>
                    <a:pt x="14122" y="64684"/>
                    <a:pt x="22849" y="68420"/>
                    <a:pt x="31862" y="71335"/>
                  </a:cubicBezTo>
                  <a:cubicBezTo>
                    <a:pt x="25628" y="72291"/>
                    <a:pt x="19320" y="73309"/>
                    <a:pt x="13086" y="74452"/>
                  </a:cubicBezTo>
                  <a:cubicBezTo>
                    <a:pt x="3048" y="76322"/>
                    <a:pt x="-1742" y="91243"/>
                    <a:pt x="8929" y="95867"/>
                  </a:cubicBezTo>
                  <a:cubicBezTo>
                    <a:pt x="28465" y="105626"/>
                    <a:pt x="49109" y="112984"/>
                    <a:pt x="70412" y="117782"/>
                  </a:cubicBezTo>
                  <a:cubicBezTo>
                    <a:pt x="77379" y="119194"/>
                    <a:pt x="84384" y="115542"/>
                    <a:pt x="87215" y="109023"/>
                  </a:cubicBezTo>
                  <a:cubicBezTo>
                    <a:pt x="89008" y="103336"/>
                    <a:pt x="85853" y="97273"/>
                    <a:pt x="80166" y="95479"/>
                  </a:cubicBezTo>
                  <a:cubicBezTo>
                    <a:pt x="79608" y="95302"/>
                    <a:pt x="79035" y="95172"/>
                    <a:pt x="78455" y="95088"/>
                  </a:cubicBezTo>
                  <a:cubicBezTo>
                    <a:pt x="72222" y="93951"/>
                    <a:pt x="66084" y="92342"/>
                    <a:pt x="60094" y="90277"/>
                  </a:cubicBezTo>
                  <a:cubicBezTo>
                    <a:pt x="69259" y="88999"/>
                    <a:pt x="78414" y="87721"/>
                    <a:pt x="87547" y="86246"/>
                  </a:cubicBezTo>
                  <a:cubicBezTo>
                    <a:pt x="97283" y="84708"/>
                    <a:pt x="102749" y="68851"/>
                    <a:pt x="91714" y="64851"/>
                  </a:cubicBezTo>
                  <a:close/>
                  <a:moveTo>
                    <a:pt x="35385" y="30436"/>
                  </a:moveTo>
                  <a:lnTo>
                    <a:pt x="35863" y="30290"/>
                  </a:lnTo>
                  <a:lnTo>
                    <a:pt x="35925" y="30290"/>
                  </a:lnTo>
                  <a:cubicBezTo>
                    <a:pt x="35717" y="30374"/>
                    <a:pt x="35437" y="30477"/>
                    <a:pt x="35167" y="30561"/>
                  </a:cubicBezTo>
                  <a:close/>
                </a:path>
              </a:pathLst>
            </a:custGeom>
            <a:solidFill>
              <a:srgbClr val="B9CCC3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179">
              <a:extLst>
                <a:ext uri="{FF2B5EF4-FFF2-40B4-BE49-F238E27FC236}">
                  <a16:creationId xmlns:a16="http://schemas.microsoft.com/office/drawing/2014/main" id="{91737779-5619-4FFD-82A0-477B9B1C50EE}"/>
                </a:ext>
              </a:extLst>
            </p:cNvPr>
            <p:cNvSpPr/>
            <p:nvPr/>
          </p:nvSpPr>
          <p:spPr>
            <a:xfrm>
              <a:off x="839517" y="2920763"/>
              <a:ext cx="580213" cy="721703"/>
            </a:xfrm>
            <a:custGeom>
              <a:avLst/>
              <a:gdLst>
                <a:gd name="connsiteX0" fmla="*/ 568014 w 580213"/>
                <a:gd name="connsiteY0" fmla="*/ 367959 h 721703"/>
                <a:gd name="connsiteX1" fmla="*/ 552054 w 580213"/>
                <a:gd name="connsiteY1" fmla="*/ 308950 h 721703"/>
                <a:gd name="connsiteX2" fmla="*/ 561270 w 580213"/>
                <a:gd name="connsiteY2" fmla="*/ 298133 h 721703"/>
                <a:gd name="connsiteX3" fmla="*/ 556075 w 580213"/>
                <a:gd name="connsiteY3" fmla="*/ 271812 h 721703"/>
                <a:gd name="connsiteX4" fmla="*/ 540707 w 580213"/>
                <a:gd name="connsiteY4" fmla="*/ 220024 h 721703"/>
                <a:gd name="connsiteX5" fmla="*/ 478746 w 580213"/>
                <a:gd name="connsiteY5" fmla="*/ 108156 h 721703"/>
                <a:gd name="connsiteX6" fmla="*/ 400087 w 580213"/>
                <a:gd name="connsiteY6" fmla="*/ 57739 h 721703"/>
                <a:gd name="connsiteX7" fmla="*/ 351779 w 580213"/>
                <a:gd name="connsiteY7" fmla="*/ 37549 h 721703"/>
                <a:gd name="connsiteX8" fmla="*/ 331257 w 580213"/>
                <a:gd name="connsiteY8" fmla="*/ 6481 h 721703"/>
                <a:gd name="connsiteX9" fmla="*/ 318134 w 580213"/>
                <a:gd name="connsiteY9" fmla="*/ 9993 h 721703"/>
                <a:gd name="connsiteX10" fmla="*/ 330166 w 580213"/>
                <a:gd name="connsiteY10" fmla="*/ 36832 h 721703"/>
                <a:gd name="connsiteX11" fmla="*/ 328639 w 580213"/>
                <a:gd name="connsiteY11" fmla="*/ 39555 h 721703"/>
                <a:gd name="connsiteX12" fmla="*/ 307919 w 580213"/>
                <a:gd name="connsiteY12" fmla="*/ 106867 h 721703"/>
                <a:gd name="connsiteX13" fmla="*/ 281620 w 580213"/>
                <a:gd name="connsiteY13" fmla="*/ 112925 h 721703"/>
                <a:gd name="connsiteX14" fmla="*/ 262781 w 580213"/>
                <a:gd name="connsiteY14" fmla="*/ 112395 h 721703"/>
                <a:gd name="connsiteX15" fmla="*/ 223410 w 580213"/>
                <a:gd name="connsiteY15" fmla="*/ 45644 h 721703"/>
                <a:gd name="connsiteX16" fmla="*/ 238861 w 580213"/>
                <a:gd name="connsiteY16" fmla="*/ 7509 h 721703"/>
                <a:gd name="connsiteX17" fmla="*/ 221581 w 580213"/>
                <a:gd name="connsiteY17" fmla="*/ 7831 h 721703"/>
                <a:gd name="connsiteX18" fmla="*/ 199573 w 580213"/>
                <a:gd name="connsiteY18" fmla="*/ 43846 h 721703"/>
                <a:gd name="connsiteX19" fmla="*/ 161428 w 580213"/>
                <a:gd name="connsiteY19" fmla="*/ 61968 h 721703"/>
                <a:gd name="connsiteX20" fmla="*/ 89326 w 580213"/>
                <a:gd name="connsiteY20" fmla="*/ 99874 h 721703"/>
                <a:gd name="connsiteX21" fmla="*/ 42567 w 580213"/>
                <a:gd name="connsiteY21" fmla="*/ 172174 h 721703"/>
                <a:gd name="connsiteX22" fmla="*/ 20060 w 580213"/>
                <a:gd name="connsiteY22" fmla="*/ 242105 h 721703"/>
                <a:gd name="connsiteX23" fmla="*/ 5679 w 580213"/>
                <a:gd name="connsiteY23" fmla="*/ 294953 h 721703"/>
                <a:gd name="connsiteX24" fmla="*/ 7757 w 580213"/>
                <a:gd name="connsiteY24" fmla="*/ 302580 h 721703"/>
                <a:gd name="connsiteX25" fmla="*/ 14293 w 580213"/>
                <a:gd name="connsiteY25" fmla="*/ 307651 h 721703"/>
                <a:gd name="connsiteX26" fmla="*/ 13784 w 580213"/>
                <a:gd name="connsiteY26" fmla="*/ 308586 h 721703"/>
                <a:gd name="connsiteX27" fmla="*/ 9918 w 580213"/>
                <a:gd name="connsiteY27" fmla="*/ 531065 h 721703"/>
                <a:gd name="connsiteX28" fmla="*/ 17691 w 580213"/>
                <a:gd name="connsiteY28" fmla="*/ 589681 h 721703"/>
                <a:gd name="connsiteX29" fmla="*/ 21504 w 580213"/>
                <a:gd name="connsiteY29" fmla="*/ 645189 h 721703"/>
                <a:gd name="connsiteX30" fmla="*/ 63951 w 580213"/>
                <a:gd name="connsiteY30" fmla="*/ 714320 h 721703"/>
                <a:gd name="connsiteX31" fmla="*/ 104839 w 580213"/>
                <a:gd name="connsiteY31" fmla="*/ 664017 h 721703"/>
                <a:gd name="connsiteX32" fmla="*/ 93815 w 580213"/>
                <a:gd name="connsiteY32" fmla="*/ 626932 h 721703"/>
                <a:gd name="connsiteX33" fmla="*/ 74176 w 580213"/>
                <a:gd name="connsiteY33" fmla="*/ 595157 h 721703"/>
                <a:gd name="connsiteX34" fmla="*/ 68980 w 580213"/>
                <a:gd name="connsiteY34" fmla="*/ 532583 h 721703"/>
                <a:gd name="connsiteX35" fmla="*/ 70019 w 580213"/>
                <a:gd name="connsiteY35" fmla="*/ 471463 h 721703"/>
                <a:gd name="connsiteX36" fmla="*/ 82073 w 580213"/>
                <a:gd name="connsiteY36" fmla="*/ 405897 h 721703"/>
                <a:gd name="connsiteX37" fmla="*/ 88723 w 580213"/>
                <a:gd name="connsiteY37" fmla="*/ 374028 h 721703"/>
                <a:gd name="connsiteX38" fmla="*/ 96132 w 580213"/>
                <a:gd name="connsiteY38" fmla="*/ 338532 h 721703"/>
                <a:gd name="connsiteX39" fmla="*/ 103052 w 580213"/>
                <a:gd name="connsiteY39" fmla="*/ 332838 h 721703"/>
                <a:gd name="connsiteX40" fmla="*/ 121465 w 580213"/>
                <a:gd name="connsiteY40" fmla="*/ 295057 h 721703"/>
                <a:gd name="connsiteX41" fmla="*/ 128936 w 580213"/>
                <a:gd name="connsiteY41" fmla="*/ 369289 h 721703"/>
                <a:gd name="connsiteX42" fmla="*/ 120810 w 580213"/>
                <a:gd name="connsiteY42" fmla="*/ 561615 h 721703"/>
                <a:gd name="connsiteX43" fmla="*/ 126587 w 580213"/>
                <a:gd name="connsiteY43" fmla="*/ 568660 h 721703"/>
                <a:gd name="connsiteX44" fmla="*/ 238581 w 580213"/>
                <a:gd name="connsiteY44" fmla="*/ 584007 h 721703"/>
                <a:gd name="connsiteX45" fmla="*/ 338198 w 580213"/>
                <a:gd name="connsiteY45" fmla="*/ 582417 h 721703"/>
                <a:gd name="connsiteX46" fmla="*/ 435592 w 580213"/>
                <a:gd name="connsiteY46" fmla="*/ 565148 h 721703"/>
                <a:gd name="connsiteX47" fmla="*/ 441214 w 580213"/>
                <a:gd name="connsiteY47" fmla="*/ 560181 h 721703"/>
                <a:gd name="connsiteX48" fmla="*/ 446669 w 580213"/>
                <a:gd name="connsiteY48" fmla="*/ 551681 h 721703"/>
                <a:gd name="connsiteX49" fmla="*/ 450555 w 580213"/>
                <a:gd name="connsiteY49" fmla="*/ 278587 h 721703"/>
                <a:gd name="connsiteX50" fmla="*/ 467253 w 580213"/>
                <a:gd name="connsiteY50" fmla="*/ 336174 h 721703"/>
                <a:gd name="connsiteX51" fmla="*/ 473862 w 580213"/>
                <a:gd name="connsiteY51" fmla="*/ 344746 h 721703"/>
                <a:gd name="connsiteX52" fmla="*/ 475473 w 580213"/>
                <a:gd name="connsiteY52" fmla="*/ 344840 h 721703"/>
                <a:gd name="connsiteX53" fmla="*/ 501128 w 580213"/>
                <a:gd name="connsiteY53" fmla="*/ 435241 h 721703"/>
                <a:gd name="connsiteX54" fmla="*/ 509846 w 580213"/>
                <a:gd name="connsiteY54" fmla="*/ 472523 h 721703"/>
                <a:gd name="connsiteX55" fmla="*/ 508744 w 580213"/>
                <a:gd name="connsiteY55" fmla="*/ 505930 h 721703"/>
                <a:gd name="connsiteX56" fmla="*/ 501356 w 580213"/>
                <a:gd name="connsiteY56" fmla="*/ 591229 h 721703"/>
                <a:gd name="connsiteX57" fmla="*/ 494966 w 580213"/>
                <a:gd name="connsiteY57" fmla="*/ 626558 h 721703"/>
                <a:gd name="connsiteX58" fmla="*/ 476158 w 580213"/>
                <a:gd name="connsiteY58" fmla="*/ 664828 h 721703"/>
                <a:gd name="connsiteX59" fmla="*/ 511248 w 580213"/>
                <a:gd name="connsiteY59" fmla="*/ 721458 h 721703"/>
                <a:gd name="connsiteX60" fmla="*/ 554641 w 580213"/>
                <a:gd name="connsiteY60" fmla="*/ 665171 h 721703"/>
                <a:gd name="connsiteX61" fmla="*/ 558662 w 580213"/>
                <a:gd name="connsiteY61" fmla="*/ 622267 h 721703"/>
                <a:gd name="connsiteX62" fmla="*/ 567495 w 580213"/>
                <a:gd name="connsiteY62" fmla="*/ 565719 h 721703"/>
                <a:gd name="connsiteX63" fmla="*/ 580213 w 580213"/>
                <a:gd name="connsiteY63" fmla="*/ 453331 h 721703"/>
                <a:gd name="connsiteX64" fmla="*/ 568014 w 580213"/>
                <a:gd name="connsiteY64" fmla="*/ 367959 h 721703"/>
                <a:gd name="connsiteX65" fmla="*/ 336037 w 580213"/>
                <a:gd name="connsiteY65" fmla="*/ 67340 h 721703"/>
                <a:gd name="connsiteX66" fmla="*/ 342272 w 580213"/>
                <a:gd name="connsiteY66" fmla="*/ 47130 h 721703"/>
                <a:gd name="connsiteX67" fmla="*/ 350906 w 580213"/>
                <a:gd name="connsiteY67" fmla="*/ 51629 h 721703"/>
                <a:gd name="connsiteX68" fmla="*/ 327007 w 580213"/>
                <a:gd name="connsiteY68" fmla="*/ 96538 h 721703"/>
                <a:gd name="connsiteX69" fmla="*/ 336037 w 580213"/>
                <a:gd name="connsiteY69" fmla="*/ 67382 h 721703"/>
                <a:gd name="connsiteX70" fmla="*/ 281069 w 580213"/>
                <a:gd name="connsiteY70" fmla="*/ 127493 h 721703"/>
                <a:gd name="connsiteX71" fmla="*/ 302755 w 580213"/>
                <a:gd name="connsiteY71" fmla="*/ 123524 h 721703"/>
                <a:gd name="connsiteX72" fmla="*/ 287314 w 580213"/>
                <a:gd name="connsiteY72" fmla="*/ 173681 h 721703"/>
                <a:gd name="connsiteX73" fmla="*/ 269816 w 580213"/>
                <a:gd name="connsiteY73" fmla="*/ 127691 h 721703"/>
                <a:gd name="connsiteX74" fmla="*/ 281069 w 580213"/>
                <a:gd name="connsiteY74" fmla="*/ 127535 h 721703"/>
                <a:gd name="connsiteX75" fmla="*/ 294099 w 580213"/>
                <a:gd name="connsiteY75" fmla="*/ 249233 h 721703"/>
                <a:gd name="connsiteX76" fmla="*/ 299087 w 580213"/>
                <a:gd name="connsiteY76" fmla="*/ 293675 h 721703"/>
                <a:gd name="connsiteX77" fmla="*/ 299492 w 580213"/>
                <a:gd name="connsiteY77" fmla="*/ 297228 h 721703"/>
                <a:gd name="connsiteX78" fmla="*/ 285631 w 580213"/>
                <a:gd name="connsiteY78" fmla="*/ 297925 h 721703"/>
                <a:gd name="connsiteX79" fmla="*/ 281474 w 580213"/>
                <a:gd name="connsiteY79" fmla="*/ 296823 h 721703"/>
                <a:gd name="connsiteX80" fmla="*/ 281641 w 580213"/>
                <a:gd name="connsiteY80" fmla="*/ 292137 h 721703"/>
                <a:gd name="connsiteX81" fmla="*/ 283168 w 580213"/>
                <a:gd name="connsiteY81" fmla="*/ 248859 h 721703"/>
                <a:gd name="connsiteX82" fmla="*/ 283802 w 580213"/>
                <a:gd name="connsiteY82" fmla="*/ 230955 h 721703"/>
                <a:gd name="connsiteX83" fmla="*/ 283937 w 580213"/>
                <a:gd name="connsiteY83" fmla="*/ 227111 h 721703"/>
                <a:gd name="connsiteX84" fmla="*/ 291522 w 580213"/>
                <a:gd name="connsiteY84" fmla="*/ 226300 h 721703"/>
                <a:gd name="connsiteX85" fmla="*/ 291990 w 580213"/>
                <a:gd name="connsiteY85" fmla="*/ 230457 h 721703"/>
                <a:gd name="connsiteX86" fmla="*/ 210608 w 580213"/>
                <a:gd name="connsiteY86" fmla="*/ 56097 h 721703"/>
                <a:gd name="connsiteX87" fmla="*/ 241480 w 580213"/>
                <a:gd name="connsiteY87" fmla="*/ 106722 h 721703"/>
                <a:gd name="connsiteX88" fmla="*/ 207190 w 580213"/>
                <a:gd name="connsiteY88" fmla="*/ 58809 h 721703"/>
                <a:gd name="connsiteX89" fmla="*/ 207055 w 580213"/>
                <a:gd name="connsiteY89" fmla="*/ 58103 h 721703"/>
                <a:gd name="connsiteX90" fmla="*/ 210608 w 580213"/>
                <a:gd name="connsiteY90" fmla="*/ 56139 h 721703"/>
                <a:gd name="connsiteX91" fmla="*/ 72929 w 580213"/>
                <a:gd name="connsiteY91" fmla="*/ 365881 h 721703"/>
                <a:gd name="connsiteX92" fmla="*/ 67983 w 580213"/>
                <a:gd name="connsiteY92" fmla="*/ 388741 h 721703"/>
                <a:gd name="connsiteX93" fmla="*/ 56376 w 580213"/>
                <a:gd name="connsiteY93" fmla="*/ 448936 h 721703"/>
                <a:gd name="connsiteX94" fmla="*/ 52978 w 580213"/>
                <a:gd name="connsiteY94" fmla="*/ 562197 h 721703"/>
                <a:gd name="connsiteX95" fmla="*/ 61509 w 580213"/>
                <a:gd name="connsiteY95" fmla="*/ 610421 h 721703"/>
                <a:gd name="connsiteX96" fmla="*/ 83133 w 580213"/>
                <a:gd name="connsiteY96" fmla="*/ 645750 h 721703"/>
                <a:gd name="connsiteX97" fmla="*/ 86603 w 580213"/>
                <a:gd name="connsiteY97" fmla="*/ 682991 h 721703"/>
                <a:gd name="connsiteX98" fmla="*/ 76056 w 580213"/>
                <a:gd name="connsiteY98" fmla="*/ 698650 h 721703"/>
                <a:gd name="connsiteX99" fmla="*/ 59431 w 580213"/>
                <a:gd name="connsiteY99" fmla="*/ 691481 h 721703"/>
                <a:gd name="connsiteX100" fmla="*/ 40156 w 580213"/>
                <a:gd name="connsiteY100" fmla="*/ 652078 h 721703"/>
                <a:gd name="connsiteX101" fmla="*/ 36675 w 580213"/>
                <a:gd name="connsiteY101" fmla="*/ 601630 h 721703"/>
                <a:gd name="connsiteX102" fmla="*/ 30305 w 580213"/>
                <a:gd name="connsiteY102" fmla="*/ 552242 h 721703"/>
                <a:gd name="connsiteX103" fmla="*/ 28871 w 580213"/>
                <a:gd name="connsiteY103" fmla="*/ 318447 h 721703"/>
                <a:gd name="connsiteX104" fmla="*/ 51430 w 580213"/>
                <a:gd name="connsiteY104" fmla="*/ 330428 h 721703"/>
                <a:gd name="connsiteX105" fmla="*/ 78872 w 580213"/>
                <a:gd name="connsiteY105" fmla="*/ 336527 h 721703"/>
                <a:gd name="connsiteX106" fmla="*/ 72929 w 580213"/>
                <a:gd name="connsiteY106" fmla="*/ 365881 h 721703"/>
                <a:gd name="connsiteX107" fmla="*/ 480471 w 580213"/>
                <a:gd name="connsiteY107" fmla="*/ 330988 h 721703"/>
                <a:gd name="connsiteX108" fmla="*/ 477062 w 580213"/>
                <a:gd name="connsiteY108" fmla="*/ 322520 h 721703"/>
                <a:gd name="connsiteX109" fmla="*/ 456437 w 580213"/>
                <a:gd name="connsiteY109" fmla="*/ 252901 h 721703"/>
                <a:gd name="connsiteX110" fmla="*/ 455138 w 580213"/>
                <a:gd name="connsiteY110" fmla="*/ 250916 h 721703"/>
                <a:gd name="connsiteX111" fmla="*/ 465529 w 580213"/>
                <a:gd name="connsiteY111" fmla="*/ 200635 h 721703"/>
                <a:gd name="connsiteX112" fmla="*/ 450046 w 580213"/>
                <a:gd name="connsiteY112" fmla="*/ 197133 h 721703"/>
                <a:gd name="connsiteX113" fmla="*/ 430376 w 580213"/>
                <a:gd name="connsiteY113" fmla="*/ 551182 h 721703"/>
                <a:gd name="connsiteX114" fmla="*/ 334904 w 580213"/>
                <a:gd name="connsiteY114" fmla="*/ 567912 h 721703"/>
                <a:gd name="connsiteX115" fmla="*/ 239007 w 580213"/>
                <a:gd name="connsiteY115" fmla="*/ 569138 h 721703"/>
                <a:gd name="connsiteX116" fmla="*/ 137176 w 580213"/>
                <a:gd name="connsiteY116" fmla="*/ 555245 h 721703"/>
                <a:gd name="connsiteX117" fmla="*/ 144720 w 580213"/>
                <a:gd name="connsiteY117" fmla="*/ 365663 h 721703"/>
                <a:gd name="connsiteX118" fmla="*/ 117319 w 580213"/>
                <a:gd name="connsiteY118" fmla="*/ 189943 h 721703"/>
                <a:gd name="connsiteX119" fmla="*/ 101545 w 580213"/>
                <a:gd name="connsiteY119" fmla="*/ 194161 h 721703"/>
                <a:gd name="connsiteX120" fmla="*/ 116882 w 580213"/>
                <a:gd name="connsiteY120" fmla="*/ 263853 h 721703"/>
                <a:gd name="connsiteX121" fmla="*/ 115947 w 580213"/>
                <a:gd name="connsiteY121" fmla="*/ 265308 h 721703"/>
                <a:gd name="connsiteX122" fmla="*/ 89731 w 580213"/>
                <a:gd name="connsiteY122" fmla="*/ 322167 h 721703"/>
                <a:gd name="connsiteX123" fmla="*/ 58953 w 580213"/>
                <a:gd name="connsiteY123" fmla="*/ 315932 h 721703"/>
                <a:gd name="connsiteX124" fmla="*/ 23260 w 580213"/>
                <a:gd name="connsiteY124" fmla="*/ 293509 h 721703"/>
                <a:gd name="connsiteX125" fmla="*/ 34212 w 580213"/>
                <a:gd name="connsiteY125" fmla="*/ 253899 h 721703"/>
                <a:gd name="connsiteX126" fmla="*/ 55108 w 580213"/>
                <a:gd name="connsiteY126" fmla="*/ 185765 h 721703"/>
                <a:gd name="connsiteX127" fmla="*/ 104143 w 580213"/>
                <a:gd name="connsiteY127" fmla="*/ 108519 h 721703"/>
                <a:gd name="connsiteX128" fmla="*/ 179997 w 580213"/>
                <a:gd name="connsiteY128" fmla="*/ 70883 h 721703"/>
                <a:gd name="connsiteX129" fmla="*/ 191354 w 580213"/>
                <a:gd name="connsiteY129" fmla="*/ 65948 h 721703"/>
                <a:gd name="connsiteX130" fmla="*/ 250458 w 580213"/>
                <a:gd name="connsiteY130" fmla="*/ 125176 h 721703"/>
                <a:gd name="connsiteX131" fmla="*/ 280176 w 580213"/>
                <a:gd name="connsiteY131" fmla="*/ 209238 h 721703"/>
                <a:gd name="connsiteX132" fmla="*/ 280342 w 580213"/>
                <a:gd name="connsiteY132" fmla="*/ 212356 h 721703"/>
                <a:gd name="connsiteX133" fmla="*/ 276040 w 580213"/>
                <a:gd name="connsiteY133" fmla="*/ 212823 h 721703"/>
                <a:gd name="connsiteX134" fmla="*/ 272642 w 580213"/>
                <a:gd name="connsiteY134" fmla="*/ 213738 h 721703"/>
                <a:gd name="connsiteX135" fmla="*/ 267447 w 580213"/>
                <a:gd name="connsiteY135" fmla="*/ 220565 h 721703"/>
                <a:gd name="connsiteX136" fmla="*/ 265774 w 580213"/>
                <a:gd name="connsiteY136" fmla="*/ 267937 h 721703"/>
                <a:gd name="connsiteX137" fmla="*/ 264859 w 580213"/>
                <a:gd name="connsiteY137" fmla="*/ 293696 h 721703"/>
                <a:gd name="connsiteX138" fmla="*/ 265015 w 580213"/>
                <a:gd name="connsiteY138" fmla="*/ 300398 h 721703"/>
                <a:gd name="connsiteX139" fmla="*/ 282108 w 580213"/>
                <a:gd name="connsiteY139" fmla="*/ 313251 h 721703"/>
                <a:gd name="connsiteX140" fmla="*/ 308241 w 580213"/>
                <a:gd name="connsiteY140" fmla="*/ 311952 h 721703"/>
                <a:gd name="connsiteX141" fmla="*/ 316835 w 580213"/>
                <a:gd name="connsiteY141" fmla="*/ 304201 h 721703"/>
                <a:gd name="connsiteX142" fmla="*/ 308345 w 580213"/>
                <a:gd name="connsiteY142" fmla="*/ 228628 h 721703"/>
                <a:gd name="connsiteX143" fmla="*/ 307129 w 580213"/>
                <a:gd name="connsiteY143" fmla="*/ 217790 h 721703"/>
                <a:gd name="connsiteX144" fmla="*/ 299287 w 580213"/>
                <a:gd name="connsiteY144" fmla="*/ 210342 h 721703"/>
                <a:gd name="connsiteX145" fmla="*/ 299077 w 580213"/>
                <a:gd name="connsiteY145" fmla="*/ 210350 h 721703"/>
                <a:gd name="connsiteX146" fmla="*/ 295731 w 580213"/>
                <a:gd name="connsiteY146" fmla="*/ 210714 h 721703"/>
                <a:gd name="connsiteX147" fmla="*/ 295731 w 580213"/>
                <a:gd name="connsiteY147" fmla="*/ 210641 h 721703"/>
                <a:gd name="connsiteX148" fmla="*/ 296437 w 580213"/>
                <a:gd name="connsiteY148" fmla="*/ 205705 h 721703"/>
                <a:gd name="connsiteX149" fmla="*/ 295180 w 580213"/>
                <a:gd name="connsiteY149" fmla="*/ 201061 h 721703"/>
                <a:gd name="connsiteX150" fmla="*/ 295180 w 580213"/>
                <a:gd name="connsiteY150" fmla="*/ 199949 h 721703"/>
                <a:gd name="connsiteX151" fmla="*/ 296219 w 580213"/>
                <a:gd name="connsiteY151" fmla="*/ 196468 h 721703"/>
                <a:gd name="connsiteX152" fmla="*/ 306496 w 580213"/>
                <a:gd name="connsiteY152" fmla="*/ 163092 h 721703"/>
                <a:gd name="connsiteX153" fmla="*/ 320731 w 580213"/>
                <a:gd name="connsiteY153" fmla="*/ 116811 h 721703"/>
                <a:gd name="connsiteX154" fmla="*/ 366503 w 580213"/>
                <a:gd name="connsiteY154" fmla="*/ 57832 h 721703"/>
                <a:gd name="connsiteX155" fmla="*/ 377632 w 580213"/>
                <a:gd name="connsiteY155" fmla="*/ 62062 h 721703"/>
                <a:gd name="connsiteX156" fmla="*/ 467742 w 580213"/>
                <a:gd name="connsiteY156" fmla="*/ 116032 h 721703"/>
                <a:gd name="connsiteX157" fmla="*/ 535792 w 580213"/>
                <a:gd name="connsiteY157" fmla="*/ 250854 h 721703"/>
                <a:gd name="connsiteX158" fmla="*/ 548032 w 580213"/>
                <a:gd name="connsiteY158" fmla="*/ 294018 h 721703"/>
                <a:gd name="connsiteX159" fmla="*/ 543284 w 580213"/>
                <a:gd name="connsiteY159" fmla="*/ 298881 h 721703"/>
                <a:gd name="connsiteX160" fmla="*/ 533683 w 580213"/>
                <a:gd name="connsiteY160" fmla="*/ 306570 h 721703"/>
                <a:gd name="connsiteX161" fmla="*/ 495860 w 580213"/>
                <a:gd name="connsiteY161" fmla="*/ 325700 h 721703"/>
                <a:gd name="connsiteX162" fmla="*/ 481177 w 580213"/>
                <a:gd name="connsiteY162" fmla="*/ 330822 h 721703"/>
                <a:gd name="connsiteX163" fmla="*/ 480471 w 580213"/>
                <a:gd name="connsiteY163" fmla="*/ 331020 h 721703"/>
                <a:gd name="connsiteX164" fmla="*/ 558132 w 580213"/>
                <a:gd name="connsiteY164" fmla="*/ 518025 h 721703"/>
                <a:gd name="connsiteX165" fmla="*/ 541767 w 580213"/>
                <a:gd name="connsiteY165" fmla="*/ 625145 h 721703"/>
                <a:gd name="connsiteX166" fmla="*/ 523208 w 580213"/>
                <a:gd name="connsiteY166" fmla="*/ 697995 h 721703"/>
                <a:gd name="connsiteX167" fmla="*/ 508183 w 580213"/>
                <a:gd name="connsiteY167" fmla="*/ 706485 h 721703"/>
                <a:gd name="connsiteX168" fmla="*/ 494675 w 580213"/>
                <a:gd name="connsiteY168" fmla="*/ 693798 h 721703"/>
                <a:gd name="connsiteX169" fmla="*/ 497969 w 580213"/>
                <a:gd name="connsiteY169" fmla="*/ 654312 h 721703"/>
                <a:gd name="connsiteX170" fmla="*/ 514075 w 580213"/>
                <a:gd name="connsiteY170" fmla="*/ 618266 h 721703"/>
                <a:gd name="connsiteX171" fmla="*/ 518345 w 580213"/>
                <a:gd name="connsiteY171" fmla="*/ 587374 h 721703"/>
                <a:gd name="connsiteX172" fmla="*/ 525183 w 580213"/>
                <a:gd name="connsiteY172" fmla="*/ 508029 h 721703"/>
                <a:gd name="connsiteX173" fmla="*/ 518834 w 580213"/>
                <a:gd name="connsiteY173" fmla="*/ 435552 h 721703"/>
                <a:gd name="connsiteX174" fmla="*/ 491547 w 580213"/>
                <a:gd name="connsiteY174" fmla="*/ 340133 h 721703"/>
                <a:gd name="connsiteX175" fmla="*/ 503965 w 580213"/>
                <a:gd name="connsiteY175" fmla="*/ 335633 h 721703"/>
                <a:gd name="connsiteX176" fmla="*/ 532238 w 580213"/>
                <a:gd name="connsiteY176" fmla="*/ 321647 h 721703"/>
                <a:gd name="connsiteX177" fmla="*/ 537714 w 580213"/>
                <a:gd name="connsiteY177" fmla="*/ 318530 h 721703"/>
                <a:gd name="connsiteX178" fmla="*/ 548043 w 580213"/>
                <a:gd name="connsiteY178" fmla="*/ 357039 h 721703"/>
                <a:gd name="connsiteX179" fmla="*/ 562486 w 580213"/>
                <a:gd name="connsiteY179" fmla="*/ 427967 h 721703"/>
                <a:gd name="connsiteX180" fmla="*/ 558132 w 580213"/>
                <a:gd name="connsiteY180" fmla="*/ 518004 h 72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580213" h="721703">
                  <a:moveTo>
                    <a:pt x="568014" y="367959"/>
                  </a:moveTo>
                  <a:cubicBezTo>
                    <a:pt x="563885" y="347987"/>
                    <a:pt x="558555" y="328281"/>
                    <a:pt x="552054" y="308950"/>
                  </a:cubicBezTo>
                  <a:cubicBezTo>
                    <a:pt x="555877" y="306058"/>
                    <a:pt x="559023" y="302367"/>
                    <a:pt x="561270" y="298133"/>
                  </a:cubicBezTo>
                  <a:cubicBezTo>
                    <a:pt x="564460" y="291316"/>
                    <a:pt x="557904" y="278390"/>
                    <a:pt x="556075" y="271812"/>
                  </a:cubicBezTo>
                  <a:cubicBezTo>
                    <a:pt x="551170" y="254480"/>
                    <a:pt x="546152" y="237190"/>
                    <a:pt x="540707" y="220024"/>
                  </a:cubicBezTo>
                  <a:cubicBezTo>
                    <a:pt x="527916" y="179635"/>
                    <a:pt x="509596" y="137936"/>
                    <a:pt x="478746" y="108156"/>
                  </a:cubicBezTo>
                  <a:cubicBezTo>
                    <a:pt x="455673" y="86884"/>
                    <a:pt x="429050" y="69820"/>
                    <a:pt x="400087" y="57739"/>
                  </a:cubicBezTo>
                  <a:cubicBezTo>
                    <a:pt x="384209" y="50704"/>
                    <a:pt x="367241" y="45426"/>
                    <a:pt x="351779" y="37549"/>
                  </a:cubicBezTo>
                  <a:cubicBezTo>
                    <a:pt x="340376" y="31058"/>
                    <a:pt x="332753" y="19516"/>
                    <a:pt x="331257" y="6481"/>
                  </a:cubicBezTo>
                  <a:cubicBezTo>
                    <a:pt x="329605" y="-1302"/>
                    <a:pt x="316481" y="2199"/>
                    <a:pt x="318134" y="9993"/>
                  </a:cubicBezTo>
                  <a:cubicBezTo>
                    <a:pt x="319889" y="19789"/>
                    <a:pt x="324021" y="29004"/>
                    <a:pt x="330166" y="36832"/>
                  </a:cubicBezTo>
                  <a:cubicBezTo>
                    <a:pt x="329463" y="37617"/>
                    <a:pt x="328942" y="38546"/>
                    <a:pt x="328639" y="39555"/>
                  </a:cubicBezTo>
                  <a:cubicBezTo>
                    <a:pt x="321711" y="61985"/>
                    <a:pt x="314805" y="84423"/>
                    <a:pt x="307919" y="106867"/>
                  </a:cubicBezTo>
                  <a:cubicBezTo>
                    <a:pt x="299480" y="110109"/>
                    <a:pt x="290627" y="112148"/>
                    <a:pt x="281620" y="112925"/>
                  </a:cubicBezTo>
                  <a:cubicBezTo>
                    <a:pt x="275340" y="113425"/>
                    <a:pt x="269023" y="113247"/>
                    <a:pt x="262781" y="112395"/>
                  </a:cubicBezTo>
                  <a:cubicBezTo>
                    <a:pt x="251578" y="89066"/>
                    <a:pt x="238407" y="66735"/>
                    <a:pt x="223410" y="45644"/>
                  </a:cubicBezTo>
                  <a:cubicBezTo>
                    <a:pt x="232434" y="34868"/>
                    <a:pt x="237839" y="21527"/>
                    <a:pt x="238861" y="7509"/>
                  </a:cubicBezTo>
                  <a:cubicBezTo>
                    <a:pt x="239661" y="-2944"/>
                    <a:pt x="222350" y="-2154"/>
                    <a:pt x="221581" y="7831"/>
                  </a:cubicBezTo>
                  <a:cubicBezTo>
                    <a:pt x="220847" y="22798"/>
                    <a:pt x="212556" y="36365"/>
                    <a:pt x="199573" y="43846"/>
                  </a:cubicBezTo>
                  <a:cubicBezTo>
                    <a:pt x="187191" y="50565"/>
                    <a:pt x="174458" y="56614"/>
                    <a:pt x="161428" y="61968"/>
                  </a:cubicBezTo>
                  <a:cubicBezTo>
                    <a:pt x="135945" y="71630"/>
                    <a:pt x="111732" y="84359"/>
                    <a:pt x="89326" y="99874"/>
                  </a:cubicBezTo>
                  <a:cubicBezTo>
                    <a:pt x="65510" y="117871"/>
                    <a:pt x="53519" y="145199"/>
                    <a:pt x="42567" y="172174"/>
                  </a:cubicBezTo>
                  <a:cubicBezTo>
                    <a:pt x="33749" y="195040"/>
                    <a:pt x="26234" y="218388"/>
                    <a:pt x="20060" y="242105"/>
                  </a:cubicBezTo>
                  <a:cubicBezTo>
                    <a:pt x="15166" y="259530"/>
                    <a:pt x="9129" y="277164"/>
                    <a:pt x="5679" y="294953"/>
                  </a:cubicBezTo>
                  <a:cubicBezTo>
                    <a:pt x="4809" y="297683"/>
                    <a:pt x="5623" y="300669"/>
                    <a:pt x="7757" y="302580"/>
                  </a:cubicBezTo>
                  <a:cubicBezTo>
                    <a:pt x="9835" y="304211"/>
                    <a:pt x="12080" y="305926"/>
                    <a:pt x="14293" y="307651"/>
                  </a:cubicBezTo>
                  <a:cubicBezTo>
                    <a:pt x="14099" y="307949"/>
                    <a:pt x="13928" y="308261"/>
                    <a:pt x="13784" y="308586"/>
                  </a:cubicBezTo>
                  <a:cubicBezTo>
                    <a:pt x="-7850" y="381613"/>
                    <a:pt x="78" y="456823"/>
                    <a:pt x="9918" y="531065"/>
                  </a:cubicBezTo>
                  <a:cubicBezTo>
                    <a:pt x="12502" y="550607"/>
                    <a:pt x="15093" y="570146"/>
                    <a:pt x="17691" y="589681"/>
                  </a:cubicBezTo>
                  <a:cubicBezTo>
                    <a:pt x="20164" y="608197"/>
                    <a:pt x="19551" y="626704"/>
                    <a:pt x="21504" y="645189"/>
                  </a:cubicBezTo>
                  <a:cubicBezTo>
                    <a:pt x="24102" y="669836"/>
                    <a:pt x="37091" y="706381"/>
                    <a:pt x="63951" y="714320"/>
                  </a:cubicBezTo>
                  <a:cubicBezTo>
                    <a:pt x="93918" y="723194"/>
                    <a:pt x="106990" y="687220"/>
                    <a:pt x="104839" y="664017"/>
                  </a:cubicBezTo>
                  <a:cubicBezTo>
                    <a:pt x="103917" y="650999"/>
                    <a:pt x="100154" y="638340"/>
                    <a:pt x="93815" y="626932"/>
                  </a:cubicBezTo>
                  <a:cubicBezTo>
                    <a:pt x="87632" y="616468"/>
                    <a:pt x="77127" y="607189"/>
                    <a:pt x="74176" y="595157"/>
                  </a:cubicBezTo>
                  <a:cubicBezTo>
                    <a:pt x="70377" y="574522"/>
                    <a:pt x="68637" y="553561"/>
                    <a:pt x="68980" y="532583"/>
                  </a:cubicBezTo>
                  <a:cubicBezTo>
                    <a:pt x="67502" y="512219"/>
                    <a:pt x="67850" y="491764"/>
                    <a:pt x="70019" y="471463"/>
                  </a:cubicBezTo>
                  <a:cubicBezTo>
                    <a:pt x="73209" y="449497"/>
                    <a:pt x="77740" y="427666"/>
                    <a:pt x="82073" y="405897"/>
                  </a:cubicBezTo>
                  <a:cubicBezTo>
                    <a:pt x="84151" y="395257"/>
                    <a:pt x="86333" y="384616"/>
                    <a:pt x="88723" y="374028"/>
                  </a:cubicBezTo>
                  <a:cubicBezTo>
                    <a:pt x="91362" y="362369"/>
                    <a:pt x="92724" y="349973"/>
                    <a:pt x="96132" y="338532"/>
                  </a:cubicBezTo>
                  <a:cubicBezTo>
                    <a:pt x="99232" y="337882"/>
                    <a:pt x="101817" y="335755"/>
                    <a:pt x="103052" y="332838"/>
                  </a:cubicBezTo>
                  <a:cubicBezTo>
                    <a:pt x="109068" y="320307"/>
                    <a:pt x="115521" y="307754"/>
                    <a:pt x="121465" y="295057"/>
                  </a:cubicBezTo>
                  <a:cubicBezTo>
                    <a:pt x="124582" y="319798"/>
                    <a:pt x="126837" y="344642"/>
                    <a:pt x="128936" y="369289"/>
                  </a:cubicBezTo>
                  <a:cubicBezTo>
                    <a:pt x="134401" y="433485"/>
                    <a:pt x="122784" y="497534"/>
                    <a:pt x="120810" y="561615"/>
                  </a:cubicBezTo>
                  <a:cubicBezTo>
                    <a:pt x="120813" y="565039"/>
                    <a:pt x="123230" y="567987"/>
                    <a:pt x="126587" y="568660"/>
                  </a:cubicBezTo>
                  <a:cubicBezTo>
                    <a:pt x="163615" y="575786"/>
                    <a:pt x="201001" y="580909"/>
                    <a:pt x="238581" y="584007"/>
                  </a:cubicBezTo>
                  <a:cubicBezTo>
                    <a:pt x="271778" y="586060"/>
                    <a:pt x="305084" y="585529"/>
                    <a:pt x="338198" y="582417"/>
                  </a:cubicBezTo>
                  <a:cubicBezTo>
                    <a:pt x="370947" y="578398"/>
                    <a:pt x="403458" y="572633"/>
                    <a:pt x="435592" y="565148"/>
                  </a:cubicBezTo>
                  <a:cubicBezTo>
                    <a:pt x="438289" y="564762"/>
                    <a:pt x="440499" y="562810"/>
                    <a:pt x="441214" y="560181"/>
                  </a:cubicBezTo>
                  <a:cubicBezTo>
                    <a:pt x="444764" y="558931"/>
                    <a:pt x="447011" y="555429"/>
                    <a:pt x="446669" y="551681"/>
                  </a:cubicBezTo>
                  <a:cubicBezTo>
                    <a:pt x="435223" y="460914"/>
                    <a:pt x="436531" y="368992"/>
                    <a:pt x="450555" y="278587"/>
                  </a:cubicBezTo>
                  <a:cubicBezTo>
                    <a:pt x="456073" y="297800"/>
                    <a:pt x="460375" y="317439"/>
                    <a:pt x="467253" y="336174"/>
                  </a:cubicBezTo>
                  <a:cubicBezTo>
                    <a:pt x="468573" y="339769"/>
                    <a:pt x="469706" y="343676"/>
                    <a:pt x="473862" y="344746"/>
                  </a:cubicBezTo>
                  <a:cubicBezTo>
                    <a:pt x="474394" y="344835"/>
                    <a:pt x="474934" y="344866"/>
                    <a:pt x="475473" y="344840"/>
                  </a:cubicBezTo>
                  <a:cubicBezTo>
                    <a:pt x="481050" y="375739"/>
                    <a:pt x="489643" y="406018"/>
                    <a:pt x="501128" y="435241"/>
                  </a:cubicBezTo>
                  <a:cubicBezTo>
                    <a:pt x="505870" y="447166"/>
                    <a:pt x="508808" y="459732"/>
                    <a:pt x="509846" y="472523"/>
                  </a:cubicBezTo>
                  <a:cubicBezTo>
                    <a:pt x="510209" y="483631"/>
                    <a:pt x="509378" y="494853"/>
                    <a:pt x="508744" y="505930"/>
                  </a:cubicBezTo>
                  <a:cubicBezTo>
                    <a:pt x="507113" y="534412"/>
                    <a:pt x="504702" y="562893"/>
                    <a:pt x="501356" y="591229"/>
                  </a:cubicBezTo>
                  <a:cubicBezTo>
                    <a:pt x="500705" y="603225"/>
                    <a:pt x="498558" y="615093"/>
                    <a:pt x="494966" y="626558"/>
                  </a:cubicBezTo>
                  <a:cubicBezTo>
                    <a:pt x="489771" y="639858"/>
                    <a:pt x="479691" y="650779"/>
                    <a:pt x="476158" y="664828"/>
                  </a:cubicBezTo>
                  <a:cubicBezTo>
                    <a:pt x="470485" y="687459"/>
                    <a:pt x="482123" y="725095"/>
                    <a:pt x="511248" y="721458"/>
                  </a:cubicBezTo>
                  <a:cubicBezTo>
                    <a:pt x="537673" y="718175"/>
                    <a:pt x="549487" y="687667"/>
                    <a:pt x="554641" y="665171"/>
                  </a:cubicBezTo>
                  <a:cubicBezTo>
                    <a:pt x="557000" y="650983"/>
                    <a:pt x="558344" y="636645"/>
                    <a:pt x="558662" y="622267"/>
                  </a:cubicBezTo>
                  <a:cubicBezTo>
                    <a:pt x="560231" y="603334"/>
                    <a:pt x="564419" y="584454"/>
                    <a:pt x="567495" y="565719"/>
                  </a:cubicBezTo>
                  <a:cubicBezTo>
                    <a:pt x="574541" y="528628"/>
                    <a:pt x="578792" y="491059"/>
                    <a:pt x="580213" y="453331"/>
                  </a:cubicBezTo>
                  <a:cubicBezTo>
                    <a:pt x="579647" y="424483"/>
                    <a:pt x="575550" y="395812"/>
                    <a:pt x="568014" y="367959"/>
                  </a:cubicBezTo>
                  <a:close/>
                  <a:moveTo>
                    <a:pt x="336037" y="67340"/>
                  </a:moveTo>
                  <a:cubicBezTo>
                    <a:pt x="338115" y="60607"/>
                    <a:pt x="340193" y="53870"/>
                    <a:pt x="342272" y="47130"/>
                  </a:cubicBezTo>
                  <a:cubicBezTo>
                    <a:pt x="345058" y="48800"/>
                    <a:pt x="347941" y="50302"/>
                    <a:pt x="350906" y="51629"/>
                  </a:cubicBezTo>
                  <a:cubicBezTo>
                    <a:pt x="351018" y="69670"/>
                    <a:pt x="342033" y="86553"/>
                    <a:pt x="327007" y="96538"/>
                  </a:cubicBezTo>
                  <a:cubicBezTo>
                    <a:pt x="330028" y="86833"/>
                    <a:pt x="333037" y="77115"/>
                    <a:pt x="336037" y="67382"/>
                  </a:cubicBezTo>
                  <a:close/>
                  <a:moveTo>
                    <a:pt x="281069" y="127493"/>
                  </a:moveTo>
                  <a:cubicBezTo>
                    <a:pt x="288406" y="126851"/>
                    <a:pt x="295666" y="125522"/>
                    <a:pt x="302755" y="123524"/>
                  </a:cubicBezTo>
                  <a:cubicBezTo>
                    <a:pt x="297608" y="140239"/>
                    <a:pt x="292461" y="156958"/>
                    <a:pt x="287314" y="173681"/>
                  </a:cubicBezTo>
                  <a:cubicBezTo>
                    <a:pt x="282277" y="158060"/>
                    <a:pt x="276436" y="142709"/>
                    <a:pt x="269816" y="127691"/>
                  </a:cubicBezTo>
                  <a:cubicBezTo>
                    <a:pt x="273567" y="127858"/>
                    <a:pt x="277324" y="127806"/>
                    <a:pt x="281069" y="127535"/>
                  </a:cubicBezTo>
                  <a:close/>
                  <a:moveTo>
                    <a:pt x="294099" y="249233"/>
                  </a:moveTo>
                  <a:lnTo>
                    <a:pt x="299087" y="293675"/>
                  </a:lnTo>
                  <a:lnTo>
                    <a:pt x="299492" y="297228"/>
                  </a:lnTo>
                  <a:lnTo>
                    <a:pt x="285631" y="297925"/>
                  </a:lnTo>
                  <a:cubicBezTo>
                    <a:pt x="283802" y="298008"/>
                    <a:pt x="282067" y="298735"/>
                    <a:pt x="281474" y="296823"/>
                  </a:cubicBezTo>
                  <a:cubicBezTo>
                    <a:pt x="281307" y="295261"/>
                    <a:pt x="281363" y="293683"/>
                    <a:pt x="281641" y="292137"/>
                  </a:cubicBezTo>
                  <a:lnTo>
                    <a:pt x="283168" y="248859"/>
                  </a:lnTo>
                  <a:close/>
                  <a:moveTo>
                    <a:pt x="283802" y="230955"/>
                  </a:moveTo>
                  <a:cubicBezTo>
                    <a:pt x="283854" y="229677"/>
                    <a:pt x="283895" y="228399"/>
                    <a:pt x="283937" y="227111"/>
                  </a:cubicBezTo>
                  <a:lnTo>
                    <a:pt x="291522" y="226300"/>
                  </a:lnTo>
                  <a:lnTo>
                    <a:pt x="291990" y="230457"/>
                  </a:lnTo>
                  <a:close/>
                  <a:moveTo>
                    <a:pt x="210608" y="56097"/>
                  </a:moveTo>
                  <a:cubicBezTo>
                    <a:pt x="222022" y="72261"/>
                    <a:pt x="232335" y="89174"/>
                    <a:pt x="241480" y="106722"/>
                  </a:cubicBezTo>
                  <a:cubicBezTo>
                    <a:pt x="220749" y="100041"/>
                    <a:pt x="206826" y="80587"/>
                    <a:pt x="207190" y="58809"/>
                  </a:cubicBezTo>
                  <a:cubicBezTo>
                    <a:pt x="207161" y="58571"/>
                    <a:pt x="207116" y="58335"/>
                    <a:pt x="207055" y="58103"/>
                  </a:cubicBezTo>
                  <a:cubicBezTo>
                    <a:pt x="208229" y="57469"/>
                    <a:pt x="209465" y="56856"/>
                    <a:pt x="210608" y="56139"/>
                  </a:cubicBezTo>
                  <a:close/>
                  <a:moveTo>
                    <a:pt x="72929" y="365881"/>
                  </a:moveTo>
                  <a:cubicBezTo>
                    <a:pt x="71100" y="373456"/>
                    <a:pt x="69552" y="381104"/>
                    <a:pt x="67983" y="388741"/>
                  </a:cubicBezTo>
                  <a:cubicBezTo>
                    <a:pt x="63868" y="408754"/>
                    <a:pt x="59999" y="428819"/>
                    <a:pt x="56376" y="448936"/>
                  </a:cubicBezTo>
                  <a:cubicBezTo>
                    <a:pt x="50519" y="486400"/>
                    <a:pt x="49377" y="524449"/>
                    <a:pt x="52978" y="562197"/>
                  </a:cubicBezTo>
                  <a:cubicBezTo>
                    <a:pt x="54090" y="578022"/>
                    <a:pt x="53747" y="596134"/>
                    <a:pt x="61509" y="610421"/>
                  </a:cubicBezTo>
                  <a:cubicBezTo>
                    <a:pt x="68149" y="622651"/>
                    <a:pt x="78675" y="632242"/>
                    <a:pt x="83133" y="645750"/>
                  </a:cubicBezTo>
                  <a:cubicBezTo>
                    <a:pt x="87598" y="657630"/>
                    <a:pt x="88797" y="670490"/>
                    <a:pt x="86603" y="682991"/>
                  </a:cubicBezTo>
                  <a:cubicBezTo>
                    <a:pt x="85665" y="689548"/>
                    <a:pt x="81780" y="695316"/>
                    <a:pt x="76056" y="698650"/>
                  </a:cubicBezTo>
                  <a:cubicBezTo>
                    <a:pt x="69562" y="701300"/>
                    <a:pt x="63639" y="695990"/>
                    <a:pt x="59431" y="691481"/>
                  </a:cubicBezTo>
                  <a:cubicBezTo>
                    <a:pt x="49468" y="680394"/>
                    <a:pt x="42793" y="666749"/>
                    <a:pt x="40156" y="652078"/>
                  </a:cubicBezTo>
                  <a:cubicBezTo>
                    <a:pt x="36862" y="635536"/>
                    <a:pt x="38431" y="618370"/>
                    <a:pt x="36675" y="601630"/>
                  </a:cubicBezTo>
                  <a:cubicBezTo>
                    <a:pt x="34950" y="585129"/>
                    <a:pt x="32446" y="568701"/>
                    <a:pt x="30305" y="552242"/>
                  </a:cubicBezTo>
                  <a:cubicBezTo>
                    <a:pt x="20205" y="474529"/>
                    <a:pt x="7923" y="395340"/>
                    <a:pt x="28871" y="318447"/>
                  </a:cubicBezTo>
                  <a:cubicBezTo>
                    <a:pt x="35803" y="323460"/>
                    <a:pt x="43395" y="327491"/>
                    <a:pt x="51430" y="330428"/>
                  </a:cubicBezTo>
                  <a:cubicBezTo>
                    <a:pt x="60392" y="333220"/>
                    <a:pt x="69571" y="335261"/>
                    <a:pt x="78872" y="336527"/>
                  </a:cubicBezTo>
                  <a:cubicBezTo>
                    <a:pt x="76285" y="346201"/>
                    <a:pt x="75256" y="356249"/>
                    <a:pt x="72929" y="365881"/>
                  </a:cubicBezTo>
                  <a:close/>
                  <a:moveTo>
                    <a:pt x="480471" y="330988"/>
                  </a:moveTo>
                  <a:cubicBezTo>
                    <a:pt x="479348" y="327778"/>
                    <a:pt x="477447" y="323788"/>
                    <a:pt x="477062" y="322520"/>
                  </a:cubicBezTo>
                  <a:cubicBezTo>
                    <a:pt x="469965" y="299504"/>
                    <a:pt x="464988" y="275428"/>
                    <a:pt x="456437" y="252901"/>
                  </a:cubicBezTo>
                  <a:cubicBezTo>
                    <a:pt x="456140" y="252159"/>
                    <a:pt x="455699" y="251484"/>
                    <a:pt x="455138" y="250916"/>
                  </a:cubicBezTo>
                  <a:cubicBezTo>
                    <a:pt x="458255" y="234041"/>
                    <a:pt x="461611" y="217250"/>
                    <a:pt x="465529" y="200635"/>
                  </a:cubicBezTo>
                  <a:cubicBezTo>
                    <a:pt x="467866" y="190795"/>
                    <a:pt x="452218" y="188030"/>
                    <a:pt x="450046" y="197133"/>
                  </a:cubicBezTo>
                  <a:cubicBezTo>
                    <a:pt x="422531" y="313047"/>
                    <a:pt x="415870" y="432934"/>
                    <a:pt x="430376" y="551182"/>
                  </a:cubicBezTo>
                  <a:cubicBezTo>
                    <a:pt x="398903" y="558601"/>
                    <a:pt x="367025" y="564187"/>
                    <a:pt x="334904" y="567912"/>
                  </a:cubicBezTo>
                  <a:cubicBezTo>
                    <a:pt x="303012" y="570668"/>
                    <a:pt x="270960" y="571078"/>
                    <a:pt x="239007" y="569138"/>
                  </a:cubicBezTo>
                  <a:cubicBezTo>
                    <a:pt x="204834" y="566379"/>
                    <a:pt x="170839" y="561741"/>
                    <a:pt x="137176" y="555245"/>
                  </a:cubicBezTo>
                  <a:cubicBezTo>
                    <a:pt x="139680" y="492048"/>
                    <a:pt x="150445" y="428975"/>
                    <a:pt x="144720" y="365663"/>
                  </a:cubicBezTo>
                  <a:cubicBezTo>
                    <a:pt x="139399" y="306809"/>
                    <a:pt x="133975" y="246864"/>
                    <a:pt x="117319" y="189943"/>
                  </a:cubicBezTo>
                  <a:cubicBezTo>
                    <a:pt x="114627" y="180746"/>
                    <a:pt x="98854" y="184965"/>
                    <a:pt x="101545" y="194161"/>
                  </a:cubicBezTo>
                  <a:cubicBezTo>
                    <a:pt x="108092" y="217052"/>
                    <a:pt x="113214" y="240328"/>
                    <a:pt x="116882" y="263853"/>
                  </a:cubicBezTo>
                  <a:cubicBezTo>
                    <a:pt x="116517" y="264301"/>
                    <a:pt x="116204" y="264789"/>
                    <a:pt x="115947" y="265308"/>
                  </a:cubicBezTo>
                  <a:cubicBezTo>
                    <a:pt x="108674" y="284728"/>
                    <a:pt x="98906" y="303463"/>
                    <a:pt x="89731" y="322167"/>
                  </a:cubicBezTo>
                  <a:cubicBezTo>
                    <a:pt x="79320" y="320921"/>
                    <a:pt x="69028" y="318836"/>
                    <a:pt x="58953" y="315932"/>
                  </a:cubicBezTo>
                  <a:cubicBezTo>
                    <a:pt x="45878" y="310519"/>
                    <a:pt x="33811" y="302938"/>
                    <a:pt x="23260" y="293509"/>
                  </a:cubicBezTo>
                  <a:cubicBezTo>
                    <a:pt x="26242" y="280188"/>
                    <a:pt x="30534" y="266981"/>
                    <a:pt x="34212" y="253899"/>
                  </a:cubicBezTo>
                  <a:cubicBezTo>
                    <a:pt x="40582" y="231038"/>
                    <a:pt x="46681" y="208002"/>
                    <a:pt x="55108" y="185765"/>
                  </a:cubicBezTo>
                  <a:cubicBezTo>
                    <a:pt x="65998" y="156941"/>
                    <a:pt x="77968" y="126683"/>
                    <a:pt x="104143" y="108519"/>
                  </a:cubicBezTo>
                  <a:cubicBezTo>
                    <a:pt x="128139" y="93529"/>
                    <a:pt x="153545" y="80924"/>
                    <a:pt x="179997" y="70883"/>
                  </a:cubicBezTo>
                  <a:cubicBezTo>
                    <a:pt x="183654" y="69293"/>
                    <a:pt x="187478" y="67662"/>
                    <a:pt x="191354" y="65948"/>
                  </a:cubicBezTo>
                  <a:cubicBezTo>
                    <a:pt x="193671" y="98066"/>
                    <a:pt x="220532" y="118380"/>
                    <a:pt x="250458" y="125176"/>
                  </a:cubicBezTo>
                  <a:cubicBezTo>
                    <a:pt x="263057" y="152171"/>
                    <a:pt x="273009" y="180323"/>
                    <a:pt x="280176" y="209238"/>
                  </a:cubicBezTo>
                  <a:cubicBezTo>
                    <a:pt x="280176" y="210278"/>
                    <a:pt x="280259" y="211316"/>
                    <a:pt x="280342" y="212356"/>
                  </a:cubicBezTo>
                  <a:lnTo>
                    <a:pt x="276040" y="212823"/>
                  </a:lnTo>
                  <a:cubicBezTo>
                    <a:pt x="274868" y="212957"/>
                    <a:pt x="273723" y="213266"/>
                    <a:pt x="272642" y="213738"/>
                  </a:cubicBezTo>
                  <a:cubicBezTo>
                    <a:pt x="269655" y="214706"/>
                    <a:pt x="267584" y="217428"/>
                    <a:pt x="267447" y="220565"/>
                  </a:cubicBezTo>
                  <a:cubicBezTo>
                    <a:pt x="266899" y="236359"/>
                    <a:pt x="266342" y="252149"/>
                    <a:pt x="265774" y="267937"/>
                  </a:cubicBezTo>
                  <a:cubicBezTo>
                    <a:pt x="265476" y="276526"/>
                    <a:pt x="265171" y="285113"/>
                    <a:pt x="264859" y="293696"/>
                  </a:cubicBezTo>
                  <a:cubicBezTo>
                    <a:pt x="264672" y="295929"/>
                    <a:pt x="264724" y="298176"/>
                    <a:pt x="265015" y="300398"/>
                  </a:cubicBezTo>
                  <a:cubicBezTo>
                    <a:pt x="266758" y="308314"/>
                    <a:pt x="274019" y="313774"/>
                    <a:pt x="282108" y="313251"/>
                  </a:cubicBezTo>
                  <a:cubicBezTo>
                    <a:pt x="290816" y="313127"/>
                    <a:pt x="299555" y="312379"/>
                    <a:pt x="308241" y="311952"/>
                  </a:cubicBezTo>
                  <a:cubicBezTo>
                    <a:pt x="311951" y="311766"/>
                    <a:pt x="317333" y="308669"/>
                    <a:pt x="316835" y="304201"/>
                  </a:cubicBezTo>
                  <a:cubicBezTo>
                    <a:pt x="314001" y="279013"/>
                    <a:pt x="311172" y="253822"/>
                    <a:pt x="308345" y="228628"/>
                  </a:cubicBezTo>
                  <a:lnTo>
                    <a:pt x="307129" y="217790"/>
                  </a:lnTo>
                  <a:cubicBezTo>
                    <a:pt x="307021" y="213568"/>
                    <a:pt x="303510" y="210233"/>
                    <a:pt x="299287" y="210342"/>
                  </a:cubicBezTo>
                  <a:cubicBezTo>
                    <a:pt x="299217" y="210344"/>
                    <a:pt x="299147" y="210346"/>
                    <a:pt x="299077" y="210350"/>
                  </a:cubicBezTo>
                  <a:lnTo>
                    <a:pt x="295731" y="210714"/>
                  </a:lnTo>
                  <a:lnTo>
                    <a:pt x="295731" y="210641"/>
                  </a:lnTo>
                  <a:cubicBezTo>
                    <a:pt x="296589" y="209147"/>
                    <a:pt x="296842" y="207380"/>
                    <a:pt x="296437" y="205705"/>
                  </a:cubicBezTo>
                  <a:cubicBezTo>
                    <a:pt x="296053" y="204157"/>
                    <a:pt x="295575" y="202588"/>
                    <a:pt x="295180" y="201061"/>
                  </a:cubicBezTo>
                  <a:cubicBezTo>
                    <a:pt x="295180" y="200697"/>
                    <a:pt x="295118" y="200323"/>
                    <a:pt x="295180" y="199949"/>
                  </a:cubicBezTo>
                  <a:cubicBezTo>
                    <a:pt x="295471" y="198775"/>
                    <a:pt x="295897" y="197621"/>
                    <a:pt x="296219" y="196468"/>
                  </a:cubicBezTo>
                  <a:lnTo>
                    <a:pt x="306496" y="163092"/>
                  </a:lnTo>
                  <a:cubicBezTo>
                    <a:pt x="311248" y="147658"/>
                    <a:pt x="315993" y="132231"/>
                    <a:pt x="320731" y="116811"/>
                  </a:cubicBezTo>
                  <a:cubicBezTo>
                    <a:pt x="345622" y="106995"/>
                    <a:pt x="363173" y="84380"/>
                    <a:pt x="366503" y="57832"/>
                  </a:cubicBezTo>
                  <a:cubicBezTo>
                    <a:pt x="370317" y="59225"/>
                    <a:pt x="374068" y="60586"/>
                    <a:pt x="377632" y="62062"/>
                  </a:cubicBezTo>
                  <a:cubicBezTo>
                    <a:pt x="410731" y="74360"/>
                    <a:pt x="441278" y="92656"/>
                    <a:pt x="467742" y="116032"/>
                  </a:cubicBezTo>
                  <a:cubicBezTo>
                    <a:pt x="505004" y="151361"/>
                    <a:pt x="521650" y="202838"/>
                    <a:pt x="535792" y="250854"/>
                  </a:cubicBezTo>
                  <a:cubicBezTo>
                    <a:pt x="540011" y="265194"/>
                    <a:pt x="544091" y="279581"/>
                    <a:pt x="548032" y="294018"/>
                  </a:cubicBezTo>
                  <a:cubicBezTo>
                    <a:pt x="546526" y="295701"/>
                    <a:pt x="544967" y="297332"/>
                    <a:pt x="543284" y="298881"/>
                  </a:cubicBezTo>
                  <a:cubicBezTo>
                    <a:pt x="538213" y="298320"/>
                    <a:pt x="532820" y="301478"/>
                    <a:pt x="533683" y="306570"/>
                  </a:cubicBezTo>
                  <a:cubicBezTo>
                    <a:pt x="521892" y="314448"/>
                    <a:pt x="509192" y="320871"/>
                    <a:pt x="495860" y="325700"/>
                  </a:cubicBezTo>
                  <a:cubicBezTo>
                    <a:pt x="491017" y="327549"/>
                    <a:pt x="486123" y="329285"/>
                    <a:pt x="481177" y="330822"/>
                  </a:cubicBezTo>
                  <a:cubicBezTo>
                    <a:pt x="480945" y="330900"/>
                    <a:pt x="480709" y="330966"/>
                    <a:pt x="480471" y="331020"/>
                  </a:cubicBezTo>
                  <a:close/>
                  <a:moveTo>
                    <a:pt x="558132" y="518025"/>
                  </a:moveTo>
                  <a:cubicBezTo>
                    <a:pt x="553332" y="553645"/>
                    <a:pt x="544323" y="589317"/>
                    <a:pt x="541767" y="625145"/>
                  </a:cubicBezTo>
                  <a:cubicBezTo>
                    <a:pt x="540031" y="649605"/>
                    <a:pt x="540011" y="678004"/>
                    <a:pt x="523208" y="697995"/>
                  </a:cubicBezTo>
                  <a:cubicBezTo>
                    <a:pt x="519729" y="702938"/>
                    <a:pt x="514212" y="706055"/>
                    <a:pt x="508183" y="706485"/>
                  </a:cubicBezTo>
                  <a:cubicBezTo>
                    <a:pt x="501491" y="706080"/>
                    <a:pt x="497190" y="699336"/>
                    <a:pt x="494675" y="693798"/>
                  </a:cubicBezTo>
                  <a:cubicBezTo>
                    <a:pt x="489231" y="680892"/>
                    <a:pt x="490462" y="666137"/>
                    <a:pt x="497969" y="654312"/>
                  </a:cubicBezTo>
                  <a:cubicBezTo>
                    <a:pt x="505339" y="643295"/>
                    <a:pt x="510785" y="631107"/>
                    <a:pt x="514075" y="618266"/>
                  </a:cubicBezTo>
                  <a:cubicBezTo>
                    <a:pt x="515966" y="608042"/>
                    <a:pt x="517192" y="597692"/>
                    <a:pt x="518345" y="587374"/>
                  </a:cubicBezTo>
                  <a:cubicBezTo>
                    <a:pt x="521366" y="561016"/>
                    <a:pt x="523645" y="534567"/>
                    <a:pt x="525183" y="508029"/>
                  </a:cubicBezTo>
                  <a:cubicBezTo>
                    <a:pt x="527877" y="483688"/>
                    <a:pt x="525719" y="459054"/>
                    <a:pt x="518834" y="435552"/>
                  </a:cubicBezTo>
                  <a:cubicBezTo>
                    <a:pt x="506827" y="404651"/>
                    <a:pt x="497692" y="372710"/>
                    <a:pt x="491547" y="340133"/>
                  </a:cubicBezTo>
                  <a:cubicBezTo>
                    <a:pt x="495704" y="338688"/>
                    <a:pt x="499860" y="337275"/>
                    <a:pt x="503965" y="335633"/>
                  </a:cubicBezTo>
                  <a:cubicBezTo>
                    <a:pt x="513694" y="331614"/>
                    <a:pt x="523140" y="326941"/>
                    <a:pt x="532238" y="321647"/>
                  </a:cubicBezTo>
                  <a:cubicBezTo>
                    <a:pt x="533901" y="320712"/>
                    <a:pt x="535782" y="319652"/>
                    <a:pt x="537714" y="318530"/>
                  </a:cubicBezTo>
                  <a:cubicBezTo>
                    <a:pt x="541871" y="331134"/>
                    <a:pt x="544832" y="344320"/>
                    <a:pt x="548043" y="357039"/>
                  </a:cubicBezTo>
                  <a:cubicBezTo>
                    <a:pt x="554404" y="380340"/>
                    <a:pt x="559228" y="404034"/>
                    <a:pt x="562486" y="427967"/>
                  </a:cubicBezTo>
                  <a:cubicBezTo>
                    <a:pt x="564748" y="458044"/>
                    <a:pt x="563286" y="488285"/>
                    <a:pt x="558132" y="518004"/>
                  </a:cubicBezTo>
                  <a:close/>
                </a:path>
              </a:pathLst>
            </a:custGeom>
            <a:solidFill>
              <a:srgbClr val="000000"/>
            </a:solidFill>
            <a:ln w="103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Freeform 29">
            <a:extLst>
              <a:ext uri="{FF2B5EF4-FFF2-40B4-BE49-F238E27FC236}">
                <a16:creationId xmlns:a16="http://schemas.microsoft.com/office/drawing/2014/main" id="{C466EAB4-73A5-47C8-B9AD-C33165B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761" y="5129113"/>
            <a:ext cx="1144645" cy="1088313"/>
          </a:xfrm>
          <a:custGeom>
            <a:avLst/>
            <a:gdLst>
              <a:gd name="T0" fmla="*/ 2921 w 3098"/>
              <a:gd name="T1" fmla="*/ 763 h 3142"/>
              <a:gd name="T2" fmla="*/ 2876 w 3098"/>
              <a:gd name="T3" fmla="*/ 634 h 3142"/>
              <a:gd name="T4" fmla="*/ 2798 w 3098"/>
              <a:gd name="T5" fmla="*/ 592 h 3142"/>
              <a:gd name="T6" fmla="*/ 2780 w 3098"/>
              <a:gd name="T7" fmla="*/ 566 h 3142"/>
              <a:gd name="T8" fmla="*/ 2611 w 3098"/>
              <a:gd name="T9" fmla="*/ 465 h 3142"/>
              <a:gd name="T10" fmla="*/ 2512 w 3098"/>
              <a:gd name="T11" fmla="*/ 362 h 3142"/>
              <a:gd name="T12" fmla="*/ 1520 w 3098"/>
              <a:gd name="T13" fmla="*/ 21 h 3142"/>
              <a:gd name="T14" fmla="*/ 1358 w 3098"/>
              <a:gd name="T15" fmla="*/ 14 h 3142"/>
              <a:gd name="T16" fmla="*/ 1255 w 3098"/>
              <a:gd name="T17" fmla="*/ 26 h 3142"/>
              <a:gd name="T18" fmla="*/ 1065 w 3098"/>
              <a:gd name="T19" fmla="*/ 51 h 3142"/>
              <a:gd name="T20" fmla="*/ 773 w 3098"/>
              <a:gd name="T21" fmla="*/ 213 h 3142"/>
              <a:gd name="T22" fmla="*/ 703 w 3098"/>
              <a:gd name="T23" fmla="*/ 256 h 3142"/>
              <a:gd name="T24" fmla="*/ 395 w 3098"/>
              <a:gd name="T25" fmla="*/ 514 h 3142"/>
              <a:gd name="T26" fmla="*/ 390 w 3098"/>
              <a:gd name="T27" fmla="*/ 521 h 3142"/>
              <a:gd name="T28" fmla="*/ 313 w 3098"/>
              <a:gd name="T29" fmla="*/ 601 h 3142"/>
              <a:gd name="T30" fmla="*/ 303 w 3098"/>
              <a:gd name="T31" fmla="*/ 629 h 3142"/>
              <a:gd name="T32" fmla="*/ 200 w 3098"/>
              <a:gd name="T33" fmla="*/ 777 h 3142"/>
              <a:gd name="T34" fmla="*/ 169 w 3098"/>
              <a:gd name="T35" fmla="*/ 841 h 3142"/>
              <a:gd name="T36" fmla="*/ 158 w 3098"/>
              <a:gd name="T37" fmla="*/ 857 h 3142"/>
              <a:gd name="T38" fmla="*/ 0 w 3098"/>
              <a:gd name="T39" fmla="*/ 1532 h 3142"/>
              <a:gd name="T40" fmla="*/ 33 w 3098"/>
              <a:gd name="T41" fmla="*/ 1886 h 3142"/>
              <a:gd name="T42" fmla="*/ 52 w 3098"/>
              <a:gd name="T43" fmla="*/ 1971 h 3142"/>
              <a:gd name="T44" fmla="*/ 59 w 3098"/>
              <a:gd name="T45" fmla="*/ 2020 h 3142"/>
              <a:gd name="T46" fmla="*/ 129 w 3098"/>
              <a:gd name="T47" fmla="*/ 2255 h 3142"/>
              <a:gd name="T48" fmla="*/ 407 w 3098"/>
              <a:gd name="T49" fmla="*/ 2603 h 3142"/>
              <a:gd name="T50" fmla="*/ 580 w 3098"/>
              <a:gd name="T51" fmla="*/ 2744 h 3142"/>
              <a:gd name="T52" fmla="*/ 1234 w 3098"/>
              <a:gd name="T53" fmla="*/ 3033 h 3142"/>
              <a:gd name="T54" fmla="*/ 2197 w 3098"/>
              <a:gd name="T55" fmla="*/ 2892 h 3142"/>
              <a:gd name="T56" fmla="*/ 2749 w 3098"/>
              <a:gd name="T57" fmla="*/ 2469 h 3142"/>
              <a:gd name="T58" fmla="*/ 2878 w 3098"/>
              <a:gd name="T59" fmla="*/ 2330 h 3142"/>
              <a:gd name="T60" fmla="*/ 2940 w 3098"/>
              <a:gd name="T61" fmla="*/ 2187 h 3142"/>
              <a:gd name="T62" fmla="*/ 3069 w 3098"/>
              <a:gd name="T63" fmla="*/ 1590 h 3142"/>
              <a:gd name="T64" fmla="*/ 2040 w 3098"/>
              <a:gd name="T65" fmla="*/ 2958 h 3142"/>
              <a:gd name="T66" fmla="*/ 2040 w 3098"/>
              <a:gd name="T67" fmla="*/ 2958 h 3142"/>
              <a:gd name="T68" fmla="*/ 1168 w 3098"/>
              <a:gd name="T69" fmla="*/ 63 h 3142"/>
              <a:gd name="T70" fmla="*/ 1236 w 3098"/>
              <a:gd name="T71" fmla="*/ 49 h 3142"/>
              <a:gd name="T72" fmla="*/ 3048 w 3098"/>
              <a:gd name="T73" fmla="*/ 1534 h 3142"/>
              <a:gd name="T74" fmla="*/ 3036 w 3098"/>
              <a:gd name="T75" fmla="*/ 1323 h 3142"/>
              <a:gd name="T76" fmla="*/ 2918 w 3098"/>
              <a:gd name="T77" fmla="*/ 695 h 3142"/>
              <a:gd name="T78" fmla="*/ 2918 w 3098"/>
              <a:gd name="T79" fmla="*/ 695 h 3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98" h="3142">
                <a:moveTo>
                  <a:pt x="3097" y="1360"/>
                </a:moveTo>
                <a:cubicBezTo>
                  <a:pt x="3097" y="1261"/>
                  <a:pt x="3031" y="911"/>
                  <a:pt x="2921" y="763"/>
                </a:cubicBezTo>
                <a:cubicBezTo>
                  <a:pt x="2918" y="756"/>
                  <a:pt x="2853" y="670"/>
                  <a:pt x="2804" y="598"/>
                </a:cubicBezTo>
                <a:cubicBezTo>
                  <a:pt x="2829" y="614"/>
                  <a:pt x="2858" y="625"/>
                  <a:pt x="2876" y="634"/>
                </a:cubicBezTo>
                <a:cubicBezTo>
                  <a:pt x="2850" y="608"/>
                  <a:pt x="2822" y="582"/>
                  <a:pt x="2780" y="566"/>
                </a:cubicBezTo>
                <a:cubicBezTo>
                  <a:pt x="2786" y="574"/>
                  <a:pt x="2792" y="583"/>
                  <a:pt x="2798" y="592"/>
                </a:cubicBezTo>
                <a:cubicBezTo>
                  <a:pt x="2786" y="584"/>
                  <a:pt x="2777" y="574"/>
                  <a:pt x="2770" y="561"/>
                </a:cubicBezTo>
                <a:cubicBezTo>
                  <a:pt x="2773" y="561"/>
                  <a:pt x="2777" y="564"/>
                  <a:pt x="2780" y="566"/>
                </a:cubicBezTo>
                <a:cubicBezTo>
                  <a:pt x="2756" y="531"/>
                  <a:pt x="2740" y="505"/>
                  <a:pt x="2747" y="505"/>
                </a:cubicBezTo>
                <a:cubicBezTo>
                  <a:pt x="2695" y="498"/>
                  <a:pt x="2658" y="474"/>
                  <a:pt x="2611" y="465"/>
                </a:cubicBezTo>
                <a:cubicBezTo>
                  <a:pt x="2585" y="423"/>
                  <a:pt x="2535" y="401"/>
                  <a:pt x="2500" y="366"/>
                </a:cubicBezTo>
                <a:cubicBezTo>
                  <a:pt x="2505" y="366"/>
                  <a:pt x="2512" y="366"/>
                  <a:pt x="2512" y="362"/>
                </a:cubicBezTo>
                <a:cubicBezTo>
                  <a:pt x="2474" y="362"/>
                  <a:pt x="2451" y="326"/>
                  <a:pt x="2425" y="315"/>
                </a:cubicBezTo>
                <a:cubicBezTo>
                  <a:pt x="2171" y="129"/>
                  <a:pt x="1859" y="21"/>
                  <a:pt x="1520" y="21"/>
                </a:cubicBezTo>
                <a:cubicBezTo>
                  <a:pt x="1452" y="21"/>
                  <a:pt x="1384" y="26"/>
                  <a:pt x="1318" y="35"/>
                </a:cubicBezTo>
                <a:cubicBezTo>
                  <a:pt x="1330" y="30"/>
                  <a:pt x="1342" y="28"/>
                  <a:pt x="1358" y="14"/>
                </a:cubicBezTo>
                <a:cubicBezTo>
                  <a:pt x="1368" y="26"/>
                  <a:pt x="1391" y="18"/>
                  <a:pt x="1391" y="7"/>
                </a:cubicBezTo>
                <a:cubicBezTo>
                  <a:pt x="1332" y="0"/>
                  <a:pt x="1325" y="37"/>
                  <a:pt x="1255" y="26"/>
                </a:cubicBezTo>
                <a:cubicBezTo>
                  <a:pt x="1267" y="21"/>
                  <a:pt x="1274" y="30"/>
                  <a:pt x="1281" y="18"/>
                </a:cubicBezTo>
                <a:cubicBezTo>
                  <a:pt x="1180" y="18"/>
                  <a:pt x="1137" y="37"/>
                  <a:pt x="1065" y="51"/>
                </a:cubicBezTo>
                <a:cubicBezTo>
                  <a:pt x="1060" y="58"/>
                  <a:pt x="1053" y="65"/>
                  <a:pt x="1046" y="70"/>
                </a:cubicBezTo>
                <a:cubicBezTo>
                  <a:pt x="952" y="115"/>
                  <a:pt x="862" y="164"/>
                  <a:pt x="773" y="213"/>
                </a:cubicBezTo>
                <a:cubicBezTo>
                  <a:pt x="754" y="223"/>
                  <a:pt x="738" y="232"/>
                  <a:pt x="721" y="244"/>
                </a:cubicBezTo>
                <a:cubicBezTo>
                  <a:pt x="714" y="249"/>
                  <a:pt x="707" y="251"/>
                  <a:pt x="703" y="256"/>
                </a:cubicBezTo>
                <a:lnTo>
                  <a:pt x="700" y="258"/>
                </a:lnTo>
                <a:cubicBezTo>
                  <a:pt x="588" y="331"/>
                  <a:pt x="484" y="416"/>
                  <a:pt x="395" y="514"/>
                </a:cubicBezTo>
                <a:cubicBezTo>
                  <a:pt x="393" y="514"/>
                  <a:pt x="390" y="517"/>
                  <a:pt x="390" y="517"/>
                </a:cubicBezTo>
                <a:lnTo>
                  <a:pt x="390" y="521"/>
                </a:lnTo>
                <a:cubicBezTo>
                  <a:pt x="369" y="545"/>
                  <a:pt x="350" y="568"/>
                  <a:pt x="331" y="592"/>
                </a:cubicBezTo>
                <a:cubicBezTo>
                  <a:pt x="320" y="589"/>
                  <a:pt x="322" y="601"/>
                  <a:pt x="313" y="601"/>
                </a:cubicBezTo>
                <a:cubicBezTo>
                  <a:pt x="315" y="608"/>
                  <a:pt x="313" y="615"/>
                  <a:pt x="310" y="620"/>
                </a:cubicBezTo>
                <a:cubicBezTo>
                  <a:pt x="308" y="622"/>
                  <a:pt x="306" y="627"/>
                  <a:pt x="303" y="629"/>
                </a:cubicBezTo>
                <a:cubicBezTo>
                  <a:pt x="284" y="648"/>
                  <a:pt x="249" y="660"/>
                  <a:pt x="256" y="690"/>
                </a:cubicBezTo>
                <a:cubicBezTo>
                  <a:pt x="228" y="707"/>
                  <a:pt x="205" y="740"/>
                  <a:pt x="200" y="777"/>
                </a:cubicBezTo>
                <a:cubicBezTo>
                  <a:pt x="181" y="787"/>
                  <a:pt x="162" y="820"/>
                  <a:pt x="158" y="841"/>
                </a:cubicBezTo>
                <a:lnTo>
                  <a:pt x="169" y="841"/>
                </a:lnTo>
                <a:cubicBezTo>
                  <a:pt x="167" y="846"/>
                  <a:pt x="165" y="848"/>
                  <a:pt x="162" y="853"/>
                </a:cubicBezTo>
                <a:cubicBezTo>
                  <a:pt x="160" y="853"/>
                  <a:pt x="158" y="855"/>
                  <a:pt x="158" y="857"/>
                </a:cubicBezTo>
                <a:cubicBezTo>
                  <a:pt x="158" y="857"/>
                  <a:pt x="158" y="860"/>
                  <a:pt x="160" y="860"/>
                </a:cubicBezTo>
                <a:cubicBezTo>
                  <a:pt x="59" y="1062"/>
                  <a:pt x="0" y="1292"/>
                  <a:pt x="0" y="1532"/>
                </a:cubicBezTo>
                <a:cubicBezTo>
                  <a:pt x="0" y="1637"/>
                  <a:pt x="12" y="1743"/>
                  <a:pt x="33" y="1844"/>
                </a:cubicBezTo>
                <a:lnTo>
                  <a:pt x="33" y="1886"/>
                </a:lnTo>
                <a:cubicBezTo>
                  <a:pt x="33" y="1893"/>
                  <a:pt x="42" y="1903"/>
                  <a:pt x="45" y="1910"/>
                </a:cubicBezTo>
                <a:cubicBezTo>
                  <a:pt x="47" y="1919"/>
                  <a:pt x="52" y="1969"/>
                  <a:pt x="52" y="1971"/>
                </a:cubicBezTo>
                <a:cubicBezTo>
                  <a:pt x="52" y="1971"/>
                  <a:pt x="35" y="1980"/>
                  <a:pt x="40" y="1983"/>
                </a:cubicBezTo>
                <a:cubicBezTo>
                  <a:pt x="47" y="1995"/>
                  <a:pt x="49" y="2011"/>
                  <a:pt x="59" y="2020"/>
                </a:cubicBezTo>
                <a:cubicBezTo>
                  <a:pt x="54" y="2034"/>
                  <a:pt x="52" y="2053"/>
                  <a:pt x="66" y="2070"/>
                </a:cubicBezTo>
                <a:cubicBezTo>
                  <a:pt x="73" y="2143"/>
                  <a:pt x="113" y="2192"/>
                  <a:pt x="129" y="2255"/>
                </a:cubicBezTo>
                <a:cubicBezTo>
                  <a:pt x="158" y="2272"/>
                  <a:pt x="176" y="2300"/>
                  <a:pt x="183" y="2338"/>
                </a:cubicBezTo>
                <a:cubicBezTo>
                  <a:pt x="273" y="2410"/>
                  <a:pt x="313" y="2535"/>
                  <a:pt x="407" y="2603"/>
                </a:cubicBezTo>
                <a:cubicBezTo>
                  <a:pt x="404" y="2629"/>
                  <a:pt x="442" y="2636"/>
                  <a:pt x="463" y="2652"/>
                </a:cubicBezTo>
                <a:cubicBezTo>
                  <a:pt x="503" y="2683"/>
                  <a:pt x="536" y="2730"/>
                  <a:pt x="580" y="2744"/>
                </a:cubicBezTo>
                <a:lnTo>
                  <a:pt x="580" y="2756"/>
                </a:lnTo>
                <a:cubicBezTo>
                  <a:pt x="618" y="2775"/>
                  <a:pt x="731" y="2925"/>
                  <a:pt x="1234" y="3033"/>
                </a:cubicBezTo>
                <a:cubicBezTo>
                  <a:pt x="1734" y="3141"/>
                  <a:pt x="2061" y="2993"/>
                  <a:pt x="2141" y="2955"/>
                </a:cubicBezTo>
                <a:cubicBezTo>
                  <a:pt x="2150" y="2925"/>
                  <a:pt x="2176" y="2911"/>
                  <a:pt x="2197" y="2892"/>
                </a:cubicBezTo>
                <a:cubicBezTo>
                  <a:pt x="2378" y="2803"/>
                  <a:pt x="2538" y="2681"/>
                  <a:pt x="2669" y="2530"/>
                </a:cubicBezTo>
                <a:cubicBezTo>
                  <a:pt x="2695" y="2509"/>
                  <a:pt x="2716" y="2483"/>
                  <a:pt x="2749" y="2469"/>
                </a:cubicBezTo>
                <a:cubicBezTo>
                  <a:pt x="2763" y="2446"/>
                  <a:pt x="2787" y="2396"/>
                  <a:pt x="2810" y="2406"/>
                </a:cubicBezTo>
                <a:cubicBezTo>
                  <a:pt x="2827" y="2380"/>
                  <a:pt x="2855" y="2366"/>
                  <a:pt x="2878" y="2330"/>
                </a:cubicBezTo>
                <a:cubicBezTo>
                  <a:pt x="2857" y="2335"/>
                  <a:pt x="2857" y="2361"/>
                  <a:pt x="2841" y="2368"/>
                </a:cubicBezTo>
                <a:cubicBezTo>
                  <a:pt x="2876" y="2312"/>
                  <a:pt x="2928" y="2255"/>
                  <a:pt x="2940" y="2187"/>
                </a:cubicBezTo>
                <a:cubicBezTo>
                  <a:pt x="2970" y="2157"/>
                  <a:pt x="2972" y="2096"/>
                  <a:pt x="3001" y="2056"/>
                </a:cubicBezTo>
                <a:cubicBezTo>
                  <a:pt x="3031" y="1924"/>
                  <a:pt x="3083" y="1717"/>
                  <a:pt x="3069" y="1590"/>
                </a:cubicBezTo>
                <a:cubicBezTo>
                  <a:pt x="3095" y="1510"/>
                  <a:pt x="3071" y="1421"/>
                  <a:pt x="3097" y="1360"/>
                </a:cubicBezTo>
                <a:close/>
                <a:moveTo>
                  <a:pt x="2040" y="2958"/>
                </a:moveTo>
                <a:cubicBezTo>
                  <a:pt x="2028" y="2965"/>
                  <a:pt x="2014" y="2970"/>
                  <a:pt x="1997" y="2972"/>
                </a:cubicBezTo>
                <a:lnTo>
                  <a:pt x="2040" y="2958"/>
                </a:lnTo>
                <a:close/>
                <a:moveTo>
                  <a:pt x="1236" y="49"/>
                </a:moveTo>
                <a:cubicBezTo>
                  <a:pt x="1213" y="54"/>
                  <a:pt x="1191" y="58"/>
                  <a:pt x="1168" y="63"/>
                </a:cubicBezTo>
                <a:cubicBezTo>
                  <a:pt x="1191" y="42"/>
                  <a:pt x="1234" y="44"/>
                  <a:pt x="1248" y="37"/>
                </a:cubicBezTo>
                <a:cubicBezTo>
                  <a:pt x="1243" y="42"/>
                  <a:pt x="1238" y="44"/>
                  <a:pt x="1236" y="49"/>
                </a:cubicBezTo>
                <a:close/>
                <a:moveTo>
                  <a:pt x="3045" y="1581"/>
                </a:moveTo>
                <a:cubicBezTo>
                  <a:pt x="3045" y="1565"/>
                  <a:pt x="3048" y="1550"/>
                  <a:pt x="3048" y="1534"/>
                </a:cubicBezTo>
                <a:cubicBezTo>
                  <a:pt x="3048" y="1473"/>
                  <a:pt x="3043" y="1414"/>
                  <a:pt x="3036" y="1355"/>
                </a:cubicBezTo>
                <a:lnTo>
                  <a:pt x="3036" y="1323"/>
                </a:lnTo>
                <a:cubicBezTo>
                  <a:pt x="3055" y="1402"/>
                  <a:pt x="3062" y="1496"/>
                  <a:pt x="3045" y="1581"/>
                </a:cubicBezTo>
                <a:close/>
                <a:moveTo>
                  <a:pt x="2918" y="695"/>
                </a:moveTo>
                <a:cubicBezTo>
                  <a:pt x="2914" y="676"/>
                  <a:pt x="2890" y="655"/>
                  <a:pt x="2874" y="662"/>
                </a:cubicBezTo>
                <a:cubicBezTo>
                  <a:pt x="2893" y="667"/>
                  <a:pt x="2902" y="700"/>
                  <a:pt x="2918" y="695"/>
                </a:cubicBezTo>
                <a:close/>
              </a:path>
            </a:pathLst>
          </a:custGeom>
          <a:solidFill>
            <a:srgbClr val="C6DFEA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3" name="Freeform 29">
            <a:extLst>
              <a:ext uri="{FF2B5EF4-FFF2-40B4-BE49-F238E27FC236}">
                <a16:creationId xmlns:a16="http://schemas.microsoft.com/office/drawing/2014/main" id="{2767BBAC-DA81-41C2-94AA-9E4910159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220" y="2022138"/>
            <a:ext cx="1144645" cy="1088313"/>
          </a:xfrm>
          <a:custGeom>
            <a:avLst/>
            <a:gdLst>
              <a:gd name="T0" fmla="*/ 2921 w 3098"/>
              <a:gd name="T1" fmla="*/ 763 h 3142"/>
              <a:gd name="T2" fmla="*/ 2876 w 3098"/>
              <a:gd name="T3" fmla="*/ 634 h 3142"/>
              <a:gd name="T4" fmla="*/ 2798 w 3098"/>
              <a:gd name="T5" fmla="*/ 592 h 3142"/>
              <a:gd name="T6" fmla="*/ 2780 w 3098"/>
              <a:gd name="T7" fmla="*/ 566 h 3142"/>
              <a:gd name="T8" fmla="*/ 2611 w 3098"/>
              <a:gd name="T9" fmla="*/ 465 h 3142"/>
              <a:gd name="T10" fmla="*/ 2512 w 3098"/>
              <a:gd name="T11" fmla="*/ 362 h 3142"/>
              <a:gd name="T12" fmla="*/ 1520 w 3098"/>
              <a:gd name="T13" fmla="*/ 21 h 3142"/>
              <a:gd name="T14" fmla="*/ 1358 w 3098"/>
              <a:gd name="T15" fmla="*/ 14 h 3142"/>
              <a:gd name="T16" fmla="*/ 1255 w 3098"/>
              <a:gd name="T17" fmla="*/ 26 h 3142"/>
              <a:gd name="T18" fmla="*/ 1065 w 3098"/>
              <a:gd name="T19" fmla="*/ 51 h 3142"/>
              <a:gd name="T20" fmla="*/ 773 w 3098"/>
              <a:gd name="T21" fmla="*/ 213 h 3142"/>
              <a:gd name="T22" fmla="*/ 703 w 3098"/>
              <a:gd name="T23" fmla="*/ 256 h 3142"/>
              <a:gd name="T24" fmla="*/ 395 w 3098"/>
              <a:gd name="T25" fmla="*/ 514 h 3142"/>
              <a:gd name="T26" fmla="*/ 390 w 3098"/>
              <a:gd name="T27" fmla="*/ 521 h 3142"/>
              <a:gd name="T28" fmla="*/ 313 w 3098"/>
              <a:gd name="T29" fmla="*/ 601 h 3142"/>
              <a:gd name="T30" fmla="*/ 303 w 3098"/>
              <a:gd name="T31" fmla="*/ 629 h 3142"/>
              <a:gd name="T32" fmla="*/ 200 w 3098"/>
              <a:gd name="T33" fmla="*/ 777 h 3142"/>
              <a:gd name="T34" fmla="*/ 169 w 3098"/>
              <a:gd name="T35" fmla="*/ 841 h 3142"/>
              <a:gd name="T36" fmla="*/ 158 w 3098"/>
              <a:gd name="T37" fmla="*/ 857 h 3142"/>
              <a:gd name="T38" fmla="*/ 0 w 3098"/>
              <a:gd name="T39" fmla="*/ 1532 h 3142"/>
              <a:gd name="T40" fmla="*/ 33 w 3098"/>
              <a:gd name="T41" fmla="*/ 1886 h 3142"/>
              <a:gd name="T42" fmla="*/ 52 w 3098"/>
              <a:gd name="T43" fmla="*/ 1971 h 3142"/>
              <a:gd name="T44" fmla="*/ 59 w 3098"/>
              <a:gd name="T45" fmla="*/ 2020 h 3142"/>
              <a:gd name="T46" fmla="*/ 129 w 3098"/>
              <a:gd name="T47" fmla="*/ 2255 h 3142"/>
              <a:gd name="T48" fmla="*/ 407 w 3098"/>
              <a:gd name="T49" fmla="*/ 2603 h 3142"/>
              <a:gd name="T50" fmla="*/ 580 w 3098"/>
              <a:gd name="T51" fmla="*/ 2744 h 3142"/>
              <a:gd name="T52" fmla="*/ 1234 w 3098"/>
              <a:gd name="T53" fmla="*/ 3033 h 3142"/>
              <a:gd name="T54" fmla="*/ 2197 w 3098"/>
              <a:gd name="T55" fmla="*/ 2892 h 3142"/>
              <a:gd name="T56" fmla="*/ 2749 w 3098"/>
              <a:gd name="T57" fmla="*/ 2469 h 3142"/>
              <a:gd name="T58" fmla="*/ 2878 w 3098"/>
              <a:gd name="T59" fmla="*/ 2330 h 3142"/>
              <a:gd name="T60" fmla="*/ 2940 w 3098"/>
              <a:gd name="T61" fmla="*/ 2187 h 3142"/>
              <a:gd name="T62" fmla="*/ 3069 w 3098"/>
              <a:gd name="T63" fmla="*/ 1590 h 3142"/>
              <a:gd name="T64" fmla="*/ 2040 w 3098"/>
              <a:gd name="T65" fmla="*/ 2958 h 3142"/>
              <a:gd name="T66" fmla="*/ 2040 w 3098"/>
              <a:gd name="T67" fmla="*/ 2958 h 3142"/>
              <a:gd name="T68" fmla="*/ 1168 w 3098"/>
              <a:gd name="T69" fmla="*/ 63 h 3142"/>
              <a:gd name="T70" fmla="*/ 1236 w 3098"/>
              <a:gd name="T71" fmla="*/ 49 h 3142"/>
              <a:gd name="T72" fmla="*/ 3048 w 3098"/>
              <a:gd name="T73" fmla="*/ 1534 h 3142"/>
              <a:gd name="T74" fmla="*/ 3036 w 3098"/>
              <a:gd name="T75" fmla="*/ 1323 h 3142"/>
              <a:gd name="T76" fmla="*/ 2918 w 3098"/>
              <a:gd name="T77" fmla="*/ 695 h 3142"/>
              <a:gd name="T78" fmla="*/ 2918 w 3098"/>
              <a:gd name="T79" fmla="*/ 695 h 3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98" h="3142">
                <a:moveTo>
                  <a:pt x="3097" y="1360"/>
                </a:moveTo>
                <a:cubicBezTo>
                  <a:pt x="3097" y="1261"/>
                  <a:pt x="3031" y="911"/>
                  <a:pt x="2921" y="763"/>
                </a:cubicBezTo>
                <a:cubicBezTo>
                  <a:pt x="2918" y="756"/>
                  <a:pt x="2853" y="670"/>
                  <a:pt x="2804" y="598"/>
                </a:cubicBezTo>
                <a:cubicBezTo>
                  <a:pt x="2829" y="614"/>
                  <a:pt x="2858" y="625"/>
                  <a:pt x="2876" y="634"/>
                </a:cubicBezTo>
                <a:cubicBezTo>
                  <a:pt x="2850" y="608"/>
                  <a:pt x="2822" y="582"/>
                  <a:pt x="2780" y="566"/>
                </a:cubicBezTo>
                <a:cubicBezTo>
                  <a:pt x="2786" y="574"/>
                  <a:pt x="2792" y="583"/>
                  <a:pt x="2798" y="592"/>
                </a:cubicBezTo>
                <a:cubicBezTo>
                  <a:pt x="2786" y="584"/>
                  <a:pt x="2777" y="574"/>
                  <a:pt x="2770" y="561"/>
                </a:cubicBezTo>
                <a:cubicBezTo>
                  <a:pt x="2773" y="561"/>
                  <a:pt x="2777" y="564"/>
                  <a:pt x="2780" y="566"/>
                </a:cubicBezTo>
                <a:cubicBezTo>
                  <a:pt x="2756" y="531"/>
                  <a:pt x="2740" y="505"/>
                  <a:pt x="2747" y="505"/>
                </a:cubicBezTo>
                <a:cubicBezTo>
                  <a:pt x="2695" y="498"/>
                  <a:pt x="2658" y="474"/>
                  <a:pt x="2611" y="465"/>
                </a:cubicBezTo>
                <a:cubicBezTo>
                  <a:pt x="2585" y="423"/>
                  <a:pt x="2535" y="401"/>
                  <a:pt x="2500" y="366"/>
                </a:cubicBezTo>
                <a:cubicBezTo>
                  <a:pt x="2505" y="366"/>
                  <a:pt x="2512" y="366"/>
                  <a:pt x="2512" y="362"/>
                </a:cubicBezTo>
                <a:cubicBezTo>
                  <a:pt x="2474" y="362"/>
                  <a:pt x="2451" y="326"/>
                  <a:pt x="2425" y="315"/>
                </a:cubicBezTo>
                <a:cubicBezTo>
                  <a:pt x="2171" y="129"/>
                  <a:pt x="1859" y="21"/>
                  <a:pt x="1520" y="21"/>
                </a:cubicBezTo>
                <a:cubicBezTo>
                  <a:pt x="1452" y="21"/>
                  <a:pt x="1384" y="26"/>
                  <a:pt x="1318" y="35"/>
                </a:cubicBezTo>
                <a:cubicBezTo>
                  <a:pt x="1330" y="30"/>
                  <a:pt x="1342" y="28"/>
                  <a:pt x="1358" y="14"/>
                </a:cubicBezTo>
                <a:cubicBezTo>
                  <a:pt x="1368" y="26"/>
                  <a:pt x="1391" y="18"/>
                  <a:pt x="1391" y="7"/>
                </a:cubicBezTo>
                <a:cubicBezTo>
                  <a:pt x="1332" y="0"/>
                  <a:pt x="1325" y="37"/>
                  <a:pt x="1255" y="26"/>
                </a:cubicBezTo>
                <a:cubicBezTo>
                  <a:pt x="1267" y="21"/>
                  <a:pt x="1274" y="30"/>
                  <a:pt x="1281" y="18"/>
                </a:cubicBezTo>
                <a:cubicBezTo>
                  <a:pt x="1180" y="18"/>
                  <a:pt x="1137" y="37"/>
                  <a:pt x="1065" y="51"/>
                </a:cubicBezTo>
                <a:cubicBezTo>
                  <a:pt x="1060" y="58"/>
                  <a:pt x="1053" y="65"/>
                  <a:pt x="1046" y="70"/>
                </a:cubicBezTo>
                <a:cubicBezTo>
                  <a:pt x="952" y="115"/>
                  <a:pt x="862" y="164"/>
                  <a:pt x="773" y="213"/>
                </a:cubicBezTo>
                <a:cubicBezTo>
                  <a:pt x="754" y="223"/>
                  <a:pt x="738" y="232"/>
                  <a:pt x="721" y="244"/>
                </a:cubicBezTo>
                <a:cubicBezTo>
                  <a:pt x="714" y="249"/>
                  <a:pt x="707" y="251"/>
                  <a:pt x="703" y="256"/>
                </a:cubicBezTo>
                <a:lnTo>
                  <a:pt x="700" y="258"/>
                </a:lnTo>
                <a:cubicBezTo>
                  <a:pt x="588" y="331"/>
                  <a:pt x="484" y="416"/>
                  <a:pt x="395" y="514"/>
                </a:cubicBezTo>
                <a:cubicBezTo>
                  <a:pt x="393" y="514"/>
                  <a:pt x="390" y="517"/>
                  <a:pt x="390" y="517"/>
                </a:cubicBezTo>
                <a:lnTo>
                  <a:pt x="390" y="521"/>
                </a:lnTo>
                <a:cubicBezTo>
                  <a:pt x="369" y="545"/>
                  <a:pt x="350" y="568"/>
                  <a:pt x="331" y="592"/>
                </a:cubicBezTo>
                <a:cubicBezTo>
                  <a:pt x="320" y="589"/>
                  <a:pt x="322" y="601"/>
                  <a:pt x="313" y="601"/>
                </a:cubicBezTo>
                <a:cubicBezTo>
                  <a:pt x="315" y="608"/>
                  <a:pt x="313" y="615"/>
                  <a:pt x="310" y="620"/>
                </a:cubicBezTo>
                <a:cubicBezTo>
                  <a:pt x="308" y="622"/>
                  <a:pt x="306" y="627"/>
                  <a:pt x="303" y="629"/>
                </a:cubicBezTo>
                <a:cubicBezTo>
                  <a:pt x="284" y="648"/>
                  <a:pt x="249" y="660"/>
                  <a:pt x="256" y="690"/>
                </a:cubicBezTo>
                <a:cubicBezTo>
                  <a:pt x="228" y="707"/>
                  <a:pt x="205" y="740"/>
                  <a:pt x="200" y="777"/>
                </a:cubicBezTo>
                <a:cubicBezTo>
                  <a:pt x="181" y="787"/>
                  <a:pt x="162" y="820"/>
                  <a:pt x="158" y="841"/>
                </a:cubicBezTo>
                <a:lnTo>
                  <a:pt x="169" y="841"/>
                </a:lnTo>
                <a:cubicBezTo>
                  <a:pt x="167" y="846"/>
                  <a:pt x="165" y="848"/>
                  <a:pt x="162" y="853"/>
                </a:cubicBezTo>
                <a:cubicBezTo>
                  <a:pt x="160" y="853"/>
                  <a:pt x="158" y="855"/>
                  <a:pt x="158" y="857"/>
                </a:cubicBezTo>
                <a:cubicBezTo>
                  <a:pt x="158" y="857"/>
                  <a:pt x="158" y="860"/>
                  <a:pt x="160" y="860"/>
                </a:cubicBezTo>
                <a:cubicBezTo>
                  <a:pt x="59" y="1062"/>
                  <a:pt x="0" y="1292"/>
                  <a:pt x="0" y="1532"/>
                </a:cubicBezTo>
                <a:cubicBezTo>
                  <a:pt x="0" y="1637"/>
                  <a:pt x="12" y="1743"/>
                  <a:pt x="33" y="1844"/>
                </a:cubicBezTo>
                <a:lnTo>
                  <a:pt x="33" y="1886"/>
                </a:lnTo>
                <a:cubicBezTo>
                  <a:pt x="33" y="1893"/>
                  <a:pt x="42" y="1903"/>
                  <a:pt x="45" y="1910"/>
                </a:cubicBezTo>
                <a:cubicBezTo>
                  <a:pt x="47" y="1919"/>
                  <a:pt x="52" y="1969"/>
                  <a:pt x="52" y="1971"/>
                </a:cubicBezTo>
                <a:cubicBezTo>
                  <a:pt x="52" y="1971"/>
                  <a:pt x="35" y="1980"/>
                  <a:pt x="40" y="1983"/>
                </a:cubicBezTo>
                <a:cubicBezTo>
                  <a:pt x="47" y="1995"/>
                  <a:pt x="49" y="2011"/>
                  <a:pt x="59" y="2020"/>
                </a:cubicBezTo>
                <a:cubicBezTo>
                  <a:pt x="54" y="2034"/>
                  <a:pt x="52" y="2053"/>
                  <a:pt x="66" y="2070"/>
                </a:cubicBezTo>
                <a:cubicBezTo>
                  <a:pt x="73" y="2143"/>
                  <a:pt x="113" y="2192"/>
                  <a:pt x="129" y="2255"/>
                </a:cubicBezTo>
                <a:cubicBezTo>
                  <a:pt x="158" y="2272"/>
                  <a:pt x="176" y="2300"/>
                  <a:pt x="183" y="2338"/>
                </a:cubicBezTo>
                <a:cubicBezTo>
                  <a:pt x="273" y="2410"/>
                  <a:pt x="313" y="2535"/>
                  <a:pt x="407" y="2603"/>
                </a:cubicBezTo>
                <a:cubicBezTo>
                  <a:pt x="404" y="2629"/>
                  <a:pt x="442" y="2636"/>
                  <a:pt x="463" y="2652"/>
                </a:cubicBezTo>
                <a:cubicBezTo>
                  <a:pt x="503" y="2683"/>
                  <a:pt x="536" y="2730"/>
                  <a:pt x="580" y="2744"/>
                </a:cubicBezTo>
                <a:lnTo>
                  <a:pt x="580" y="2756"/>
                </a:lnTo>
                <a:cubicBezTo>
                  <a:pt x="618" y="2775"/>
                  <a:pt x="731" y="2925"/>
                  <a:pt x="1234" y="3033"/>
                </a:cubicBezTo>
                <a:cubicBezTo>
                  <a:pt x="1734" y="3141"/>
                  <a:pt x="2061" y="2993"/>
                  <a:pt x="2141" y="2955"/>
                </a:cubicBezTo>
                <a:cubicBezTo>
                  <a:pt x="2150" y="2925"/>
                  <a:pt x="2176" y="2911"/>
                  <a:pt x="2197" y="2892"/>
                </a:cubicBezTo>
                <a:cubicBezTo>
                  <a:pt x="2378" y="2803"/>
                  <a:pt x="2538" y="2681"/>
                  <a:pt x="2669" y="2530"/>
                </a:cubicBezTo>
                <a:cubicBezTo>
                  <a:pt x="2695" y="2509"/>
                  <a:pt x="2716" y="2483"/>
                  <a:pt x="2749" y="2469"/>
                </a:cubicBezTo>
                <a:cubicBezTo>
                  <a:pt x="2763" y="2446"/>
                  <a:pt x="2787" y="2396"/>
                  <a:pt x="2810" y="2406"/>
                </a:cubicBezTo>
                <a:cubicBezTo>
                  <a:pt x="2827" y="2380"/>
                  <a:pt x="2855" y="2366"/>
                  <a:pt x="2878" y="2330"/>
                </a:cubicBezTo>
                <a:cubicBezTo>
                  <a:pt x="2857" y="2335"/>
                  <a:pt x="2857" y="2361"/>
                  <a:pt x="2841" y="2368"/>
                </a:cubicBezTo>
                <a:cubicBezTo>
                  <a:pt x="2876" y="2312"/>
                  <a:pt x="2928" y="2255"/>
                  <a:pt x="2940" y="2187"/>
                </a:cubicBezTo>
                <a:cubicBezTo>
                  <a:pt x="2970" y="2157"/>
                  <a:pt x="2972" y="2096"/>
                  <a:pt x="3001" y="2056"/>
                </a:cubicBezTo>
                <a:cubicBezTo>
                  <a:pt x="3031" y="1924"/>
                  <a:pt x="3083" y="1717"/>
                  <a:pt x="3069" y="1590"/>
                </a:cubicBezTo>
                <a:cubicBezTo>
                  <a:pt x="3095" y="1510"/>
                  <a:pt x="3071" y="1421"/>
                  <a:pt x="3097" y="1360"/>
                </a:cubicBezTo>
                <a:close/>
                <a:moveTo>
                  <a:pt x="2040" y="2958"/>
                </a:moveTo>
                <a:cubicBezTo>
                  <a:pt x="2028" y="2965"/>
                  <a:pt x="2014" y="2970"/>
                  <a:pt x="1997" y="2972"/>
                </a:cubicBezTo>
                <a:lnTo>
                  <a:pt x="2040" y="2958"/>
                </a:lnTo>
                <a:close/>
                <a:moveTo>
                  <a:pt x="1236" y="49"/>
                </a:moveTo>
                <a:cubicBezTo>
                  <a:pt x="1213" y="54"/>
                  <a:pt x="1191" y="58"/>
                  <a:pt x="1168" y="63"/>
                </a:cubicBezTo>
                <a:cubicBezTo>
                  <a:pt x="1191" y="42"/>
                  <a:pt x="1234" y="44"/>
                  <a:pt x="1248" y="37"/>
                </a:cubicBezTo>
                <a:cubicBezTo>
                  <a:pt x="1243" y="42"/>
                  <a:pt x="1238" y="44"/>
                  <a:pt x="1236" y="49"/>
                </a:cubicBezTo>
                <a:close/>
                <a:moveTo>
                  <a:pt x="3045" y="1581"/>
                </a:moveTo>
                <a:cubicBezTo>
                  <a:pt x="3045" y="1565"/>
                  <a:pt x="3048" y="1550"/>
                  <a:pt x="3048" y="1534"/>
                </a:cubicBezTo>
                <a:cubicBezTo>
                  <a:pt x="3048" y="1473"/>
                  <a:pt x="3043" y="1414"/>
                  <a:pt x="3036" y="1355"/>
                </a:cubicBezTo>
                <a:lnTo>
                  <a:pt x="3036" y="1323"/>
                </a:lnTo>
                <a:cubicBezTo>
                  <a:pt x="3055" y="1402"/>
                  <a:pt x="3062" y="1496"/>
                  <a:pt x="3045" y="1581"/>
                </a:cubicBezTo>
                <a:close/>
                <a:moveTo>
                  <a:pt x="2918" y="695"/>
                </a:moveTo>
                <a:cubicBezTo>
                  <a:pt x="2914" y="676"/>
                  <a:pt x="2890" y="655"/>
                  <a:pt x="2874" y="662"/>
                </a:cubicBezTo>
                <a:cubicBezTo>
                  <a:pt x="2893" y="667"/>
                  <a:pt x="2902" y="700"/>
                  <a:pt x="2918" y="695"/>
                </a:cubicBezTo>
                <a:close/>
              </a:path>
            </a:pathLst>
          </a:custGeom>
          <a:solidFill>
            <a:srgbClr val="C6DFEA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4" name="Freeform 29">
            <a:extLst>
              <a:ext uri="{FF2B5EF4-FFF2-40B4-BE49-F238E27FC236}">
                <a16:creationId xmlns:a16="http://schemas.microsoft.com/office/drawing/2014/main" id="{9E81CC73-B48E-4C4E-9112-3A06BA058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468" y="2453183"/>
            <a:ext cx="1037958" cy="993096"/>
          </a:xfrm>
          <a:custGeom>
            <a:avLst/>
            <a:gdLst>
              <a:gd name="T0" fmla="*/ 2921 w 3098"/>
              <a:gd name="T1" fmla="*/ 763 h 3142"/>
              <a:gd name="T2" fmla="*/ 2876 w 3098"/>
              <a:gd name="T3" fmla="*/ 634 h 3142"/>
              <a:gd name="T4" fmla="*/ 2798 w 3098"/>
              <a:gd name="T5" fmla="*/ 592 h 3142"/>
              <a:gd name="T6" fmla="*/ 2780 w 3098"/>
              <a:gd name="T7" fmla="*/ 566 h 3142"/>
              <a:gd name="T8" fmla="*/ 2611 w 3098"/>
              <a:gd name="T9" fmla="*/ 465 h 3142"/>
              <a:gd name="T10" fmla="*/ 2512 w 3098"/>
              <a:gd name="T11" fmla="*/ 362 h 3142"/>
              <a:gd name="T12" fmla="*/ 1520 w 3098"/>
              <a:gd name="T13" fmla="*/ 21 h 3142"/>
              <a:gd name="T14" fmla="*/ 1358 w 3098"/>
              <a:gd name="T15" fmla="*/ 14 h 3142"/>
              <a:gd name="T16" fmla="*/ 1255 w 3098"/>
              <a:gd name="T17" fmla="*/ 26 h 3142"/>
              <a:gd name="T18" fmla="*/ 1065 w 3098"/>
              <a:gd name="T19" fmla="*/ 51 h 3142"/>
              <a:gd name="T20" fmla="*/ 773 w 3098"/>
              <a:gd name="T21" fmla="*/ 213 h 3142"/>
              <a:gd name="T22" fmla="*/ 703 w 3098"/>
              <a:gd name="T23" fmla="*/ 256 h 3142"/>
              <a:gd name="T24" fmla="*/ 395 w 3098"/>
              <a:gd name="T25" fmla="*/ 514 h 3142"/>
              <a:gd name="T26" fmla="*/ 390 w 3098"/>
              <a:gd name="T27" fmla="*/ 521 h 3142"/>
              <a:gd name="T28" fmla="*/ 313 w 3098"/>
              <a:gd name="T29" fmla="*/ 601 h 3142"/>
              <a:gd name="T30" fmla="*/ 303 w 3098"/>
              <a:gd name="T31" fmla="*/ 629 h 3142"/>
              <a:gd name="T32" fmla="*/ 200 w 3098"/>
              <a:gd name="T33" fmla="*/ 777 h 3142"/>
              <a:gd name="T34" fmla="*/ 169 w 3098"/>
              <a:gd name="T35" fmla="*/ 841 h 3142"/>
              <a:gd name="T36" fmla="*/ 158 w 3098"/>
              <a:gd name="T37" fmla="*/ 857 h 3142"/>
              <a:gd name="T38" fmla="*/ 0 w 3098"/>
              <a:gd name="T39" fmla="*/ 1532 h 3142"/>
              <a:gd name="T40" fmla="*/ 33 w 3098"/>
              <a:gd name="T41" fmla="*/ 1886 h 3142"/>
              <a:gd name="T42" fmla="*/ 52 w 3098"/>
              <a:gd name="T43" fmla="*/ 1971 h 3142"/>
              <a:gd name="T44" fmla="*/ 59 w 3098"/>
              <a:gd name="T45" fmla="*/ 2020 h 3142"/>
              <a:gd name="T46" fmla="*/ 129 w 3098"/>
              <a:gd name="T47" fmla="*/ 2255 h 3142"/>
              <a:gd name="T48" fmla="*/ 407 w 3098"/>
              <a:gd name="T49" fmla="*/ 2603 h 3142"/>
              <a:gd name="T50" fmla="*/ 580 w 3098"/>
              <a:gd name="T51" fmla="*/ 2744 h 3142"/>
              <a:gd name="T52" fmla="*/ 1234 w 3098"/>
              <a:gd name="T53" fmla="*/ 3033 h 3142"/>
              <a:gd name="T54" fmla="*/ 2197 w 3098"/>
              <a:gd name="T55" fmla="*/ 2892 h 3142"/>
              <a:gd name="T56" fmla="*/ 2749 w 3098"/>
              <a:gd name="T57" fmla="*/ 2469 h 3142"/>
              <a:gd name="T58" fmla="*/ 2878 w 3098"/>
              <a:gd name="T59" fmla="*/ 2330 h 3142"/>
              <a:gd name="T60" fmla="*/ 2940 w 3098"/>
              <a:gd name="T61" fmla="*/ 2187 h 3142"/>
              <a:gd name="T62" fmla="*/ 3069 w 3098"/>
              <a:gd name="T63" fmla="*/ 1590 h 3142"/>
              <a:gd name="T64" fmla="*/ 2040 w 3098"/>
              <a:gd name="T65" fmla="*/ 2958 h 3142"/>
              <a:gd name="T66" fmla="*/ 2040 w 3098"/>
              <a:gd name="T67" fmla="*/ 2958 h 3142"/>
              <a:gd name="T68" fmla="*/ 1168 w 3098"/>
              <a:gd name="T69" fmla="*/ 63 h 3142"/>
              <a:gd name="T70" fmla="*/ 1236 w 3098"/>
              <a:gd name="T71" fmla="*/ 49 h 3142"/>
              <a:gd name="T72" fmla="*/ 3048 w 3098"/>
              <a:gd name="T73" fmla="*/ 1534 h 3142"/>
              <a:gd name="T74" fmla="*/ 3036 w 3098"/>
              <a:gd name="T75" fmla="*/ 1323 h 3142"/>
              <a:gd name="T76" fmla="*/ 2918 w 3098"/>
              <a:gd name="T77" fmla="*/ 695 h 3142"/>
              <a:gd name="T78" fmla="*/ 2918 w 3098"/>
              <a:gd name="T79" fmla="*/ 695 h 3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98" h="3142">
                <a:moveTo>
                  <a:pt x="3097" y="1360"/>
                </a:moveTo>
                <a:cubicBezTo>
                  <a:pt x="3097" y="1261"/>
                  <a:pt x="3031" y="911"/>
                  <a:pt x="2921" y="763"/>
                </a:cubicBezTo>
                <a:cubicBezTo>
                  <a:pt x="2918" y="756"/>
                  <a:pt x="2853" y="670"/>
                  <a:pt x="2804" y="598"/>
                </a:cubicBezTo>
                <a:cubicBezTo>
                  <a:pt x="2829" y="614"/>
                  <a:pt x="2858" y="625"/>
                  <a:pt x="2876" y="634"/>
                </a:cubicBezTo>
                <a:cubicBezTo>
                  <a:pt x="2850" y="608"/>
                  <a:pt x="2822" y="582"/>
                  <a:pt x="2780" y="566"/>
                </a:cubicBezTo>
                <a:cubicBezTo>
                  <a:pt x="2786" y="574"/>
                  <a:pt x="2792" y="583"/>
                  <a:pt x="2798" y="592"/>
                </a:cubicBezTo>
                <a:cubicBezTo>
                  <a:pt x="2786" y="584"/>
                  <a:pt x="2777" y="574"/>
                  <a:pt x="2770" y="561"/>
                </a:cubicBezTo>
                <a:cubicBezTo>
                  <a:pt x="2773" y="561"/>
                  <a:pt x="2777" y="564"/>
                  <a:pt x="2780" y="566"/>
                </a:cubicBezTo>
                <a:cubicBezTo>
                  <a:pt x="2756" y="531"/>
                  <a:pt x="2740" y="505"/>
                  <a:pt x="2747" y="505"/>
                </a:cubicBezTo>
                <a:cubicBezTo>
                  <a:pt x="2695" y="498"/>
                  <a:pt x="2658" y="474"/>
                  <a:pt x="2611" y="465"/>
                </a:cubicBezTo>
                <a:cubicBezTo>
                  <a:pt x="2585" y="423"/>
                  <a:pt x="2535" y="401"/>
                  <a:pt x="2500" y="366"/>
                </a:cubicBezTo>
                <a:cubicBezTo>
                  <a:pt x="2505" y="366"/>
                  <a:pt x="2512" y="366"/>
                  <a:pt x="2512" y="362"/>
                </a:cubicBezTo>
                <a:cubicBezTo>
                  <a:pt x="2474" y="362"/>
                  <a:pt x="2451" y="326"/>
                  <a:pt x="2425" y="315"/>
                </a:cubicBezTo>
                <a:cubicBezTo>
                  <a:pt x="2171" y="129"/>
                  <a:pt x="1859" y="21"/>
                  <a:pt x="1520" y="21"/>
                </a:cubicBezTo>
                <a:cubicBezTo>
                  <a:pt x="1452" y="21"/>
                  <a:pt x="1384" y="26"/>
                  <a:pt x="1318" y="35"/>
                </a:cubicBezTo>
                <a:cubicBezTo>
                  <a:pt x="1330" y="30"/>
                  <a:pt x="1342" y="28"/>
                  <a:pt x="1358" y="14"/>
                </a:cubicBezTo>
                <a:cubicBezTo>
                  <a:pt x="1368" y="26"/>
                  <a:pt x="1391" y="18"/>
                  <a:pt x="1391" y="7"/>
                </a:cubicBezTo>
                <a:cubicBezTo>
                  <a:pt x="1332" y="0"/>
                  <a:pt x="1325" y="37"/>
                  <a:pt x="1255" y="26"/>
                </a:cubicBezTo>
                <a:cubicBezTo>
                  <a:pt x="1267" y="21"/>
                  <a:pt x="1274" y="30"/>
                  <a:pt x="1281" y="18"/>
                </a:cubicBezTo>
                <a:cubicBezTo>
                  <a:pt x="1180" y="18"/>
                  <a:pt x="1137" y="37"/>
                  <a:pt x="1065" y="51"/>
                </a:cubicBezTo>
                <a:cubicBezTo>
                  <a:pt x="1060" y="58"/>
                  <a:pt x="1053" y="65"/>
                  <a:pt x="1046" y="70"/>
                </a:cubicBezTo>
                <a:cubicBezTo>
                  <a:pt x="952" y="115"/>
                  <a:pt x="862" y="164"/>
                  <a:pt x="773" y="213"/>
                </a:cubicBezTo>
                <a:cubicBezTo>
                  <a:pt x="754" y="223"/>
                  <a:pt x="738" y="232"/>
                  <a:pt x="721" y="244"/>
                </a:cubicBezTo>
                <a:cubicBezTo>
                  <a:pt x="714" y="249"/>
                  <a:pt x="707" y="251"/>
                  <a:pt x="703" y="256"/>
                </a:cubicBezTo>
                <a:lnTo>
                  <a:pt x="700" y="258"/>
                </a:lnTo>
                <a:cubicBezTo>
                  <a:pt x="588" y="331"/>
                  <a:pt x="484" y="416"/>
                  <a:pt x="395" y="514"/>
                </a:cubicBezTo>
                <a:cubicBezTo>
                  <a:pt x="393" y="514"/>
                  <a:pt x="390" y="517"/>
                  <a:pt x="390" y="517"/>
                </a:cubicBezTo>
                <a:lnTo>
                  <a:pt x="390" y="521"/>
                </a:lnTo>
                <a:cubicBezTo>
                  <a:pt x="369" y="545"/>
                  <a:pt x="350" y="568"/>
                  <a:pt x="331" y="592"/>
                </a:cubicBezTo>
                <a:cubicBezTo>
                  <a:pt x="320" y="589"/>
                  <a:pt x="322" y="601"/>
                  <a:pt x="313" y="601"/>
                </a:cubicBezTo>
                <a:cubicBezTo>
                  <a:pt x="315" y="608"/>
                  <a:pt x="313" y="615"/>
                  <a:pt x="310" y="620"/>
                </a:cubicBezTo>
                <a:cubicBezTo>
                  <a:pt x="308" y="622"/>
                  <a:pt x="306" y="627"/>
                  <a:pt x="303" y="629"/>
                </a:cubicBezTo>
                <a:cubicBezTo>
                  <a:pt x="284" y="648"/>
                  <a:pt x="249" y="660"/>
                  <a:pt x="256" y="690"/>
                </a:cubicBezTo>
                <a:cubicBezTo>
                  <a:pt x="228" y="707"/>
                  <a:pt x="205" y="740"/>
                  <a:pt x="200" y="777"/>
                </a:cubicBezTo>
                <a:cubicBezTo>
                  <a:pt x="181" y="787"/>
                  <a:pt x="162" y="820"/>
                  <a:pt x="158" y="841"/>
                </a:cubicBezTo>
                <a:lnTo>
                  <a:pt x="169" y="841"/>
                </a:lnTo>
                <a:cubicBezTo>
                  <a:pt x="167" y="846"/>
                  <a:pt x="165" y="848"/>
                  <a:pt x="162" y="853"/>
                </a:cubicBezTo>
                <a:cubicBezTo>
                  <a:pt x="160" y="853"/>
                  <a:pt x="158" y="855"/>
                  <a:pt x="158" y="857"/>
                </a:cubicBezTo>
                <a:cubicBezTo>
                  <a:pt x="158" y="857"/>
                  <a:pt x="158" y="860"/>
                  <a:pt x="160" y="860"/>
                </a:cubicBezTo>
                <a:cubicBezTo>
                  <a:pt x="59" y="1062"/>
                  <a:pt x="0" y="1292"/>
                  <a:pt x="0" y="1532"/>
                </a:cubicBezTo>
                <a:cubicBezTo>
                  <a:pt x="0" y="1637"/>
                  <a:pt x="12" y="1743"/>
                  <a:pt x="33" y="1844"/>
                </a:cubicBezTo>
                <a:lnTo>
                  <a:pt x="33" y="1886"/>
                </a:lnTo>
                <a:cubicBezTo>
                  <a:pt x="33" y="1893"/>
                  <a:pt x="42" y="1903"/>
                  <a:pt x="45" y="1910"/>
                </a:cubicBezTo>
                <a:cubicBezTo>
                  <a:pt x="47" y="1919"/>
                  <a:pt x="52" y="1969"/>
                  <a:pt x="52" y="1971"/>
                </a:cubicBezTo>
                <a:cubicBezTo>
                  <a:pt x="52" y="1971"/>
                  <a:pt x="35" y="1980"/>
                  <a:pt x="40" y="1983"/>
                </a:cubicBezTo>
                <a:cubicBezTo>
                  <a:pt x="47" y="1995"/>
                  <a:pt x="49" y="2011"/>
                  <a:pt x="59" y="2020"/>
                </a:cubicBezTo>
                <a:cubicBezTo>
                  <a:pt x="54" y="2034"/>
                  <a:pt x="52" y="2053"/>
                  <a:pt x="66" y="2070"/>
                </a:cubicBezTo>
                <a:cubicBezTo>
                  <a:pt x="73" y="2143"/>
                  <a:pt x="113" y="2192"/>
                  <a:pt x="129" y="2255"/>
                </a:cubicBezTo>
                <a:cubicBezTo>
                  <a:pt x="158" y="2272"/>
                  <a:pt x="176" y="2300"/>
                  <a:pt x="183" y="2338"/>
                </a:cubicBezTo>
                <a:cubicBezTo>
                  <a:pt x="273" y="2410"/>
                  <a:pt x="313" y="2535"/>
                  <a:pt x="407" y="2603"/>
                </a:cubicBezTo>
                <a:cubicBezTo>
                  <a:pt x="404" y="2629"/>
                  <a:pt x="442" y="2636"/>
                  <a:pt x="463" y="2652"/>
                </a:cubicBezTo>
                <a:cubicBezTo>
                  <a:pt x="503" y="2683"/>
                  <a:pt x="536" y="2730"/>
                  <a:pt x="580" y="2744"/>
                </a:cubicBezTo>
                <a:lnTo>
                  <a:pt x="580" y="2756"/>
                </a:lnTo>
                <a:cubicBezTo>
                  <a:pt x="618" y="2775"/>
                  <a:pt x="731" y="2925"/>
                  <a:pt x="1234" y="3033"/>
                </a:cubicBezTo>
                <a:cubicBezTo>
                  <a:pt x="1734" y="3141"/>
                  <a:pt x="2061" y="2993"/>
                  <a:pt x="2141" y="2955"/>
                </a:cubicBezTo>
                <a:cubicBezTo>
                  <a:pt x="2150" y="2925"/>
                  <a:pt x="2176" y="2911"/>
                  <a:pt x="2197" y="2892"/>
                </a:cubicBezTo>
                <a:cubicBezTo>
                  <a:pt x="2378" y="2803"/>
                  <a:pt x="2538" y="2681"/>
                  <a:pt x="2669" y="2530"/>
                </a:cubicBezTo>
                <a:cubicBezTo>
                  <a:pt x="2695" y="2509"/>
                  <a:pt x="2716" y="2483"/>
                  <a:pt x="2749" y="2469"/>
                </a:cubicBezTo>
                <a:cubicBezTo>
                  <a:pt x="2763" y="2446"/>
                  <a:pt x="2787" y="2396"/>
                  <a:pt x="2810" y="2406"/>
                </a:cubicBezTo>
                <a:cubicBezTo>
                  <a:pt x="2827" y="2380"/>
                  <a:pt x="2855" y="2366"/>
                  <a:pt x="2878" y="2330"/>
                </a:cubicBezTo>
                <a:cubicBezTo>
                  <a:pt x="2857" y="2335"/>
                  <a:pt x="2857" y="2361"/>
                  <a:pt x="2841" y="2368"/>
                </a:cubicBezTo>
                <a:cubicBezTo>
                  <a:pt x="2876" y="2312"/>
                  <a:pt x="2928" y="2255"/>
                  <a:pt x="2940" y="2187"/>
                </a:cubicBezTo>
                <a:cubicBezTo>
                  <a:pt x="2970" y="2157"/>
                  <a:pt x="2972" y="2096"/>
                  <a:pt x="3001" y="2056"/>
                </a:cubicBezTo>
                <a:cubicBezTo>
                  <a:pt x="3031" y="1924"/>
                  <a:pt x="3083" y="1717"/>
                  <a:pt x="3069" y="1590"/>
                </a:cubicBezTo>
                <a:cubicBezTo>
                  <a:pt x="3095" y="1510"/>
                  <a:pt x="3071" y="1421"/>
                  <a:pt x="3097" y="1360"/>
                </a:cubicBezTo>
                <a:close/>
                <a:moveTo>
                  <a:pt x="2040" y="2958"/>
                </a:moveTo>
                <a:cubicBezTo>
                  <a:pt x="2028" y="2965"/>
                  <a:pt x="2014" y="2970"/>
                  <a:pt x="1997" y="2972"/>
                </a:cubicBezTo>
                <a:lnTo>
                  <a:pt x="2040" y="2958"/>
                </a:lnTo>
                <a:close/>
                <a:moveTo>
                  <a:pt x="1236" y="49"/>
                </a:moveTo>
                <a:cubicBezTo>
                  <a:pt x="1213" y="54"/>
                  <a:pt x="1191" y="58"/>
                  <a:pt x="1168" y="63"/>
                </a:cubicBezTo>
                <a:cubicBezTo>
                  <a:pt x="1191" y="42"/>
                  <a:pt x="1234" y="44"/>
                  <a:pt x="1248" y="37"/>
                </a:cubicBezTo>
                <a:cubicBezTo>
                  <a:pt x="1243" y="42"/>
                  <a:pt x="1238" y="44"/>
                  <a:pt x="1236" y="49"/>
                </a:cubicBezTo>
                <a:close/>
                <a:moveTo>
                  <a:pt x="3045" y="1581"/>
                </a:moveTo>
                <a:cubicBezTo>
                  <a:pt x="3045" y="1565"/>
                  <a:pt x="3048" y="1550"/>
                  <a:pt x="3048" y="1534"/>
                </a:cubicBezTo>
                <a:cubicBezTo>
                  <a:pt x="3048" y="1473"/>
                  <a:pt x="3043" y="1414"/>
                  <a:pt x="3036" y="1355"/>
                </a:cubicBezTo>
                <a:lnTo>
                  <a:pt x="3036" y="1323"/>
                </a:lnTo>
                <a:cubicBezTo>
                  <a:pt x="3055" y="1402"/>
                  <a:pt x="3062" y="1496"/>
                  <a:pt x="3045" y="1581"/>
                </a:cubicBezTo>
                <a:close/>
                <a:moveTo>
                  <a:pt x="2918" y="695"/>
                </a:moveTo>
                <a:cubicBezTo>
                  <a:pt x="2914" y="676"/>
                  <a:pt x="2890" y="655"/>
                  <a:pt x="2874" y="662"/>
                </a:cubicBezTo>
                <a:cubicBezTo>
                  <a:pt x="2893" y="667"/>
                  <a:pt x="2902" y="700"/>
                  <a:pt x="2918" y="695"/>
                </a:cubicBezTo>
                <a:close/>
              </a:path>
            </a:pathLst>
          </a:custGeom>
          <a:solidFill>
            <a:srgbClr val="C6DFEA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29543ADE-E74B-403A-A89A-627AC600D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814" y="4413350"/>
            <a:ext cx="623298" cy="592623"/>
          </a:xfrm>
          <a:custGeom>
            <a:avLst/>
            <a:gdLst>
              <a:gd name="T0" fmla="*/ 2921 w 3098"/>
              <a:gd name="T1" fmla="*/ 763 h 3142"/>
              <a:gd name="T2" fmla="*/ 2876 w 3098"/>
              <a:gd name="T3" fmla="*/ 634 h 3142"/>
              <a:gd name="T4" fmla="*/ 2798 w 3098"/>
              <a:gd name="T5" fmla="*/ 592 h 3142"/>
              <a:gd name="T6" fmla="*/ 2780 w 3098"/>
              <a:gd name="T7" fmla="*/ 566 h 3142"/>
              <a:gd name="T8" fmla="*/ 2611 w 3098"/>
              <a:gd name="T9" fmla="*/ 465 h 3142"/>
              <a:gd name="T10" fmla="*/ 2512 w 3098"/>
              <a:gd name="T11" fmla="*/ 362 h 3142"/>
              <a:gd name="T12" fmla="*/ 1520 w 3098"/>
              <a:gd name="T13" fmla="*/ 21 h 3142"/>
              <a:gd name="T14" fmla="*/ 1358 w 3098"/>
              <a:gd name="T15" fmla="*/ 14 h 3142"/>
              <a:gd name="T16" fmla="*/ 1255 w 3098"/>
              <a:gd name="T17" fmla="*/ 26 h 3142"/>
              <a:gd name="T18" fmla="*/ 1065 w 3098"/>
              <a:gd name="T19" fmla="*/ 51 h 3142"/>
              <a:gd name="T20" fmla="*/ 773 w 3098"/>
              <a:gd name="T21" fmla="*/ 213 h 3142"/>
              <a:gd name="T22" fmla="*/ 703 w 3098"/>
              <a:gd name="T23" fmla="*/ 256 h 3142"/>
              <a:gd name="T24" fmla="*/ 395 w 3098"/>
              <a:gd name="T25" fmla="*/ 514 h 3142"/>
              <a:gd name="T26" fmla="*/ 390 w 3098"/>
              <a:gd name="T27" fmla="*/ 521 h 3142"/>
              <a:gd name="T28" fmla="*/ 313 w 3098"/>
              <a:gd name="T29" fmla="*/ 601 h 3142"/>
              <a:gd name="T30" fmla="*/ 303 w 3098"/>
              <a:gd name="T31" fmla="*/ 629 h 3142"/>
              <a:gd name="T32" fmla="*/ 200 w 3098"/>
              <a:gd name="T33" fmla="*/ 777 h 3142"/>
              <a:gd name="T34" fmla="*/ 169 w 3098"/>
              <a:gd name="T35" fmla="*/ 841 h 3142"/>
              <a:gd name="T36" fmla="*/ 158 w 3098"/>
              <a:gd name="T37" fmla="*/ 857 h 3142"/>
              <a:gd name="T38" fmla="*/ 0 w 3098"/>
              <a:gd name="T39" fmla="*/ 1532 h 3142"/>
              <a:gd name="T40" fmla="*/ 33 w 3098"/>
              <a:gd name="T41" fmla="*/ 1886 h 3142"/>
              <a:gd name="T42" fmla="*/ 52 w 3098"/>
              <a:gd name="T43" fmla="*/ 1971 h 3142"/>
              <a:gd name="T44" fmla="*/ 59 w 3098"/>
              <a:gd name="T45" fmla="*/ 2020 h 3142"/>
              <a:gd name="T46" fmla="*/ 129 w 3098"/>
              <a:gd name="T47" fmla="*/ 2255 h 3142"/>
              <a:gd name="T48" fmla="*/ 407 w 3098"/>
              <a:gd name="T49" fmla="*/ 2603 h 3142"/>
              <a:gd name="T50" fmla="*/ 580 w 3098"/>
              <a:gd name="T51" fmla="*/ 2744 h 3142"/>
              <a:gd name="T52" fmla="*/ 1234 w 3098"/>
              <a:gd name="T53" fmla="*/ 3033 h 3142"/>
              <a:gd name="T54" fmla="*/ 2197 w 3098"/>
              <a:gd name="T55" fmla="*/ 2892 h 3142"/>
              <a:gd name="T56" fmla="*/ 2749 w 3098"/>
              <a:gd name="T57" fmla="*/ 2469 h 3142"/>
              <a:gd name="T58" fmla="*/ 2878 w 3098"/>
              <a:gd name="T59" fmla="*/ 2330 h 3142"/>
              <a:gd name="T60" fmla="*/ 2940 w 3098"/>
              <a:gd name="T61" fmla="*/ 2187 h 3142"/>
              <a:gd name="T62" fmla="*/ 3069 w 3098"/>
              <a:gd name="T63" fmla="*/ 1590 h 3142"/>
              <a:gd name="T64" fmla="*/ 2040 w 3098"/>
              <a:gd name="T65" fmla="*/ 2958 h 3142"/>
              <a:gd name="T66" fmla="*/ 2040 w 3098"/>
              <a:gd name="T67" fmla="*/ 2958 h 3142"/>
              <a:gd name="T68" fmla="*/ 1168 w 3098"/>
              <a:gd name="T69" fmla="*/ 63 h 3142"/>
              <a:gd name="T70" fmla="*/ 1236 w 3098"/>
              <a:gd name="T71" fmla="*/ 49 h 3142"/>
              <a:gd name="T72" fmla="*/ 3048 w 3098"/>
              <a:gd name="T73" fmla="*/ 1534 h 3142"/>
              <a:gd name="T74" fmla="*/ 3036 w 3098"/>
              <a:gd name="T75" fmla="*/ 1323 h 3142"/>
              <a:gd name="T76" fmla="*/ 2918 w 3098"/>
              <a:gd name="T77" fmla="*/ 695 h 3142"/>
              <a:gd name="T78" fmla="*/ 2918 w 3098"/>
              <a:gd name="T79" fmla="*/ 695 h 3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98" h="3142">
                <a:moveTo>
                  <a:pt x="3097" y="1360"/>
                </a:moveTo>
                <a:cubicBezTo>
                  <a:pt x="3097" y="1261"/>
                  <a:pt x="3031" y="911"/>
                  <a:pt x="2921" y="763"/>
                </a:cubicBezTo>
                <a:cubicBezTo>
                  <a:pt x="2918" y="756"/>
                  <a:pt x="2853" y="670"/>
                  <a:pt x="2804" y="598"/>
                </a:cubicBezTo>
                <a:cubicBezTo>
                  <a:pt x="2829" y="614"/>
                  <a:pt x="2858" y="625"/>
                  <a:pt x="2876" y="634"/>
                </a:cubicBezTo>
                <a:cubicBezTo>
                  <a:pt x="2850" y="608"/>
                  <a:pt x="2822" y="582"/>
                  <a:pt x="2780" y="566"/>
                </a:cubicBezTo>
                <a:cubicBezTo>
                  <a:pt x="2786" y="574"/>
                  <a:pt x="2792" y="583"/>
                  <a:pt x="2798" y="592"/>
                </a:cubicBezTo>
                <a:cubicBezTo>
                  <a:pt x="2786" y="584"/>
                  <a:pt x="2777" y="574"/>
                  <a:pt x="2770" y="561"/>
                </a:cubicBezTo>
                <a:cubicBezTo>
                  <a:pt x="2773" y="561"/>
                  <a:pt x="2777" y="564"/>
                  <a:pt x="2780" y="566"/>
                </a:cubicBezTo>
                <a:cubicBezTo>
                  <a:pt x="2756" y="531"/>
                  <a:pt x="2740" y="505"/>
                  <a:pt x="2747" y="505"/>
                </a:cubicBezTo>
                <a:cubicBezTo>
                  <a:pt x="2695" y="498"/>
                  <a:pt x="2658" y="474"/>
                  <a:pt x="2611" y="465"/>
                </a:cubicBezTo>
                <a:cubicBezTo>
                  <a:pt x="2585" y="423"/>
                  <a:pt x="2535" y="401"/>
                  <a:pt x="2500" y="366"/>
                </a:cubicBezTo>
                <a:cubicBezTo>
                  <a:pt x="2505" y="366"/>
                  <a:pt x="2512" y="366"/>
                  <a:pt x="2512" y="362"/>
                </a:cubicBezTo>
                <a:cubicBezTo>
                  <a:pt x="2474" y="362"/>
                  <a:pt x="2451" y="326"/>
                  <a:pt x="2425" y="315"/>
                </a:cubicBezTo>
                <a:cubicBezTo>
                  <a:pt x="2171" y="129"/>
                  <a:pt x="1859" y="21"/>
                  <a:pt x="1520" y="21"/>
                </a:cubicBezTo>
                <a:cubicBezTo>
                  <a:pt x="1452" y="21"/>
                  <a:pt x="1384" y="26"/>
                  <a:pt x="1318" y="35"/>
                </a:cubicBezTo>
                <a:cubicBezTo>
                  <a:pt x="1330" y="30"/>
                  <a:pt x="1342" y="28"/>
                  <a:pt x="1358" y="14"/>
                </a:cubicBezTo>
                <a:cubicBezTo>
                  <a:pt x="1368" y="26"/>
                  <a:pt x="1391" y="18"/>
                  <a:pt x="1391" y="7"/>
                </a:cubicBezTo>
                <a:cubicBezTo>
                  <a:pt x="1332" y="0"/>
                  <a:pt x="1325" y="37"/>
                  <a:pt x="1255" y="26"/>
                </a:cubicBezTo>
                <a:cubicBezTo>
                  <a:pt x="1267" y="21"/>
                  <a:pt x="1274" y="30"/>
                  <a:pt x="1281" y="18"/>
                </a:cubicBezTo>
                <a:cubicBezTo>
                  <a:pt x="1180" y="18"/>
                  <a:pt x="1137" y="37"/>
                  <a:pt x="1065" y="51"/>
                </a:cubicBezTo>
                <a:cubicBezTo>
                  <a:pt x="1060" y="58"/>
                  <a:pt x="1053" y="65"/>
                  <a:pt x="1046" y="70"/>
                </a:cubicBezTo>
                <a:cubicBezTo>
                  <a:pt x="952" y="115"/>
                  <a:pt x="862" y="164"/>
                  <a:pt x="773" y="213"/>
                </a:cubicBezTo>
                <a:cubicBezTo>
                  <a:pt x="754" y="223"/>
                  <a:pt x="738" y="232"/>
                  <a:pt x="721" y="244"/>
                </a:cubicBezTo>
                <a:cubicBezTo>
                  <a:pt x="714" y="249"/>
                  <a:pt x="707" y="251"/>
                  <a:pt x="703" y="256"/>
                </a:cubicBezTo>
                <a:lnTo>
                  <a:pt x="700" y="258"/>
                </a:lnTo>
                <a:cubicBezTo>
                  <a:pt x="588" y="331"/>
                  <a:pt x="484" y="416"/>
                  <a:pt x="395" y="514"/>
                </a:cubicBezTo>
                <a:cubicBezTo>
                  <a:pt x="393" y="514"/>
                  <a:pt x="390" y="517"/>
                  <a:pt x="390" y="517"/>
                </a:cubicBezTo>
                <a:lnTo>
                  <a:pt x="390" y="521"/>
                </a:lnTo>
                <a:cubicBezTo>
                  <a:pt x="369" y="545"/>
                  <a:pt x="350" y="568"/>
                  <a:pt x="331" y="592"/>
                </a:cubicBezTo>
                <a:cubicBezTo>
                  <a:pt x="320" y="589"/>
                  <a:pt x="322" y="601"/>
                  <a:pt x="313" y="601"/>
                </a:cubicBezTo>
                <a:cubicBezTo>
                  <a:pt x="315" y="608"/>
                  <a:pt x="313" y="615"/>
                  <a:pt x="310" y="620"/>
                </a:cubicBezTo>
                <a:cubicBezTo>
                  <a:pt x="308" y="622"/>
                  <a:pt x="306" y="627"/>
                  <a:pt x="303" y="629"/>
                </a:cubicBezTo>
                <a:cubicBezTo>
                  <a:pt x="284" y="648"/>
                  <a:pt x="249" y="660"/>
                  <a:pt x="256" y="690"/>
                </a:cubicBezTo>
                <a:cubicBezTo>
                  <a:pt x="228" y="707"/>
                  <a:pt x="205" y="740"/>
                  <a:pt x="200" y="777"/>
                </a:cubicBezTo>
                <a:cubicBezTo>
                  <a:pt x="181" y="787"/>
                  <a:pt x="162" y="820"/>
                  <a:pt x="158" y="841"/>
                </a:cubicBezTo>
                <a:lnTo>
                  <a:pt x="169" y="841"/>
                </a:lnTo>
                <a:cubicBezTo>
                  <a:pt x="167" y="846"/>
                  <a:pt x="165" y="848"/>
                  <a:pt x="162" y="853"/>
                </a:cubicBezTo>
                <a:cubicBezTo>
                  <a:pt x="160" y="853"/>
                  <a:pt x="158" y="855"/>
                  <a:pt x="158" y="857"/>
                </a:cubicBezTo>
                <a:cubicBezTo>
                  <a:pt x="158" y="857"/>
                  <a:pt x="158" y="860"/>
                  <a:pt x="160" y="860"/>
                </a:cubicBezTo>
                <a:cubicBezTo>
                  <a:pt x="59" y="1062"/>
                  <a:pt x="0" y="1292"/>
                  <a:pt x="0" y="1532"/>
                </a:cubicBezTo>
                <a:cubicBezTo>
                  <a:pt x="0" y="1637"/>
                  <a:pt x="12" y="1743"/>
                  <a:pt x="33" y="1844"/>
                </a:cubicBezTo>
                <a:lnTo>
                  <a:pt x="33" y="1886"/>
                </a:lnTo>
                <a:cubicBezTo>
                  <a:pt x="33" y="1893"/>
                  <a:pt x="42" y="1903"/>
                  <a:pt x="45" y="1910"/>
                </a:cubicBezTo>
                <a:cubicBezTo>
                  <a:pt x="47" y="1919"/>
                  <a:pt x="52" y="1969"/>
                  <a:pt x="52" y="1971"/>
                </a:cubicBezTo>
                <a:cubicBezTo>
                  <a:pt x="52" y="1971"/>
                  <a:pt x="35" y="1980"/>
                  <a:pt x="40" y="1983"/>
                </a:cubicBezTo>
                <a:cubicBezTo>
                  <a:pt x="47" y="1995"/>
                  <a:pt x="49" y="2011"/>
                  <a:pt x="59" y="2020"/>
                </a:cubicBezTo>
                <a:cubicBezTo>
                  <a:pt x="54" y="2034"/>
                  <a:pt x="52" y="2053"/>
                  <a:pt x="66" y="2070"/>
                </a:cubicBezTo>
                <a:cubicBezTo>
                  <a:pt x="73" y="2143"/>
                  <a:pt x="113" y="2192"/>
                  <a:pt x="129" y="2255"/>
                </a:cubicBezTo>
                <a:cubicBezTo>
                  <a:pt x="158" y="2272"/>
                  <a:pt x="176" y="2300"/>
                  <a:pt x="183" y="2338"/>
                </a:cubicBezTo>
                <a:cubicBezTo>
                  <a:pt x="273" y="2410"/>
                  <a:pt x="313" y="2535"/>
                  <a:pt x="407" y="2603"/>
                </a:cubicBezTo>
                <a:cubicBezTo>
                  <a:pt x="404" y="2629"/>
                  <a:pt x="442" y="2636"/>
                  <a:pt x="463" y="2652"/>
                </a:cubicBezTo>
                <a:cubicBezTo>
                  <a:pt x="503" y="2683"/>
                  <a:pt x="536" y="2730"/>
                  <a:pt x="580" y="2744"/>
                </a:cubicBezTo>
                <a:lnTo>
                  <a:pt x="580" y="2756"/>
                </a:lnTo>
                <a:cubicBezTo>
                  <a:pt x="618" y="2775"/>
                  <a:pt x="731" y="2925"/>
                  <a:pt x="1234" y="3033"/>
                </a:cubicBezTo>
                <a:cubicBezTo>
                  <a:pt x="1734" y="3141"/>
                  <a:pt x="2061" y="2993"/>
                  <a:pt x="2141" y="2955"/>
                </a:cubicBezTo>
                <a:cubicBezTo>
                  <a:pt x="2150" y="2925"/>
                  <a:pt x="2176" y="2911"/>
                  <a:pt x="2197" y="2892"/>
                </a:cubicBezTo>
                <a:cubicBezTo>
                  <a:pt x="2378" y="2803"/>
                  <a:pt x="2538" y="2681"/>
                  <a:pt x="2669" y="2530"/>
                </a:cubicBezTo>
                <a:cubicBezTo>
                  <a:pt x="2695" y="2509"/>
                  <a:pt x="2716" y="2483"/>
                  <a:pt x="2749" y="2469"/>
                </a:cubicBezTo>
                <a:cubicBezTo>
                  <a:pt x="2763" y="2446"/>
                  <a:pt x="2787" y="2396"/>
                  <a:pt x="2810" y="2406"/>
                </a:cubicBezTo>
                <a:cubicBezTo>
                  <a:pt x="2827" y="2380"/>
                  <a:pt x="2855" y="2366"/>
                  <a:pt x="2878" y="2330"/>
                </a:cubicBezTo>
                <a:cubicBezTo>
                  <a:pt x="2857" y="2335"/>
                  <a:pt x="2857" y="2361"/>
                  <a:pt x="2841" y="2368"/>
                </a:cubicBezTo>
                <a:cubicBezTo>
                  <a:pt x="2876" y="2312"/>
                  <a:pt x="2928" y="2255"/>
                  <a:pt x="2940" y="2187"/>
                </a:cubicBezTo>
                <a:cubicBezTo>
                  <a:pt x="2970" y="2157"/>
                  <a:pt x="2972" y="2096"/>
                  <a:pt x="3001" y="2056"/>
                </a:cubicBezTo>
                <a:cubicBezTo>
                  <a:pt x="3031" y="1924"/>
                  <a:pt x="3083" y="1717"/>
                  <a:pt x="3069" y="1590"/>
                </a:cubicBezTo>
                <a:cubicBezTo>
                  <a:pt x="3095" y="1510"/>
                  <a:pt x="3071" y="1421"/>
                  <a:pt x="3097" y="1360"/>
                </a:cubicBezTo>
                <a:close/>
                <a:moveTo>
                  <a:pt x="2040" y="2958"/>
                </a:moveTo>
                <a:cubicBezTo>
                  <a:pt x="2028" y="2965"/>
                  <a:pt x="2014" y="2970"/>
                  <a:pt x="1997" y="2972"/>
                </a:cubicBezTo>
                <a:lnTo>
                  <a:pt x="2040" y="2958"/>
                </a:lnTo>
                <a:close/>
                <a:moveTo>
                  <a:pt x="1236" y="49"/>
                </a:moveTo>
                <a:cubicBezTo>
                  <a:pt x="1213" y="54"/>
                  <a:pt x="1191" y="58"/>
                  <a:pt x="1168" y="63"/>
                </a:cubicBezTo>
                <a:cubicBezTo>
                  <a:pt x="1191" y="42"/>
                  <a:pt x="1234" y="44"/>
                  <a:pt x="1248" y="37"/>
                </a:cubicBezTo>
                <a:cubicBezTo>
                  <a:pt x="1243" y="42"/>
                  <a:pt x="1238" y="44"/>
                  <a:pt x="1236" y="49"/>
                </a:cubicBezTo>
                <a:close/>
                <a:moveTo>
                  <a:pt x="3045" y="1581"/>
                </a:moveTo>
                <a:cubicBezTo>
                  <a:pt x="3045" y="1565"/>
                  <a:pt x="3048" y="1550"/>
                  <a:pt x="3048" y="1534"/>
                </a:cubicBezTo>
                <a:cubicBezTo>
                  <a:pt x="3048" y="1473"/>
                  <a:pt x="3043" y="1414"/>
                  <a:pt x="3036" y="1355"/>
                </a:cubicBezTo>
                <a:lnTo>
                  <a:pt x="3036" y="1323"/>
                </a:lnTo>
                <a:cubicBezTo>
                  <a:pt x="3055" y="1402"/>
                  <a:pt x="3062" y="1496"/>
                  <a:pt x="3045" y="1581"/>
                </a:cubicBezTo>
                <a:close/>
                <a:moveTo>
                  <a:pt x="2918" y="695"/>
                </a:moveTo>
                <a:cubicBezTo>
                  <a:pt x="2914" y="676"/>
                  <a:pt x="2890" y="655"/>
                  <a:pt x="2874" y="662"/>
                </a:cubicBezTo>
                <a:cubicBezTo>
                  <a:pt x="2893" y="667"/>
                  <a:pt x="2902" y="700"/>
                  <a:pt x="2918" y="695"/>
                </a:cubicBezTo>
                <a:close/>
              </a:path>
            </a:pathLst>
          </a:custGeom>
          <a:solidFill>
            <a:srgbClr val="C6DFEA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6" name="Freeform 29">
            <a:extLst>
              <a:ext uri="{FF2B5EF4-FFF2-40B4-BE49-F238E27FC236}">
                <a16:creationId xmlns:a16="http://schemas.microsoft.com/office/drawing/2014/main" id="{EDBD56CE-0D59-42E8-B35C-66920A2B8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636" y="5322597"/>
            <a:ext cx="623298" cy="592623"/>
          </a:xfrm>
          <a:custGeom>
            <a:avLst/>
            <a:gdLst>
              <a:gd name="T0" fmla="*/ 2921 w 3098"/>
              <a:gd name="T1" fmla="*/ 763 h 3142"/>
              <a:gd name="T2" fmla="*/ 2876 w 3098"/>
              <a:gd name="T3" fmla="*/ 634 h 3142"/>
              <a:gd name="T4" fmla="*/ 2798 w 3098"/>
              <a:gd name="T5" fmla="*/ 592 h 3142"/>
              <a:gd name="T6" fmla="*/ 2780 w 3098"/>
              <a:gd name="T7" fmla="*/ 566 h 3142"/>
              <a:gd name="T8" fmla="*/ 2611 w 3098"/>
              <a:gd name="T9" fmla="*/ 465 h 3142"/>
              <a:gd name="T10" fmla="*/ 2512 w 3098"/>
              <a:gd name="T11" fmla="*/ 362 h 3142"/>
              <a:gd name="T12" fmla="*/ 1520 w 3098"/>
              <a:gd name="T13" fmla="*/ 21 h 3142"/>
              <a:gd name="T14" fmla="*/ 1358 w 3098"/>
              <a:gd name="T15" fmla="*/ 14 h 3142"/>
              <a:gd name="T16" fmla="*/ 1255 w 3098"/>
              <a:gd name="T17" fmla="*/ 26 h 3142"/>
              <a:gd name="T18" fmla="*/ 1065 w 3098"/>
              <a:gd name="T19" fmla="*/ 51 h 3142"/>
              <a:gd name="T20" fmla="*/ 773 w 3098"/>
              <a:gd name="T21" fmla="*/ 213 h 3142"/>
              <a:gd name="T22" fmla="*/ 703 w 3098"/>
              <a:gd name="T23" fmla="*/ 256 h 3142"/>
              <a:gd name="T24" fmla="*/ 395 w 3098"/>
              <a:gd name="T25" fmla="*/ 514 h 3142"/>
              <a:gd name="T26" fmla="*/ 390 w 3098"/>
              <a:gd name="T27" fmla="*/ 521 h 3142"/>
              <a:gd name="T28" fmla="*/ 313 w 3098"/>
              <a:gd name="T29" fmla="*/ 601 h 3142"/>
              <a:gd name="T30" fmla="*/ 303 w 3098"/>
              <a:gd name="T31" fmla="*/ 629 h 3142"/>
              <a:gd name="T32" fmla="*/ 200 w 3098"/>
              <a:gd name="T33" fmla="*/ 777 h 3142"/>
              <a:gd name="T34" fmla="*/ 169 w 3098"/>
              <a:gd name="T35" fmla="*/ 841 h 3142"/>
              <a:gd name="T36" fmla="*/ 158 w 3098"/>
              <a:gd name="T37" fmla="*/ 857 h 3142"/>
              <a:gd name="T38" fmla="*/ 0 w 3098"/>
              <a:gd name="T39" fmla="*/ 1532 h 3142"/>
              <a:gd name="T40" fmla="*/ 33 w 3098"/>
              <a:gd name="T41" fmla="*/ 1886 h 3142"/>
              <a:gd name="T42" fmla="*/ 52 w 3098"/>
              <a:gd name="T43" fmla="*/ 1971 h 3142"/>
              <a:gd name="T44" fmla="*/ 59 w 3098"/>
              <a:gd name="T45" fmla="*/ 2020 h 3142"/>
              <a:gd name="T46" fmla="*/ 129 w 3098"/>
              <a:gd name="T47" fmla="*/ 2255 h 3142"/>
              <a:gd name="T48" fmla="*/ 407 w 3098"/>
              <a:gd name="T49" fmla="*/ 2603 h 3142"/>
              <a:gd name="T50" fmla="*/ 580 w 3098"/>
              <a:gd name="T51" fmla="*/ 2744 h 3142"/>
              <a:gd name="T52" fmla="*/ 1234 w 3098"/>
              <a:gd name="T53" fmla="*/ 3033 h 3142"/>
              <a:gd name="T54" fmla="*/ 2197 w 3098"/>
              <a:gd name="T55" fmla="*/ 2892 h 3142"/>
              <a:gd name="T56" fmla="*/ 2749 w 3098"/>
              <a:gd name="T57" fmla="*/ 2469 h 3142"/>
              <a:gd name="T58" fmla="*/ 2878 w 3098"/>
              <a:gd name="T59" fmla="*/ 2330 h 3142"/>
              <a:gd name="T60" fmla="*/ 2940 w 3098"/>
              <a:gd name="T61" fmla="*/ 2187 h 3142"/>
              <a:gd name="T62" fmla="*/ 3069 w 3098"/>
              <a:gd name="T63" fmla="*/ 1590 h 3142"/>
              <a:gd name="T64" fmla="*/ 2040 w 3098"/>
              <a:gd name="T65" fmla="*/ 2958 h 3142"/>
              <a:gd name="T66" fmla="*/ 2040 w 3098"/>
              <a:gd name="T67" fmla="*/ 2958 h 3142"/>
              <a:gd name="T68" fmla="*/ 1168 w 3098"/>
              <a:gd name="T69" fmla="*/ 63 h 3142"/>
              <a:gd name="T70" fmla="*/ 1236 w 3098"/>
              <a:gd name="T71" fmla="*/ 49 h 3142"/>
              <a:gd name="T72" fmla="*/ 3048 w 3098"/>
              <a:gd name="T73" fmla="*/ 1534 h 3142"/>
              <a:gd name="T74" fmla="*/ 3036 w 3098"/>
              <a:gd name="T75" fmla="*/ 1323 h 3142"/>
              <a:gd name="T76" fmla="*/ 2918 w 3098"/>
              <a:gd name="T77" fmla="*/ 695 h 3142"/>
              <a:gd name="T78" fmla="*/ 2918 w 3098"/>
              <a:gd name="T79" fmla="*/ 695 h 3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98" h="3142">
                <a:moveTo>
                  <a:pt x="3097" y="1360"/>
                </a:moveTo>
                <a:cubicBezTo>
                  <a:pt x="3097" y="1261"/>
                  <a:pt x="3031" y="911"/>
                  <a:pt x="2921" y="763"/>
                </a:cubicBezTo>
                <a:cubicBezTo>
                  <a:pt x="2918" y="756"/>
                  <a:pt x="2853" y="670"/>
                  <a:pt x="2804" y="598"/>
                </a:cubicBezTo>
                <a:cubicBezTo>
                  <a:pt x="2829" y="614"/>
                  <a:pt x="2858" y="625"/>
                  <a:pt x="2876" y="634"/>
                </a:cubicBezTo>
                <a:cubicBezTo>
                  <a:pt x="2850" y="608"/>
                  <a:pt x="2822" y="582"/>
                  <a:pt x="2780" y="566"/>
                </a:cubicBezTo>
                <a:cubicBezTo>
                  <a:pt x="2786" y="574"/>
                  <a:pt x="2792" y="583"/>
                  <a:pt x="2798" y="592"/>
                </a:cubicBezTo>
                <a:cubicBezTo>
                  <a:pt x="2786" y="584"/>
                  <a:pt x="2777" y="574"/>
                  <a:pt x="2770" y="561"/>
                </a:cubicBezTo>
                <a:cubicBezTo>
                  <a:pt x="2773" y="561"/>
                  <a:pt x="2777" y="564"/>
                  <a:pt x="2780" y="566"/>
                </a:cubicBezTo>
                <a:cubicBezTo>
                  <a:pt x="2756" y="531"/>
                  <a:pt x="2740" y="505"/>
                  <a:pt x="2747" y="505"/>
                </a:cubicBezTo>
                <a:cubicBezTo>
                  <a:pt x="2695" y="498"/>
                  <a:pt x="2658" y="474"/>
                  <a:pt x="2611" y="465"/>
                </a:cubicBezTo>
                <a:cubicBezTo>
                  <a:pt x="2585" y="423"/>
                  <a:pt x="2535" y="401"/>
                  <a:pt x="2500" y="366"/>
                </a:cubicBezTo>
                <a:cubicBezTo>
                  <a:pt x="2505" y="366"/>
                  <a:pt x="2512" y="366"/>
                  <a:pt x="2512" y="362"/>
                </a:cubicBezTo>
                <a:cubicBezTo>
                  <a:pt x="2474" y="362"/>
                  <a:pt x="2451" y="326"/>
                  <a:pt x="2425" y="315"/>
                </a:cubicBezTo>
                <a:cubicBezTo>
                  <a:pt x="2171" y="129"/>
                  <a:pt x="1859" y="21"/>
                  <a:pt x="1520" y="21"/>
                </a:cubicBezTo>
                <a:cubicBezTo>
                  <a:pt x="1452" y="21"/>
                  <a:pt x="1384" y="26"/>
                  <a:pt x="1318" y="35"/>
                </a:cubicBezTo>
                <a:cubicBezTo>
                  <a:pt x="1330" y="30"/>
                  <a:pt x="1342" y="28"/>
                  <a:pt x="1358" y="14"/>
                </a:cubicBezTo>
                <a:cubicBezTo>
                  <a:pt x="1368" y="26"/>
                  <a:pt x="1391" y="18"/>
                  <a:pt x="1391" y="7"/>
                </a:cubicBezTo>
                <a:cubicBezTo>
                  <a:pt x="1332" y="0"/>
                  <a:pt x="1325" y="37"/>
                  <a:pt x="1255" y="26"/>
                </a:cubicBezTo>
                <a:cubicBezTo>
                  <a:pt x="1267" y="21"/>
                  <a:pt x="1274" y="30"/>
                  <a:pt x="1281" y="18"/>
                </a:cubicBezTo>
                <a:cubicBezTo>
                  <a:pt x="1180" y="18"/>
                  <a:pt x="1137" y="37"/>
                  <a:pt x="1065" y="51"/>
                </a:cubicBezTo>
                <a:cubicBezTo>
                  <a:pt x="1060" y="58"/>
                  <a:pt x="1053" y="65"/>
                  <a:pt x="1046" y="70"/>
                </a:cubicBezTo>
                <a:cubicBezTo>
                  <a:pt x="952" y="115"/>
                  <a:pt x="862" y="164"/>
                  <a:pt x="773" y="213"/>
                </a:cubicBezTo>
                <a:cubicBezTo>
                  <a:pt x="754" y="223"/>
                  <a:pt x="738" y="232"/>
                  <a:pt x="721" y="244"/>
                </a:cubicBezTo>
                <a:cubicBezTo>
                  <a:pt x="714" y="249"/>
                  <a:pt x="707" y="251"/>
                  <a:pt x="703" y="256"/>
                </a:cubicBezTo>
                <a:lnTo>
                  <a:pt x="700" y="258"/>
                </a:lnTo>
                <a:cubicBezTo>
                  <a:pt x="588" y="331"/>
                  <a:pt x="484" y="416"/>
                  <a:pt x="395" y="514"/>
                </a:cubicBezTo>
                <a:cubicBezTo>
                  <a:pt x="393" y="514"/>
                  <a:pt x="390" y="517"/>
                  <a:pt x="390" y="517"/>
                </a:cubicBezTo>
                <a:lnTo>
                  <a:pt x="390" y="521"/>
                </a:lnTo>
                <a:cubicBezTo>
                  <a:pt x="369" y="545"/>
                  <a:pt x="350" y="568"/>
                  <a:pt x="331" y="592"/>
                </a:cubicBezTo>
                <a:cubicBezTo>
                  <a:pt x="320" y="589"/>
                  <a:pt x="322" y="601"/>
                  <a:pt x="313" y="601"/>
                </a:cubicBezTo>
                <a:cubicBezTo>
                  <a:pt x="315" y="608"/>
                  <a:pt x="313" y="615"/>
                  <a:pt x="310" y="620"/>
                </a:cubicBezTo>
                <a:cubicBezTo>
                  <a:pt x="308" y="622"/>
                  <a:pt x="306" y="627"/>
                  <a:pt x="303" y="629"/>
                </a:cubicBezTo>
                <a:cubicBezTo>
                  <a:pt x="284" y="648"/>
                  <a:pt x="249" y="660"/>
                  <a:pt x="256" y="690"/>
                </a:cubicBezTo>
                <a:cubicBezTo>
                  <a:pt x="228" y="707"/>
                  <a:pt x="205" y="740"/>
                  <a:pt x="200" y="777"/>
                </a:cubicBezTo>
                <a:cubicBezTo>
                  <a:pt x="181" y="787"/>
                  <a:pt x="162" y="820"/>
                  <a:pt x="158" y="841"/>
                </a:cubicBezTo>
                <a:lnTo>
                  <a:pt x="169" y="841"/>
                </a:lnTo>
                <a:cubicBezTo>
                  <a:pt x="167" y="846"/>
                  <a:pt x="165" y="848"/>
                  <a:pt x="162" y="853"/>
                </a:cubicBezTo>
                <a:cubicBezTo>
                  <a:pt x="160" y="853"/>
                  <a:pt x="158" y="855"/>
                  <a:pt x="158" y="857"/>
                </a:cubicBezTo>
                <a:cubicBezTo>
                  <a:pt x="158" y="857"/>
                  <a:pt x="158" y="860"/>
                  <a:pt x="160" y="860"/>
                </a:cubicBezTo>
                <a:cubicBezTo>
                  <a:pt x="59" y="1062"/>
                  <a:pt x="0" y="1292"/>
                  <a:pt x="0" y="1532"/>
                </a:cubicBezTo>
                <a:cubicBezTo>
                  <a:pt x="0" y="1637"/>
                  <a:pt x="12" y="1743"/>
                  <a:pt x="33" y="1844"/>
                </a:cubicBezTo>
                <a:lnTo>
                  <a:pt x="33" y="1886"/>
                </a:lnTo>
                <a:cubicBezTo>
                  <a:pt x="33" y="1893"/>
                  <a:pt x="42" y="1903"/>
                  <a:pt x="45" y="1910"/>
                </a:cubicBezTo>
                <a:cubicBezTo>
                  <a:pt x="47" y="1919"/>
                  <a:pt x="52" y="1969"/>
                  <a:pt x="52" y="1971"/>
                </a:cubicBezTo>
                <a:cubicBezTo>
                  <a:pt x="52" y="1971"/>
                  <a:pt x="35" y="1980"/>
                  <a:pt x="40" y="1983"/>
                </a:cubicBezTo>
                <a:cubicBezTo>
                  <a:pt x="47" y="1995"/>
                  <a:pt x="49" y="2011"/>
                  <a:pt x="59" y="2020"/>
                </a:cubicBezTo>
                <a:cubicBezTo>
                  <a:pt x="54" y="2034"/>
                  <a:pt x="52" y="2053"/>
                  <a:pt x="66" y="2070"/>
                </a:cubicBezTo>
                <a:cubicBezTo>
                  <a:pt x="73" y="2143"/>
                  <a:pt x="113" y="2192"/>
                  <a:pt x="129" y="2255"/>
                </a:cubicBezTo>
                <a:cubicBezTo>
                  <a:pt x="158" y="2272"/>
                  <a:pt x="176" y="2300"/>
                  <a:pt x="183" y="2338"/>
                </a:cubicBezTo>
                <a:cubicBezTo>
                  <a:pt x="273" y="2410"/>
                  <a:pt x="313" y="2535"/>
                  <a:pt x="407" y="2603"/>
                </a:cubicBezTo>
                <a:cubicBezTo>
                  <a:pt x="404" y="2629"/>
                  <a:pt x="442" y="2636"/>
                  <a:pt x="463" y="2652"/>
                </a:cubicBezTo>
                <a:cubicBezTo>
                  <a:pt x="503" y="2683"/>
                  <a:pt x="536" y="2730"/>
                  <a:pt x="580" y="2744"/>
                </a:cubicBezTo>
                <a:lnTo>
                  <a:pt x="580" y="2756"/>
                </a:lnTo>
                <a:cubicBezTo>
                  <a:pt x="618" y="2775"/>
                  <a:pt x="731" y="2925"/>
                  <a:pt x="1234" y="3033"/>
                </a:cubicBezTo>
                <a:cubicBezTo>
                  <a:pt x="1734" y="3141"/>
                  <a:pt x="2061" y="2993"/>
                  <a:pt x="2141" y="2955"/>
                </a:cubicBezTo>
                <a:cubicBezTo>
                  <a:pt x="2150" y="2925"/>
                  <a:pt x="2176" y="2911"/>
                  <a:pt x="2197" y="2892"/>
                </a:cubicBezTo>
                <a:cubicBezTo>
                  <a:pt x="2378" y="2803"/>
                  <a:pt x="2538" y="2681"/>
                  <a:pt x="2669" y="2530"/>
                </a:cubicBezTo>
                <a:cubicBezTo>
                  <a:pt x="2695" y="2509"/>
                  <a:pt x="2716" y="2483"/>
                  <a:pt x="2749" y="2469"/>
                </a:cubicBezTo>
                <a:cubicBezTo>
                  <a:pt x="2763" y="2446"/>
                  <a:pt x="2787" y="2396"/>
                  <a:pt x="2810" y="2406"/>
                </a:cubicBezTo>
                <a:cubicBezTo>
                  <a:pt x="2827" y="2380"/>
                  <a:pt x="2855" y="2366"/>
                  <a:pt x="2878" y="2330"/>
                </a:cubicBezTo>
                <a:cubicBezTo>
                  <a:pt x="2857" y="2335"/>
                  <a:pt x="2857" y="2361"/>
                  <a:pt x="2841" y="2368"/>
                </a:cubicBezTo>
                <a:cubicBezTo>
                  <a:pt x="2876" y="2312"/>
                  <a:pt x="2928" y="2255"/>
                  <a:pt x="2940" y="2187"/>
                </a:cubicBezTo>
                <a:cubicBezTo>
                  <a:pt x="2970" y="2157"/>
                  <a:pt x="2972" y="2096"/>
                  <a:pt x="3001" y="2056"/>
                </a:cubicBezTo>
                <a:cubicBezTo>
                  <a:pt x="3031" y="1924"/>
                  <a:pt x="3083" y="1717"/>
                  <a:pt x="3069" y="1590"/>
                </a:cubicBezTo>
                <a:cubicBezTo>
                  <a:pt x="3095" y="1510"/>
                  <a:pt x="3071" y="1421"/>
                  <a:pt x="3097" y="1360"/>
                </a:cubicBezTo>
                <a:close/>
                <a:moveTo>
                  <a:pt x="2040" y="2958"/>
                </a:moveTo>
                <a:cubicBezTo>
                  <a:pt x="2028" y="2965"/>
                  <a:pt x="2014" y="2970"/>
                  <a:pt x="1997" y="2972"/>
                </a:cubicBezTo>
                <a:lnTo>
                  <a:pt x="2040" y="2958"/>
                </a:lnTo>
                <a:close/>
                <a:moveTo>
                  <a:pt x="1236" y="49"/>
                </a:moveTo>
                <a:cubicBezTo>
                  <a:pt x="1213" y="54"/>
                  <a:pt x="1191" y="58"/>
                  <a:pt x="1168" y="63"/>
                </a:cubicBezTo>
                <a:cubicBezTo>
                  <a:pt x="1191" y="42"/>
                  <a:pt x="1234" y="44"/>
                  <a:pt x="1248" y="37"/>
                </a:cubicBezTo>
                <a:cubicBezTo>
                  <a:pt x="1243" y="42"/>
                  <a:pt x="1238" y="44"/>
                  <a:pt x="1236" y="49"/>
                </a:cubicBezTo>
                <a:close/>
                <a:moveTo>
                  <a:pt x="3045" y="1581"/>
                </a:moveTo>
                <a:cubicBezTo>
                  <a:pt x="3045" y="1565"/>
                  <a:pt x="3048" y="1550"/>
                  <a:pt x="3048" y="1534"/>
                </a:cubicBezTo>
                <a:cubicBezTo>
                  <a:pt x="3048" y="1473"/>
                  <a:pt x="3043" y="1414"/>
                  <a:pt x="3036" y="1355"/>
                </a:cubicBezTo>
                <a:lnTo>
                  <a:pt x="3036" y="1323"/>
                </a:lnTo>
                <a:cubicBezTo>
                  <a:pt x="3055" y="1402"/>
                  <a:pt x="3062" y="1496"/>
                  <a:pt x="3045" y="1581"/>
                </a:cubicBezTo>
                <a:close/>
                <a:moveTo>
                  <a:pt x="2918" y="695"/>
                </a:moveTo>
                <a:cubicBezTo>
                  <a:pt x="2914" y="676"/>
                  <a:pt x="2890" y="655"/>
                  <a:pt x="2874" y="662"/>
                </a:cubicBezTo>
                <a:cubicBezTo>
                  <a:pt x="2893" y="667"/>
                  <a:pt x="2902" y="700"/>
                  <a:pt x="2918" y="695"/>
                </a:cubicBezTo>
                <a:close/>
              </a:path>
            </a:pathLst>
          </a:custGeom>
          <a:solidFill>
            <a:srgbClr val="C6DFEA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9428D1-4F1B-4269-92F5-EE9B9FC81310}"/>
              </a:ext>
            </a:extLst>
          </p:cNvPr>
          <p:cNvSpPr txBox="1"/>
          <p:nvPr/>
        </p:nvSpPr>
        <p:spPr>
          <a:xfrm>
            <a:off x="1514258" y="2283391"/>
            <a:ext cx="23169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Data Scientist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Data to train data science models</a:t>
            </a:r>
            <a:endParaRPr lang="en-AU" sz="2000" dirty="0">
              <a:latin typeface="Avenir Next LT Pro" panose="020B05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6B99CD-529D-4A3A-9263-7CC8EF38ACF6}"/>
              </a:ext>
            </a:extLst>
          </p:cNvPr>
          <p:cNvSpPr txBox="1"/>
          <p:nvPr/>
        </p:nvSpPr>
        <p:spPr>
          <a:xfrm>
            <a:off x="3952929" y="4155097"/>
            <a:ext cx="23169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Investors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Gather stock prices, financial info &amp; market news</a:t>
            </a:r>
            <a:endParaRPr lang="en-AU" sz="2000" dirty="0">
              <a:latin typeface="Avenir Next LT Pro" panose="020B05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D21D6A-2DCB-4102-8ED8-5D599A96441C}"/>
              </a:ext>
            </a:extLst>
          </p:cNvPr>
          <p:cNvSpPr txBox="1"/>
          <p:nvPr/>
        </p:nvSpPr>
        <p:spPr>
          <a:xfrm>
            <a:off x="6269919" y="1990442"/>
            <a:ext cx="23169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BI Analyst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Data to create dashboards and business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insights</a:t>
            </a:r>
            <a:endParaRPr lang="en-AU" sz="2000" dirty="0">
              <a:latin typeface="Avenir Next LT Pro" panose="020B05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0B99A3-6D8D-48D7-92C8-1C54482A30F1}"/>
              </a:ext>
            </a:extLst>
          </p:cNvPr>
          <p:cNvSpPr txBox="1"/>
          <p:nvPr/>
        </p:nvSpPr>
        <p:spPr>
          <a:xfrm>
            <a:off x="8718482" y="3974186"/>
            <a:ext cx="23169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Job Seekers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Get contact info of recruiters and department heads/directors</a:t>
            </a:r>
            <a:endParaRPr lang="en-AU" sz="20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Placeholder 14" descr="Painted background.">
            <a:extLst>
              <a:ext uri="{FF2B5EF4-FFF2-40B4-BE49-F238E27FC236}">
                <a16:creationId xmlns:a16="http://schemas.microsoft.com/office/drawing/2014/main" id="{153E2E4D-CD5A-4C75-B2D1-CB8E3BF3CD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2" y="401253"/>
            <a:ext cx="11270796" cy="1417459"/>
          </a:xfrm>
          <a:prstGeom prst="rect">
            <a:avLst/>
          </a:prstGeom>
          <a:solidFill>
            <a:srgbClr val="C6DFEA">
              <a:alpha val="84000"/>
            </a:srgb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B92EA-30B9-4269-B27B-C62F402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Italo Medium" panose="02000000000000000000" pitchFamily="2" charset="0"/>
              </a:rPr>
              <a:t>How does it work?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17AD6E-3B3F-4476-AEDB-0AA0DB7E1829}"/>
              </a:ext>
            </a:extLst>
          </p:cNvPr>
          <p:cNvSpPr txBox="1"/>
          <p:nvPr/>
        </p:nvSpPr>
        <p:spPr>
          <a:xfrm>
            <a:off x="1002551" y="3136612"/>
            <a:ext cx="5966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venir Next LT Pro" panose="020B0504020202020204" pitchFamily="34" charset="0"/>
              </a:rPr>
              <a:t>Let’s do a little experiment! </a:t>
            </a:r>
            <a:endParaRPr lang="en-AU" sz="3200" dirty="0">
              <a:latin typeface="Avenir Next LT Pro" panose="020B0504020202020204" pitchFamily="34" charset="0"/>
            </a:endParaRPr>
          </a:p>
        </p:txBody>
      </p:sp>
      <p:grpSp>
        <p:nvGrpSpPr>
          <p:cNvPr id="39" name="Group 38" descr="A pie chart on a display board. Illustration.">
            <a:extLst>
              <a:ext uri="{FF2B5EF4-FFF2-40B4-BE49-F238E27FC236}">
                <a16:creationId xmlns:a16="http://schemas.microsoft.com/office/drawing/2014/main" id="{298D7EE0-8CEC-4C3F-86A1-AC49AF925F52}"/>
              </a:ext>
            </a:extLst>
          </p:cNvPr>
          <p:cNvGrpSpPr>
            <a:grpSpLocks noChangeAspect="1"/>
          </p:cNvGrpSpPr>
          <p:nvPr/>
        </p:nvGrpSpPr>
        <p:grpSpPr>
          <a:xfrm>
            <a:off x="7920930" y="3345760"/>
            <a:ext cx="1973699" cy="2052646"/>
            <a:chOff x="2822402" y="1780201"/>
            <a:chExt cx="1332000" cy="1385280"/>
          </a:xfrm>
        </p:grpSpPr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0B3A81D-D491-41FF-850E-C668CDBA51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22402" y="1780201"/>
              <a:ext cx="1332000" cy="1385280"/>
            </a:xfrm>
            <a:custGeom>
              <a:avLst/>
              <a:gdLst>
                <a:gd name="T0" fmla="*/ 3935 w 4077"/>
                <a:gd name="T1" fmla="*/ 2639 h 4243"/>
                <a:gd name="T2" fmla="*/ 3963 w 4077"/>
                <a:gd name="T3" fmla="*/ 1559 h 4243"/>
                <a:gd name="T4" fmla="*/ 3899 w 4077"/>
                <a:gd name="T5" fmla="*/ 285 h 4243"/>
                <a:gd name="T6" fmla="*/ 3125 w 4077"/>
                <a:gd name="T7" fmla="*/ 171 h 4243"/>
                <a:gd name="T8" fmla="*/ 2102 w 4077"/>
                <a:gd name="T9" fmla="*/ 41 h 4243"/>
                <a:gd name="T10" fmla="*/ 1746 w 4077"/>
                <a:gd name="T11" fmla="*/ 87 h 4243"/>
                <a:gd name="T12" fmla="*/ 1549 w 4077"/>
                <a:gd name="T13" fmla="*/ 179 h 4243"/>
                <a:gd name="T14" fmla="*/ 181 w 4077"/>
                <a:gd name="T15" fmla="*/ 221 h 4243"/>
                <a:gd name="T16" fmla="*/ 115 w 4077"/>
                <a:gd name="T17" fmla="*/ 695 h 4243"/>
                <a:gd name="T18" fmla="*/ 122 w 4077"/>
                <a:gd name="T19" fmla="*/ 2068 h 4243"/>
                <a:gd name="T20" fmla="*/ 57 w 4077"/>
                <a:gd name="T21" fmla="*/ 2615 h 4243"/>
                <a:gd name="T22" fmla="*/ 427 w 4077"/>
                <a:gd name="T23" fmla="*/ 3004 h 4243"/>
                <a:gd name="T24" fmla="*/ 2038 w 4077"/>
                <a:gd name="T25" fmla="*/ 3040 h 4243"/>
                <a:gd name="T26" fmla="*/ 1717 w 4077"/>
                <a:gd name="T27" fmla="*/ 4134 h 4243"/>
                <a:gd name="T28" fmla="*/ 2408 w 4077"/>
                <a:gd name="T29" fmla="*/ 3922 h 4243"/>
                <a:gd name="T30" fmla="*/ 2609 w 4077"/>
                <a:gd name="T31" fmla="*/ 3986 h 4243"/>
                <a:gd name="T32" fmla="*/ 2170 w 4077"/>
                <a:gd name="T33" fmla="*/ 3537 h 4243"/>
                <a:gd name="T34" fmla="*/ 3502 w 4077"/>
                <a:gd name="T35" fmla="*/ 3051 h 4243"/>
                <a:gd name="T36" fmla="*/ 4034 w 4077"/>
                <a:gd name="T37" fmla="*/ 2991 h 4243"/>
                <a:gd name="T38" fmla="*/ 1952 w 4077"/>
                <a:gd name="T39" fmla="*/ 107 h 4243"/>
                <a:gd name="T40" fmla="*/ 2031 w 4077"/>
                <a:gd name="T41" fmla="*/ 175 h 4243"/>
                <a:gd name="T42" fmla="*/ 1868 w 4077"/>
                <a:gd name="T43" fmla="*/ 112 h 4243"/>
                <a:gd name="T44" fmla="*/ 759 w 4077"/>
                <a:gd name="T45" fmla="*/ 257 h 4243"/>
                <a:gd name="T46" fmla="*/ 2917 w 4077"/>
                <a:gd name="T47" fmla="*/ 268 h 4243"/>
                <a:gd name="T48" fmla="*/ 3809 w 4077"/>
                <a:gd name="T49" fmla="*/ 335 h 4243"/>
                <a:gd name="T50" fmla="*/ 3833 w 4077"/>
                <a:gd name="T51" fmla="*/ 449 h 4243"/>
                <a:gd name="T52" fmla="*/ 3839 w 4077"/>
                <a:gd name="T53" fmla="*/ 511 h 4243"/>
                <a:gd name="T54" fmla="*/ 3848 w 4077"/>
                <a:gd name="T55" fmla="*/ 2116 h 4243"/>
                <a:gd name="T56" fmla="*/ 3696 w 4077"/>
                <a:gd name="T57" fmla="*/ 2632 h 4243"/>
                <a:gd name="T58" fmla="*/ 2006 w 4077"/>
                <a:gd name="T59" fmla="*/ 2610 h 4243"/>
                <a:gd name="T60" fmla="*/ 801 w 4077"/>
                <a:gd name="T61" fmla="*/ 2606 h 4243"/>
                <a:gd name="T62" fmla="*/ 221 w 4077"/>
                <a:gd name="T63" fmla="*/ 2134 h 4243"/>
                <a:gd name="T64" fmla="*/ 205 w 4077"/>
                <a:gd name="T65" fmla="*/ 761 h 4243"/>
                <a:gd name="T66" fmla="*/ 3979 w 4077"/>
                <a:gd name="T67" fmla="*/ 2879 h 4243"/>
                <a:gd name="T68" fmla="*/ 3980 w 4077"/>
                <a:gd name="T69" fmla="*/ 2873 h 4243"/>
                <a:gd name="T70" fmla="*/ 3767 w 4077"/>
                <a:gd name="T71" fmla="*/ 2934 h 4243"/>
                <a:gd name="T72" fmla="*/ 2295 w 4077"/>
                <a:gd name="T73" fmla="*/ 2950 h 4243"/>
                <a:gd name="T74" fmla="*/ 641 w 4077"/>
                <a:gd name="T75" fmla="*/ 2936 h 4243"/>
                <a:gd name="T76" fmla="*/ 136 w 4077"/>
                <a:gd name="T77" fmla="*/ 2867 h 4243"/>
                <a:gd name="T78" fmla="*/ 175 w 4077"/>
                <a:gd name="T79" fmla="*/ 2678 h 4243"/>
                <a:gd name="T80" fmla="*/ 766 w 4077"/>
                <a:gd name="T81" fmla="*/ 2692 h 4243"/>
                <a:gd name="T82" fmla="*/ 1951 w 4077"/>
                <a:gd name="T83" fmla="*/ 2699 h 4243"/>
                <a:gd name="T84" fmla="*/ 3593 w 4077"/>
                <a:gd name="T85" fmla="*/ 2722 h 4243"/>
                <a:gd name="T86" fmla="*/ 3984 w 4077"/>
                <a:gd name="T87" fmla="*/ 2728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77" h="4243">
                  <a:moveTo>
                    <a:pt x="4076" y="2716"/>
                  </a:moveTo>
                  <a:cubicBezTo>
                    <a:pt x="4076" y="2676"/>
                    <a:pt x="4068" y="2660"/>
                    <a:pt x="4022" y="2647"/>
                  </a:cubicBezTo>
                  <a:cubicBezTo>
                    <a:pt x="3994" y="2639"/>
                    <a:pt x="3964" y="2639"/>
                    <a:pt x="3935" y="2639"/>
                  </a:cubicBezTo>
                  <a:cubicBezTo>
                    <a:pt x="3937" y="2614"/>
                    <a:pt x="3937" y="2550"/>
                    <a:pt x="3938" y="2526"/>
                  </a:cubicBezTo>
                  <a:cubicBezTo>
                    <a:pt x="3941" y="2450"/>
                    <a:pt x="3944" y="2345"/>
                    <a:pt x="3947" y="2269"/>
                  </a:cubicBezTo>
                  <a:cubicBezTo>
                    <a:pt x="3955" y="2033"/>
                    <a:pt x="3962" y="1796"/>
                    <a:pt x="3963" y="1559"/>
                  </a:cubicBezTo>
                  <a:cubicBezTo>
                    <a:pt x="3965" y="1304"/>
                    <a:pt x="3965" y="1049"/>
                    <a:pt x="3955" y="794"/>
                  </a:cubicBezTo>
                  <a:cubicBezTo>
                    <a:pt x="3951" y="694"/>
                    <a:pt x="3946" y="594"/>
                    <a:pt x="3936" y="494"/>
                  </a:cubicBezTo>
                  <a:cubicBezTo>
                    <a:pt x="3929" y="425"/>
                    <a:pt x="3922" y="351"/>
                    <a:pt x="3899" y="285"/>
                  </a:cubicBezTo>
                  <a:cubicBezTo>
                    <a:pt x="3878" y="225"/>
                    <a:pt x="3845" y="187"/>
                    <a:pt x="3781" y="180"/>
                  </a:cubicBezTo>
                  <a:cubicBezTo>
                    <a:pt x="3741" y="176"/>
                    <a:pt x="3699" y="176"/>
                    <a:pt x="3659" y="175"/>
                  </a:cubicBezTo>
                  <a:cubicBezTo>
                    <a:pt x="3481" y="170"/>
                    <a:pt x="3303" y="171"/>
                    <a:pt x="3125" y="171"/>
                  </a:cubicBezTo>
                  <a:cubicBezTo>
                    <a:pt x="2869" y="170"/>
                    <a:pt x="2613" y="172"/>
                    <a:pt x="2358" y="173"/>
                  </a:cubicBezTo>
                  <a:cubicBezTo>
                    <a:pt x="2301" y="173"/>
                    <a:pt x="2207" y="174"/>
                    <a:pt x="2150" y="174"/>
                  </a:cubicBezTo>
                  <a:cubicBezTo>
                    <a:pt x="2151" y="106"/>
                    <a:pt x="2152" y="88"/>
                    <a:pt x="2102" y="41"/>
                  </a:cubicBezTo>
                  <a:cubicBezTo>
                    <a:pt x="2059" y="0"/>
                    <a:pt x="2030" y="15"/>
                    <a:pt x="1978" y="27"/>
                  </a:cubicBezTo>
                  <a:cubicBezTo>
                    <a:pt x="1925" y="39"/>
                    <a:pt x="1866" y="55"/>
                    <a:pt x="1804" y="51"/>
                  </a:cubicBezTo>
                  <a:cubicBezTo>
                    <a:pt x="1775" y="49"/>
                    <a:pt x="1743" y="57"/>
                    <a:pt x="1746" y="87"/>
                  </a:cubicBezTo>
                  <a:cubicBezTo>
                    <a:pt x="1749" y="124"/>
                    <a:pt x="1760" y="122"/>
                    <a:pt x="1767" y="158"/>
                  </a:cubicBezTo>
                  <a:cubicBezTo>
                    <a:pt x="1768" y="164"/>
                    <a:pt x="1769" y="171"/>
                    <a:pt x="1770" y="177"/>
                  </a:cubicBezTo>
                  <a:cubicBezTo>
                    <a:pt x="1697" y="178"/>
                    <a:pt x="1623" y="178"/>
                    <a:pt x="1549" y="179"/>
                  </a:cubicBezTo>
                  <a:cubicBezTo>
                    <a:pt x="1326" y="181"/>
                    <a:pt x="1103" y="182"/>
                    <a:pt x="880" y="185"/>
                  </a:cubicBezTo>
                  <a:cubicBezTo>
                    <a:pt x="767" y="187"/>
                    <a:pt x="654" y="190"/>
                    <a:pt x="541" y="193"/>
                  </a:cubicBezTo>
                  <a:cubicBezTo>
                    <a:pt x="419" y="195"/>
                    <a:pt x="300" y="190"/>
                    <a:pt x="181" y="221"/>
                  </a:cubicBezTo>
                  <a:cubicBezTo>
                    <a:pt x="154" y="228"/>
                    <a:pt x="146" y="250"/>
                    <a:pt x="150" y="270"/>
                  </a:cubicBezTo>
                  <a:cubicBezTo>
                    <a:pt x="131" y="331"/>
                    <a:pt x="129" y="399"/>
                    <a:pt x="126" y="462"/>
                  </a:cubicBezTo>
                  <a:cubicBezTo>
                    <a:pt x="122" y="540"/>
                    <a:pt x="118" y="617"/>
                    <a:pt x="115" y="695"/>
                  </a:cubicBezTo>
                  <a:cubicBezTo>
                    <a:pt x="111" y="851"/>
                    <a:pt x="105" y="1007"/>
                    <a:pt x="107" y="1162"/>
                  </a:cubicBezTo>
                  <a:cubicBezTo>
                    <a:pt x="109" y="1312"/>
                    <a:pt x="119" y="1461"/>
                    <a:pt x="121" y="1611"/>
                  </a:cubicBezTo>
                  <a:cubicBezTo>
                    <a:pt x="124" y="1763"/>
                    <a:pt x="122" y="1916"/>
                    <a:pt x="122" y="2068"/>
                  </a:cubicBezTo>
                  <a:cubicBezTo>
                    <a:pt x="122" y="2231"/>
                    <a:pt x="127" y="2393"/>
                    <a:pt x="130" y="2556"/>
                  </a:cubicBezTo>
                  <a:cubicBezTo>
                    <a:pt x="122" y="2559"/>
                    <a:pt x="113" y="2562"/>
                    <a:pt x="105" y="2566"/>
                  </a:cubicBezTo>
                  <a:cubicBezTo>
                    <a:pt x="80" y="2568"/>
                    <a:pt x="56" y="2588"/>
                    <a:pt x="57" y="2615"/>
                  </a:cubicBezTo>
                  <a:cubicBezTo>
                    <a:pt x="45" y="2725"/>
                    <a:pt x="0" y="2824"/>
                    <a:pt x="69" y="2923"/>
                  </a:cubicBezTo>
                  <a:cubicBezTo>
                    <a:pt x="108" y="2979"/>
                    <a:pt x="174" y="2993"/>
                    <a:pt x="238" y="2995"/>
                  </a:cubicBezTo>
                  <a:cubicBezTo>
                    <a:pt x="301" y="2997"/>
                    <a:pt x="364" y="2998"/>
                    <a:pt x="427" y="3004"/>
                  </a:cubicBezTo>
                  <a:cubicBezTo>
                    <a:pt x="568" y="3016"/>
                    <a:pt x="707" y="3016"/>
                    <a:pt x="848" y="3017"/>
                  </a:cubicBezTo>
                  <a:cubicBezTo>
                    <a:pt x="991" y="3019"/>
                    <a:pt x="1134" y="3024"/>
                    <a:pt x="1276" y="3028"/>
                  </a:cubicBezTo>
                  <a:cubicBezTo>
                    <a:pt x="1372" y="3031"/>
                    <a:pt x="1693" y="3036"/>
                    <a:pt x="2038" y="3040"/>
                  </a:cubicBezTo>
                  <a:cubicBezTo>
                    <a:pt x="2057" y="3212"/>
                    <a:pt x="2065" y="3384"/>
                    <a:pt x="2060" y="3557"/>
                  </a:cubicBezTo>
                  <a:cubicBezTo>
                    <a:pt x="1923" y="3726"/>
                    <a:pt x="1783" y="3893"/>
                    <a:pt x="1639" y="4056"/>
                  </a:cubicBezTo>
                  <a:cubicBezTo>
                    <a:pt x="1592" y="4109"/>
                    <a:pt x="1670" y="4187"/>
                    <a:pt x="1717" y="4134"/>
                  </a:cubicBezTo>
                  <a:cubicBezTo>
                    <a:pt x="1858" y="3975"/>
                    <a:pt x="1994" y="3813"/>
                    <a:pt x="2127" y="3647"/>
                  </a:cubicBezTo>
                  <a:cubicBezTo>
                    <a:pt x="2128" y="3647"/>
                    <a:pt x="2129" y="3647"/>
                    <a:pt x="2130" y="3647"/>
                  </a:cubicBezTo>
                  <a:cubicBezTo>
                    <a:pt x="2227" y="3734"/>
                    <a:pt x="2320" y="3826"/>
                    <a:pt x="2408" y="3922"/>
                  </a:cubicBezTo>
                  <a:cubicBezTo>
                    <a:pt x="2497" y="4020"/>
                    <a:pt x="2574" y="4137"/>
                    <a:pt x="2689" y="4206"/>
                  </a:cubicBezTo>
                  <a:cubicBezTo>
                    <a:pt x="2750" y="4242"/>
                    <a:pt x="2806" y="4147"/>
                    <a:pt x="2745" y="4110"/>
                  </a:cubicBezTo>
                  <a:cubicBezTo>
                    <a:pt x="2691" y="4078"/>
                    <a:pt x="2649" y="4033"/>
                    <a:pt x="2609" y="3986"/>
                  </a:cubicBezTo>
                  <a:cubicBezTo>
                    <a:pt x="2566" y="3935"/>
                    <a:pt x="2522" y="3884"/>
                    <a:pt x="2477" y="3834"/>
                  </a:cubicBezTo>
                  <a:cubicBezTo>
                    <a:pt x="2383" y="3732"/>
                    <a:pt x="2285" y="3636"/>
                    <a:pt x="2181" y="3545"/>
                  </a:cubicBezTo>
                  <a:cubicBezTo>
                    <a:pt x="2178" y="3542"/>
                    <a:pt x="2174" y="3539"/>
                    <a:pt x="2170" y="3537"/>
                  </a:cubicBezTo>
                  <a:cubicBezTo>
                    <a:pt x="2174" y="3372"/>
                    <a:pt x="2167" y="3206"/>
                    <a:pt x="2148" y="3042"/>
                  </a:cubicBezTo>
                  <a:cubicBezTo>
                    <a:pt x="2509" y="3046"/>
                    <a:pt x="2872" y="3051"/>
                    <a:pt x="3010" y="3053"/>
                  </a:cubicBezTo>
                  <a:cubicBezTo>
                    <a:pt x="3173" y="3055"/>
                    <a:pt x="3338" y="3055"/>
                    <a:pt x="3502" y="3051"/>
                  </a:cubicBezTo>
                  <a:cubicBezTo>
                    <a:pt x="3581" y="3049"/>
                    <a:pt x="3659" y="3046"/>
                    <a:pt x="3738" y="3040"/>
                  </a:cubicBezTo>
                  <a:cubicBezTo>
                    <a:pt x="3823" y="3034"/>
                    <a:pt x="3864" y="3037"/>
                    <a:pt x="3946" y="3013"/>
                  </a:cubicBezTo>
                  <a:cubicBezTo>
                    <a:pt x="3975" y="3004"/>
                    <a:pt x="4002" y="3021"/>
                    <a:pt x="4034" y="2991"/>
                  </a:cubicBezTo>
                  <a:cubicBezTo>
                    <a:pt x="4072" y="2956"/>
                    <a:pt x="4069" y="2933"/>
                    <a:pt x="4069" y="2881"/>
                  </a:cubicBezTo>
                  <a:cubicBezTo>
                    <a:pt x="4068" y="2813"/>
                    <a:pt x="4075" y="2784"/>
                    <a:pt x="4076" y="2716"/>
                  </a:cubicBezTo>
                  <a:close/>
                  <a:moveTo>
                    <a:pt x="1952" y="107"/>
                  </a:moveTo>
                  <a:cubicBezTo>
                    <a:pt x="1960" y="107"/>
                    <a:pt x="2005" y="100"/>
                    <a:pt x="2035" y="96"/>
                  </a:cubicBezTo>
                  <a:cubicBezTo>
                    <a:pt x="2034" y="108"/>
                    <a:pt x="2034" y="120"/>
                    <a:pt x="2033" y="132"/>
                  </a:cubicBezTo>
                  <a:cubicBezTo>
                    <a:pt x="2033" y="147"/>
                    <a:pt x="2032" y="161"/>
                    <a:pt x="2031" y="175"/>
                  </a:cubicBezTo>
                  <a:cubicBezTo>
                    <a:pt x="1978" y="176"/>
                    <a:pt x="1926" y="176"/>
                    <a:pt x="1874" y="176"/>
                  </a:cubicBezTo>
                  <a:cubicBezTo>
                    <a:pt x="1874" y="173"/>
                    <a:pt x="1874" y="170"/>
                    <a:pt x="1874" y="167"/>
                  </a:cubicBezTo>
                  <a:cubicBezTo>
                    <a:pt x="1874" y="149"/>
                    <a:pt x="1871" y="130"/>
                    <a:pt x="1868" y="112"/>
                  </a:cubicBezTo>
                  <a:cubicBezTo>
                    <a:pt x="1896" y="111"/>
                    <a:pt x="1924" y="109"/>
                    <a:pt x="1952" y="107"/>
                  </a:cubicBezTo>
                  <a:close/>
                  <a:moveTo>
                    <a:pt x="248" y="257"/>
                  </a:moveTo>
                  <a:cubicBezTo>
                    <a:pt x="418" y="276"/>
                    <a:pt x="588" y="257"/>
                    <a:pt x="759" y="257"/>
                  </a:cubicBezTo>
                  <a:cubicBezTo>
                    <a:pt x="957" y="257"/>
                    <a:pt x="1154" y="255"/>
                    <a:pt x="1352" y="253"/>
                  </a:cubicBezTo>
                  <a:cubicBezTo>
                    <a:pt x="1611" y="252"/>
                    <a:pt x="1870" y="250"/>
                    <a:pt x="2129" y="248"/>
                  </a:cubicBezTo>
                  <a:cubicBezTo>
                    <a:pt x="2392" y="247"/>
                    <a:pt x="2655" y="268"/>
                    <a:pt x="2917" y="268"/>
                  </a:cubicBezTo>
                  <a:cubicBezTo>
                    <a:pt x="3122" y="267"/>
                    <a:pt x="3326" y="245"/>
                    <a:pt x="3531" y="248"/>
                  </a:cubicBezTo>
                  <a:cubicBezTo>
                    <a:pt x="3593" y="249"/>
                    <a:pt x="3715" y="272"/>
                    <a:pt x="3777" y="274"/>
                  </a:cubicBezTo>
                  <a:cubicBezTo>
                    <a:pt x="3788" y="275"/>
                    <a:pt x="3799" y="334"/>
                    <a:pt x="3809" y="335"/>
                  </a:cubicBezTo>
                  <a:cubicBezTo>
                    <a:pt x="3818" y="361"/>
                    <a:pt x="3823" y="388"/>
                    <a:pt x="3827" y="415"/>
                  </a:cubicBezTo>
                  <a:cubicBezTo>
                    <a:pt x="3829" y="423"/>
                    <a:pt x="3830" y="430"/>
                    <a:pt x="3831" y="438"/>
                  </a:cubicBezTo>
                  <a:cubicBezTo>
                    <a:pt x="3832" y="442"/>
                    <a:pt x="3832" y="445"/>
                    <a:pt x="3833" y="449"/>
                  </a:cubicBezTo>
                  <a:cubicBezTo>
                    <a:pt x="3832" y="448"/>
                    <a:pt x="3832" y="447"/>
                    <a:pt x="3832" y="446"/>
                  </a:cubicBezTo>
                  <a:cubicBezTo>
                    <a:pt x="3832" y="448"/>
                    <a:pt x="3833" y="450"/>
                    <a:pt x="3833" y="451"/>
                  </a:cubicBezTo>
                  <a:cubicBezTo>
                    <a:pt x="3835" y="471"/>
                    <a:pt x="3837" y="491"/>
                    <a:pt x="3839" y="511"/>
                  </a:cubicBezTo>
                  <a:cubicBezTo>
                    <a:pt x="3844" y="557"/>
                    <a:pt x="3847" y="604"/>
                    <a:pt x="3850" y="650"/>
                  </a:cubicBezTo>
                  <a:cubicBezTo>
                    <a:pt x="3864" y="892"/>
                    <a:pt x="3865" y="1134"/>
                    <a:pt x="3863" y="1375"/>
                  </a:cubicBezTo>
                  <a:cubicBezTo>
                    <a:pt x="3860" y="1622"/>
                    <a:pt x="3856" y="1869"/>
                    <a:pt x="3848" y="2116"/>
                  </a:cubicBezTo>
                  <a:cubicBezTo>
                    <a:pt x="3843" y="2264"/>
                    <a:pt x="3840" y="2456"/>
                    <a:pt x="3830" y="2603"/>
                  </a:cubicBezTo>
                  <a:cubicBezTo>
                    <a:pt x="3830" y="2607"/>
                    <a:pt x="3830" y="2610"/>
                    <a:pt x="3830" y="2614"/>
                  </a:cubicBezTo>
                  <a:cubicBezTo>
                    <a:pt x="3785" y="2612"/>
                    <a:pt x="3741" y="2632"/>
                    <a:pt x="3696" y="2632"/>
                  </a:cubicBezTo>
                  <a:cubicBezTo>
                    <a:pt x="3560" y="2632"/>
                    <a:pt x="3365" y="2638"/>
                    <a:pt x="3230" y="2639"/>
                  </a:cubicBezTo>
                  <a:cubicBezTo>
                    <a:pt x="2954" y="2640"/>
                    <a:pt x="2677" y="2640"/>
                    <a:pt x="2402" y="2622"/>
                  </a:cubicBezTo>
                  <a:cubicBezTo>
                    <a:pt x="2270" y="2613"/>
                    <a:pt x="2138" y="2610"/>
                    <a:pt x="2006" y="2610"/>
                  </a:cubicBezTo>
                  <a:cubicBezTo>
                    <a:pt x="1872" y="2609"/>
                    <a:pt x="1737" y="2604"/>
                    <a:pt x="1603" y="2607"/>
                  </a:cubicBezTo>
                  <a:cubicBezTo>
                    <a:pt x="1469" y="2609"/>
                    <a:pt x="1335" y="2623"/>
                    <a:pt x="1201" y="2624"/>
                  </a:cubicBezTo>
                  <a:cubicBezTo>
                    <a:pt x="1067" y="2625"/>
                    <a:pt x="935" y="2615"/>
                    <a:pt x="801" y="2606"/>
                  </a:cubicBezTo>
                  <a:cubicBezTo>
                    <a:pt x="652" y="2595"/>
                    <a:pt x="442" y="2608"/>
                    <a:pt x="292" y="2610"/>
                  </a:cubicBezTo>
                  <a:cubicBezTo>
                    <a:pt x="270" y="2610"/>
                    <a:pt x="249" y="2566"/>
                    <a:pt x="227" y="2566"/>
                  </a:cubicBezTo>
                  <a:cubicBezTo>
                    <a:pt x="228" y="2429"/>
                    <a:pt x="221" y="2270"/>
                    <a:pt x="221" y="2134"/>
                  </a:cubicBezTo>
                  <a:cubicBezTo>
                    <a:pt x="221" y="1979"/>
                    <a:pt x="221" y="1823"/>
                    <a:pt x="221" y="1668"/>
                  </a:cubicBezTo>
                  <a:cubicBezTo>
                    <a:pt x="220" y="1518"/>
                    <a:pt x="211" y="1368"/>
                    <a:pt x="207" y="1218"/>
                  </a:cubicBezTo>
                  <a:cubicBezTo>
                    <a:pt x="204" y="1066"/>
                    <a:pt x="206" y="913"/>
                    <a:pt x="205" y="761"/>
                  </a:cubicBezTo>
                  <a:cubicBezTo>
                    <a:pt x="205" y="673"/>
                    <a:pt x="204" y="586"/>
                    <a:pt x="201" y="498"/>
                  </a:cubicBezTo>
                  <a:cubicBezTo>
                    <a:pt x="199" y="439"/>
                    <a:pt x="259" y="317"/>
                    <a:pt x="248" y="257"/>
                  </a:cubicBezTo>
                  <a:close/>
                  <a:moveTo>
                    <a:pt x="3979" y="2879"/>
                  </a:moveTo>
                  <a:cubicBezTo>
                    <a:pt x="3976" y="2885"/>
                    <a:pt x="3974" y="2883"/>
                    <a:pt x="3979" y="2879"/>
                  </a:cubicBezTo>
                  <a:close/>
                  <a:moveTo>
                    <a:pt x="3981" y="2862"/>
                  </a:moveTo>
                  <a:cubicBezTo>
                    <a:pt x="3981" y="2873"/>
                    <a:pt x="3981" y="2867"/>
                    <a:pt x="3980" y="2873"/>
                  </a:cubicBezTo>
                  <a:cubicBezTo>
                    <a:pt x="3980" y="2875"/>
                    <a:pt x="3979" y="2877"/>
                    <a:pt x="3979" y="2878"/>
                  </a:cubicBezTo>
                  <a:cubicBezTo>
                    <a:pt x="3968" y="2886"/>
                    <a:pt x="3960" y="2896"/>
                    <a:pt x="3956" y="2906"/>
                  </a:cubicBezTo>
                  <a:cubicBezTo>
                    <a:pt x="3907" y="2909"/>
                    <a:pt x="3815" y="2930"/>
                    <a:pt x="3767" y="2934"/>
                  </a:cubicBezTo>
                  <a:cubicBezTo>
                    <a:pt x="3698" y="2939"/>
                    <a:pt x="3628" y="2950"/>
                    <a:pt x="3559" y="2952"/>
                  </a:cubicBezTo>
                  <a:cubicBezTo>
                    <a:pt x="3420" y="2957"/>
                    <a:pt x="3281" y="2957"/>
                    <a:pt x="3142" y="2957"/>
                  </a:cubicBezTo>
                  <a:cubicBezTo>
                    <a:pt x="2859" y="2956"/>
                    <a:pt x="2577" y="2955"/>
                    <a:pt x="2295" y="2950"/>
                  </a:cubicBezTo>
                  <a:cubicBezTo>
                    <a:pt x="2018" y="2945"/>
                    <a:pt x="1740" y="2950"/>
                    <a:pt x="1463" y="2948"/>
                  </a:cubicBezTo>
                  <a:cubicBezTo>
                    <a:pt x="1324" y="2947"/>
                    <a:pt x="1186" y="2939"/>
                    <a:pt x="1047" y="2936"/>
                  </a:cubicBezTo>
                  <a:cubicBezTo>
                    <a:pt x="912" y="2933"/>
                    <a:pt x="776" y="2938"/>
                    <a:pt x="641" y="2936"/>
                  </a:cubicBezTo>
                  <a:cubicBezTo>
                    <a:pt x="565" y="2936"/>
                    <a:pt x="489" y="2929"/>
                    <a:pt x="413" y="2927"/>
                  </a:cubicBezTo>
                  <a:cubicBezTo>
                    <a:pt x="348" y="2925"/>
                    <a:pt x="243" y="2912"/>
                    <a:pt x="178" y="2905"/>
                  </a:cubicBezTo>
                  <a:cubicBezTo>
                    <a:pt x="157" y="2903"/>
                    <a:pt x="144" y="2887"/>
                    <a:pt x="136" y="2867"/>
                  </a:cubicBezTo>
                  <a:cubicBezTo>
                    <a:pt x="127" y="2846"/>
                    <a:pt x="126" y="2822"/>
                    <a:pt x="126" y="2800"/>
                  </a:cubicBezTo>
                  <a:cubicBezTo>
                    <a:pt x="125" y="2755"/>
                    <a:pt x="132" y="2712"/>
                    <a:pt x="130" y="2670"/>
                  </a:cubicBezTo>
                  <a:cubicBezTo>
                    <a:pt x="145" y="2673"/>
                    <a:pt x="160" y="2675"/>
                    <a:pt x="175" y="2678"/>
                  </a:cubicBezTo>
                  <a:cubicBezTo>
                    <a:pt x="230" y="2686"/>
                    <a:pt x="323" y="2684"/>
                    <a:pt x="379" y="2687"/>
                  </a:cubicBezTo>
                  <a:cubicBezTo>
                    <a:pt x="441" y="2690"/>
                    <a:pt x="504" y="2694"/>
                    <a:pt x="567" y="2694"/>
                  </a:cubicBezTo>
                  <a:cubicBezTo>
                    <a:pt x="633" y="2694"/>
                    <a:pt x="699" y="2688"/>
                    <a:pt x="766" y="2692"/>
                  </a:cubicBezTo>
                  <a:cubicBezTo>
                    <a:pt x="897" y="2699"/>
                    <a:pt x="1027" y="2714"/>
                    <a:pt x="1158" y="2713"/>
                  </a:cubicBezTo>
                  <a:cubicBezTo>
                    <a:pt x="1290" y="2713"/>
                    <a:pt x="1421" y="2703"/>
                    <a:pt x="1552" y="2698"/>
                  </a:cubicBezTo>
                  <a:cubicBezTo>
                    <a:pt x="1685" y="2692"/>
                    <a:pt x="1818" y="2699"/>
                    <a:pt x="1951" y="2699"/>
                  </a:cubicBezTo>
                  <a:cubicBezTo>
                    <a:pt x="2077" y="2699"/>
                    <a:pt x="2203" y="2699"/>
                    <a:pt x="2329" y="2707"/>
                  </a:cubicBezTo>
                  <a:cubicBezTo>
                    <a:pt x="2600" y="2724"/>
                    <a:pt x="2870" y="2729"/>
                    <a:pt x="3142" y="2729"/>
                  </a:cubicBezTo>
                  <a:cubicBezTo>
                    <a:pt x="3292" y="2729"/>
                    <a:pt x="3443" y="2723"/>
                    <a:pt x="3593" y="2722"/>
                  </a:cubicBezTo>
                  <a:cubicBezTo>
                    <a:pt x="3666" y="2721"/>
                    <a:pt x="3783" y="2724"/>
                    <a:pt x="3855" y="2727"/>
                  </a:cubicBezTo>
                  <a:cubicBezTo>
                    <a:pt x="3891" y="2728"/>
                    <a:pt x="3926" y="2728"/>
                    <a:pt x="3962" y="2728"/>
                  </a:cubicBezTo>
                  <a:cubicBezTo>
                    <a:pt x="3969" y="2728"/>
                    <a:pt x="3977" y="2728"/>
                    <a:pt x="3984" y="2728"/>
                  </a:cubicBezTo>
                  <a:cubicBezTo>
                    <a:pt x="3983" y="2752"/>
                    <a:pt x="3981" y="2776"/>
                    <a:pt x="3981" y="2800"/>
                  </a:cubicBezTo>
                  <a:cubicBezTo>
                    <a:pt x="3980" y="2821"/>
                    <a:pt x="3981" y="2842"/>
                    <a:pt x="3981" y="28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3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00BD6E2-3B41-4238-9C33-1C024C317F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7839" y="1944361"/>
              <a:ext cx="292320" cy="596160"/>
            </a:xfrm>
            <a:custGeom>
              <a:avLst/>
              <a:gdLst>
                <a:gd name="T0" fmla="*/ 563 w 893"/>
                <a:gd name="T1" fmla="*/ 0 h 1825"/>
                <a:gd name="T2" fmla="*/ 576 w 893"/>
                <a:gd name="T3" fmla="*/ 21 h 1825"/>
                <a:gd name="T4" fmla="*/ 587 w 893"/>
                <a:gd name="T5" fmla="*/ 21 h 1825"/>
                <a:gd name="T6" fmla="*/ 563 w 893"/>
                <a:gd name="T7" fmla="*/ 0 h 1825"/>
                <a:gd name="T8" fmla="*/ 727 w 893"/>
                <a:gd name="T9" fmla="*/ 323 h 1825"/>
                <a:gd name="T10" fmla="*/ 771 w 893"/>
                <a:gd name="T11" fmla="*/ 480 h 1825"/>
                <a:gd name="T12" fmla="*/ 828 w 893"/>
                <a:gd name="T13" fmla="*/ 671 h 1825"/>
                <a:gd name="T14" fmla="*/ 882 w 893"/>
                <a:gd name="T15" fmla="*/ 869 h 1825"/>
                <a:gd name="T16" fmla="*/ 890 w 893"/>
                <a:gd name="T17" fmla="*/ 924 h 1825"/>
                <a:gd name="T18" fmla="*/ 892 w 893"/>
                <a:gd name="T19" fmla="*/ 947 h 1825"/>
                <a:gd name="T20" fmla="*/ 886 w 893"/>
                <a:gd name="T21" fmla="*/ 955 h 1825"/>
                <a:gd name="T22" fmla="*/ 872 w 893"/>
                <a:gd name="T23" fmla="*/ 975 h 1825"/>
                <a:gd name="T24" fmla="*/ 832 w 893"/>
                <a:gd name="T25" fmla="*/ 1054 h 1825"/>
                <a:gd name="T26" fmla="*/ 758 w 893"/>
                <a:gd name="T27" fmla="*/ 1222 h 1825"/>
                <a:gd name="T28" fmla="*/ 716 w 893"/>
                <a:gd name="T29" fmla="*/ 1309 h 1825"/>
                <a:gd name="T30" fmla="*/ 673 w 893"/>
                <a:gd name="T31" fmla="*/ 1415 h 1825"/>
                <a:gd name="T32" fmla="*/ 616 w 893"/>
                <a:gd name="T33" fmla="*/ 1531 h 1825"/>
                <a:gd name="T34" fmla="*/ 558 w 893"/>
                <a:gd name="T35" fmla="*/ 1646 h 1825"/>
                <a:gd name="T36" fmla="*/ 526 w 893"/>
                <a:gd name="T37" fmla="*/ 1733 h 1825"/>
                <a:gd name="T38" fmla="*/ 499 w 893"/>
                <a:gd name="T39" fmla="*/ 1789 h 1825"/>
                <a:gd name="T40" fmla="*/ 481 w 893"/>
                <a:gd name="T41" fmla="*/ 1824 h 1825"/>
                <a:gd name="T42" fmla="*/ 441 w 893"/>
                <a:gd name="T43" fmla="*/ 1793 h 1825"/>
                <a:gd name="T44" fmla="*/ 348 w 893"/>
                <a:gd name="T45" fmla="*/ 1725 h 1825"/>
                <a:gd name="T46" fmla="*/ 154 w 893"/>
                <a:gd name="T47" fmla="*/ 1494 h 1825"/>
                <a:gd name="T48" fmla="*/ 83 w 893"/>
                <a:gd name="T49" fmla="*/ 1345 h 1825"/>
                <a:gd name="T50" fmla="*/ 35 w 893"/>
                <a:gd name="T51" fmla="*/ 1192 h 1825"/>
                <a:gd name="T52" fmla="*/ 9 w 893"/>
                <a:gd name="T53" fmla="*/ 838 h 1825"/>
                <a:gd name="T54" fmla="*/ 39 w 893"/>
                <a:gd name="T55" fmla="*/ 627 h 1825"/>
                <a:gd name="T56" fmla="*/ 116 w 893"/>
                <a:gd name="T57" fmla="*/ 390 h 1825"/>
                <a:gd name="T58" fmla="*/ 331 w 893"/>
                <a:gd name="T59" fmla="*/ 148 h 1825"/>
                <a:gd name="T60" fmla="*/ 406 w 893"/>
                <a:gd name="T61" fmla="*/ 100 h 1825"/>
                <a:gd name="T62" fmla="*/ 485 w 893"/>
                <a:gd name="T63" fmla="*/ 47 h 1825"/>
                <a:gd name="T64" fmla="*/ 576 w 893"/>
                <a:gd name="T65" fmla="*/ 21 h 1825"/>
                <a:gd name="T66" fmla="*/ 727 w 893"/>
                <a:gd name="T67" fmla="*/ 323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3" h="1825">
                  <a:moveTo>
                    <a:pt x="563" y="0"/>
                  </a:moveTo>
                  <a:cubicBezTo>
                    <a:pt x="567" y="7"/>
                    <a:pt x="572" y="14"/>
                    <a:pt x="576" y="21"/>
                  </a:cubicBezTo>
                  <a:cubicBezTo>
                    <a:pt x="580" y="21"/>
                    <a:pt x="583" y="21"/>
                    <a:pt x="587" y="21"/>
                  </a:cubicBezTo>
                  <a:lnTo>
                    <a:pt x="563" y="0"/>
                  </a:lnTo>
                  <a:close/>
                  <a:moveTo>
                    <a:pt x="727" y="323"/>
                  </a:moveTo>
                  <a:cubicBezTo>
                    <a:pt x="745" y="375"/>
                    <a:pt x="757" y="427"/>
                    <a:pt x="771" y="480"/>
                  </a:cubicBezTo>
                  <a:cubicBezTo>
                    <a:pt x="788" y="545"/>
                    <a:pt x="809" y="608"/>
                    <a:pt x="828" y="671"/>
                  </a:cubicBezTo>
                  <a:cubicBezTo>
                    <a:pt x="847" y="736"/>
                    <a:pt x="870" y="803"/>
                    <a:pt x="882" y="869"/>
                  </a:cubicBezTo>
                  <a:cubicBezTo>
                    <a:pt x="886" y="887"/>
                    <a:pt x="888" y="906"/>
                    <a:pt x="890" y="924"/>
                  </a:cubicBezTo>
                  <a:cubicBezTo>
                    <a:pt x="891" y="932"/>
                    <a:pt x="891" y="940"/>
                    <a:pt x="892" y="947"/>
                  </a:cubicBezTo>
                  <a:cubicBezTo>
                    <a:pt x="891" y="951"/>
                    <a:pt x="889" y="954"/>
                    <a:pt x="886" y="955"/>
                  </a:cubicBezTo>
                  <a:cubicBezTo>
                    <a:pt x="881" y="962"/>
                    <a:pt x="877" y="968"/>
                    <a:pt x="872" y="975"/>
                  </a:cubicBezTo>
                  <a:cubicBezTo>
                    <a:pt x="858" y="1001"/>
                    <a:pt x="845" y="1027"/>
                    <a:pt x="832" y="1054"/>
                  </a:cubicBezTo>
                  <a:cubicBezTo>
                    <a:pt x="804" y="1109"/>
                    <a:pt x="783" y="1166"/>
                    <a:pt x="758" y="1222"/>
                  </a:cubicBezTo>
                  <a:cubicBezTo>
                    <a:pt x="744" y="1251"/>
                    <a:pt x="730" y="1280"/>
                    <a:pt x="716" y="1309"/>
                  </a:cubicBezTo>
                  <a:cubicBezTo>
                    <a:pt x="702" y="1344"/>
                    <a:pt x="687" y="1380"/>
                    <a:pt x="673" y="1415"/>
                  </a:cubicBezTo>
                  <a:cubicBezTo>
                    <a:pt x="655" y="1454"/>
                    <a:pt x="635" y="1492"/>
                    <a:pt x="616" y="1531"/>
                  </a:cubicBezTo>
                  <a:cubicBezTo>
                    <a:pt x="597" y="1570"/>
                    <a:pt x="573" y="1605"/>
                    <a:pt x="558" y="1646"/>
                  </a:cubicBezTo>
                  <a:cubicBezTo>
                    <a:pt x="548" y="1675"/>
                    <a:pt x="535" y="1703"/>
                    <a:pt x="526" y="1733"/>
                  </a:cubicBezTo>
                  <a:cubicBezTo>
                    <a:pt x="519" y="1754"/>
                    <a:pt x="509" y="1770"/>
                    <a:pt x="499" y="1789"/>
                  </a:cubicBezTo>
                  <a:cubicBezTo>
                    <a:pt x="493" y="1800"/>
                    <a:pt x="490" y="1816"/>
                    <a:pt x="481" y="1824"/>
                  </a:cubicBezTo>
                  <a:cubicBezTo>
                    <a:pt x="470" y="1813"/>
                    <a:pt x="452" y="1802"/>
                    <a:pt x="441" y="1793"/>
                  </a:cubicBezTo>
                  <a:cubicBezTo>
                    <a:pt x="410" y="1768"/>
                    <a:pt x="383" y="1746"/>
                    <a:pt x="348" y="1725"/>
                  </a:cubicBezTo>
                  <a:cubicBezTo>
                    <a:pt x="258" y="1672"/>
                    <a:pt x="201" y="1589"/>
                    <a:pt x="154" y="1494"/>
                  </a:cubicBezTo>
                  <a:cubicBezTo>
                    <a:pt x="129" y="1445"/>
                    <a:pt x="105" y="1395"/>
                    <a:pt x="83" y="1345"/>
                  </a:cubicBezTo>
                  <a:cubicBezTo>
                    <a:pt x="61" y="1295"/>
                    <a:pt x="48" y="1245"/>
                    <a:pt x="35" y="1192"/>
                  </a:cubicBezTo>
                  <a:cubicBezTo>
                    <a:pt x="7" y="1078"/>
                    <a:pt x="0" y="955"/>
                    <a:pt x="9" y="838"/>
                  </a:cubicBezTo>
                  <a:cubicBezTo>
                    <a:pt x="14" y="768"/>
                    <a:pt x="24" y="696"/>
                    <a:pt x="39" y="627"/>
                  </a:cubicBezTo>
                  <a:cubicBezTo>
                    <a:pt x="58" y="548"/>
                    <a:pt x="79" y="462"/>
                    <a:pt x="116" y="390"/>
                  </a:cubicBezTo>
                  <a:cubicBezTo>
                    <a:pt x="165" y="293"/>
                    <a:pt x="245" y="208"/>
                    <a:pt x="331" y="148"/>
                  </a:cubicBezTo>
                  <a:cubicBezTo>
                    <a:pt x="356" y="131"/>
                    <a:pt x="381" y="116"/>
                    <a:pt x="406" y="100"/>
                  </a:cubicBezTo>
                  <a:cubicBezTo>
                    <a:pt x="433" y="83"/>
                    <a:pt x="458" y="63"/>
                    <a:pt x="485" y="47"/>
                  </a:cubicBezTo>
                  <a:cubicBezTo>
                    <a:pt x="514" y="29"/>
                    <a:pt x="544" y="22"/>
                    <a:pt x="576" y="21"/>
                  </a:cubicBezTo>
                  <a:cubicBezTo>
                    <a:pt x="636" y="116"/>
                    <a:pt x="689" y="217"/>
                    <a:pt x="727" y="323"/>
                  </a:cubicBezTo>
                  <a:close/>
                </a:path>
              </a:pathLst>
            </a:custGeom>
            <a:solidFill>
              <a:srgbClr val="5BC6E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633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F1E0EA0-D44C-4748-8DF3-FBABB3ACAA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17920" y="2097000"/>
              <a:ext cx="272160" cy="295200"/>
            </a:xfrm>
            <a:custGeom>
              <a:avLst/>
              <a:gdLst>
                <a:gd name="T0" fmla="*/ 189 w 834"/>
                <a:gd name="T1" fmla="*/ 588 h 902"/>
                <a:gd name="T2" fmla="*/ 1 w 834"/>
                <a:gd name="T3" fmla="*/ 443 h 902"/>
                <a:gd name="T4" fmla="*/ 33 w 834"/>
                <a:gd name="T5" fmla="*/ 409 h 902"/>
                <a:gd name="T6" fmla="*/ 123 w 834"/>
                <a:gd name="T7" fmla="*/ 428 h 902"/>
                <a:gd name="T8" fmla="*/ 272 w 834"/>
                <a:gd name="T9" fmla="*/ 360 h 902"/>
                <a:gd name="T10" fmla="*/ 237 w 834"/>
                <a:gd name="T11" fmla="*/ 364 h 902"/>
                <a:gd name="T12" fmla="*/ 359 w 834"/>
                <a:gd name="T13" fmla="*/ 301 h 902"/>
                <a:gd name="T14" fmla="*/ 331 w 834"/>
                <a:gd name="T15" fmla="*/ 290 h 902"/>
                <a:gd name="T16" fmla="*/ 513 w 834"/>
                <a:gd name="T17" fmla="*/ 251 h 902"/>
                <a:gd name="T18" fmla="*/ 494 w 834"/>
                <a:gd name="T19" fmla="*/ 201 h 902"/>
                <a:gd name="T20" fmla="*/ 646 w 834"/>
                <a:gd name="T21" fmla="*/ 119 h 902"/>
                <a:gd name="T22" fmla="*/ 609 w 834"/>
                <a:gd name="T23" fmla="*/ 355 h 902"/>
                <a:gd name="T24" fmla="*/ 617 w 834"/>
                <a:gd name="T25" fmla="*/ 301 h 902"/>
                <a:gd name="T26" fmla="*/ 749 w 834"/>
                <a:gd name="T27" fmla="*/ 375 h 902"/>
                <a:gd name="T28" fmla="*/ 707 w 834"/>
                <a:gd name="T29" fmla="*/ 385 h 902"/>
                <a:gd name="T30" fmla="*/ 652 w 834"/>
                <a:gd name="T31" fmla="*/ 497 h 902"/>
                <a:gd name="T32" fmla="*/ 646 w 834"/>
                <a:gd name="T33" fmla="*/ 541 h 902"/>
                <a:gd name="T34" fmla="*/ 524 w 834"/>
                <a:gd name="T35" fmla="*/ 459 h 902"/>
                <a:gd name="T36" fmla="*/ 359 w 834"/>
                <a:gd name="T37" fmla="*/ 373 h 902"/>
                <a:gd name="T38" fmla="*/ 377 w 834"/>
                <a:gd name="T39" fmla="*/ 413 h 902"/>
                <a:gd name="T40" fmla="*/ 379 w 834"/>
                <a:gd name="T41" fmla="*/ 597 h 902"/>
                <a:gd name="T42" fmla="*/ 355 w 834"/>
                <a:gd name="T43" fmla="*/ 628 h 902"/>
                <a:gd name="T44" fmla="*/ 528 w 834"/>
                <a:gd name="T45" fmla="*/ 673 h 902"/>
                <a:gd name="T46" fmla="*/ 481 w 834"/>
                <a:gd name="T47" fmla="*/ 672 h 902"/>
                <a:gd name="T48" fmla="*/ 627 w 834"/>
                <a:gd name="T49" fmla="*/ 626 h 902"/>
                <a:gd name="T50" fmla="*/ 640 w 834"/>
                <a:gd name="T51" fmla="*/ 665 h 902"/>
                <a:gd name="T52" fmla="*/ 637 w 834"/>
                <a:gd name="T53" fmla="*/ 712 h 902"/>
                <a:gd name="T54" fmla="*/ 781 w 834"/>
                <a:gd name="T55" fmla="*/ 568 h 902"/>
                <a:gd name="T56" fmla="*/ 748 w 834"/>
                <a:gd name="T57" fmla="*/ 621 h 902"/>
                <a:gd name="T58" fmla="*/ 786 w 834"/>
                <a:gd name="T59" fmla="*/ 630 h 902"/>
                <a:gd name="T60" fmla="*/ 276 w 834"/>
                <a:gd name="T61" fmla="*/ 517 h 902"/>
                <a:gd name="T62" fmla="*/ 283 w 834"/>
                <a:gd name="T63" fmla="*/ 564 h 902"/>
                <a:gd name="T64" fmla="*/ 106 w 834"/>
                <a:gd name="T65" fmla="*/ 487 h 902"/>
                <a:gd name="T66" fmla="*/ 131 w 834"/>
                <a:gd name="T67" fmla="*/ 519 h 902"/>
                <a:gd name="T68" fmla="*/ 268 w 834"/>
                <a:gd name="T69" fmla="*/ 450 h 902"/>
                <a:gd name="T70" fmla="*/ 323 w 834"/>
                <a:gd name="T71" fmla="*/ 451 h 902"/>
                <a:gd name="T72" fmla="*/ 406 w 834"/>
                <a:gd name="T73" fmla="*/ 178 h 902"/>
                <a:gd name="T74" fmla="*/ 423 w 834"/>
                <a:gd name="T75" fmla="*/ 108 h 902"/>
                <a:gd name="T76" fmla="*/ 581 w 834"/>
                <a:gd name="T77" fmla="*/ 42 h 902"/>
                <a:gd name="T78" fmla="*/ 754 w 834"/>
                <a:gd name="T79" fmla="*/ 227 h 902"/>
                <a:gd name="T80" fmla="*/ 722 w 834"/>
                <a:gd name="T81" fmla="*/ 176 h 902"/>
                <a:gd name="T82" fmla="*/ 475 w 834"/>
                <a:gd name="T83" fmla="*/ 368 h 902"/>
                <a:gd name="T84" fmla="*/ 499 w 834"/>
                <a:gd name="T85" fmla="*/ 300 h 902"/>
                <a:gd name="T86" fmla="*/ 646 w 834"/>
                <a:gd name="T87" fmla="*/ 813 h 902"/>
                <a:gd name="T88" fmla="*/ 595 w 834"/>
                <a:gd name="T89" fmla="*/ 819 h 902"/>
                <a:gd name="T90" fmla="*/ 646 w 834"/>
                <a:gd name="T91" fmla="*/ 813 h 902"/>
                <a:gd name="T92" fmla="*/ 694 w 834"/>
                <a:gd name="T93" fmla="*/ 893 h 902"/>
                <a:gd name="T94" fmla="*/ 722 w 834"/>
                <a:gd name="T95" fmla="*/ 836 h 902"/>
                <a:gd name="T96" fmla="*/ 473 w 834"/>
                <a:gd name="T97" fmla="*/ 571 h 902"/>
                <a:gd name="T98" fmla="*/ 377 w 834"/>
                <a:gd name="T99" fmla="*/ 671 h 902"/>
                <a:gd name="T100" fmla="*/ 389 w 834"/>
                <a:gd name="T101" fmla="*/ 736 h 902"/>
                <a:gd name="T102" fmla="*/ 525 w 834"/>
                <a:gd name="T103" fmla="*/ 809 h 902"/>
                <a:gd name="T104" fmla="*/ 530 w 834"/>
                <a:gd name="T105" fmla="*/ 756 h 902"/>
                <a:gd name="T106" fmla="*/ 813 w 834"/>
                <a:gd name="T107" fmla="*/ 503 h 902"/>
                <a:gd name="T108" fmla="*/ 631 w 834"/>
                <a:gd name="T109" fmla="*/ 456 h 902"/>
                <a:gd name="T110" fmla="*/ 672 w 834"/>
                <a:gd name="T111" fmla="*/ 421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34" h="902">
                  <a:moveTo>
                    <a:pt x="183" y="563"/>
                  </a:moveTo>
                  <a:cubicBezTo>
                    <a:pt x="181" y="563"/>
                    <a:pt x="180" y="564"/>
                    <a:pt x="178" y="565"/>
                  </a:cubicBezTo>
                  <a:lnTo>
                    <a:pt x="178" y="565"/>
                  </a:lnTo>
                  <a:cubicBezTo>
                    <a:pt x="159" y="573"/>
                    <a:pt x="148" y="590"/>
                    <a:pt x="148" y="611"/>
                  </a:cubicBezTo>
                  <a:cubicBezTo>
                    <a:pt x="149" y="628"/>
                    <a:pt x="174" y="627"/>
                    <a:pt x="174" y="610"/>
                  </a:cubicBezTo>
                  <a:cubicBezTo>
                    <a:pt x="173" y="600"/>
                    <a:pt x="180" y="593"/>
                    <a:pt x="189" y="588"/>
                  </a:cubicBezTo>
                  <a:cubicBezTo>
                    <a:pt x="195" y="581"/>
                    <a:pt x="201" y="563"/>
                    <a:pt x="183" y="563"/>
                  </a:cubicBezTo>
                  <a:close/>
                  <a:moveTo>
                    <a:pt x="33" y="409"/>
                  </a:moveTo>
                  <a:cubicBezTo>
                    <a:pt x="29" y="409"/>
                    <a:pt x="26" y="410"/>
                    <a:pt x="22" y="412"/>
                  </a:cubicBezTo>
                  <a:cubicBezTo>
                    <a:pt x="22" y="412"/>
                    <a:pt x="21" y="413"/>
                    <a:pt x="20" y="413"/>
                  </a:cubicBezTo>
                  <a:cubicBezTo>
                    <a:pt x="11" y="420"/>
                    <a:pt x="4" y="432"/>
                    <a:pt x="2" y="441"/>
                  </a:cubicBezTo>
                  <a:cubicBezTo>
                    <a:pt x="1" y="441"/>
                    <a:pt x="1" y="442"/>
                    <a:pt x="1" y="443"/>
                  </a:cubicBezTo>
                  <a:cubicBezTo>
                    <a:pt x="0" y="449"/>
                    <a:pt x="1" y="455"/>
                    <a:pt x="4" y="459"/>
                  </a:cubicBezTo>
                  <a:cubicBezTo>
                    <a:pt x="8" y="465"/>
                    <a:pt x="15" y="468"/>
                    <a:pt x="22" y="468"/>
                  </a:cubicBezTo>
                  <a:cubicBezTo>
                    <a:pt x="30" y="468"/>
                    <a:pt x="38" y="463"/>
                    <a:pt x="41" y="454"/>
                  </a:cubicBezTo>
                  <a:cubicBezTo>
                    <a:pt x="42" y="453"/>
                    <a:pt x="44" y="450"/>
                    <a:pt x="45" y="447"/>
                  </a:cubicBezTo>
                  <a:cubicBezTo>
                    <a:pt x="50" y="438"/>
                    <a:pt x="57" y="427"/>
                    <a:pt x="51" y="417"/>
                  </a:cubicBezTo>
                  <a:cubicBezTo>
                    <a:pt x="48" y="412"/>
                    <a:pt x="42" y="409"/>
                    <a:pt x="33" y="409"/>
                  </a:cubicBezTo>
                  <a:close/>
                  <a:moveTo>
                    <a:pt x="147" y="391"/>
                  </a:moveTo>
                  <a:cubicBezTo>
                    <a:pt x="143" y="384"/>
                    <a:pt x="136" y="381"/>
                    <a:pt x="129" y="381"/>
                  </a:cubicBezTo>
                  <a:cubicBezTo>
                    <a:pt x="128" y="381"/>
                    <a:pt x="126" y="381"/>
                    <a:pt x="125" y="381"/>
                  </a:cubicBezTo>
                  <a:cubicBezTo>
                    <a:pt x="125" y="381"/>
                    <a:pt x="124" y="381"/>
                    <a:pt x="123" y="381"/>
                  </a:cubicBezTo>
                  <a:cubicBezTo>
                    <a:pt x="111" y="385"/>
                    <a:pt x="104" y="394"/>
                    <a:pt x="104" y="405"/>
                  </a:cubicBezTo>
                  <a:cubicBezTo>
                    <a:pt x="104" y="416"/>
                    <a:pt x="111" y="425"/>
                    <a:pt x="123" y="428"/>
                  </a:cubicBezTo>
                  <a:cubicBezTo>
                    <a:pt x="124" y="428"/>
                    <a:pt x="125" y="428"/>
                    <a:pt x="125" y="428"/>
                  </a:cubicBezTo>
                  <a:lnTo>
                    <a:pt x="126" y="428"/>
                  </a:lnTo>
                  <a:cubicBezTo>
                    <a:pt x="127" y="428"/>
                    <a:pt x="128" y="429"/>
                    <a:pt x="129" y="429"/>
                  </a:cubicBezTo>
                  <a:cubicBezTo>
                    <a:pt x="136" y="429"/>
                    <a:pt x="143" y="425"/>
                    <a:pt x="146" y="418"/>
                  </a:cubicBezTo>
                  <a:cubicBezTo>
                    <a:pt x="151" y="410"/>
                    <a:pt x="151" y="399"/>
                    <a:pt x="147" y="391"/>
                  </a:cubicBezTo>
                  <a:close/>
                  <a:moveTo>
                    <a:pt x="272" y="360"/>
                  </a:moveTo>
                  <a:cubicBezTo>
                    <a:pt x="275" y="352"/>
                    <a:pt x="274" y="344"/>
                    <a:pt x="270" y="338"/>
                  </a:cubicBezTo>
                  <a:cubicBezTo>
                    <a:pt x="267" y="334"/>
                    <a:pt x="267" y="333"/>
                    <a:pt x="271" y="327"/>
                  </a:cubicBezTo>
                  <a:cubicBezTo>
                    <a:pt x="275" y="320"/>
                    <a:pt x="275" y="313"/>
                    <a:pt x="272" y="307"/>
                  </a:cubicBezTo>
                  <a:cubicBezTo>
                    <a:pt x="268" y="300"/>
                    <a:pt x="260" y="296"/>
                    <a:pt x="253" y="296"/>
                  </a:cubicBezTo>
                  <a:cubicBezTo>
                    <a:pt x="246" y="296"/>
                    <a:pt x="239" y="299"/>
                    <a:pt x="235" y="305"/>
                  </a:cubicBezTo>
                  <a:cubicBezTo>
                    <a:pt x="222" y="327"/>
                    <a:pt x="223" y="346"/>
                    <a:pt x="237" y="364"/>
                  </a:cubicBezTo>
                  <a:cubicBezTo>
                    <a:pt x="241" y="369"/>
                    <a:pt x="247" y="372"/>
                    <a:pt x="253" y="372"/>
                  </a:cubicBezTo>
                  <a:cubicBezTo>
                    <a:pt x="261" y="372"/>
                    <a:pt x="268" y="367"/>
                    <a:pt x="272" y="360"/>
                  </a:cubicBezTo>
                  <a:close/>
                  <a:moveTo>
                    <a:pt x="331" y="291"/>
                  </a:moveTo>
                  <a:cubicBezTo>
                    <a:pt x="335" y="298"/>
                    <a:pt x="342" y="303"/>
                    <a:pt x="350" y="303"/>
                  </a:cubicBezTo>
                  <a:cubicBezTo>
                    <a:pt x="353" y="303"/>
                    <a:pt x="355" y="302"/>
                    <a:pt x="358" y="301"/>
                  </a:cubicBezTo>
                  <a:lnTo>
                    <a:pt x="359" y="301"/>
                  </a:lnTo>
                  <a:cubicBezTo>
                    <a:pt x="370" y="296"/>
                    <a:pt x="378" y="290"/>
                    <a:pt x="388" y="279"/>
                  </a:cubicBezTo>
                  <a:cubicBezTo>
                    <a:pt x="392" y="274"/>
                    <a:pt x="394" y="268"/>
                    <a:pt x="393" y="261"/>
                  </a:cubicBezTo>
                  <a:cubicBezTo>
                    <a:pt x="393" y="260"/>
                    <a:pt x="393" y="260"/>
                    <a:pt x="393" y="259"/>
                  </a:cubicBezTo>
                  <a:cubicBezTo>
                    <a:pt x="389" y="247"/>
                    <a:pt x="380" y="240"/>
                    <a:pt x="367" y="240"/>
                  </a:cubicBezTo>
                  <a:cubicBezTo>
                    <a:pt x="354" y="240"/>
                    <a:pt x="340" y="247"/>
                    <a:pt x="333" y="258"/>
                  </a:cubicBezTo>
                  <a:cubicBezTo>
                    <a:pt x="327" y="268"/>
                    <a:pt x="326" y="279"/>
                    <a:pt x="331" y="290"/>
                  </a:cubicBezTo>
                  <a:lnTo>
                    <a:pt x="331" y="291"/>
                  </a:lnTo>
                  <a:close/>
                  <a:moveTo>
                    <a:pt x="489" y="239"/>
                  </a:moveTo>
                  <a:cubicBezTo>
                    <a:pt x="493" y="247"/>
                    <a:pt x="500" y="251"/>
                    <a:pt x="508" y="251"/>
                  </a:cubicBezTo>
                  <a:cubicBezTo>
                    <a:pt x="509" y="251"/>
                    <a:pt x="510" y="251"/>
                    <a:pt x="511" y="251"/>
                  </a:cubicBezTo>
                  <a:lnTo>
                    <a:pt x="511" y="251"/>
                  </a:lnTo>
                  <a:cubicBezTo>
                    <a:pt x="512" y="251"/>
                    <a:pt x="513" y="251"/>
                    <a:pt x="513" y="251"/>
                  </a:cubicBezTo>
                  <a:cubicBezTo>
                    <a:pt x="520" y="249"/>
                    <a:pt x="524" y="247"/>
                    <a:pt x="527" y="246"/>
                  </a:cubicBezTo>
                  <a:cubicBezTo>
                    <a:pt x="528" y="245"/>
                    <a:pt x="529" y="244"/>
                    <a:pt x="531" y="244"/>
                  </a:cubicBezTo>
                  <a:cubicBezTo>
                    <a:pt x="537" y="241"/>
                    <a:pt x="541" y="237"/>
                    <a:pt x="543" y="231"/>
                  </a:cubicBezTo>
                  <a:cubicBezTo>
                    <a:pt x="546" y="222"/>
                    <a:pt x="544" y="212"/>
                    <a:pt x="537" y="203"/>
                  </a:cubicBezTo>
                  <a:cubicBezTo>
                    <a:pt x="530" y="194"/>
                    <a:pt x="520" y="188"/>
                    <a:pt x="512" y="188"/>
                  </a:cubicBezTo>
                  <a:cubicBezTo>
                    <a:pt x="503" y="188"/>
                    <a:pt x="496" y="193"/>
                    <a:pt x="494" y="201"/>
                  </a:cubicBezTo>
                  <a:cubicBezTo>
                    <a:pt x="486" y="214"/>
                    <a:pt x="485" y="227"/>
                    <a:pt x="489" y="238"/>
                  </a:cubicBezTo>
                  <a:lnTo>
                    <a:pt x="489" y="239"/>
                  </a:lnTo>
                  <a:close/>
                  <a:moveTo>
                    <a:pt x="595" y="129"/>
                  </a:moveTo>
                  <a:cubicBezTo>
                    <a:pt x="595" y="130"/>
                    <a:pt x="595" y="131"/>
                    <a:pt x="595" y="131"/>
                  </a:cubicBezTo>
                  <a:cubicBezTo>
                    <a:pt x="599" y="139"/>
                    <a:pt x="605" y="144"/>
                    <a:pt x="614" y="144"/>
                  </a:cubicBezTo>
                  <a:cubicBezTo>
                    <a:pt x="628" y="144"/>
                    <a:pt x="644" y="132"/>
                    <a:pt x="646" y="119"/>
                  </a:cubicBezTo>
                  <a:cubicBezTo>
                    <a:pt x="648" y="110"/>
                    <a:pt x="644" y="102"/>
                    <a:pt x="633" y="98"/>
                  </a:cubicBezTo>
                  <a:cubicBezTo>
                    <a:pt x="629" y="96"/>
                    <a:pt x="625" y="95"/>
                    <a:pt x="620" y="95"/>
                  </a:cubicBezTo>
                  <a:cubicBezTo>
                    <a:pt x="611" y="95"/>
                    <a:pt x="602" y="99"/>
                    <a:pt x="598" y="106"/>
                  </a:cubicBezTo>
                  <a:cubicBezTo>
                    <a:pt x="594" y="110"/>
                    <a:pt x="591" y="118"/>
                    <a:pt x="595" y="129"/>
                  </a:cubicBezTo>
                  <a:close/>
                  <a:moveTo>
                    <a:pt x="609" y="355"/>
                  </a:moveTo>
                  <a:lnTo>
                    <a:pt x="609" y="355"/>
                  </a:lnTo>
                  <a:cubicBezTo>
                    <a:pt x="616" y="355"/>
                    <a:pt x="622" y="351"/>
                    <a:pt x="626" y="345"/>
                  </a:cubicBezTo>
                  <a:cubicBezTo>
                    <a:pt x="627" y="344"/>
                    <a:pt x="629" y="343"/>
                    <a:pt x="630" y="341"/>
                  </a:cubicBezTo>
                  <a:cubicBezTo>
                    <a:pt x="633" y="339"/>
                    <a:pt x="636" y="337"/>
                    <a:pt x="639" y="332"/>
                  </a:cubicBezTo>
                  <a:cubicBezTo>
                    <a:pt x="642" y="327"/>
                    <a:pt x="642" y="321"/>
                    <a:pt x="640" y="315"/>
                  </a:cubicBezTo>
                  <a:cubicBezTo>
                    <a:pt x="637" y="309"/>
                    <a:pt x="632" y="304"/>
                    <a:pt x="624" y="302"/>
                  </a:cubicBezTo>
                  <a:cubicBezTo>
                    <a:pt x="622" y="301"/>
                    <a:pt x="619" y="301"/>
                    <a:pt x="617" y="301"/>
                  </a:cubicBezTo>
                  <a:cubicBezTo>
                    <a:pt x="608" y="301"/>
                    <a:pt x="600" y="304"/>
                    <a:pt x="594" y="311"/>
                  </a:cubicBezTo>
                  <a:cubicBezTo>
                    <a:pt x="589" y="318"/>
                    <a:pt x="586" y="328"/>
                    <a:pt x="589" y="339"/>
                  </a:cubicBezTo>
                  <a:cubicBezTo>
                    <a:pt x="591" y="348"/>
                    <a:pt x="600" y="355"/>
                    <a:pt x="609" y="355"/>
                  </a:cubicBezTo>
                  <a:close/>
                  <a:moveTo>
                    <a:pt x="728" y="406"/>
                  </a:moveTo>
                  <a:cubicBezTo>
                    <a:pt x="734" y="406"/>
                    <a:pt x="739" y="404"/>
                    <a:pt x="743" y="400"/>
                  </a:cubicBezTo>
                  <a:cubicBezTo>
                    <a:pt x="749" y="392"/>
                    <a:pt x="749" y="381"/>
                    <a:pt x="749" y="375"/>
                  </a:cubicBezTo>
                  <a:cubicBezTo>
                    <a:pt x="748" y="371"/>
                    <a:pt x="745" y="368"/>
                    <a:pt x="741" y="367"/>
                  </a:cubicBezTo>
                  <a:cubicBezTo>
                    <a:pt x="742" y="367"/>
                    <a:pt x="743" y="368"/>
                    <a:pt x="743" y="368"/>
                  </a:cubicBezTo>
                  <a:lnTo>
                    <a:pt x="743" y="368"/>
                  </a:lnTo>
                  <a:cubicBezTo>
                    <a:pt x="736" y="363"/>
                    <a:pt x="728" y="358"/>
                    <a:pt x="721" y="358"/>
                  </a:cubicBezTo>
                  <a:cubicBezTo>
                    <a:pt x="714" y="358"/>
                    <a:pt x="707" y="363"/>
                    <a:pt x="707" y="375"/>
                  </a:cubicBezTo>
                  <a:lnTo>
                    <a:pt x="707" y="385"/>
                  </a:lnTo>
                  <a:cubicBezTo>
                    <a:pt x="707" y="397"/>
                    <a:pt x="716" y="406"/>
                    <a:pt x="728" y="406"/>
                  </a:cubicBezTo>
                  <a:close/>
                  <a:moveTo>
                    <a:pt x="654" y="542"/>
                  </a:moveTo>
                  <a:cubicBezTo>
                    <a:pt x="664" y="542"/>
                    <a:pt x="672" y="535"/>
                    <a:pt x="674" y="526"/>
                  </a:cubicBezTo>
                  <a:cubicBezTo>
                    <a:pt x="676" y="517"/>
                    <a:pt x="673" y="508"/>
                    <a:pt x="665" y="503"/>
                  </a:cubicBezTo>
                  <a:cubicBezTo>
                    <a:pt x="665" y="503"/>
                    <a:pt x="664" y="503"/>
                    <a:pt x="664" y="502"/>
                  </a:cubicBezTo>
                  <a:lnTo>
                    <a:pt x="652" y="497"/>
                  </a:lnTo>
                  <a:cubicBezTo>
                    <a:pt x="652" y="496"/>
                    <a:pt x="651" y="496"/>
                    <a:pt x="651" y="496"/>
                  </a:cubicBezTo>
                  <a:cubicBezTo>
                    <a:pt x="648" y="495"/>
                    <a:pt x="645" y="494"/>
                    <a:pt x="643" y="494"/>
                  </a:cubicBezTo>
                  <a:cubicBezTo>
                    <a:pt x="633" y="494"/>
                    <a:pt x="625" y="501"/>
                    <a:pt x="623" y="511"/>
                  </a:cubicBezTo>
                  <a:cubicBezTo>
                    <a:pt x="620" y="520"/>
                    <a:pt x="624" y="529"/>
                    <a:pt x="633" y="534"/>
                  </a:cubicBezTo>
                  <a:lnTo>
                    <a:pt x="645" y="540"/>
                  </a:lnTo>
                  <a:lnTo>
                    <a:pt x="646" y="541"/>
                  </a:lnTo>
                  <a:cubicBezTo>
                    <a:pt x="649" y="542"/>
                    <a:pt x="652" y="542"/>
                    <a:pt x="654" y="542"/>
                  </a:cubicBezTo>
                  <a:close/>
                  <a:moveTo>
                    <a:pt x="507" y="415"/>
                  </a:moveTo>
                  <a:cubicBezTo>
                    <a:pt x="500" y="415"/>
                    <a:pt x="494" y="418"/>
                    <a:pt x="490" y="424"/>
                  </a:cubicBezTo>
                  <a:cubicBezTo>
                    <a:pt x="487" y="429"/>
                    <a:pt x="485" y="435"/>
                    <a:pt x="485" y="442"/>
                  </a:cubicBezTo>
                  <a:cubicBezTo>
                    <a:pt x="485" y="457"/>
                    <a:pt x="495" y="468"/>
                    <a:pt x="507" y="468"/>
                  </a:cubicBezTo>
                  <a:cubicBezTo>
                    <a:pt x="514" y="468"/>
                    <a:pt x="520" y="465"/>
                    <a:pt x="524" y="459"/>
                  </a:cubicBezTo>
                  <a:cubicBezTo>
                    <a:pt x="527" y="454"/>
                    <a:pt x="529" y="448"/>
                    <a:pt x="529" y="442"/>
                  </a:cubicBezTo>
                  <a:cubicBezTo>
                    <a:pt x="529" y="426"/>
                    <a:pt x="520" y="415"/>
                    <a:pt x="507" y="415"/>
                  </a:cubicBezTo>
                  <a:close/>
                  <a:moveTo>
                    <a:pt x="372" y="369"/>
                  </a:moveTo>
                  <a:cubicBezTo>
                    <a:pt x="370" y="369"/>
                    <a:pt x="368" y="370"/>
                    <a:pt x="366" y="370"/>
                  </a:cubicBezTo>
                  <a:cubicBezTo>
                    <a:pt x="365" y="370"/>
                    <a:pt x="365" y="371"/>
                    <a:pt x="364" y="371"/>
                  </a:cubicBezTo>
                  <a:cubicBezTo>
                    <a:pt x="363" y="371"/>
                    <a:pt x="361" y="372"/>
                    <a:pt x="359" y="373"/>
                  </a:cubicBezTo>
                  <a:cubicBezTo>
                    <a:pt x="351" y="375"/>
                    <a:pt x="340" y="379"/>
                    <a:pt x="335" y="389"/>
                  </a:cubicBezTo>
                  <a:cubicBezTo>
                    <a:pt x="331" y="396"/>
                    <a:pt x="331" y="403"/>
                    <a:pt x="334" y="409"/>
                  </a:cubicBezTo>
                  <a:cubicBezTo>
                    <a:pt x="339" y="418"/>
                    <a:pt x="351" y="422"/>
                    <a:pt x="359" y="423"/>
                  </a:cubicBezTo>
                  <a:cubicBezTo>
                    <a:pt x="359" y="423"/>
                    <a:pt x="359" y="423"/>
                    <a:pt x="360" y="423"/>
                  </a:cubicBezTo>
                  <a:cubicBezTo>
                    <a:pt x="360" y="423"/>
                    <a:pt x="360" y="423"/>
                    <a:pt x="361" y="423"/>
                  </a:cubicBezTo>
                  <a:cubicBezTo>
                    <a:pt x="371" y="423"/>
                    <a:pt x="375" y="416"/>
                    <a:pt x="377" y="413"/>
                  </a:cubicBezTo>
                  <a:cubicBezTo>
                    <a:pt x="378" y="411"/>
                    <a:pt x="379" y="410"/>
                    <a:pt x="380" y="410"/>
                  </a:cubicBezTo>
                  <a:cubicBezTo>
                    <a:pt x="388" y="407"/>
                    <a:pt x="393" y="399"/>
                    <a:pt x="393" y="390"/>
                  </a:cubicBezTo>
                  <a:cubicBezTo>
                    <a:pt x="393" y="379"/>
                    <a:pt x="383" y="369"/>
                    <a:pt x="372" y="369"/>
                  </a:cubicBezTo>
                  <a:close/>
                  <a:moveTo>
                    <a:pt x="381" y="607"/>
                  </a:moveTo>
                  <a:cubicBezTo>
                    <a:pt x="381" y="604"/>
                    <a:pt x="381" y="602"/>
                    <a:pt x="380" y="599"/>
                  </a:cubicBezTo>
                  <a:cubicBezTo>
                    <a:pt x="380" y="599"/>
                    <a:pt x="380" y="598"/>
                    <a:pt x="379" y="597"/>
                  </a:cubicBezTo>
                  <a:lnTo>
                    <a:pt x="378" y="596"/>
                  </a:lnTo>
                  <a:cubicBezTo>
                    <a:pt x="376" y="591"/>
                    <a:pt x="371" y="581"/>
                    <a:pt x="354" y="579"/>
                  </a:cubicBezTo>
                  <a:cubicBezTo>
                    <a:pt x="339" y="581"/>
                    <a:pt x="334" y="590"/>
                    <a:pt x="331" y="596"/>
                  </a:cubicBezTo>
                  <a:lnTo>
                    <a:pt x="330" y="599"/>
                  </a:lnTo>
                  <a:cubicBezTo>
                    <a:pt x="327" y="606"/>
                    <a:pt x="328" y="612"/>
                    <a:pt x="332" y="618"/>
                  </a:cubicBezTo>
                  <a:cubicBezTo>
                    <a:pt x="336" y="624"/>
                    <a:pt x="345" y="628"/>
                    <a:pt x="355" y="628"/>
                  </a:cubicBezTo>
                  <a:cubicBezTo>
                    <a:pt x="361" y="628"/>
                    <a:pt x="367" y="627"/>
                    <a:pt x="372" y="624"/>
                  </a:cubicBezTo>
                  <a:cubicBezTo>
                    <a:pt x="378" y="620"/>
                    <a:pt x="381" y="614"/>
                    <a:pt x="381" y="607"/>
                  </a:cubicBezTo>
                  <a:close/>
                  <a:moveTo>
                    <a:pt x="522" y="677"/>
                  </a:moveTo>
                  <a:cubicBezTo>
                    <a:pt x="523" y="674"/>
                    <a:pt x="523" y="673"/>
                    <a:pt x="524" y="673"/>
                  </a:cubicBezTo>
                  <a:lnTo>
                    <a:pt x="527" y="673"/>
                  </a:lnTo>
                  <a:cubicBezTo>
                    <a:pt x="528" y="673"/>
                    <a:pt x="528" y="673"/>
                    <a:pt x="528" y="673"/>
                  </a:cubicBezTo>
                  <a:cubicBezTo>
                    <a:pt x="529" y="673"/>
                    <a:pt x="530" y="673"/>
                    <a:pt x="530" y="673"/>
                  </a:cubicBezTo>
                  <a:cubicBezTo>
                    <a:pt x="541" y="673"/>
                    <a:pt x="549" y="665"/>
                    <a:pt x="550" y="654"/>
                  </a:cubicBezTo>
                  <a:cubicBezTo>
                    <a:pt x="551" y="644"/>
                    <a:pt x="546" y="635"/>
                    <a:pt x="536" y="632"/>
                  </a:cubicBezTo>
                  <a:cubicBezTo>
                    <a:pt x="536" y="632"/>
                    <a:pt x="535" y="632"/>
                    <a:pt x="534" y="631"/>
                  </a:cubicBezTo>
                  <a:cubicBezTo>
                    <a:pt x="531" y="631"/>
                    <a:pt x="527" y="630"/>
                    <a:pt x="524" y="630"/>
                  </a:cubicBezTo>
                  <a:cubicBezTo>
                    <a:pt x="501" y="630"/>
                    <a:pt x="484" y="648"/>
                    <a:pt x="481" y="672"/>
                  </a:cubicBezTo>
                  <a:cubicBezTo>
                    <a:pt x="481" y="673"/>
                    <a:pt x="481" y="674"/>
                    <a:pt x="481" y="675"/>
                  </a:cubicBezTo>
                  <a:cubicBezTo>
                    <a:pt x="481" y="680"/>
                    <a:pt x="482" y="685"/>
                    <a:pt x="486" y="689"/>
                  </a:cubicBezTo>
                  <a:cubicBezTo>
                    <a:pt x="489" y="693"/>
                    <a:pt x="495" y="695"/>
                    <a:pt x="501" y="695"/>
                  </a:cubicBezTo>
                  <a:lnTo>
                    <a:pt x="501" y="695"/>
                  </a:lnTo>
                  <a:cubicBezTo>
                    <a:pt x="512" y="695"/>
                    <a:pt x="520" y="688"/>
                    <a:pt x="522" y="677"/>
                  </a:cubicBezTo>
                  <a:close/>
                  <a:moveTo>
                    <a:pt x="627" y="626"/>
                  </a:moveTo>
                  <a:cubicBezTo>
                    <a:pt x="626" y="625"/>
                    <a:pt x="626" y="625"/>
                    <a:pt x="625" y="625"/>
                  </a:cubicBezTo>
                  <a:lnTo>
                    <a:pt x="624" y="625"/>
                  </a:lnTo>
                  <a:cubicBezTo>
                    <a:pt x="609" y="628"/>
                    <a:pt x="597" y="637"/>
                    <a:pt x="595" y="648"/>
                  </a:cubicBezTo>
                  <a:cubicBezTo>
                    <a:pt x="594" y="653"/>
                    <a:pt x="594" y="664"/>
                    <a:pt x="608" y="675"/>
                  </a:cubicBezTo>
                  <a:cubicBezTo>
                    <a:pt x="612" y="678"/>
                    <a:pt x="616" y="679"/>
                    <a:pt x="620" y="679"/>
                  </a:cubicBezTo>
                  <a:cubicBezTo>
                    <a:pt x="628" y="679"/>
                    <a:pt x="635" y="674"/>
                    <a:pt x="640" y="665"/>
                  </a:cubicBezTo>
                  <a:cubicBezTo>
                    <a:pt x="645" y="656"/>
                    <a:pt x="648" y="643"/>
                    <a:pt x="643" y="635"/>
                  </a:cubicBezTo>
                  <a:cubicBezTo>
                    <a:pt x="640" y="629"/>
                    <a:pt x="635" y="626"/>
                    <a:pt x="627" y="626"/>
                  </a:cubicBezTo>
                  <a:close/>
                  <a:moveTo>
                    <a:pt x="692" y="713"/>
                  </a:moveTo>
                  <a:cubicBezTo>
                    <a:pt x="691" y="702"/>
                    <a:pt x="683" y="694"/>
                    <a:pt x="672" y="694"/>
                  </a:cubicBezTo>
                  <a:cubicBezTo>
                    <a:pt x="672" y="694"/>
                    <a:pt x="670" y="694"/>
                    <a:pt x="669" y="694"/>
                  </a:cubicBezTo>
                  <a:cubicBezTo>
                    <a:pt x="658" y="695"/>
                    <a:pt x="645" y="698"/>
                    <a:pt x="637" y="712"/>
                  </a:cubicBezTo>
                  <a:cubicBezTo>
                    <a:pt x="629" y="729"/>
                    <a:pt x="639" y="743"/>
                    <a:pt x="643" y="749"/>
                  </a:cubicBezTo>
                  <a:cubicBezTo>
                    <a:pt x="647" y="755"/>
                    <a:pt x="653" y="758"/>
                    <a:pt x="659" y="758"/>
                  </a:cubicBezTo>
                  <a:cubicBezTo>
                    <a:pt x="667" y="758"/>
                    <a:pt x="675" y="754"/>
                    <a:pt x="679" y="747"/>
                  </a:cubicBezTo>
                  <a:cubicBezTo>
                    <a:pt x="681" y="743"/>
                    <a:pt x="681" y="738"/>
                    <a:pt x="680" y="733"/>
                  </a:cubicBezTo>
                  <a:cubicBezTo>
                    <a:pt x="688" y="729"/>
                    <a:pt x="692" y="721"/>
                    <a:pt x="692" y="713"/>
                  </a:cubicBezTo>
                  <a:close/>
                  <a:moveTo>
                    <a:pt x="781" y="568"/>
                  </a:moveTo>
                  <a:cubicBezTo>
                    <a:pt x="777" y="568"/>
                    <a:pt x="774" y="569"/>
                    <a:pt x="770" y="571"/>
                  </a:cubicBezTo>
                  <a:cubicBezTo>
                    <a:pt x="770" y="571"/>
                    <a:pt x="769" y="572"/>
                    <a:pt x="768" y="572"/>
                  </a:cubicBezTo>
                  <a:cubicBezTo>
                    <a:pt x="766" y="574"/>
                    <a:pt x="764" y="575"/>
                    <a:pt x="762" y="576"/>
                  </a:cubicBezTo>
                  <a:cubicBezTo>
                    <a:pt x="753" y="578"/>
                    <a:pt x="746" y="582"/>
                    <a:pt x="742" y="601"/>
                  </a:cubicBezTo>
                  <a:cubicBezTo>
                    <a:pt x="742" y="601"/>
                    <a:pt x="742" y="602"/>
                    <a:pt x="742" y="603"/>
                  </a:cubicBezTo>
                  <a:cubicBezTo>
                    <a:pt x="741" y="610"/>
                    <a:pt x="743" y="616"/>
                    <a:pt x="748" y="621"/>
                  </a:cubicBezTo>
                  <a:cubicBezTo>
                    <a:pt x="749" y="621"/>
                    <a:pt x="749" y="622"/>
                    <a:pt x="750" y="622"/>
                  </a:cubicBezTo>
                  <a:lnTo>
                    <a:pt x="760" y="630"/>
                  </a:lnTo>
                  <a:cubicBezTo>
                    <a:pt x="761" y="630"/>
                    <a:pt x="762" y="631"/>
                    <a:pt x="762" y="631"/>
                  </a:cubicBezTo>
                  <a:cubicBezTo>
                    <a:pt x="766" y="633"/>
                    <a:pt x="769" y="634"/>
                    <a:pt x="773" y="634"/>
                  </a:cubicBezTo>
                  <a:cubicBezTo>
                    <a:pt x="777" y="634"/>
                    <a:pt x="780" y="633"/>
                    <a:pt x="784" y="631"/>
                  </a:cubicBezTo>
                  <a:cubicBezTo>
                    <a:pt x="784" y="630"/>
                    <a:pt x="785" y="630"/>
                    <a:pt x="786" y="630"/>
                  </a:cubicBezTo>
                  <a:cubicBezTo>
                    <a:pt x="789" y="627"/>
                    <a:pt x="791" y="626"/>
                    <a:pt x="793" y="625"/>
                  </a:cubicBezTo>
                  <a:cubicBezTo>
                    <a:pt x="798" y="622"/>
                    <a:pt x="800" y="620"/>
                    <a:pt x="805" y="611"/>
                  </a:cubicBezTo>
                  <a:cubicBezTo>
                    <a:pt x="805" y="610"/>
                    <a:pt x="806" y="610"/>
                    <a:pt x="806" y="609"/>
                  </a:cubicBezTo>
                  <a:cubicBezTo>
                    <a:pt x="809" y="600"/>
                    <a:pt x="806" y="589"/>
                    <a:pt x="802" y="582"/>
                  </a:cubicBezTo>
                  <a:cubicBezTo>
                    <a:pt x="796" y="573"/>
                    <a:pt x="789" y="568"/>
                    <a:pt x="781" y="568"/>
                  </a:cubicBezTo>
                  <a:close/>
                  <a:moveTo>
                    <a:pt x="276" y="517"/>
                  </a:moveTo>
                  <a:cubicBezTo>
                    <a:pt x="273" y="517"/>
                    <a:pt x="271" y="518"/>
                    <a:pt x="268" y="519"/>
                  </a:cubicBezTo>
                  <a:cubicBezTo>
                    <a:pt x="267" y="519"/>
                    <a:pt x="267" y="519"/>
                    <a:pt x="266" y="519"/>
                  </a:cubicBezTo>
                  <a:cubicBezTo>
                    <a:pt x="257" y="524"/>
                    <a:pt x="244" y="535"/>
                    <a:pt x="241" y="549"/>
                  </a:cubicBezTo>
                  <a:cubicBezTo>
                    <a:pt x="239" y="558"/>
                    <a:pt x="242" y="567"/>
                    <a:pt x="248" y="574"/>
                  </a:cubicBezTo>
                  <a:cubicBezTo>
                    <a:pt x="253" y="580"/>
                    <a:pt x="259" y="584"/>
                    <a:pt x="264" y="584"/>
                  </a:cubicBezTo>
                  <a:cubicBezTo>
                    <a:pt x="275" y="584"/>
                    <a:pt x="280" y="572"/>
                    <a:pt x="283" y="564"/>
                  </a:cubicBezTo>
                  <a:cubicBezTo>
                    <a:pt x="284" y="561"/>
                    <a:pt x="285" y="558"/>
                    <a:pt x="285" y="557"/>
                  </a:cubicBezTo>
                  <a:cubicBezTo>
                    <a:pt x="294" y="552"/>
                    <a:pt x="298" y="542"/>
                    <a:pt x="296" y="533"/>
                  </a:cubicBezTo>
                  <a:cubicBezTo>
                    <a:pt x="293" y="523"/>
                    <a:pt x="285" y="517"/>
                    <a:pt x="276" y="517"/>
                  </a:cubicBezTo>
                  <a:close/>
                  <a:moveTo>
                    <a:pt x="117" y="483"/>
                  </a:moveTo>
                  <a:cubicBezTo>
                    <a:pt x="114" y="483"/>
                    <a:pt x="111" y="484"/>
                    <a:pt x="108" y="486"/>
                  </a:cubicBezTo>
                  <a:cubicBezTo>
                    <a:pt x="107" y="486"/>
                    <a:pt x="106" y="486"/>
                    <a:pt x="106" y="487"/>
                  </a:cubicBezTo>
                  <a:cubicBezTo>
                    <a:pt x="93" y="496"/>
                    <a:pt x="86" y="510"/>
                    <a:pt x="85" y="526"/>
                  </a:cubicBezTo>
                  <a:cubicBezTo>
                    <a:pt x="85" y="527"/>
                    <a:pt x="85" y="527"/>
                    <a:pt x="85" y="528"/>
                  </a:cubicBezTo>
                  <a:cubicBezTo>
                    <a:pt x="86" y="542"/>
                    <a:pt x="94" y="547"/>
                    <a:pt x="102" y="547"/>
                  </a:cubicBezTo>
                  <a:cubicBezTo>
                    <a:pt x="112" y="547"/>
                    <a:pt x="122" y="539"/>
                    <a:pt x="126" y="531"/>
                  </a:cubicBezTo>
                  <a:cubicBezTo>
                    <a:pt x="127" y="530"/>
                    <a:pt x="127" y="529"/>
                    <a:pt x="127" y="528"/>
                  </a:cubicBezTo>
                  <a:cubicBezTo>
                    <a:pt x="127" y="526"/>
                    <a:pt x="130" y="522"/>
                    <a:pt x="131" y="519"/>
                  </a:cubicBezTo>
                  <a:cubicBezTo>
                    <a:pt x="136" y="511"/>
                    <a:pt x="141" y="500"/>
                    <a:pt x="136" y="491"/>
                  </a:cubicBezTo>
                  <a:cubicBezTo>
                    <a:pt x="133" y="486"/>
                    <a:pt x="127" y="483"/>
                    <a:pt x="117" y="483"/>
                  </a:cubicBezTo>
                  <a:close/>
                  <a:moveTo>
                    <a:pt x="323" y="450"/>
                  </a:moveTo>
                  <a:cubicBezTo>
                    <a:pt x="320" y="443"/>
                    <a:pt x="313" y="430"/>
                    <a:pt x="295" y="429"/>
                  </a:cubicBezTo>
                  <a:cubicBezTo>
                    <a:pt x="280" y="431"/>
                    <a:pt x="274" y="441"/>
                    <a:pt x="269" y="448"/>
                  </a:cubicBezTo>
                  <a:cubicBezTo>
                    <a:pt x="268" y="449"/>
                    <a:pt x="268" y="449"/>
                    <a:pt x="268" y="450"/>
                  </a:cubicBezTo>
                  <a:cubicBezTo>
                    <a:pt x="265" y="456"/>
                    <a:pt x="266" y="463"/>
                    <a:pt x="269" y="469"/>
                  </a:cubicBezTo>
                  <a:cubicBezTo>
                    <a:pt x="273" y="476"/>
                    <a:pt x="280" y="480"/>
                    <a:pt x="287" y="480"/>
                  </a:cubicBezTo>
                  <a:cubicBezTo>
                    <a:pt x="290" y="480"/>
                    <a:pt x="293" y="479"/>
                    <a:pt x="295" y="478"/>
                  </a:cubicBezTo>
                  <a:cubicBezTo>
                    <a:pt x="298" y="479"/>
                    <a:pt x="301" y="480"/>
                    <a:pt x="304" y="480"/>
                  </a:cubicBezTo>
                  <a:cubicBezTo>
                    <a:pt x="311" y="480"/>
                    <a:pt x="318" y="476"/>
                    <a:pt x="322" y="470"/>
                  </a:cubicBezTo>
                  <a:cubicBezTo>
                    <a:pt x="325" y="464"/>
                    <a:pt x="326" y="457"/>
                    <a:pt x="323" y="451"/>
                  </a:cubicBezTo>
                  <a:lnTo>
                    <a:pt x="323" y="450"/>
                  </a:lnTo>
                  <a:close/>
                  <a:moveTo>
                    <a:pt x="423" y="108"/>
                  </a:moveTo>
                  <a:cubicBezTo>
                    <a:pt x="422" y="108"/>
                    <a:pt x="421" y="108"/>
                    <a:pt x="420" y="108"/>
                  </a:cubicBezTo>
                  <a:lnTo>
                    <a:pt x="419" y="108"/>
                  </a:lnTo>
                  <a:cubicBezTo>
                    <a:pt x="394" y="112"/>
                    <a:pt x="383" y="136"/>
                    <a:pt x="385" y="159"/>
                  </a:cubicBezTo>
                  <a:cubicBezTo>
                    <a:pt x="386" y="171"/>
                    <a:pt x="396" y="178"/>
                    <a:pt x="406" y="178"/>
                  </a:cubicBezTo>
                  <a:cubicBezTo>
                    <a:pt x="412" y="178"/>
                    <a:pt x="418" y="176"/>
                    <a:pt x="421" y="171"/>
                  </a:cubicBezTo>
                  <a:cubicBezTo>
                    <a:pt x="425" y="167"/>
                    <a:pt x="427" y="162"/>
                    <a:pt x="426" y="155"/>
                  </a:cubicBezTo>
                  <a:cubicBezTo>
                    <a:pt x="426" y="153"/>
                    <a:pt x="426" y="152"/>
                    <a:pt x="427" y="151"/>
                  </a:cubicBezTo>
                  <a:cubicBezTo>
                    <a:pt x="428" y="150"/>
                    <a:pt x="429" y="149"/>
                    <a:pt x="430" y="148"/>
                  </a:cubicBezTo>
                  <a:cubicBezTo>
                    <a:pt x="439" y="145"/>
                    <a:pt x="444" y="137"/>
                    <a:pt x="443" y="127"/>
                  </a:cubicBezTo>
                  <a:cubicBezTo>
                    <a:pt x="442" y="116"/>
                    <a:pt x="433" y="108"/>
                    <a:pt x="423" y="108"/>
                  </a:cubicBezTo>
                  <a:close/>
                  <a:moveTo>
                    <a:pt x="607" y="18"/>
                  </a:moveTo>
                  <a:cubicBezTo>
                    <a:pt x="607" y="13"/>
                    <a:pt x="605" y="8"/>
                    <a:pt x="601" y="5"/>
                  </a:cubicBezTo>
                  <a:cubicBezTo>
                    <a:pt x="599" y="2"/>
                    <a:pt x="594" y="0"/>
                    <a:pt x="586" y="0"/>
                  </a:cubicBezTo>
                  <a:cubicBezTo>
                    <a:pt x="571" y="0"/>
                    <a:pt x="560" y="12"/>
                    <a:pt x="560" y="24"/>
                  </a:cubicBezTo>
                  <a:cubicBezTo>
                    <a:pt x="560" y="29"/>
                    <a:pt x="562" y="34"/>
                    <a:pt x="566" y="37"/>
                  </a:cubicBezTo>
                  <a:cubicBezTo>
                    <a:pt x="568" y="39"/>
                    <a:pt x="573" y="42"/>
                    <a:pt x="581" y="42"/>
                  </a:cubicBezTo>
                  <a:cubicBezTo>
                    <a:pt x="596" y="42"/>
                    <a:pt x="607" y="29"/>
                    <a:pt x="607" y="18"/>
                  </a:cubicBezTo>
                  <a:close/>
                  <a:moveTo>
                    <a:pt x="712" y="224"/>
                  </a:moveTo>
                  <a:cubicBezTo>
                    <a:pt x="712" y="225"/>
                    <a:pt x="712" y="225"/>
                    <a:pt x="712" y="226"/>
                  </a:cubicBezTo>
                  <a:cubicBezTo>
                    <a:pt x="712" y="231"/>
                    <a:pt x="714" y="236"/>
                    <a:pt x="717" y="240"/>
                  </a:cubicBezTo>
                  <a:cubicBezTo>
                    <a:pt x="721" y="244"/>
                    <a:pt x="727" y="246"/>
                    <a:pt x="733" y="246"/>
                  </a:cubicBezTo>
                  <a:cubicBezTo>
                    <a:pt x="743" y="246"/>
                    <a:pt x="753" y="240"/>
                    <a:pt x="754" y="227"/>
                  </a:cubicBezTo>
                  <a:cubicBezTo>
                    <a:pt x="755" y="220"/>
                    <a:pt x="755" y="214"/>
                    <a:pt x="754" y="207"/>
                  </a:cubicBezTo>
                  <a:cubicBezTo>
                    <a:pt x="754" y="203"/>
                    <a:pt x="754" y="199"/>
                    <a:pt x="754" y="194"/>
                  </a:cubicBezTo>
                  <a:cubicBezTo>
                    <a:pt x="755" y="194"/>
                    <a:pt x="754" y="193"/>
                    <a:pt x="754" y="193"/>
                  </a:cubicBezTo>
                  <a:cubicBezTo>
                    <a:pt x="754" y="181"/>
                    <a:pt x="745" y="172"/>
                    <a:pt x="734" y="172"/>
                  </a:cubicBezTo>
                  <a:cubicBezTo>
                    <a:pt x="730" y="172"/>
                    <a:pt x="727" y="173"/>
                    <a:pt x="724" y="175"/>
                  </a:cubicBezTo>
                  <a:cubicBezTo>
                    <a:pt x="723" y="175"/>
                    <a:pt x="723" y="175"/>
                    <a:pt x="722" y="176"/>
                  </a:cubicBezTo>
                  <a:cubicBezTo>
                    <a:pt x="712" y="182"/>
                    <a:pt x="711" y="189"/>
                    <a:pt x="709" y="196"/>
                  </a:cubicBezTo>
                  <a:cubicBezTo>
                    <a:pt x="709" y="197"/>
                    <a:pt x="709" y="200"/>
                    <a:pt x="708" y="202"/>
                  </a:cubicBezTo>
                  <a:cubicBezTo>
                    <a:pt x="707" y="202"/>
                    <a:pt x="707" y="203"/>
                    <a:pt x="707" y="204"/>
                  </a:cubicBezTo>
                  <a:cubicBezTo>
                    <a:pt x="706" y="211"/>
                    <a:pt x="708" y="218"/>
                    <a:pt x="712" y="223"/>
                  </a:cubicBezTo>
                  <a:lnTo>
                    <a:pt x="712" y="224"/>
                  </a:lnTo>
                  <a:close/>
                  <a:moveTo>
                    <a:pt x="475" y="368"/>
                  </a:moveTo>
                  <a:cubicBezTo>
                    <a:pt x="477" y="368"/>
                    <a:pt x="479" y="368"/>
                    <a:pt x="480" y="368"/>
                  </a:cubicBezTo>
                  <a:cubicBezTo>
                    <a:pt x="503" y="368"/>
                    <a:pt x="519" y="349"/>
                    <a:pt x="526" y="331"/>
                  </a:cubicBezTo>
                  <a:lnTo>
                    <a:pt x="526" y="330"/>
                  </a:lnTo>
                  <a:cubicBezTo>
                    <a:pt x="528" y="325"/>
                    <a:pt x="528" y="319"/>
                    <a:pt x="526" y="315"/>
                  </a:cubicBezTo>
                  <a:cubicBezTo>
                    <a:pt x="523" y="309"/>
                    <a:pt x="519" y="305"/>
                    <a:pt x="513" y="303"/>
                  </a:cubicBezTo>
                  <a:cubicBezTo>
                    <a:pt x="507" y="301"/>
                    <a:pt x="503" y="300"/>
                    <a:pt x="499" y="300"/>
                  </a:cubicBezTo>
                  <a:cubicBezTo>
                    <a:pt x="495" y="299"/>
                    <a:pt x="492" y="299"/>
                    <a:pt x="487" y="296"/>
                  </a:cubicBezTo>
                  <a:cubicBezTo>
                    <a:pt x="485" y="295"/>
                    <a:pt x="482" y="295"/>
                    <a:pt x="479" y="295"/>
                  </a:cubicBezTo>
                  <a:cubicBezTo>
                    <a:pt x="472" y="295"/>
                    <a:pt x="465" y="299"/>
                    <a:pt x="461" y="305"/>
                  </a:cubicBezTo>
                  <a:cubicBezTo>
                    <a:pt x="454" y="316"/>
                    <a:pt x="447" y="338"/>
                    <a:pt x="454" y="354"/>
                  </a:cubicBezTo>
                  <a:cubicBezTo>
                    <a:pt x="457" y="359"/>
                    <a:pt x="463" y="366"/>
                    <a:pt x="475" y="368"/>
                  </a:cubicBezTo>
                  <a:close/>
                  <a:moveTo>
                    <a:pt x="646" y="813"/>
                  </a:moveTo>
                  <a:cubicBezTo>
                    <a:pt x="644" y="812"/>
                    <a:pt x="643" y="810"/>
                    <a:pt x="641" y="809"/>
                  </a:cubicBezTo>
                  <a:cubicBezTo>
                    <a:pt x="635" y="804"/>
                    <a:pt x="629" y="798"/>
                    <a:pt x="620" y="798"/>
                  </a:cubicBezTo>
                  <a:cubicBezTo>
                    <a:pt x="611" y="798"/>
                    <a:pt x="604" y="805"/>
                    <a:pt x="600" y="810"/>
                  </a:cubicBezTo>
                  <a:cubicBezTo>
                    <a:pt x="599" y="811"/>
                    <a:pt x="599" y="811"/>
                    <a:pt x="599" y="812"/>
                  </a:cubicBezTo>
                  <a:cubicBezTo>
                    <a:pt x="598" y="813"/>
                    <a:pt x="597" y="815"/>
                    <a:pt x="596" y="817"/>
                  </a:cubicBezTo>
                  <a:cubicBezTo>
                    <a:pt x="596" y="818"/>
                    <a:pt x="595" y="818"/>
                    <a:pt x="595" y="819"/>
                  </a:cubicBezTo>
                  <a:cubicBezTo>
                    <a:pt x="593" y="828"/>
                    <a:pt x="594" y="838"/>
                    <a:pt x="601" y="847"/>
                  </a:cubicBezTo>
                  <a:cubicBezTo>
                    <a:pt x="604" y="855"/>
                    <a:pt x="612" y="861"/>
                    <a:pt x="621" y="861"/>
                  </a:cubicBezTo>
                  <a:cubicBezTo>
                    <a:pt x="628" y="861"/>
                    <a:pt x="634" y="857"/>
                    <a:pt x="637" y="852"/>
                  </a:cubicBezTo>
                  <a:cubicBezTo>
                    <a:pt x="638" y="850"/>
                    <a:pt x="640" y="849"/>
                    <a:pt x="642" y="847"/>
                  </a:cubicBezTo>
                  <a:cubicBezTo>
                    <a:pt x="647" y="842"/>
                    <a:pt x="660" y="829"/>
                    <a:pt x="648" y="815"/>
                  </a:cubicBezTo>
                  <a:cubicBezTo>
                    <a:pt x="647" y="814"/>
                    <a:pt x="647" y="814"/>
                    <a:pt x="646" y="813"/>
                  </a:cubicBezTo>
                  <a:close/>
                  <a:moveTo>
                    <a:pt x="722" y="836"/>
                  </a:moveTo>
                  <a:cubicBezTo>
                    <a:pt x="722" y="836"/>
                    <a:pt x="722" y="836"/>
                    <a:pt x="721" y="836"/>
                  </a:cubicBezTo>
                  <a:lnTo>
                    <a:pt x="720" y="836"/>
                  </a:lnTo>
                  <a:cubicBezTo>
                    <a:pt x="719" y="836"/>
                    <a:pt x="719" y="836"/>
                    <a:pt x="718" y="836"/>
                  </a:cubicBezTo>
                  <a:cubicBezTo>
                    <a:pt x="703" y="839"/>
                    <a:pt x="691" y="848"/>
                    <a:pt x="687" y="860"/>
                  </a:cubicBezTo>
                  <a:cubicBezTo>
                    <a:pt x="683" y="871"/>
                    <a:pt x="686" y="883"/>
                    <a:pt x="694" y="893"/>
                  </a:cubicBezTo>
                  <a:cubicBezTo>
                    <a:pt x="695" y="894"/>
                    <a:pt x="695" y="894"/>
                    <a:pt x="696" y="894"/>
                  </a:cubicBezTo>
                  <a:cubicBezTo>
                    <a:pt x="700" y="898"/>
                    <a:pt x="705" y="901"/>
                    <a:pt x="710" y="901"/>
                  </a:cubicBezTo>
                  <a:cubicBezTo>
                    <a:pt x="718" y="901"/>
                    <a:pt x="726" y="896"/>
                    <a:pt x="730" y="888"/>
                  </a:cubicBezTo>
                  <a:cubicBezTo>
                    <a:pt x="731" y="884"/>
                    <a:pt x="732" y="880"/>
                    <a:pt x="731" y="876"/>
                  </a:cubicBezTo>
                  <a:cubicBezTo>
                    <a:pt x="740" y="871"/>
                    <a:pt x="743" y="862"/>
                    <a:pt x="742" y="854"/>
                  </a:cubicBezTo>
                  <a:cubicBezTo>
                    <a:pt x="741" y="843"/>
                    <a:pt x="733" y="836"/>
                    <a:pt x="722" y="836"/>
                  </a:cubicBezTo>
                  <a:close/>
                  <a:moveTo>
                    <a:pt x="486" y="567"/>
                  </a:moveTo>
                  <a:cubicBezTo>
                    <a:pt x="495" y="560"/>
                    <a:pt x="500" y="549"/>
                    <a:pt x="500" y="538"/>
                  </a:cubicBezTo>
                  <a:cubicBezTo>
                    <a:pt x="499" y="525"/>
                    <a:pt x="489" y="518"/>
                    <a:pt x="479" y="518"/>
                  </a:cubicBezTo>
                  <a:cubicBezTo>
                    <a:pt x="468" y="518"/>
                    <a:pt x="460" y="525"/>
                    <a:pt x="458" y="535"/>
                  </a:cubicBezTo>
                  <a:cubicBezTo>
                    <a:pt x="453" y="541"/>
                    <a:pt x="451" y="549"/>
                    <a:pt x="454" y="557"/>
                  </a:cubicBezTo>
                  <a:cubicBezTo>
                    <a:pt x="458" y="566"/>
                    <a:pt x="465" y="571"/>
                    <a:pt x="473" y="571"/>
                  </a:cubicBezTo>
                  <a:cubicBezTo>
                    <a:pt x="477" y="571"/>
                    <a:pt x="481" y="570"/>
                    <a:pt x="484" y="568"/>
                  </a:cubicBezTo>
                  <a:cubicBezTo>
                    <a:pt x="485" y="567"/>
                    <a:pt x="485" y="567"/>
                    <a:pt x="486" y="567"/>
                  </a:cubicBezTo>
                  <a:close/>
                  <a:moveTo>
                    <a:pt x="398" y="696"/>
                  </a:moveTo>
                  <a:lnTo>
                    <a:pt x="398" y="695"/>
                  </a:lnTo>
                  <a:cubicBezTo>
                    <a:pt x="399" y="689"/>
                    <a:pt x="398" y="684"/>
                    <a:pt x="394" y="679"/>
                  </a:cubicBezTo>
                  <a:cubicBezTo>
                    <a:pt x="390" y="674"/>
                    <a:pt x="384" y="671"/>
                    <a:pt x="377" y="671"/>
                  </a:cubicBezTo>
                  <a:cubicBezTo>
                    <a:pt x="368" y="671"/>
                    <a:pt x="360" y="677"/>
                    <a:pt x="357" y="687"/>
                  </a:cubicBezTo>
                  <a:cubicBezTo>
                    <a:pt x="354" y="698"/>
                    <a:pt x="356" y="710"/>
                    <a:pt x="361" y="719"/>
                  </a:cubicBezTo>
                  <a:cubicBezTo>
                    <a:pt x="366" y="728"/>
                    <a:pt x="374" y="733"/>
                    <a:pt x="384" y="735"/>
                  </a:cubicBezTo>
                  <a:cubicBezTo>
                    <a:pt x="384" y="735"/>
                    <a:pt x="385" y="735"/>
                    <a:pt x="386" y="735"/>
                  </a:cubicBezTo>
                  <a:lnTo>
                    <a:pt x="386" y="735"/>
                  </a:lnTo>
                  <a:cubicBezTo>
                    <a:pt x="387" y="736"/>
                    <a:pt x="388" y="736"/>
                    <a:pt x="389" y="736"/>
                  </a:cubicBezTo>
                  <a:cubicBezTo>
                    <a:pt x="399" y="736"/>
                    <a:pt x="408" y="728"/>
                    <a:pt x="409" y="717"/>
                  </a:cubicBezTo>
                  <a:cubicBezTo>
                    <a:pt x="410" y="708"/>
                    <a:pt x="406" y="700"/>
                    <a:pt x="398" y="696"/>
                  </a:cubicBezTo>
                  <a:close/>
                  <a:moveTo>
                    <a:pt x="530" y="756"/>
                  </a:moveTo>
                  <a:cubicBezTo>
                    <a:pt x="524" y="756"/>
                    <a:pt x="519" y="758"/>
                    <a:pt x="514" y="763"/>
                  </a:cubicBezTo>
                  <a:cubicBezTo>
                    <a:pt x="506" y="773"/>
                    <a:pt x="503" y="784"/>
                    <a:pt x="506" y="793"/>
                  </a:cubicBezTo>
                  <a:cubicBezTo>
                    <a:pt x="509" y="801"/>
                    <a:pt x="515" y="806"/>
                    <a:pt x="525" y="809"/>
                  </a:cubicBezTo>
                  <a:cubicBezTo>
                    <a:pt x="525" y="809"/>
                    <a:pt x="526" y="809"/>
                    <a:pt x="527" y="809"/>
                  </a:cubicBezTo>
                  <a:lnTo>
                    <a:pt x="527" y="809"/>
                  </a:lnTo>
                  <a:cubicBezTo>
                    <a:pt x="528" y="809"/>
                    <a:pt x="529" y="810"/>
                    <a:pt x="530" y="810"/>
                  </a:cubicBezTo>
                  <a:cubicBezTo>
                    <a:pt x="537" y="810"/>
                    <a:pt x="544" y="806"/>
                    <a:pt x="547" y="799"/>
                  </a:cubicBezTo>
                  <a:cubicBezTo>
                    <a:pt x="553" y="790"/>
                    <a:pt x="553" y="776"/>
                    <a:pt x="547" y="767"/>
                  </a:cubicBezTo>
                  <a:cubicBezTo>
                    <a:pt x="544" y="760"/>
                    <a:pt x="537" y="756"/>
                    <a:pt x="530" y="756"/>
                  </a:cubicBezTo>
                  <a:close/>
                  <a:moveTo>
                    <a:pt x="805" y="454"/>
                  </a:moveTo>
                  <a:cubicBezTo>
                    <a:pt x="801" y="454"/>
                    <a:pt x="792" y="456"/>
                    <a:pt x="787" y="470"/>
                  </a:cubicBezTo>
                  <a:cubicBezTo>
                    <a:pt x="784" y="477"/>
                    <a:pt x="785" y="484"/>
                    <a:pt x="789" y="490"/>
                  </a:cubicBezTo>
                  <a:cubicBezTo>
                    <a:pt x="794" y="497"/>
                    <a:pt x="802" y="502"/>
                    <a:pt x="811" y="503"/>
                  </a:cubicBezTo>
                  <a:lnTo>
                    <a:pt x="812" y="503"/>
                  </a:lnTo>
                  <a:lnTo>
                    <a:pt x="813" y="503"/>
                  </a:lnTo>
                  <a:cubicBezTo>
                    <a:pt x="819" y="502"/>
                    <a:pt x="824" y="501"/>
                    <a:pt x="827" y="498"/>
                  </a:cubicBezTo>
                  <a:cubicBezTo>
                    <a:pt x="831" y="495"/>
                    <a:pt x="833" y="490"/>
                    <a:pt x="833" y="485"/>
                  </a:cubicBezTo>
                  <a:cubicBezTo>
                    <a:pt x="833" y="471"/>
                    <a:pt x="819" y="454"/>
                    <a:pt x="805" y="454"/>
                  </a:cubicBezTo>
                  <a:close/>
                  <a:moveTo>
                    <a:pt x="614" y="419"/>
                  </a:moveTo>
                  <a:cubicBezTo>
                    <a:pt x="610" y="425"/>
                    <a:pt x="610" y="434"/>
                    <a:pt x="612" y="442"/>
                  </a:cubicBezTo>
                  <a:cubicBezTo>
                    <a:pt x="615" y="450"/>
                    <a:pt x="622" y="455"/>
                    <a:pt x="631" y="456"/>
                  </a:cubicBezTo>
                  <a:cubicBezTo>
                    <a:pt x="632" y="456"/>
                    <a:pt x="632" y="456"/>
                    <a:pt x="633" y="456"/>
                  </a:cubicBezTo>
                  <a:lnTo>
                    <a:pt x="634" y="456"/>
                  </a:lnTo>
                  <a:cubicBezTo>
                    <a:pt x="635" y="456"/>
                    <a:pt x="639" y="456"/>
                    <a:pt x="644" y="456"/>
                  </a:cubicBezTo>
                  <a:lnTo>
                    <a:pt x="647" y="456"/>
                  </a:lnTo>
                  <a:cubicBezTo>
                    <a:pt x="652" y="456"/>
                    <a:pt x="657" y="454"/>
                    <a:pt x="661" y="451"/>
                  </a:cubicBezTo>
                  <a:cubicBezTo>
                    <a:pt x="675" y="438"/>
                    <a:pt x="674" y="426"/>
                    <a:pt x="672" y="421"/>
                  </a:cubicBezTo>
                  <a:cubicBezTo>
                    <a:pt x="668" y="410"/>
                    <a:pt x="655" y="403"/>
                    <a:pt x="642" y="403"/>
                  </a:cubicBezTo>
                  <a:cubicBezTo>
                    <a:pt x="629" y="403"/>
                    <a:pt x="619" y="409"/>
                    <a:pt x="614" y="419"/>
                  </a:cubicBezTo>
                  <a:close/>
                </a:path>
              </a:pathLst>
            </a:custGeom>
            <a:solidFill>
              <a:srgbClr val="5BC6E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633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29E8A021-7E09-446E-9AA4-1C6A3F340F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52161" y="1941481"/>
              <a:ext cx="668160" cy="623520"/>
            </a:xfrm>
            <a:custGeom>
              <a:avLst/>
              <a:gdLst>
                <a:gd name="T0" fmla="*/ 1012 w 2047"/>
                <a:gd name="T1" fmla="*/ 0 h 1908"/>
                <a:gd name="T2" fmla="*/ 5 w 2047"/>
                <a:gd name="T3" fmla="*/ 913 h 1908"/>
                <a:gd name="T4" fmla="*/ 2004 w 2047"/>
                <a:gd name="T5" fmla="*/ 771 h 1908"/>
                <a:gd name="T6" fmla="*/ 1178 w 2047"/>
                <a:gd name="T7" fmla="*/ 283 h 1908"/>
                <a:gd name="T8" fmla="*/ 1466 w 2047"/>
                <a:gd name="T9" fmla="*/ 383 h 1908"/>
                <a:gd name="T10" fmla="*/ 1478 w 2047"/>
                <a:gd name="T11" fmla="*/ 513 h 1908"/>
                <a:gd name="T12" fmla="*/ 1319 w 2047"/>
                <a:gd name="T13" fmla="*/ 608 h 1908"/>
                <a:gd name="T14" fmla="*/ 1154 w 2047"/>
                <a:gd name="T15" fmla="*/ 344 h 1908"/>
                <a:gd name="T16" fmla="*/ 1091 w 2047"/>
                <a:gd name="T17" fmla="*/ 794 h 1908"/>
                <a:gd name="T18" fmla="*/ 1120 w 2047"/>
                <a:gd name="T19" fmla="*/ 763 h 1908"/>
                <a:gd name="T20" fmla="*/ 1008 w 2047"/>
                <a:gd name="T21" fmla="*/ 643 h 1908"/>
                <a:gd name="T22" fmla="*/ 954 w 2047"/>
                <a:gd name="T23" fmla="*/ 826 h 1908"/>
                <a:gd name="T24" fmla="*/ 1772 w 2047"/>
                <a:gd name="T25" fmla="*/ 1452 h 1908"/>
                <a:gd name="T26" fmla="*/ 1686 w 2047"/>
                <a:gd name="T27" fmla="*/ 1446 h 1908"/>
                <a:gd name="T28" fmla="*/ 1414 w 2047"/>
                <a:gd name="T29" fmla="*/ 1573 h 1908"/>
                <a:gd name="T30" fmla="*/ 1454 w 2047"/>
                <a:gd name="T31" fmla="*/ 1419 h 1908"/>
                <a:gd name="T32" fmla="*/ 1494 w 2047"/>
                <a:gd name="T33" fmla="*/ 1340 h 1908"/>
                <a:gd name="T34" fmla="*/ 964 w 2047"/>
                <a:gd name="T35" fmla="*/ 1652 h 1908"/>
                <a:gd name="T36" fmla="*/ 1343 w 2047"/>
                <a:gd name="T37" fmla="*/ 1262 h 1908"/>
                <a:gd name="T38" fmla="*/ 740 w 2047"/>
                <a:gd name="T39" fmla="*/ 1698 h 1908"/>
                <a:gd name="T40" fmla="*/ 1233 w 2047"/>
                <a:gd name="T41" fmla="*/ 1186 h 1908"/>
                <a:gd name="T42" fmla="*/ 735 w 2047"/>
                <a:gd name="T43" fmla="*/ 1521 h 1908"/>
                <a:gd name="T44" fmla="*/ 1112 w 2047"/>
                <a:gd name="T45" fmla="*/ 1123 h 1908"/>
                <a:gd name="T46" fmla="*/ 1056 w 2047"/>
                <a:gd name="T47" fmla="*/ 1063 h 1908"/>
                <a:gd name="T48" fmla="*/ 935 w 2047"/>
                <a:gd name="T49" fmla="*/ 1263 h 1908"/>
                <a:gd name="T50" fmla="*/ 1029 w 2047"/>
                <a:gd name="T51" fmla="*/ 1052 h 1908"/>
                <a:gd name="T52" fmla="*/ 833 w 2047"/>
                <a:gd name="T53" fmla="*/ 526 h 1908"/>
                <a:gd name="T54" fmla="*/ 948 w 2047"/>
                <a:gd name="T55" fmla="*/ 511 h 1908"/>
                <a:gd name="T56" fmla="*/ 1035 w 2047"/>
                <a:gd name="T57" fmla="*/ 560 h 1908"/>
                <a:gd name="T58" fmla="*/ 1039 w 2047"/>
                <a:gd name="T59" fmla="*/ 546 h 1908"/>
                <a:gd name="T60" fmla="*/ 937 w 2047"/>
                <a:gd name="T61" fmla="*/ 887 h 1908"/>
                <a:gd name="T62" fmla="*/ 1273 w 2047"/>
                <a:gd name="T63" fmla="*/ 695 h 1908"/>
                <a:gd name="T64" fmla="*/ 1201 w 2047"/>
                <a:gd name="T65" fmla="*/ 130 h 1908"/>
                <a:gd name="T66" fmla="*/ 1213 w 2047"/>
                <a:gd name="T67" fmla="*/ 74 h 1908"/>
                <a:gd name="T68" fmla="*/ 1106 w 2047"/>
                <a:gd name="T69" fmla="*/ 59 h 1908"/>
                <a:gd name="T70" fmla="*/ 1064 w 2047"/>
                <a:gd name="T71" fmla="*/ 72 h 1908"/>
                <a:gd name="T72" fmla="*/ 1070 w 2047"/>
                <a:gd name="T73" fmla="*/ 236 h 1908"/>
                <a:gd name="T74" fmla="*/ 1095 w 2047"/>
                <a:gd name="T75" fmla="*/ 345 h 1908"/>
                <a:gd name="T76" fmla="*/ 877 w 2047"/>
                <a:gd name="T77" fmla="*/ 358 h 1908"/>
                <a:gd name="T78" fmla="*/ 771 w 2047"/>
                <a:gd name="T79" fmla="*/ 361 h 1908"/>
                <a:gd name="T80" fmla="*/ 173 w 2047"/>
                <a:gd name="T81" fmla="*/ 1428 h 1908"/>
                <a:gd name="T82" fmla="*/ 654 w 2047"/>
                <a:gd name="T83" fmla="*/ 130 h 1908"/>
                <a:gd name="T84" fmla="*/ 692 w 2047"/>
                <a:gd name="T85" fmla="*/ 263 h 1908"/>
                <a:gd name="T86" fmla="*/ 716 w 2047"/>
                <a:gd name="T87" fmla="*/ 351 h 1908"/>
                <a:gd name="T88" fmla="*/ 762 w 2047"/>
                <a:gd name="T89" fmla="*/ 462 h 1908"/>
                <a:gd name="T90" fmla="*/ 795 w 2047"/>
                <a:gd name="T91" fmla="*/ 546 h 1908"/>
                <a:gd name="T92" fmla="*/ 863 w 2047"/>
                <a:gd name="T93" fmla="*/ 802 h 1908"/>
                <a:gd name="T94" fmla="*/ 869 w 2047"/>
                <a:gd name="T95" fmla="*/ 993 h 1908"/>
                <a:gd name="T96" fmla="*/ 581 w 2047"/>
                <a:gd name="T97" fmla="*/ 1784 h 1908"/>
                <a:gd name="T98" fmla="*/ 1015 w 2047"/>
                <a:gd name="T99" fmla="*/ 1353 h 1908"/>
                <a:gd name="T100" fmla="*/ 690 w 2047"/>
                <a:gd name="T101" fmla="*/ 1769 h 1908"/>
                <a:gd name="T102" fmla="*/ 1192 w 2047"/>
                <a:gd name="T103" fmla="*/ 1393 h 1908"/>
                <a:gd name="T104" fmla="*/ 849 w 2047"/>
                <a:gd name="T105" fmla="*/ 1823 h 1908"/>
                <a:gd name="T106" fmla="*/ 1026 w 2047"/>
                <a:gd name="T107" fmla="*/ 1810 h 1908"/>
                <a:gd name="T108" fmla="*/ 1225 w 2047"/>
                <a:gd name="T109" fmla="*/ 1801 h 1908"/>
                <a:gd name="T110" fmla="*/ 1498 w 2047"/>
                <a:gd name="T111" fmla="*/ 1581 h 1908"/>
                <a:gd name="T112" fmla="*/ 1654 w 2047"/>
                <a:gd name="T113" fmla="*/ 1598 h 1908"/>
                <a:gd name="T114" fmla="*/ 1488 w 2047"/>
                <a:gd name="T115" fmla="*/ 1246 h 1908"/>
                <a:gd name="T116" fmla="*/ 951 w 2047"/>
                <a:gd name="T117" fmla="*/ 964 h 1908"/>
                <a:gd name="T118" fmla="*/ 1380 w 2047"/>
                <a:gd name="T119" fmla="*/ 678 h 1908"/>
                <a:gd name="T120" fmla="*/ 1975 w 2047"/>
                <a:gd name="T121" fmla="*/ 1092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47" h="1908">
                  <a:moveTo>
                    <a:pt x="2004" y="771"/>
                  </a:moveTo>
                  <a:cubicBezTo>
                    <a:pt x="1975" y="626"/>
                    <a:pt x="1903" y="493"/>
                    <a:pt x="1791" y="377"/>
                  </a:cubicBezTo>
                  <a:cubicBezTo>
                    <a:pt x="1798" y="371"/>
                    <a:pt x="1801" y="362"/>
                    <a:pt x="1798" y="353"/>
                  </a:cubicBezTo>
                  <a:cubicBezTo>
                    <a:pt x="1795" y="345"/>
                    <a:pt x="1787" y="339"/>
                    <a:pt x="1779" y="339"/>
                  </a:cubicBezTo>
                  <a:cubicBezTo>
                    <a:pt x="1775" y="339"/>
                    <a:pt x="1772" y="340"/>
                    <a:pt x="1769" y="341"/>
                  </a:cubicBezTo>
                  <a:cubicBezTo>
                    <a:pt x="1768" y="342"/>
                    <a:pt x="1767" y="342"/>
                    <a:pt x="1767" y="342"/>
                  </a:cubicBezTo>
                  <a:lnTo>
                    <a:pt x="1761" y="346"/>
                  </a:lnTo>
                  <a:cubicBezTo>
                    <a:pt x="1547" y="138"/>
                    <a:pt x="1340" y="0"/>
                    <a:pt x="1033" y="0"/>
                  </a:cubicBezTo>
                  <a:cubicBezTo>
                    <a:pt x="1026" y="0"/>
                    <a:pt x="1019" y="0"/>
                    <a:pt x="1012" y="0"/>
                  </a:cubicBezTo>
                  <a:cubicBezTo>
                    <a:pt x="961" y="1"/>
                    <a:pt x="909" y="7"/>
                    <a:pt x="860" y="17"/>
                  </a:cubicBezTo>
                  <a:cubicBezTo>
                    <a:pt x="821" y="18"/>
                    <a:pt x="783" y="23"/>
                    <a:pt x="746" y="29"/>
                  </a:cubicBezTo>
                  <a:cubicBezTo>
                    <a:pt x="728" y="32"/>
                    <a:pt x="710" y="36"/>
                    <a:pt x="693" y="40"/>
                  </a:cubicBezTo>
                  <a:cubicBezTo>
                    <a:pt x="685" y="42"/>
                    <a:pt x="677" y="44"/>
                    <a:pt x="670" y="46"/>
                  </a:cubicBezTo>
                  <a:cubicBezTo>
                    <a:pt x="667" y="45"/>
                    <a:pt x="664" y="44"/>
                    <a:pt x="661" y="44"/>
                  </a:cubicBezTo>
                  <a:cubicBezTo>
                    <a:pt x="654" y="44"/>
                    <a:pt x="648" y="48"/>
                    <a:pt x="644" y="54"/>
                  </a:cubicBezTo>
                  <a:cubicBezTo>
                    <a:pt x="520" y="93"/>
                    <a:pt x="404" y="165"/>
                    <a:pt x="306" y="262"/>
                  </a:cubicBezTo>
                  <a:cubicBezTo>
                    <a:pt x="226" y="342"/>
                    <a:pt x="157" y="440"/>
                    <a:pt x="96" y="564"/>
                  </a:cubicBezTo>
                  <a:cubicBezTo>
                    <a:pt x="42" y="678"/>
                    <a:pt x="10" y="799"/>
                    <a:pt x="5" y="913"/>
                  </a:cubicBezTo>
                  <a:cubicBezTo>
                    <a:pt x="0" y="1028"/>
                    <a:pt x="19" y="1154"/>
                    <a:pt x="61" y="1278"/>
                  </a:cubicBezTo>
                  <a:cubicBezTo>
                    <a:pt x="104" y="1407"/>
                    <a:pt x="173" y="1524"/>
                    <a:pt x="262" y="1617"/>
                  </a:cubicBezTo>
                  <a:cubicBezTo>
                    <a:pt x="312" y="1669"/>
                    <a:pt x="368" y="1715"/>
                    <a:pt x="430" y="1754"/>
                  </a:cubicBezTo>
                  <a:cubicBezTo>
                    <a:pt x="490" y="1791"/>
                    <a:pt x="552" y="1821"/>
                    <a:pt x="619" y="1844"/>
                  </a:cubicBezTo>
                  <a:cubicBezTo>
                    <a:pt x="737" y="1885"/>
                    <a:pt x="866" y="1907"/>
                    <a:pt x="993" y="1907"/>
                  </a:cubicBezTo>
                  <a:lnTo>
                    <a:pt x="993" y="1907"/>
                  </a:lnTo>
                  <a:cubicBezTo>
                    <a:pt x="1142" y="1907"/>
                    <a:pt x="1289" y="1877"/>
                    <a:pt x="1417" y="1822"/>
                  </a:cubicBezTo>
                  <a:cubicBezTo>
                    <a:pt x="1667" y="1714"/>
                    <a:pt x="1865" y="1534"/>
                    <a:pt x="1962" y="1327"/>
                  </a:cubicBezTo>
                  <a:cubicBezTo>
                    <a:pt x="2031" y="1177"/>
                    <a:pt x="2046" y="980"/>
                    <a:pt x="2004" y="771"/>
                  </a:cubicBezTo>
                  <a:close/>
                  <a:moveTo>
                    <a:pt x="1725" y="371"/>
                  </a:moveTo>
                  <a:cubicBezTo>
                    <a:pt x="1704" y="386"/>
                    <a:pt x="1683" y="401"/>
                    <a:pt x="1660" y="417"/>
                  </a:cubicBezTo>
                  <a:cubicBezTo>
                    <a:pt x="1573" y="261"/>
                    <a:pt x="1383" y="200"/>
                    <a:pt x="1241" y="155"/>
                  </a:cubicBezTo>
                  <a:cubicBezTo>
                    <a:pt x="1256" y="129"/>
                    <a:pt x="1270" y="105"/>
                    <a:pt x="1284" y="85"/>
                  </a:cubicBezTo>
                  <a:cubicBezTo>
                    <a:pt x="1430" y="133"/>
                    <a:pt x="1574" y="227"/>
                    <a:pt x="1725" y="371"/>
                  </a:cubicBezTo>
                  <a:close/>
                  <a:moveTo>
                    <a:pt x="1478" y="513"/>
                  </a:moveTo>
                  <a:cubicBezTo>
                    <a:pt x="1447" y="496"/>
                    <a:pt x="1413" y="467"/>
                    <a:pt x="1378" y="437"/>
                  </a:cubicBezTo>
                  <a:cubicBezTo>
                    <a:pt x="1316" y="383"/>
                    <a:pt x="1246" y="323"/>
                    <a:pt x="1169" y="305"/>
                  </a:cubicBezTo>
                  <a:cubicBezTo>
                    <a:pt x="1172" y="298"/>
                    <a:pt x="1175" y="290"/>
                    <a:pt x="1178" y="283"/>
                  </a:cubicBezTo>
                  <a:cubicBezTo>
                    <a:pt x="1200" y="291"/>
                    <a:pt x="1223" y="296"/>
                    <a:pt x="1246" y="302"/>
                  </a:cubicBezTo>
                  <a:cubicBezTo>
                    <a:pt x="1292" y="313"/>
                    <a:pt x="1340" y="325"/>
                    <a:pt x="1379" y="353"/>
                  </a:cubicBezTo>
                  <a:cubicBezTo>
                    <a:pt x="1404" y="369"/>
                    <a:pt x="1423" y="392"/>
                    <a:pt x="1443" y="415"/>
                  </a:cubicBezTo>
                  <a:cubicBezTo>
                    <a:pt x="1466" y="443"/>
                    <a:pt x="1490" y="471"/>
                    <a:pt x="1522" y="489"/>
                  </a:cubicBezTo>
                  <a:cubicBezTo>
                    <a:pt x="1523" y="489"/>
                    <a:pt x="1524" y="490"/>
                    <a:pt x="1524" y="490"/>
                  </a:cubicBezTo>
                  <a:cubicBezTo>
                    <a:pt x="1527" y="491"/>
                    <a:pt x="1530" y="492"/>
                    <a:pt x="1533" y="492"/>
                  </a:cubicBezTo>
                  <a:cubicBezTo>
                    <a:pt x="1542" y="492"/>
                    <a:pt x="1550" y="485"/>
                    <a:pt x="1552" y="476"/>
                  </a:cubicBezTo>
                  <a:cubicBezTo>
                    <a:pt x="1555" y="467"/>
                    <a:pt x="1551" y="457"/>
                    <a:pt x="1543" y="452"/>
                  </a:cubicBezTo>
                  <a:cubicBezTo>
                    <a:pt x="1512" y="436"/>
                    <a:pt x="1490" y="410"/>
                    <a:pt x="1466" y="383"/>
                  </a:cubicBezTo>
                  <a:cubicBezTo>
                    <a:pt x="1445" y="358"/>
                    <a:pt x="1424" y="333"/>
                    <a:pt x="1396" y="315"/>
                  </a:cubicBezTo>
                  <a:cubicBezTo>
                    <a:pt x="1353" y="288"/>
                    <a:pt x="1304" y="275"/>
                    <a:pt x="1257" y="263"/>
                  </a:cubicBezTo>
                  <a:cubicBezTo>
                    <a:pt x="1237" y="257"/>
                    <a:pt x="1216" y="252"/>
                    <a:pt x="1196" y="245"/>
                  </a:cubicBezTo>
                  <a:cubicBezTo>
                    <a:pt x="1204" y="226"/>
                    <a:pt x="1213" y="209"/>
                    <a:pt x="1221" y="193"/>
                  </a:cubicBezTo>
                  <a:cubicBezTo>
                    <a:pt x="1347" y="232"/>
                    <a:pt x="1558" y="314"/>
                    <a:pt x="1626" y="442"/>
                  </a:cubicBezTo>
                  <a:cubicBezTo>
                    <a:pt x="1595" y="464"/>
                    <a:pt x="1562" y="488"/>
                    <a:pt x="1527" y="513"/>
                  </a:cubicBezTo>
                  <a:cubicBezTo>
                    <a:pt x="1513" y="523"/>
                    <a:pt x="1498" y="534"/>
                    <a:pt x="1483" y="545"/>
                  </a:cubicBezTo>
                  <a:cubicBezTo>
                    <a:pt x="1485" y="543"/>
                    <a:pt x="1486" y="540"/>
                    <a:pt x="1487" y="538"/>
                  </a:cubicBezTo>
                  <a:cubicBezTo>
                    <a:pt x="1489" y="528"/>
                    <a:pt x="1486" y="519"/>
                    <a:pt x="1478" y="513"/>
                  </a:cubicBezTo>
                  <a:close/>
                  <a:moveTo>
                    <a:pt x="1287" y="656"/>
                  </a:moveTo>
                  <a:cubicBezTo>
                    <a:pt x="1271" y="644"/>
                    <a:pt x="1254" y="627"/>
                    <a:pt x="1235" y="610"/>
                  </a:cubicBezTo>
                  <a:cubicBezTo>
                    <a:pt x="1195" y="570"/>
                    <a:pt x="1150" y="526"/>
                    <a:pt x="1094" y="514"/>
                  </a:cubicBezTo>
                  <a:cubicBezTo>
                    <a:pt x="1100" y="496"/>
                    <a:pt x="1105" y="478"/>
                    <a:pt x="1112" y="460"/>
                  </a:cubicBezTo>
                  <a:lnTo>
                    <a:pt x="1115" y="461"/>
                  </a:lnTo>
                  <a:cubicBezTo>
                    <a:pt x="1156" y="474"/>
                    <a:pt x="1199" y="487"/>
                    <a:pt x="1229" y="515"/>
                  </a:cubicBezTo>
                  <a:cubicBezTo>
                    <a:pt x="1242" y="525"/>
                    <a:pt x="1251" y="539"/>
                    <a:pt x="1262" y="552"/>
                  </a:cubicBezTo>
                  <a:cubicBezTo>
                    <a:pt x="1277" y="573"/>
                    <a:pt x="1292" y="594"/>
                    <a:pt x="1317" y="607"/>
                  </a:cubicBezTo>
                  <a:cubicBezTo>
                    <a:pt x="1317" y="608"/>
                    <a:pt x="1318" y="608"/>
                    <a:pt x="1319" y="608"/>
                  </a:cubicBezTo>
                  <a:cubicBezTo>
                    <a:pt x="1321" y="609"/>
                    <a:pt x="1324" y="610"/>
                    <a:pt x="1327" y="610"/>
                  </a:cubicBezTo>
                  <a:cubicBezTo>
                    <a:pt x="1336" y="610"/>
                    <a:pt x="1344" y="602"/>
                    <a:pt x="1347" y="593"/>
                  </a:cubicBezTo>
                  <a:cubicBezTo>
                    <a:pt x="1349" y="584"/>
                    <a:pt x="1345" y="575"/>
                    <a:pt x="1337" y="570"/>
                  </a:cubicBezTo>
                  <a:cubicBezTo>
                    <a:pt x="1333" y="567"/>
                    <a:pt x="1329" y="563"/>
                    <a:pt x="1325" y="560"/>
                  </a:cubicBezTo>
                  <a:cubicBezTo>
                    <a:pt x="1319" y="556"/>
                    <a:pt x="1313" y="552"/>
                    <a:pt x="1309" y="546"/>
                  </a:cubicBezTo>
                  <a:cubicBezTo>
                    <a:pt x="1303" y="539"/>
                    <a:pt x="1297" y="532"/>
                    <a:pt x="1292" y="524"/>
                  </a:cubicBezTo>
                  <a:cubicBezTo>
                    <a:pt x="1280" y="508"/>
                    <a:pt x="1268" y="491"/>
                    <a:pt x="1251" y="478"/>
                  </a:cubicBezTo>
                  <a:cubicBezTo>
                    <a:pt x="1216" y="450"/>
                    <a:pt x="1165" y="432"/>
                    <a:pt x="1125" y="420"/>
                  </a:cubicBezTo>
                  <a:cubicBezTo>
                    <a:pt x="1135" y="392"/>
                    <a:pt x="1144" y="367"/>
                    <a:pt x="1154" y="344"/>
                  </a:cubicBezTo>
                  <a:cubicBezTo>
                    <a:pt x="1219" y="357"/>
                    <a:pt x="1285" y="413"/>
                    <a:pt x="1350" y="468"/>
                  </a:cubicBezTo>
                  <a:cubicBezTo>
                    <a:pt x="1387" y="500"/>
                    <a:pt x="1423" y="530"/>
                    <a:pt x="1456" y="550"/>
                  </a:cubicBezTo>
                  <a:cubicBezTo>
                    <a:pt x="1457" y="550"/>
                    <a:pt x="1458" y="551"/>
                    <a:pt x="1458" y="551"/>
                  </a:cubicBezTo>
                  <a:cubicBezTo>
                    <a:pt x="1461" y="552"/>
                    <a:pt x="1464" y="553"/>
                    <a:pt x="1467" y="553"/>
                  </a:cubicBezTo>
                  <a:cubicBezTo>
                    <a:pt x="1469" y="553"/>
                    <a:pt x="1471" y="553"/>
                    <a:pt x="1473" y="552"/>
                  </a:cubicBezTo>
                  <a:cubicBezTo>
                    <a:pt x="1417" y="592"/>
                    <a:pt x="1357" y="635"/>
                    <a:pt x="1294" y="680"/>
                  </a:cubicBezTo>
                  <a:cubicBezTo>
                    <a:pt x="1297" y="671"/>
                    <a:pt x="1295" y="663"/>
                    <a:pt x="1287" y="656"/>
                  </a:cubicBezTo>
                  <a:close/>
                  <a:moveTo>
                    <a:pt x="1055" y="768"/>
                  </a:moveTo>
                  <a:cubicBezTo>
                    <a:pt x="1067" y="774"/>
                    <a:pt x="1079" y="783"/>
                    <a:pt x="1091" y="794"/>
                  </a:cubicBezTo>
                  <a:cubicBezTo>
                    <a:pt x="1097" y="798"/>
                    <a:pt x="1103" y="803"/>
                    <a:pt x="1110" y="808"/>
                  </a:cubicBezTo>
                  <a:cubicBezTo>
                    <a:pt x="1072" y="834"/>
                    <a:pt x="1033" y="860"/>
                    <a:pt x="993" y="886"/>
                  </a:cubicBezTo>
                  <a:cubicBezTo>
                    <a:pt x="993" y="885"/>
                    <a:pt x="993" y="885"/>
                    <a:pt x="992" y="884"/>
                  </a:cubicBezTo>
                  <a:cubicBezTo>
                    <a:pt x="990" y="881"/>
                    <a:pt x="988" y="879"/>
                    <a:pt x="985" y="877"/>
                  </a:cubicBezTo>
                  <a:cubicBezTo>
                    <a:pt x="999" y="831"/>
                    <a:pt x="1012" y="785"/>
                    <a:pt x="1026" y="738"/>
                  </a:cubicBezTo>
                  <a:cubicBezTo>
                    <a:pt x="1034" y="711"/>
                    <a:pt x="1042" y="684"/>
                    <a:pt x="1050" y="657"/>
                  </a:cubicBezTo>
                  <a:cubicBezTo>
                    <a:pt x="1102" y="677"/>
                    <a:pt x="1167" y="711"/>
                    <a:pt x="1197" y="748"/>
                  </a:cubicBezTo>
                  <a:cubicBezTo>
                    <a:pt x="1180" y="759"/>
                    <a:pt x="1164" y="771"/>
                    <a:pt x="1147" y="783"/>
                  </a:cubicBezTo>
                  <a:cubicBezTo>
                    <a:pt x="1138" y="777"/>
                    <a:pt x="1129" y="770"/>
                    <a:pt x="1120" y="763"/>
                  </a:cubicBezTo>
                  <a:cubicBezTo>
                    <a:pt x="1107" y="752"/>
                    <a:pt x="1092" y="739"/>
                    <a:pt x="1073" y="730"/>
                  </a:cubicBezTo>
                  <a:lnTo>
                    <a:pt x="1072" y="729"/>
                  </a:lnTo>
                  <a:cubicBezTo>
                    <a:pt x="1069" y="728"/>
                    <a:pt x="1066" y="728"/>
                    <a:pt x="1064" y="728"/>
                  </a:cubicBezTo>
                  <a:cubicBezTo>
                    <a:pt x="1055" y="728"/>
                    <a:pt x="1047" y="734"/>
                    <a:pt x="1044" y="744"/>
                  </a:cubicBezTo>
                  <a:cubicBezTo>
                    <a:pt x="1042" y="754"/>
                    <a:pt x="1046" y="763"/>
                    <a:pt x="1055" y="768"/>
                  </a:cubicBezTo>
                  <a:close/>
                  <a:moveTo>
                    <a:pt x="967" y="693"/>
                  </a:moveTo>
                  <a:cubicBezTo>
                    <a:pt x="956" y="705"/>
                    <a:pt x="943" y="715"/>
                    <a:pt x="930" y="725"/>
                  </a:cubicBezTo>
                  <a:cubicBezTo>
                    <a:pt x="945" y="705"/>
                    <a:pt x="963" y="687"/>
                    <a:pt x="981" y="670"/>
                  </a:cubicBezTo>
                  <a:cubicBezTo>
                    <a:pt x="990" y="661"/>
                    <a:pt x="999" y="652"/>
                    <a:pt x="1008" y="643"/>
                  </a:cubicBezTo>
                  <a:cubicBezTo>
                    <a:pt x="1008" y="643"/>
                    <a:pt x="1009" y="644"/>
                    <a:pt x="1010" y="644"/>
                  </a:cubicBezTo>
                  <a:lnTo>
                    <a:pt x="1003" y="668"/>
                  </a:lnTo>
                  <a:cubicBezTo>
                    <a:pt x="1001" y="668"/>
                    <a:pt x="1000" y="668"/>
                    <a:pt x="998" y="668"/>
                  </a:cubicBezTo>
                  <a:cubicBezTo>
                    <a:pt x="987" y="668"/>
                    <a:pt x="979" y="678"/>
                    <a:pt x="973" y="687"/>
                  </a:cubicBezTo>
                  <a:cubicBezTo>
                    <a:pt x="971" y="690"/>
                    <a:pt x="969" y="692"/>
                    <a:pt x="967" y="693"/>
                  </a:cubicBezTo>
                  <a:close/>
                  <a:moveTo>
                    <a:pt x="969" y="783"/>
                  </a:moveTo>
                  <a:cubicBezTo>
                    <a:pt x="967" y="789"/>
                    <a:pt x="966" y="795"/>
                    <a:pt x="964" y="801"/>
                  </a:cubicBezTo>
                  <a:cubicBezTo>
                    <a:pt x="963" y="803"/>
                    <a:pt x="962" y="806"/>
                    <a:pt x="962" y="809"/>
                  </a:cubicBezTo>
                  <a:cubicBezTo>
                    <a:pt x="960" y="816"/>
                    <a:pt x="958" y="823"/>
                    <a:pt x="954" y="826"/>
                  </a:cubicBezTo>
                  <a:cubicBezTo>
                    <a:pt x="953" y="826"/>
                    <a:pt x="950" y="827"/>
                    <a:pt x="947" y="827"/>
                  </a:cubicBezTo>
                  <a:cubicBezTo>
                    <a:pt x="951" y="815"/>
                    <a:pt x="959" y="800"/>
                    <a:pt x="969" y="783"/>
                  </a:cubicBezTo>
                  <a:close/>
                  <a:moveTo>
                    <a:pt x="1056" y="1063"/>
                  </a:moveTo>
                  <a:cubicBezTo>
                    <a:pt x="1055" y="1062"/>
                    <a:pt x="1054" y="1061"/>
                    <a:pt x="1054" y="1060"/>
                  </a:cubicBezTo>
                  <a:cubicBezTo>
                    <a:pt x="1109" y="1087"/>
                    <a:pt x="1165" y="1120"/>
                    <a:pt x="1220" y="1153"/>
                  </a:cubicBezTo>
                  <a:cubicBezTo>
                    <a:pt x="1271" y="1182"/>
                    <a:pt x="1318" y="1210"/>
                    <a:pt x="1363" y="1233"/>
                  </a:cubicBezTo>
                  <a:lnTo>
                    <a:pt x="1364" y="1233"/>
                  </a:lnTo>
                  <a:cubicBezTo>
                    <a:pt x="1397" y="1250"/>
                    <a:pt x="1431" y="1266"/>
                    <a:pt x="1468" y="1283"/>
                  </a:cubicBezTo>
                  <a:cubicBezTo>
                    <a:pt x="1571" y="1332"/>
                    <a:pt x="1686" y="1387"/>
                    <a:pt x="1772" y="1452"/>
                  </a:cubicBezTo>
                  <a:cubicBezTo>
                    <a:pt x="1732" y="1473"/>
                    <a:pt x="1696" y="1505"/>
                    <a:pt x="1661" y="1536"/>
                  </a:cubicBezTo>
                  <a:cubicBezTo>
                    <a:pt x="1649" y="1547"/>
                    <a:pt x="1637" y="1557"/>
                    <a:pt x="1625" y="1568"/>
                  </a:cubicBezTo>
                  <a:cubicBezTo>
                    <a:pt x="1612" y="1578"/>
                    <a:pt x="1599" y="1590"/>
                    <a:pt x="1586" y="1601"/>
                  </a:cubicBezTo>
                  <a:cubicBezTo>
                    <a:pt x="1543" y="1638"/>
                    <a:pt x="1498" y="1677"/>
                    <a:pt x="1452" y="1704"/>
                  </a:cubicBezTo>
                  <a:cubicBezTo>
                    <a:pt x="1475" y="1663"/>
                    <a:pt x="1510" y="1627"/>
                    <a:pt x="1545" y="1593"/>
                  </a:cubicBezTo>
                  <a:lnTo>
                    <a:pt x="1556" y="1582"/>
                  </a:lnTo>
                  <a:cubicBezTo>
                    <a:pt x="1568" y="1570"/>
                    <a:pt x="1580" y="1559"/>
                    <a:pt x="1592" y="1547"/>
                  </a:cubicBezTo>
                  <a:cubicBezTo>
                    <a:pt x="1625" y="1516"/>
                    <a:pt x="1658" y="1484"/>
                    <a:pt x="1685" y="1448"/>
                  </a:cubicBezTo>
                  <a:cubicBezTo>
                    <a:pt x="1685" y="1447"/>
                    <a:pt x="1686" y="1446"/>
                    <a:pt x="1686" y="1446"/>
                  </a:cubicBezTo>
                  <a:cubicBezTo>
                    <a:pt x="1689" y="1440"/>
                    <a:pt x="1690" y="1434"/>
                    <a:pt x="1688" y="1429"/>
                  </a:cubicBezTo>
                  <a:cubicBezTo>
                    <a:pt x="1685" y="1422"/>
                    <a:pt x="1680" y="1417"/>
                    <a:pt x="1672" y="1415"/>
                  </a:cubicBezTo>
                  <a:cubicBezTo>
                    <a:pt x="1668" y="1414"/>
                    <a:pt x="1665" y="1414"/>
                    <a:pt x="1661" y="1414"/>
                  </a:cubicBezTo>
                  <a:cubicBezTo>
                    <a:pt x="1634" y="1414"/>
                    <a:pt x="1607" y="1430"/>
                    <a:pt x="1585" y="1445"/>
                  </a:cubicBezTo>
                  <a:cubicBezTo>
                    <a:pt x="1545" y="1471"/>
                    <a:pt x="1509" y="1501"/>
                    <a:pt x="1468" y="1538"/>
                  </a:cubicBezTo>
                  <a:cubicBezTo>
                    <a:pt x="1437" y="1566"/>
                    <a:pt x="1407" y="1595"/>
                    <a:pt x="1378" y="1623"/>
                  </a:cubicBezTo>
                  <a:cubicBezTo>
                    <a:pt x="1357" y="1643"/>
                    <a:pt x="1337" y="1663"/>
                    <a:pt x="1315" y="1683"/>
                  </a:cubicBezTo>
                  <a:cubicBezTo>
                    <a:pt x="1342" y="1652"/>
                    <a:pt x="1370" y="1621"/>
                    <a:pt x="1397" y="1592"/>
                  </a:cubicBezTo>
                  <a:lnTo>
                    <a:pt x="1414" y="1573"/>
                  </a:lnTo>
                  <a:cubicBezTo>
                    <a:pt x="1442" y="1543"/>
                    <a:pt x="1470" y="1513"/>
                    <a:pt x="1499" y="1484"/>
                  </a:cubicBezTo>
                  <a:cubicBezTo>
                    <a:pt x="1513" y="1469"/>
                    <a:pt x="1527" y="1455"/>
                    <a:pt x="1541" y="1440"/>
                  </a:cubicBezTo>
                  <a:cubicBezTo>
                    <a:pt x="1542" y="1439"/>
                    <a:pt x="1544" y="1436"/>
                    <a:pt x="1547" y="1433"/>
                  </a:cubicBezTo>
                  <a:cubicBezTo>
                    <a:pt x="1551" y="1428"/>
                    <a:pt x="1564" y="1413"/>
                    <a:pt x="1567" y="1412"/>
                  </a:cubicBezTo>
                  <a:cubicBezTo>
                    <a:pt x="1580" y="1410"/>
                    <a:pt x="1587" y="1399"/>
                    <a:pt x="1586" y="1389"/>
                  </a:cubicBezTo>
                  <a:cubicBezTo>
                    <a:pt x="1585" y="1378"/>
                    <a:pt x="1578" y="1371"/>
                    <a:pt x="1567" y="1370"/>
                  </a:cubicBezTo>
                  <a:cubicBezTo>
                    <a:pt x="1566" y="1370"/>
                    <a:pt x="1565" y="1369"/>
                    <a:pt x="1565" y="1369"/>
                  </a:cubicBezTo>
                  <a:cubicBezTo>
                    <a:pt x="1564" y="1369"/>
                    <a:pt x="1564" y="1369"/>
                    <a:pt x="1564" y="1369"/>
                  </a:cubicBezTo>
                  <a:cubicBezTo>
                    <a:pt x="1524" y="1373"/>
                    <a:pt x="1485" y="1399"/>
                    <a:pt x="1454" y="1419"/>
                  </a:cubicBezTo>
                  <a:cubicBezTo>
                    <a:pt x="1403" y="1453"/>
                    <a:pt x="1354" y="1493"/>
                    <a:pt x="1313" y="1527"/>
                  </a:cubicBezTo>
                  <a:cubicBezTo>
                    <a:pt x="1280" y="1555"/>
                    <a:pt x="1247" y="1585"/>
                    <a:pt x="1215" y="1614"/>
                  </a:cubicBezTo>
                  <a:cubicBezTo>
                    <a:pt x="1169" y="1656"/>
                    <a:pt x="1122" y="1699"/>
                    <a:pt x="1072" y="1737"/>
                  </a:cubicBezTo>
                  <a:cubicBezTo>
                    <a:pt x="1089" y="1710"/>
                    <a:pt x="1112" y="1685"/>
                    <a:pt x="1130" y="1664"/>
                  </a:cubicBezTo>
                  <a:cubicBezTo>
                    <a:pt x="1160" y="1631"/>
                    <a:pt x="1191" y="1602"/>
                    <a:pt x="1224" y="1572"/>
                  </a:cubicBezTo>
                  <a:lnTo>
                    <a:pt x="1246" y="1553"/>
                  </a:lnTo>
                  <a:cubicBezTo>
                    <a:pt x="1281" y="1521"/>
                    <a:pt x="1311" y="1496"/>
                    <a:pt x="1341" y="1476"/>
                  </a:cubicBezTo>
                  <a:cubicBezTo>
                    <a:pt x="1399" y="1436"/>
                    <a:pt x="1454" y="1396"/>
                    <a:pt x="1493" y="1342"/>
                  </a:cubicBezTo>
                  <a:cubicBezTo>
                    <a:pt x="1494" y="1341"/>
                    <a:pt x="1494" y="1341"/>
                    <a:pt x="1494" y="1340"/>
                  </a:cubicBezTo>
                  <a:cubicBezTo>
                    <a:pt x="1498" y="1334"/>
                    <a:pt x="1498" y="1327"/>
                    <a:pt x="1495" y="1320"/>
                  </a:cubicBezTo>
                  <a:cubicBezTo>
                    <a:pt x="1491" y="1313"/>
                    <a:pt x="1484" y="1309"/>
                    <a:pt x="1476" y="1309"/>
                  </a:cubicBezTo>
                  <a:cubicBezTo>
                    <a:pt x="1475" y="1309"/>
                    <a:pt x="1474" y="1309"/>
                    <a:pt x="1473" y="1309"/>
                  </a:cubicBezTo>
                  <a:lnTo>
                    <a:pt x="1473" y="1309"/>
                  </a:lnTo>
                  <a:cubicBezTo>
                    <a:pt x="1472" y="1309"/>
                    <a:pt x="1472" y="1309"/>
                    <a:pt x="1471" y="1309"/>
                  </a:cubicBezTo>
                  <a:cubicBezTo>
                    <a:pt x="1424" y="1322"/>
                    <a:pt x="1379" y="1350"/>
                    <a:pt x="1340" y="1376"/>
                  </a:cubicBezTo>
                  <a:cubicBezTo>
                    <a:pt x="1276" y="1417"/>
                    <a:pt x="1216" y="1463"/>
                    <a:pt x="1166" y="1502"/>
                  </a:cubicBezTo>
                  <a:cubicBezTo>
                    <a:pt x="1080" y="1569"/>
                    <a:pt x="989" y="1645"/>
                    <a:pt x="882" y="1739"/>
                  </a:cubicBezTo>
                  <a:cubicBezTo>
                    <a:pt x="906" y="1708"/>
                    <a:pt x="936" y="1679"/>
                    <a:pt x="964" y="1652"/>
                  </a:cubicBezTo>
                  <a:lnTo>
                    <a:pt x="979" y="1637"/>
                  </a:lnTo>
                  <a:cubicBezTo>
                    <a:pt x="1023" y="1593"/>
                    <a:pt x="1070" y="1549"/>
                    <a:pt x="1123" y="1503"/>
                  </a:cubicBezTo>
                  <a:cubicBezTo>
                    <a:pt x="1158" y="1472"/>
                    <a:pt x="1195" y="1443"/>
                    <a:pt x="1228" y="1418"/>
                  </a:cubicBezTo>
                  <a:cubicBezTo>
                    <a:pt x="1254" y="1398"/>
                    <a:pt x="1285" y="1374"/>
                    <a:pt x="1315" y="1348"/>
                  </a:cubicBezTo>
                  <a:lnTo>
                    <a:pt x="1319" y="1344"/>
                  </a:lnTo>
                  <a:cubicBezTo>
                    <a:pt x="1336" y="1329"/>
                    <a:pt x="1357" y="1311"/>
                    <a:pt x="1364" y="1288"/>
                  </a:cubicBezTo>
                  <a:cubicBezTo>
                    <a:pt x="1364" y="1287"/>
                    <a:pt x="1364" y="1286"/>
                    <a:pt x="1364" y="1285"/>
                  </a:cubicBezTo>
                  <a:cubicBezTo>
                    <a:pt x="1364" y="1279"/>
                    <a:pt x="1363" y="1274"/>
                    <a:pt x="1359" y="1270"/>
                  </a:cubicBezTo>
                  <a:cubicBezTo>
                    <a:pt x="1355" y="1265"/>
                    <a:pt x="1349" y="1262"/>
                    <a:pt x="1343" y="1262"/>
                  </a:cubicBezTo>
                  <a:cubicBezTo>
                    <a:pt x="1342" y="1262"/>
                    <a:pt x="1340" y="1262"/>
                    <a:pt x="1339" y="1263"/>
                  </a:cubicBezTo>
                  <a:cubicBezTo>
                    <a:pt x="1338" y="1263"/>
                    <a:pt x="1337" y="1263"/>
                    <a:pt x="1337" y="1263"/>
                  </a:cubicBezTo>
                  <a:cubicBezTo>
                    <a:pt x="1218" y="1301"/>
                    <a:pt x="1112" y="1388"/>
                    <a:pt x="1019" y="1464"/>
                  </a:cubicBezTo>
                  <a:lnTo>
                    <a:pt x="1012" y="1470"/>
                  </a:lnTo>
                  <a:cubicBezTo>
                    <a:pt x="966" y="1507"/>
                    <a:pt x="921" y="1547"/>
                    <a:pt x="877" y="1584"/>
                  </a:cubicBezTo>
                  <a:lnTo>
                    <a:pt x="849" y="1608"/>
                  </a:lnTo>
                  <a:cubicBezTo>
                    <a:pt x="841" y="1615"/>
                    <a:pt x="833" y="1622"/>
                    <a:pt x="825" y="1629"/>
                  </a:cubicBezTo>
                  <a:cubicBezTo>
                    <a:pt x="797" y="1653"/>
                    <a:pt x="768" y="1679"/>
                    <a:pt x="738" y="1700"/>
                  </a:cubicBezTo>
                  <a:cubicBezTo>
                    <a:pt x="739" y="1699"/>
                    <a:pt x="739" y="1698"/>
                    <a:pt x="740" y="1698"/>
                  </a:cubicBezTo>
                  <a:cubicBezTo>
                    <a:pt x="766" y="1662"/>
                    <a:pt x="800" y="1630"/>
                    <a:pt x="832" y="1599"/>
                  </a:cubicBezTo>
                  <a:lnTo>
                    <a:pt x="845" y="1587"/>
                  </a:lnTo>
                  <a:cubicBezTo>
                    <a:pt x="893" y="1541"/>
                    <a:pt x="947" y="1494"/>
                    <a:pt x="1015" y="1437"/>
                  </a:cubicBezTo>
                  <a:cubicBezTo>
                    <a:pt x="1062" y="1398"/>
                    <a:pt x="1104" y="1364"/>
                    <a:pt x="1145" y="1333"/>
                  </a:cubicBezTo>
                  <a:cubicBezTo>
                    <a:pt x="1150" y="1329"/>
                    <a:pt x="1154" y="1326"/>
                    <a:pt x="1159" y="1322"/>
                  </a:cubicBezTo>
                  <a:cubicBezTo>
                    <a:pt x="1197" y="1293"/>
                    <a:pt x="1240" y="1261"/>
                    <a:pt x="1253" y="1212"/>
                  </a:cubicBezTo>
                  <a:cubicBezTo>
                    <a:pt x="1253" y="1211"/>
                    <a:pt x="1253" y="1210"/>
                    <a:pt x="1253" y="1210"/>
                  </a:cubicBezTo>
                  <a:cubicBezTo>
                    <a:pt x="1254" y="1204"/>
                    <a:pt x="1252" y="1198"/>
                    <a:pt x="1249" y="1194"/>
                  </a:cubicBezTo>
                  <a:cubicBezTo>
                    <a:pt x="1245" y="1189"/>
                    <a:pt x="1239" y="1186"/>
                    <a:pt x="1233" y="1186"/>
                  </a:cubicBezTo>
                  <a:cubicBezTo>
                    <a:pt x="1231" y="1186"/>
                    <a:pt x="1230" y="1186"/>
                    <a:pt x="1229" y="1186"/>
                  </a:cubicBezTo>
                  <a:lnTo>
                    <a:pt x="1229" y="1186"/>
                  </a:lnTo>
                  <a:cubicBezTo>
                    <a:pt x="1228" y="1186"/>
                    <a:pt x="1227" y="1186"/>
                    <a:pt x="1227" y="1187"/>
                  </a:cubicBezTo>
                  <a:cubicBezTo>
                    <a:pt x="1153" y="1208"/>
                    <a:pt x="1086" y="1250"/>
                    <a:pt x="1026" y="1294"/>
                  </a:cubicBezTo>
                  <a:cubicBezTo>
                    <a:pt x="979" y="1327"/>
                    <a:pt x="925" y="1365"/>
                    <a:pt x="877" y="1406"/>
                  </a:cubicBezTo>
                  <a:lnTo>
                    <a:pt x="850" y="1429"/>
                  </a:lnTo>
                  <a:cubicBezTo>
                    <a:pt x="830" y="1446"/>
                    <a:pt x="809" y="1464"/>
                    <a:pt x="788" y="1481"/>
                  </a:cubicBezTo>
                  <a:lnTo>
                    <a:pt x="780" y="1488"/>
                  </a:lnTo>
                  <a:cubicBezTo>
                    <a:pt x="765" y="1500"/>
                    <a:pt x="751" y="1512"/>
                    <a:pt x="735" y="1521"/>
                  </a:cubicBezTo>
                  <a:cubicBezTo>
                    <a:pt x="750" y="1500"/>
                    <a:pt x="769" y="1480"/>
                    <a:pt x="787" y="1461"/>
                  </a:cubicBezTo>
                  <a:lnTo>
                    <a:pt x="791" y="1457"/>
                  </a:lnTo>
                  <a:cubicBezTo>
                    <a:pt x="824" y="1421"/>
                    <a:pt x="862" y="1385"/>
                    <a:pt x="912" y="1340"/>
                  </a:cubicBezTo>
                  <a:cubicBezTo>
                    <a:pt x="933" y="1321"/>
                    <a:pt x="954" y="1302"/>
                    <a:pt x="974" y="1283"/>
                  </a:cubicBezTo>
                  <a:cubicBezTo>
                    <a:pt x="994" y="1266"/>
                    <a:pt x="1013" y="1248"/>
                    <a:pt x="1033" y="1231"/>
                  </a:cubicBezTo>
                  <a:cubicBezTo>
                    <a:pt x="1038" y="1226"/>
                    <a:pt x="1044" y="1220"/>
                    <a:pt x="1051" y="1215"/>
                  </a:cubicBezTo>
                  <a:cubicBezTo>
                    <a:pt x="1075" y="1194"/>
                    <a:pt x="1103" y="1171"/>
                    <a:pt x="1115" y="1142"/>
                  </a:cubicBezTo>
                  <a:cubicBezTo>
                    <a:pt x="1115" y="1141"/>
                    <a:pt x="1116" y="1140"/>
                    <a:pt x="1116" y="1139"/>
                  </a:cubicBezTo>
                  <a:cubicBezTo>
                    <a:pt x="1117" y="1134"/>
                    <a:pt x="1115" y="1128"/>
                    <a:pt x="1112" y="1123"/>
                  </a:cubicBezTo>
                  <a:cubicBezTo>
                    <a:pt x="1108" y="1117"/>
                    <a:pt x="1102" y="1114"/>
                    <a:pt x="1095" y="1114"/>
                  </a:cubicBezTo>
                  <a:cubicBezTo>
                    <a:pt x="1093" y="1114"/>
                    <a:pt x="1090" y="1115"/>
                    <a:pt x="1088" y="1116"/>
                  </a:cubicBezTo>
                  <a:cubicBezTo>
                    <a:pt x="1087" y="1116"/>
                    <a:pt x="1087" y="1116"/>
                    <a:pt x="1087" y="1116"/>
                  </a:cubicBezTo>
                  <a:cubicBezTo>
                    <a:pt x="1033" y="1140"/>
                    <a:pt x="981" y="1170"/>
                    <a:pt x="931" y="1205"/>
                  </a:cubicBezTo>
                  <a:cubicBezTo>
                    <a:pt x="910" y="1220"/>
                    <a:pt x="891" y="1237"/>
                    <a:pt x="872" y="1254"/>
                  </a:cubicBezTo>
                  <a:cubicBezTo>
                    <a:pt x="855" y="1268"/>
                    <a:pt x="839" y="1283"/>
                    <a:pt x="821" y="1296"/>
                  </a:cubicBezTo>
                  <a:cubicBezTo>
                    <a:pt x="857" y="1245"/>
                    <a:pt x="920" y="1195"/>
                    <a:pt x="977" y="1149"/>
                  </a:cubicBezTo>
                  <a:cubicBezTo>
                    <a:pt x="1005" y="1127"/>
                    <a:pt x="1031" y="1106"/>
                    <a:pt x="1052" y="1087"/>
                  </a:cubicBezTo>
                  <a:cubicBezTo>
                    <a:pt x="1058" y="1080"/>
                    <a:pt x="1059" y="1071"/>
                    <a:pt x="1056" y="1063"/>
                  </a:cubicBezTo>
                  <a:close/>
                  <a:moveTo>
                    <a:pt x="734" y="1453"/>
                  </a:moveTo>
                  <a:cubicBezTo>
                    <a:pt x="747" y="1423"/>
                    <a:pt x="759" y="1395"/>
                    <a:pt x="770" y="1368"/>
                  </a:cubicBezTo>
                  <a:cubicBezTo>
                    <a:pt x="771" y="1368"/>
                    <a:pt x="773" y="1368"/>
                    <a:pt x="774" y="1368"/>
                  </a:cubicBezTo>
                  <a:cubicBezTo>
                    <a:pt x="776" y="1368"/>
                    <a:pt x="777" y="1368"/>
                    <a:pt x="779" y="1368"/>
                  </a:cubicBezTo>
                  <a:cubicBezTo>
                    <a:pt x="780" y="1368"/>
                    <a:pt x="780" y="1368"/>
                    <a:pt x="781" y="1367"/>
                  </a:cubicBezTo>
                  <a:cubicBezTo>
                    <a:pt x="821" y="1354"/>
                    <a:pt x="853" y="1325"/>
                    <a:pt x="885" y="1297"/>
                  </a:cubicBezTo>
                  <a:lnTo>
                    <a:pt x="898" y="1285"/>
                  </a:lnTo>
                  <a:cubicBezTo>
                    <a:pt x="922" y="1264"/>
                    <a:pt x="948" y="1244"/>
                    <a:pt x="976" y="1226"/>
                  </a:cubicBezTo>
                  <a:cubicBezTo>
                    <a:pt x="962" y="1238"/>
                    <a:pt x="949" y="1250"/>
                    <a:pt x="935" y="1263"/>
                  </a:cubicBezTo>
                  <a:cubicBezTo>
                    <a:pt x="905" y="1289"/>
                    <a:pt x="875" y="1316"/>
                    <a:pt x="846" y="1344"/>
                  </a:cubicBezTo>
                  <a:cubicBezTo>
                    <a:pt x="839" y="1350"/>
                    <a:pt x="831" y="1357"/>
                    <a:pt x="823" y="1364"/>
                  </a:cubicBezTo>
                  <a:cubicBezTo>
                    <a:pt x="793" y="1393"/>
                    <a:pt x="761" y="1422"/>
                    <a:pt x="734" y="1453"/>
                  </a:cubicBezTo>
                  <a:close/>
                  <a:moveTo>
                    <a:pt x="821" y="1230"/>
                  </a:moveTo>
                  <a:cubicBezTo>
                    <a:pt x="823" y="1224"/>
                    <a:pt x="825" y="1218"/>
                    <a:pt x="828" y="1211"/>
                  </a:cubicBezTo>
                  <a:cubicBezTo>
                    <a:pt x="830" y="1212"/>
                    <a:pt x="833" y="1213"/>
                    <a:pt x="836" y="1213"/>
                  </a:cubicBezTo>
                  <a:cubicBezTo>
                    <a:pt x="836" y="1213"/>
                    <a:pt x="837" y="1213"/>
                    <a:pt x="838" y="1213"/>
                  </a:cubicBezTo>
                  <a:cubicBezTo>
                    <a:pt x="832" y="1218"/>
                    <a:pt x="826" y="1224"/>
                    <a:pt x="821" y="1230"/>
                  </a:cubicBezTo>
                  <a:close/>
                  <a:moveTo>
                    <a:pt x="1029" y="1052"/>
                  </a:moveTo>
                  <a:cubicBezTo>
                    <a:pt x="1028" y="1052"/>
                    <a:pt x="1028" y="1053"/>
                    <a:pt x="1027" y="1053"/>
                  </a:cubicBezTo>
                  <a:cubicBezTo>
                    <a:pt x="1005" y="1065"/>
                    <a:pt x="986" y="1075"/>
                    <a:pt x="968" y="1084"/>
                  </a:cubicBezTo>
                  <a:cubicBezTo>
                    <a:pt x="935" y="1101"/>
                    <a:pt x="908" y="1115"/>
                    <a:pt x="876" y="1137"/>
                  </a:cubicBezTo>
                  <a:cubicBezTo>
                    <a:pt x="886" y="1120"/>
                    <a:pt x="901" y="1105"/>
                    <a:pt x="916" y="1089"/>
                  </a:cubicBezTo>
                  <a:cubicBezTo>
                    <a:pt x="935" y="1069"/>
                    <a:pt x="956" y="1048"/>
                    <a:pt x="968" y="1021"/>
                  </a:cubicBezTo>
                  <a:cubicBezTo>
                    <a:pt x="990" y="1030"/>
                    <a:pt x="1013" y="1040"/>
                    <a:pt x="1035" y="1051"/>
                  </a:cubicBezTo>
                  <a:cubicBezTo>
                    <a:pt x="1033" y="1051"/>
                    <a:pt x="1031" y="1051"/>
                    <a:pt x="1029" y="1052"/>
                  </a:cubicBezTo>
                  <a:close/>
                  <a:moveTo>
                    <a:pt x="841" y="549"/>
                  </a:moveTo>
                  <a:cubicBezTo>
                    <a:pt x="839" y="541"/>
                    <a:pt x="836" y="534"/>
                    <a:pt x="833" y="526"/>
                  </a:cubicBezTo>
                  <a:cubicBezTo>
                    <a:pt x="851" y="511"/>
                    <a:pt x="879" y="497"/>
                    <a:pt x="912" y="483"/>
                  </a:cubicBezTo>
                  <a:cubicBezTo>
                    <a:pt x="885" y="502"/>
                    <a:pt x="860" y="523"/>
                    <a:pt x="841" y="549"/>
                  </a:cubicBezTo>
                  <a:close/>
                  <a:moveTo>
                    <a:pt x="878" y="613"/>
                  </a:moveTo>
                  <a:cubicBezTo>
                    <a:pt x="875" y="617"/>
                    <a:pt x="871" y="622"/>
                    <a:pt x="868" y="626"/>
                  </a:cubicBezTo>
                  <a:lnTo>
                    <a:pt x="867" y="622"/>
                  </a:lnTo>
                  <a:cubicBezTo>
                    <a:pt x="870" y="619"/>
                    <a:pt x="874" y="616"/>
                    <a:pt x="878" y="613"/>
                  </a:cubicBezTo>
                  <a:close/>
                  <a:moveTo>
                    <a:pt x="972" y="507"/>
                  </a:moveTo>
                  <a:cubicBezTo>
                    <a:pt x="947" y="521"/>
                    <a:pt x="919" y="536"/>
                    <a:pt x="895" y="551"/>
                  </a:cubicBezTo>
                  <a:cubicBezTo>
                    <a:pt x="911" y="536"/>
                    <a:pt x="930" y="523"/>
                    <a:pt x="948" y="511"/>
                  </a:cubicBezTo>
                  <a:cubicBezTo>
                    <a:pt x="974" y="494"/>
                    <a:pt x="1002" y="478"/>
                    <a:pt x="1028" y="463"/>
                  </a:cubicBezTo>
                  <a:cubicBezTo>
                    <a:pt x="1041" y="456"/>
                    <a:pt x="1054" y="448"/>
                    <a:pt x="1067" y="441"/>
                  </a:cubicBezTo>
                  <a:cubicBezTo>
                    <a:pt x="1068" y="442"/>
                    <a:pt x="1069" y="444"/>
                    <a:pt x="1071" y="445"/>
                  </a:cubicBezTo>
                  <a:lnTo>
                    <a:pt x="1070" y="445"/>
                  </a:lnTo>
                  <a:cubicBezTo>
                    <a:pt x="1069" y="446"/>
                    <a:pt x="1067" y="447"/>
                    <a:pt x="1065" y="449"/>
                  </a:cubicBezTo>
                  <a:lnTo>
                    <a:pt x="1064" y="450"/>
                  </a:lnTo>
                  <a:cubicBezTo>
                    <a:pt x="1048" y="465"/>
                    <a:pt x="1011" y="485"/>
                    <a:pt x="972" y="507"/>
                  </a:cubicBezTo>
                  <a:close/>
                  <a:moveTo>
                    <a:pt x="1039" y="546"/>
                  </a:moveTo>
                  <a:lnTo>
                    <a:pt x="1035" y="560"/>
                  </a:lnTo>
                  <a:cubicBezTo>
                    <a:pt x="1034" y="560"/>
                    <a:pt x="1033" y="560"/>
                    <a:pt x="1032" y="560"/>
                  </a:cubicBezTo>
                  <a:cubicBezTo>
                    <a:pt x="1021" y="560"/>
                    <a:pt x="1010" y="570"/>
                    <a:pt x="1000" y="579"/>
                  </a:cubicBezTo>
                  <a:cubicBezTo>
                    <a:pt x="997" y="582"/>
                    <a:pt x="993" y="586"/>
                    <a:pt x="991" y="587"/>
                  </a:cubicBezTo>
                  <a:cubicBezTo>
                    <a:pt x="975" y="596"/>
                    <a:pt x="959" y="603"/>
                    <a:pt x="942" y="610"/>
                  </a:cubicBezTo>
                  <a:lnTo>
                    <a:pt x="941" y="610"/>
                  </a:lnTo>
                  <a:cubicBezTo>
                    <a:pt x="949" y="603"/>
                    <a:pt x="958" y="595"/>
                    <a:pt x="968" y="588"/>
                  </a:cubicBezTo>
                  <a:cubicBezTo>
                    <a:pt x="981" y="577"/>
                    <a:pt x="994" y="567"/>
                    <a:pt x="1007" y="556"/>
                  </a:cubicBezTo>
                  <a:cubicBezTo>
                    <a:pt x="1016" y="549"/>
                    <a:pt x="1025" y="542"/>
                    <a:pt x="1034" y="536"/>
                  </a:cubicBezTo>
                  <a:cubicBezTo>
                    <a:pt x="1035" y="540"/>
                    <a:pt x="1037" y="543"/>
                    <a:pt x="1039" y="546"/>
                  </a:cubicBezTo>
                  <a:close/>
                  <a:moveTo>
                    <a:pt x="934" y="658"/>
                  </a:moveTo>
                  <a:cubicBezTo>
                    <a:pt x="920" y="672"/>
                    <a:pt x="906" y="687"/>
                    <a:pt x="894" y="704"/>
                  </a:cubicBezTo>
                  <a:cubicBezTo>
                    <a:pt x="893" y="701"/>
                    <a:pt x="889" y="690"/>
                    <a:pt x="889" y="690"/>
                  </a:cubicBezTo>
                  <a:cubicBezTo>
                    <a:pt x="898" y="676"/>
                    <a:pt x="916" y="666"/>
                    <a:pt x="934" y="658"/>
                  </a:cubicBezTo>
                  <a:close/>
                  <a:moveTo>
                    <a:pt x="928" y="1008"/>
                  </a:moveTo>
                  <a:cubicBezTo>
                    <a:pt x="918" y="1029"/>
                    <a:pt x="904" y="1045"/>
                    <a:pt x="889" y="1060"/>
                  </a:cubicBezTo>
                  <a:cubicBezTo>
                    <a:pt x="898" y="1039"/>
                    <a:pt x="907" y="1021"/>
                    <a:pt x="916" y="1004"/>
                  </a:cubicBezTo>
                  <a:cubicBezTo>
                    <a:pt x="920" y="1005"/>
                    <a:pt x="924" y="1006"/>
                    <a:pt x="928" y="1008"/>
                  </a:cubicBezTo>
                  <a:close/>
                  <a:moveTo>
                    <a:pt x="937" y="887"/>
                  </a:moveTo>
                  <a:cubicBezTo>
                    <a:pt x="936" y="882"/>
                    <a:pt x="935" y="877"/>
                    <a:pt x="934" y="873"/>
                  </a:cubicBezTo>
                  <a:cubicBezTo>
                    <a:pt x="936" y="872"/>
                    <a:pt x="939" y="871"/>
                    <a:pt x="940" y="871"/>
                  </a:cubicBezTo>
                  <a:cubicBezTo>
                    <a:pt x="939" y="876"/>
                    <a:pt x="938" y="882"/>
                    <a:pt x="937" y="887"/>
                  </a:cubicBezTo>
                  <a:close/>
                  <a:moveTo>
                    <a:pt x="1062" y="617"/>
                  </a:moveTo>
                  <a:cubicBezTo>
                    <a:pt x="1068" y="596"/>
                    <a:pt x="1074" y="575"/>
                    <a:pt x="1081" y="554"/>
                  </a:cubicBezTo>
                  <a:cubicBezTo>
                    <a:pt x="1124" y="561"/>
                    <a:pt x="1166" y="602"/>
                    <a:pt x="1207" y="641"/>
                  </a:cubicBezTo>
                  <a:cubicBezTo>
                    <a:pt x="1226" y="659"/>
                    <a:pt x="1244" y="676"/>
                    <a:pt x="1262" y="690"/>
                  </a:cubicBezTo>
                  <a:cubicBezTo>
                    <a:pt x="1263" y="691"/>
                    <a:pt x="1264" y="691"/>
                    <a:pt x="1264" y="691"/>
                  </a:cubicBezTo>
                  <a:cubicBezTo>
                    <a:pt x="1267" y="693"/>
                    <a:pt x="1270" y="694"/>
                    <a:pt x="1273" y="695"/>
                  </a:cubicBezTo>
                  <a:cubicBezTo>
                    <a:pt x="1260" y="704"/>
                    <a:pt x="1245" y="714"/>
                    <a:pt x="1231" y="724"/>
                  </a:cubicBezTo>
                  <a:cubicBezTo>
                    <a:pt x="1188" y="669"/>
                    <a:pt x="1104" y="632"/>
                    <a:pt x="1062" y="617"/>
                  </a:cubicBezTo>
                  <a:close/>
                  <a:moveTo>
                    <a:pt x="1017" y="326"/>
                  </a:moveTo>
                  <a:cubicBezTo>
                    <a:pt x="1019" y="325"/>
                    <a:pt x="1045" y="309"/>
                    <a:pt x="1045" y="309"/>
                  </a:cubicBezTo>
                  <a:cubicBezTo>
                    <a:pt x="1058" y="302"/>
                    <a:pt x="1071" y="294"/>
                    <a:pt x="1083" y="287"/>
                  </a:cubicBezTo>
                  <a:cubicBezTo>
                    <a:pt x="1101" y="276"/>
                    <a:pt x="1119" y="265"/>
                    <a:pt x="1137" y="255"/>
                  </a:cubicBezTo>
                  <a:cubicBezTo>
                    <a:pt x="1137" y="257"/>
                    <a:pt x="1137" y="259"/>
                    <a:pt x="1138" y="260"/>
                  </a:cubicBezTo>
                  <a:cubicBezTo>
                    <a:pt x="1103" y="290"/>
                    <a:pt x="1060" y="309"/>
                    <a:pt x="1017" y="326"/>
                  </a:cubicBezTo>
                  <a:close/>
                  <a:moveTo>
                    <a:pt x="1201" y="130"/>
                  </a:moveTo>
                  <a:cubicBezTo>
                    <a:pt x="1204" y="128"/>
                    <a:pt x="1207" y="126"/>
                    <a:pt x="1210" y="125"/>
                  </a:cubicBezTo>
                  <a:cubicBezTo>
                    <a:pt x="1209" y="127"/>
                    <a:pt x="1207" y="130"/>
                    <a:pt x="1206" y="132"/>
                  </a:cubicBezTo>
                  <a:cubicBezTo>
                    <a:pt x="1204" y="131"/>
                    <a:pt x="1202" y="130"/>
                    <a:pt x="1201" y="130"/>
                  </a:cubicBezTo>
                  <a:close/>
                  <a:moveTo>
                    <a:pt x="1084" y="54"/>
                  </a:moveTo>
                  <a:cubicBezTo>
                    <a:pt x="1084" y="51"/>
                    <a:pt x="1084" y="48"/>
                    <a:pt x="1083" y="44"/>
                  </a:cubicBezTo>
                  <a:cubicBezTo>
                    <a:pt x="1137" y="48"/>
                    <a:pt x="1190" y="57"/>
                    <a:pt x="1243" y="72"/>
                  </a:cubicBezTo>
                  <a:cubicBezTo>
                    <a:pt x="1241" y="74"/>
                    <a:pt x="1239" y="77"/>
                    <a:pt x="1237" y="80"/>
                  </a:cubicBezTo>
                  <a:cubicBezTo>
                    <a:pt x="1233" y="75"/>
                    <a:pt x="1228" y="72"/>
                    <a:pt x="1222" y="72"/>
                  </a:cubicBezTo>
                  <a:cubicBezTo>
                    <a:pt x="1219" y="72"/>
                    <a:pt x="1216" y="73"/>
                    <a:pt x="1213" y="74"/>
                  </a:cubicBezTo>
                  <a:cubicBezTo>
                    <a:pt x="1213" y="75"/>
                    <a:pt x="1212" y="75"/>
                    <a:pt x="1211" y="75"/>
                  </a:cubicBezTo>
                  <a:cubicBezTo>
                    <a:pt x="1203" y="80"/>
                    <a:pt x="1195" y="84"/>
                    <a:pt x="1186" y="89"/>
                  </a:cubicBezTo>
                  <a:cubicBezTo>
                    <a:pt x="1186" y="86"/>
                    <a:pt x="1186" y="84"/>
                    <a:pt x="1185" y="82"/>
                  </a:cubicBezTo>
                  <a:cubicBezTo>
                    <a:pt x="1182" y="73"/>
                    <a:pt x="1175" y="67"/>
                    <a:pt x="1166" y="67"/>
                  </a:cubicBezTo>
                  <a:cubicBezTo>
                    <a:pt x="1164" y="67"/>
                    <a:pt x="1162" y="67"/>
                    <a:pt x="1160" y="68"/>
                  </a:cubicBezTo>
                  <a:cubicBezTo>
                    <a:pt x="1159" y="68"/>
                    <a:pt x="1159" y="68"/>
                    <a:pt x="1158" y="68"/>
                  </a:cubicBezTo>
                  <a:cubicBezTo>
                    <a:pt x="1151" y="71"/>
                    <a:pt x="1140" y="75"/>
                    <a:pt x="1126" y="79"/>
                  </a:cubicBezTo>
                  <a:cubicBezTo>
                    <a:pt x="1126" y="77"/>
                    <a:pt x="1126" y="75"/>
                    <a:pt x="1125" y="73"/>
                  </a:cubicBezTo>
                  <a:cubicBezTo>
                    <a:pt x="1122" y="64"/>
                    <a:pt x="1115" y="59"/>
                    <a:pt x="1106" y="59"/>
                  </a:cubicBezTo>
                  <a:cubicBezTo>
                    <a:pt x="1103" y="59"/>
                    <a:pt x="1100" y="59"/>
                    <a:pt x="1098" y="60"/>
                  </a:cubicBezTo>
                  <a:cubicBezTo>
                    <a:pt x="1097" y="60"/>
                    <a:pt x="1097" y="61"/>
                    <a:pt x="1096" y="61"/>
                  </a:cubicBezTo>
                  <a:cubicBezTo>
                    <a:pt x="1089" y="65"/>
                    <a:pt x="1081" y="68"/>
                    <a:pt x="1073" y="70"/>
                  </a:cubicBezTo>
                  <a:cubicBezTo>
                    <a:pt x="1079" y="67"/>
                    <a:pt x="1083" y="61"/>
                    <a:pt x="1084" y="54"/>
                  </a:cubicBezTo>
                  <a:close/>
                  <a:moveTo>
                    <a:pt x="1053" y="71"/>
                  </a:moveTo>
                  <a:cubicBezTo>
                    <a:pt x="1055" y="71"/>
                    <a:pt x="1058" y="71"/>
                    <a:pt x="1060" y="72"/>
                  </a:cubicBezTo>
                  <a:cubicBezTo>
                    <a:pt x="1061" y="72"/>
                    <a:pt x="1061" y="72"/>
                    <a:pt x="1062" y="72"/>
                  </a:cubicBezTo>
                  <a:cubicBezTo>
                    <a:pt x="1062" y="72"/>
                    <a:pt x="1062" y="72"/>
                    <a:pt x="1063" y="72"/>
                  </a:cubicBezTo>
                  <a:lnTo>
                    <a:pt x="1064" y="72"/>
                  </a:lnTo>
                  <a:cubicBezTo>
                    <a:pt x="1065" y="72"/>
                    <a:pt x="1066" y="72"/>
                    <a:pt x="1066" y="72"/>
                  </a:cubicBezTo>
                  <a:cubicBezTo>
                    <a:pt x="1055" y="75"/>
                    <a:pt x="1043" y="77"/>
                    <a:pt x="1032" y="79"/>
                  </a:cubicBezTo>
                  <a:cubicBezTo>
                    <a:pt x="1024" y="80"/>
                    <a:pt x="1017" y="82"/>
                    <a:pt x="1010" y="83"/>
                  </a:cubicBezTo>
                  <a:cubicBezTo>
                    <a:pt x="1008" y="84"/>
                    <a:pt x="1005" y="84"/>
                    <a:pt x="1002" y="85"/>
                  </a:cubicBezTo>
                  <a:cubicBezTo>
                    <a:pt x="1019" y="78"/>
                    <a:pt x="1037" y="71"/>
                    <a:pt x="1053" y="71"/>
                  </a:cubicBezTo>
                  <a:close/>
                  <a:moveTo>
                    <a:pt x="1093" y="218"/>
                  </a:moveTo>
                  <a:cubicBezTo>
                    <a:pt x="1117" y="208"/>
                    <a:pt x="1137" y="200"/>
                    <a:pt x="1154" y="192"/>
                  </a:cubicBezTo>
                  <a:cubicBezTo>
                    <a:pt x="1152" y="194"/>
                    <a:pt x="1149" y="195"/>
                    <a:pt x="1147" y="197"/>
                  </a:cubicBezTo>
                  <a:cubicBezTo>
                    <a:pt x="1122" y="212"/>
                    <a:pt x="1098" y="224"/>
                    <a:pt x="1070" y="236"/>
                  </a:cubicBezTo>
                  <a:cubicBezTo>
                    <a:pt x="1045" y="246"/>
                    <a:pt x="1020" y="255"/>
                    <a:pt x="995" y="265"/>
                  </a:cubicBezTo>
                  <a:lnTo>
                    <a:pt x="995" y="265"/>
                  </a:lnTo>
                  <a:cubicBezTo>
                    <a:pt x="1026" y="249"/>
                    <a:pt x="1058" y="234"/>
                    <a:pt x="1093" y="218"/>
                  </a:cubicBezTo>
                  <a:close/>
                  <a:moveTo>
                    <a:pt x="1024" y="373"/>
                  </a:moveTo>
                  <a:cubicBezTo>
                    <a:pt x="1043" y="363"/>
                    <a:pt x="1063" y="354"/>
                    <a:pt x="1081" y="344"/>
                  </a:cubicBezTo>
                  <a:cubicBezTo>
                    <a:pt x="1082" y="344"/>
                    <a:pt x="1083" y="344"/>
                    <a:pt x="1084" y="344"/>
                  </a:cubicBezTo>
                  <a:cubicBezTo>
                    <a:pt x="1084" y="344"/>
                    <a:pt x="1085" y="344"/>
                    <a:pt x="1086" y="344"/>
                  </a:cubicBezTo>
                  <a:cubicBezTo>
                    <a:pt x="1087" y="345"/>
                    <a:pt x="1089" y="345"/>
                    <a:pt x="1092" y="345"/>
                  </a:cubicBezTo>
                  <a:cubicBezTo>
                    <a:pt x="1093" y="345"/>
                    <a:pt x="1095" y="345"/>
                    <a:pt x="1095" y="345"/>
                  </a:cubicBezTo>
                  <a:cubicBezTo>
                    <a:pt x="1096" y="345"/>
                    <a:pt x="1097" y="345"/>
                    <a:pt x="1097" y="345"/>
                  </a:cubicBezTo>
                  <a:cubicBezTo>
                    <a:pt x="1101" y="344"/>
                    <a:pt x="1105" y="343"/>
                    <a:pt x="1109" y="342"/>
                  </a:cubicBezTo>
                  <a:cubicBezTo>
                    <a:pt x="1106" y="351"/>
                    <a:pt x="1103" y="359"/>
                    <a:pt x="1099" y="368"/>
                  </a:cubicBezTo>
                  <a:cubicBezTo>
                    <a:pt x="1092" y="372"/>
                    <a:pt x="1083" y="376"/>
                    <a:pt x="1072" y="381"/>
                  </a:cubicBezTo>
                  <a:cubicBezTo>
                    <a:pt x="1049" y="390"/>
                    <a:pt x="1025" y="398"/>
                    <a:pt x="1002" y="406"/>
                  </a:cubicBezTo>
                  <a:lnTo>
                    <a:pt x="983" y="413"/>
                  </a:lnTo>
                  <a:cubicBezTo>
                    <a:pt x="953" y="423"/>
                    <a:pt x="922" y="433"/>
                    <a:pt x="892" y="446"/>
                  </a:cubicBezTo>
                  <a:cubicBezTo>
                    <a:pt x="931" y="416"/>
                    <a:pt x="978" y="394"/>
                    <a:pt x="1024" y="373"/>
                  </a:cubicBezTo>
                  <a:close/>
                  <a:moveTo>
                    <a:pt x="877" y="358"/>
                  </a:moveTo>
                  <a:cubicBezTo>
                    <a:pt x="847" y="377"/>
                    <a:pt x="818" y="397"/>
                    <a:pt x="793" y="420"/>
                  </a:cubicBezTo>
                  <a:lnTo>
                    <a:pt x="790" y="411"/>
                  </a:lnTo>
                  <a:cubicBezTo>
                    <a:pt x="810" y="393"/>
                    <a:pt x="842" y="375"/>
                    <a:pt x="877" y="358"/>
                  </a:cubicBezTo>
                  <a:close/>
                  <a:moveTo>
                    <a:pt x="780" y="277"/>
                  </a:moveTo>
                  <a:cubicBezTo>
                    <a:pt x="769" y="286"/>
                    <a:pt x="759" y="294"/>
                    <a:pt x="750" y="303"/>
                  </a:cubicBezTo>
                  <a:cubicBezTo>
                    <a:pt x="749" y="300"/>
                    <a:pt x="749" y="298"/>
                    <a:pt x="748" y="295"/>
                  </a:cubicBezTo>
                  <a:cubicBezTo>
                    <a:pt x="757" y="289"/>
                    <a:pt x="768" y="283"/>
                    <a:pt x="780" y="277"/>
                  </a:cubicBezTo>
                  <a:close/>
                  <a:moveTo>
                    <a:pt x="780" y="352"/>
                  </a:moveTo>
                  <a:cubicBezTo>
                    <a:pt x="777" y="355"/>
                    <a:pt x="774" y="358"/>
                    <a:pt x="771" y="361"/>
                  </a:cubicBezTo>
                  <a:lnTo>
                    <a:pt x="770" y="358"/>
                  </a:lnTo>
                  <a:cubicBezTo>
                    <a:pt x="773" y="356"/>
                    <a:pt x="776" y="354"/>
                    <a:pt x="780" y="352"/>
                  </a:cubicBezTo>
                  <a:close/>
                  <a:moveTo>
                    <a:pt x="741" y="234"/>
                  </a:moveTo>
                  <a:cubicBezTo>
                    <a:pt x="737" y="236"/>
                    <a:pt x="733" y="239"/>
                    <a:pt x="730" y="242"/>
                  </a:cubicBezTo>
                  <a:lnTo>
                    <a:pt x="729" y="239"/>
                  </a:lnTo>
                  <a:cubicBezTo>
                    <a:pt x="733" y="237"/>
                    <a:pt x="737" y="235"/>
                    <a:pt x="741" y="234"/>
                  </a:cubicBezTo>
                  <a:close/>
                  <a:moveTo>
                    <a:pt x="541" y="1765"/>
                  </a:moveTo>
                  <a:cubicBezTo>
                    <a:pt x="540" y="1765"/>
                    <a:pt x="537" y="1765"/>
                    <a:pt x="533" y="1763"/>
                  </a:cubicBezTo>
                  <a:cubicBezTo>
                    <a:pt x="381" y="1689"/>
                    <a:pt x="257" y="1573"/>
                    <a:pt x="173" y="1428"/>
                  </a:cubicBezTo>
                  <a:cubicBezTo>
                    <a:pt x="96" y="1292"/>
                    <a:pt x="56" y="1124"/>
                    <a:pt x="55" y="928"/>
                  </a:cubicBezTo>
                  <a:cubicBezTo>
                    <a:pt x="53" y="775"/>
                    <a:pt x="106" y="608"/>
                    <a:pt x="203" y="458"/>
                  </a:cubicBezTo>
                  <a:cubicBezTo>
                    <a:pt x="297" y="311"/>
                    <a:pt x="423" y="197"/>
                    <a:pt x="564" y="131"/>
                  </a:cubicBezTo>
                  <a:cubicBezTo>
                    <a:pt x="558" y="136"/>
                    <a:pt x="556" y="143"/>
                    <a:pt x="557" y="151"/>
                  </a:cubicBezTo>
                  <a:cubicBezTo>
                    <a:pt x="559" y="161"/>
                    <a:pt x="567" y="168"/>
                    <a:pt x="577" y="168"/>
                  </a:cubicBezTo>
                  <a:cubicBezTo>
                    <a:pt x="579" y="168"/>
                    <a:pt x="581" y="168"/>
                    <a:pt x="583" y="167"/>
                  </a:cubicBezTo>
                  <a:cubicBezTo>
                    <a:pt x="584" y="167"/>
                    <a:pt x="584" y="167"/>
                    <a:pt x="584" y="167"/>
                  </a:cubicBezTo>
                  <a:cubicBezTo>
                    <a:pt x="601" y="161"/>
                    <a:pt x="617" y="152"/>
                    <a:pt x="633" y="142"/>
                  </a:cubicBezTo>
                  <a:cubicBezTo>
                    <a:pt x="640" y="138"/>
                    <a:pt x="647" y="134"/>
                    <a:pt x="654" y="130"/>
                  </a:cubicBezTo>
                  <a:cubicBezTo>
                    <a:pt x="655" y="133"/>
                    <a:pt x="657" y="136"/>
                    <a:pt x="658" y="140"/>
                  </a:cubicBezTo>
                  <a:cubicBezTo>
                    <a:pt x="663" y="155"/>
                    <a:pt x="669" y="173"/>
                    <a:pt x="666" y="183"/>
                  </a:cubicBezTo>
                  <a:cubicBezTo>
                    <a:pt x="666" y="184"/>
                    <a:pt x="666" y="185"/>
                    <a:pt x="666" y="186"/>
                  </a:cubicBezTo>
                  <a:cubicBezTo>
                    <a:pt x="666" y="193"/>
                    <a:pt x="669" y="198"/>
                    <a:pt x="672" y="203"/>
                  </a:cubicBezTo>
                  <a:cubicBezTo>
                    <a:pt x="674" y="205"/>
                    <a:pt x="675" y="207"/>
                    <a:pt x="676" y="209"/>
                  </a:cubicBezTo>
                  <a:cubicBezTo>
                    <a:pt x="679" y="219"/>
                    <a:pt x="679" y="222"/>
                    <a:pt x="678" y="231"/>
                  </a:cubicBezTo>
                  <a:cubicBezTo>
                    <a:pt x="678" y="232"/>
                    <a:pt x="678" y="232"/>
                    <a:pt x="678" y="233"/>
                  </a:cubicBezTo>
                  <a:cubicBezTo>
                    <a:pt x="678" y="240"/>
                    <a:pt x="680" y="245"/>
                    <a:pt x="685" y="249"/>
                  </a:cubicBezTo>
                  <a:cubicBezTo>
                    <a:pt x="690" y="253"/>
                    <a:pt x="690" y="256"/>
                    <a:pt x="692" y="263"/>
                  </a:cubicBezTo>
                  <a:lnTo>
                    <a:pt x="694" y="268"/>
                  </a:lnTo>
                  <a:cubicBezTo>
                    <a:pt x="696" y="273"/>
                    <a:pt x="694" y="277"/>
                    <a:pt x="690" y="284"/>
                  </a:cubicBezTo>
                  <a:cubicBezTo>
                    <a:pt x="687" y="289"/>
                    <a:pt x="684" y="295"/>
                    <a:pt x="683" y="302"/>
                  </a:cubicBezTo>
                  <a:cubicBezTo>
                    <a:pt x="683" y="303"/>
                    <a:pt x="683" y="304"/>
                    <a:pt x="683" y="304"/>
                  </a:cubicBezTo>
                  <a:cubicBezTo>
                    <a:pt x="683" y="310"/>
                    <a:pt x="684" y="315"/>
                    <a:pt x="688" y="319"/>
                  </a:cubicBezTo>
                  <a:cubicBezTo>
                    <a:pt x="692" y="323"/>
                    <a:pt x="697" y="326"/>
                    <a:pt x="704" y="326"/>
                  </a:cubicBezTo>
                  <a:cubicBezTo>
                    <a:pt x="707" y="326"/>
                    <a:pt x="710" y="325"/>
                    <a:pt x="713" y="324"/>
                  </a:cubicBezTo>
                  <a:cubicBezTo>
                    <a:pt x="715" y="330"/>
                    <a:pt x="718" y="336"/>
                    <a:pt x="720" y="343"/>
                  </a:cubicBezTo>
                  <a:cubicBezTo>
                    <a:pt x="717" y="347"/>
                    <a:pt x="716" y="350"/>
                    <a:pt x="716" y="351"/>
                  </a:cubicBezTo>
                  <a:cubicBezTo>
                    <a:pt x="713" y="357"/>
                    <a:pt x="714" y="364"/>
                    <a:pt x="718" y="370"/>
                  </a:cubicBezTo>
                  <a:cubicBezTo>
                    <a:pt x="722" y="375"/>
                    <a:pt x="727" y="379"/>
                    <a:pt x="733" y="379"/>
                  </a:cubicBezTo>
                  <a:lnTo>
                    <a:pt x="741" y="401"/>
                  </a:lnTo>
                  <a:cubicBezTo>
                    <a:pt x="740" y="405"/>
                    <a:pt x="738" y="408"/>
                    <a:pt x="737" y="412"/>
                  </a:cubicBezTo>
                  <a:cubicBezTo>
                    <a:pt x="737" y="413"/>
                    <a:pt x="736" y="414"/>
                    <a:pt x="736" y="414"/>
                  </a:cubicBezTo>
                  <a:cubicBezTo>
                    <a:pt x="735" y="420"/>
                    <a:pt x="736" y="426"/>
                    <a:pt x="740" y="431"/>
                  </a:cubicBezTo>
                  <a:cubicBezTo>
                    <a:pt x="744" y="436"/>
                    <a:pt x="750" y="440"/>
                    <a:pt x="756" y="440"/>
                  </a:cubicBezTo>
                  <a:cubicBezTo>
                    <a:pt x="756" y="440"/>
                    <a:pt x="756" y="441"/>
                    <a:pt x="757" y="441"/>
                  </a:cubicBezTo>
                  <a:cubicBezTo>
                    <a:pt x="760" y="449"/>
                    <a:pt x="763" y="456"/>
                    <a:pt x="762" y="462"/>
                  </a:cubicBezTo>
                  <a:cubicBezTo>
                    <a:pt x="761" y="465"/>
                    <a:pt x="760" y="470"/>
                    <a:pt x="761" y="476"/>
                  </a:cubicBezTo>
                  <a:cubicBezTo>
                    <a:pt x="763" y="484"/>
                    <a:pt x="768" y="488"/>
                    <a:pt x="772" y="490"/>
                  </a:cubicBezTo>
                  <a:cubicBezTo>
                    <a:pt x="775" y="492"/>
                    <a:pt x="776" y="493"/>
                    <a:pt x="777" y="496"/>
                  </a:cubicBezTo>
                  <a:cubicBezTo>
                    <a:pt x="777" y="498"/>
                    <a:pt x="779" y="500"/>
                    <a:pt x="780" y="502"/>
                  </a:cubicBezTo>
                  <a:cubicBezTo>
                    <a:pt x="781" y="506"/>
                    <a:pt x="785" y="515"/>
                    <a:pt x="785" y="517"/>
                  </a:cubicBezTo>
                  <a:cubicBezTo>
                    <a:pt x="785" y="518"/>
                    <a:pt x="784" y="520"/>
                    <a:pt x="783" y="521"/>
                  </a:cubicBezTo>
                  <a:cubicBezTo>
                    <a:pt x="783" y="523"/>
                    <a:pt x="783" y="524"/>
                    <a:pt x="783" y="526"/>
                  </a:cubicBezTo>
                  <a:cubicBezTo>
                    <a:pt x="783" y="530"/>
                    <a:pt x="784" y="535"/>
                    <a:pt x="787" y="538"/>
                  </a:cubicBezTo>
                  <a:cubicBezTo>
                    <a:pt x="789" y="542"/>
                    <a:pt x="792" y="544"/>
                    <a:pt x="795" y="546"/>
                  </a:cubicBezTo>
                  <a:cubicBezTo>
                    <a:pt x="800" y="557"/>
                    <a:pt x="804" y="569"/>
                    <a:pt x="808" y="581"/>
                  </a:cubicBezTo>
                  <a:cubicBezTo>
                    <a:pt x="814" y="596"/>
                    <a:pt x="817" y="608"/>
                    <a:pt x="818" y="626"/>
                  </a:cubicBezTo>
                  <a:cubicBezTo>
                    <a:pt x="819" y="629"/>
                    <a:pt x="822" y="635"/>
                    <a:pt x="826" y="639"/>
                  </a:cubicBezTo>
                  <a:cubicBezTo>
                    <a:pt x="830" y="641"/>
                    <a:pt x="831" y="645"/>
                    <a:pt x="833" y="651"/>
                  </a:cubicBezTo>
                  <a:lnTo>
                    <a:pt x="834" y="656"/>
                  </a:lnTo>
                  <a:cubicBezTo>
                    <a:pt x="841" y="675"/>
                    <a:pt x="847" y="694"/>
                    <a:pt x="853" y="713"/>
                  </a:cubicBezTo>
                  <a:cubicBezTo>
                    <a:pt x="854" y="717"/>
                    <a:pt x="855" y="721"/>
                    <a:pt x="857" y="726"/>
                  </a:cubicBezTo>
                  <a:cubicBezTo>
                    <a:pt x="861" y="739"/>
                    <a:pt x="867" y="754"/>
                    <a:pt x="864" y="764"/>
                  </a:cubicBezTo>
                  <a:cubicBezTo>
                    <a:pt x="862" y="776"/>
                    <a:pt x="861" y="789"/>
                    <a:pt x="863" y="802"/>
                  </a:cubicBezTo>
                  <a:cubicBezTo>
                    <a:pt x="865" y="811"/>
                    <a:pt x="872" y="818"/>
                    <a:pt x="881" y="819"/>
                  </a:cubicBezTo>
                  <a:cubicBezTo>
                    <a:pt x="892" y="866"/>
                    <a:pt x="899" y="907"/>
                    <a:pt x="902" y="946"/>
                  </a:cubicBezTo>
                  <a:cubicBezTo>
                    <a:pt x="900" y="949"/>
                    <a:pt x="898" y="952"/>
                    <a:pt x="896" y="956"/>
                  </a:cubicBezTo>
                  <a:cubicBezTo>
                    <a:pt x="889" y="954"/>
                    <a:pt x="882" y="953"/>
                    <a:pt x="875" y="952"/>
                  </a:cubicBezTo>
                  <a:lnTo>
                    <a:pt x="874" y="952"/>
                  </a:lnTo>
                  <a:lnTo>
                    <a:pt x="873" y="952"/>
                  </a:lnTo>
                  <a:cubicBezTo>
                    <a:pt x="872" y="952"/>
                    <a:pt x="872" y="952"/>
                    <a:pt x="871" y="952"/>
                  </a:cubicBezTo>
                  <a:cubicBezTo>
                    <a:pt x="861" y="952"/>
                    <a:pt x="853" y="959"/>
                    <a:pt x="852" y="969"/>
                  </a:cubicBezTo>
                  <a:cubicBezTo>
                    <a:pt x="850" y="979"/>
                    <a:pt x="856" y="990"/>
                    <a:pt x="869" y="993"/>
                  </a:cubicBezTo>
                  <a:cubicBezTo>
                    <a:pt x="870" y="994"/>
                    <a:pt x="872" y="994"/>
                    <a:pt x="874" y="994"/>
                  </a:cubicBezTo>
                  <a:cubicBezTo>
                    <a:pt x="834" y="1071"/>
                    <a:pt x="798" y="1169"/>
                    <a:pt x="770" y="1249"/>
                  </a:cubicBezTo>
                  <a:cubicBezTo>
                    <a:pt x="759" y="1278"/>
                    <a:pt x="749" y="1305"/>
                    <a:pt x="740" y="1328"/>
                  </a:cubicBezTo>
                  <a:cubicBezTo>
                    <a:pt x="703" y="1425"/>
                    <a:pt x="658" y="1520"/>
                    <a:pt x="614" y="1613"/>
                  </a:cubicBezTo>
                  <a:cubicBezTo>
                    <a:pt x="591" y="1662"/>
                    <a:pt x="567" y="1712"/>
                    <a:pt x="544" y="1763"/>
                  </a:cubicBezTo>
                  <a:cubicBezTo>
                    <a:pt x="543" y="1765"/>
                    <a:pt x="543" y="1765"/>
                    <a:pt x="541" y="1765"/>
                  </a:cubicBezTo>
                  <a:close/>
                  <a:moveTo>
                    <a:pt x="1119" y="1857"/>
                  </a:moveTo>
                  <a:cubicBezTo>
                    <a:pt x="1078" y="1860"/>
                    <a:pt x="1037" y="1862"/>
                    <a:pt x="998" y="1862"/>
                  </a:cubicBezTo>
                  <a:cubicBezTo>
                    <a:pt x="845" y="1862"/>
                    <a:pt x="705" y="1836"/>
                    <a:pt x="581" y="1784"/>
                  </a:cubicBezTo>
                  <a:cubicBezTo>
                    <a:pt x="604" y="1732"/>
                    <a:pt x="629" y="1679"/>
                    <a:pt x="654" y="1627"/>
                  </a:cubicBezTo>
                  <a:cubicBezTo>
                    <a:pt x="663" y="1609"/>
                    <a:pt x="671" y="1590"/>
                    <a:pt x="680" y="1571"/>
                  </a:cubicBezTo>
                  <a:cubicBezTo>
                    <a:pt x="682" y="1573"/>
                    <a:pt x="685" y="1575"/>
                    <a:pt x="688" y="1576"/>
                  </a:cubicBezTo>
                  <a:cubicBezTo>
                    <a:pt x="692" y="1577"/>
                    <a:pt x="697" y="1578"/>
                    <a:pt x="702" y="1578"/>
                  </a:cubicBezTo>
                  <a:cubicBezTo>
                    <a:pt x="730" y="1578"/>
                    <a:pt x="756" y="1559"/>
                    <a:pt x="777" y="1543"/>
                  </a:cubicBezTo>
                  <a:cubicBezTo>
                    <a:pt x="780" y="1541"/>
                    <a:pt x="783" y="1538"/>
                    <a:pt x="786" y="1536"/>
                  </a:cubicBezTo>
                  <a:cubicBezTo>
                    <a:pt x="817" y="1513"/>
                    <a:pt x="847" y="1487"/>
                    <a:pt x="875" y="1463"/>
                  </a:cubicBezTo>
                  <a:cubicBezTo>
                    <a:pt x="885" y="1455"/>
                    <a:pt x="904" y="1438"/>
                    <a:pt x="904" y="1438"/>
                  </a:cubicBezTo>
                  <a:cubicBezTo>
                    <a:pt x="940" y="1408"/>
                    <a:pt x="978" y="1380"/>
                    <a:pt x="1015" y="1353"/>
                  </a:cubicBezTo>
                  <a:lnTo>
                    <a:pt x="1034" y="1339"/>
                  </a:lnTo>
                  <a:cubicBezTo>
                    <a:pt x="1076" y="1308"/>
                    <a:pt x="1126" y="1274"/>
                    <a:pt x="1180" y="1249"/>
                  </a:cubicBezTo>
                  <a:cubicBezTo>
                    <a:pt x="1162" y="1268"/>
                    <a:pt x="1141" y="1284"/>
                    <a:pt x="1120" y="1300"/>
                  </a:cubicBezTo>
                  <a:cubicBezTo>
                    <a:pt x="1111" y="1306"/>
                    <a:pt x="1102" y="1313"/>
                    <a:pt x="1094" y="1319"/>
                  </a:cubicBezTo>
                  <a:cubicBezTo>
                    <a:pt x="1040" y="1362"/>
                    <a:pt x="988" y="1405"/>
                    <a:pt x="937" y="1448"/>
                  </a:cubicBezTo>
                  <a:cubicBezTo>
                    <a:pt x="883" y="1494"/>
                    <a:pt x="820" y="1550"/>
                    <a:pt x="763" y="1609"/>
                  </a:cubicBezTo>
                  <a:cubicBezTo>
                    <a:pt x="759" y="1613"/>
                    <a:pt x="754" y="1618"/>
                    <a:pt x="750" y="1623"/>
                  </a:cubicBezTo>
                  <a:cubicBezTo>
                    <a:pt x="716" y="1656"/>
                    <a:pt x="671" y="1701"/>
                    <a:pt x="671" y="1749"/>
                  </a:cubicBezTo>
                  <a:cubicBezTo>
                    <a:pt x="671" y="1760"/>
                    <a:pt x="679" y="1768"/>
                    <a:pt x="690" y="1769"/>
                  </a:cubicBezTo>
                  <a:cubicBezTo>
                    <a:pt x="691" y="1769"/>
                    <a:pt x="692" y="1769"/>
                    <a:pt x="692" y="1769"/>
                  </a:cubicBezTo>
                  <a:cubicBezTo>
                    <a:pt x="693" y="1769"/>
                    <a:pt x="693" y="1769"/>
                    <a:pt x="693" y="1769"/>
                  </a:cubicBezTo>
                  <a:cubicBezTo>
                    <a:pt x="734" y="1764"/>
                    <a:pt x="772" y="1730"/>
                    <a:pt x="804" y="1702"/>
                  </a:cubicBezTo>
                  <a:cubicBezTo>
                    <a:pt x="811" y="1696"/>
                    <a:pt x="817" y="1690"/>
                    <a:pt x="823" y="1685"/>
                  </a:cubicBezTo>
                  <a:cubicBezTo>
                    <a:pt x="854" y="1659"/>
                    <a:pt x="885" y="1633"/>
                    <a:pt x="916" y="1607"/>
                  </a:cubicBezTo>
                  <a:cubicBezTo>
                    <a:pt x="937" y="1588"/>
                    <a:pt x="959" y="1569"/>
                    <a:pt x="981" y="1551"/>
                  </a:cubicBezTo>
                  <a:lnTo>
                    <a:pt x="988" y="1545"/>
                  </a:lnTo>
                  <a:cubicBezTo>
                    <a:pt x="1069" y="1476"/>
                    <a:pt x="1152" y="1406"/>
                    <a:pt x="1243" y="1353"/>
                  </a:cubicBezTo>
                  <a:cubicBezTo>
                    <a:pt x="1226" y="1367"/>
                    <a:pt x="1209" y="1380"/>
                    <a:pt x="1192" y="1393"/>
                  </a:cubicBezTo>
                  <a:cubicBezTo>
                    <a:pt x="1176" y="1405"/>
                    <a:pt x="1160" y="1417"/>
                    <a:pt x="1144" y="1429"/>
                  </a:cubicBezTo>
                  <a:cubicBezTo>
                    <a:pt x="1112" y="1455"/>
                    <a:pt x="1081" y="1483"/>
                    <a:pt x="1051" y="1511"/>
                  </a:cubicBezTo>
                  <a:lnTo>
                    <a:pt x="1045" y="1516"/>
                  </a:lnTo>
                  <a:cubicBezTo>
                    <a:pt x="982" y="1574"/>
                    <a:pt x="935" y="1620"/>
                    <a:pt x="893" y="1665"/>
                  </a:cubicBezTo>
                  <a:cubicBezTo>
                    <a:pt x="890" y="1668"/>
                    <a:pt x="886" y="1672"/>
                    <a:pt x="881" y="1677"/>
                  </a:cubicBezTo>
                  <a:cubicBezTo>
                    <a:pt x="842" y="1716"/>
                    <a:pt x="770" y="1790"/>
                    <a:pt x="804" y="1835"/>
                  </a:cubicBezTo>
                  <a:cubicBezTo>
                    <a:pt x="810" y="1840"/>
                    <a:pt x="815" y="1842"/>
                    <a:pt x="819" y="1842"/>
                  </a:cubicBezTo>
                  <a:cubicBezTo>
                    <a:pt x="830" y="1842"/>
                    <a:pt x="839" y="1833"/>
                    <a:pt x="845" y="1827"/>
                  </a:cubicBezTo>
                  <a:cubicBezTo>
                    <a:pt x="847" y="1825"/>
                    <a:pt x="848" y="1824"/>
                    <a:pt x="849" y="1823"/>
                  </a:cubicBezTo>
                  <a:cubicBezTo>
                    <a:pt x="873" y="1802"/>
                    <a:pt x="896" y="1782"/>
                    <a:pt x="920" y="1761"/>
                  </a:cubicBezTo>
                  <a:cubicBezTo>
                    <a:pt x="979" y="1710"/>
                    <a:pt x="1033" y="1664"/>
                    <a:pt x="1086" y="1620"/>
                  </a:cubicBezTo>
                  <a:lnTo>
                    <a:pt x="1112" y="1599"/>
                  </a:lnTo>
                  <a:cubicBezTo>
                    <a:pt x="1154" y="1564"/>
                    <a:pt x="1198" y="1528"/>
                    <a:pt x="1242" y="1495"/>
                  </a:cubicBezTo>
                  <a:cubicBezTo>
                    <a:pt x="1228" y="1507"/>
                    <a:pt x="1213" y="1520"/>
                    <a:pt x="1197" y="1535"/>
                  </a:cubicBezTo>
                  <a:cubicBezTo>
                    <a:pt x="1136" y="1592"/>
                    <a:pt x="1060" y="1664"/>
                    <a:pt x="1018" y="1747"/>
                  </a:cubicBezTo>
                  <a:lnTo>
                    <a:pt x="1017" y="1749"/>
                  </a:lnTo>
                  <a:cubicBezTo>
                    <a:pt x="1011" y="1761"/>
                    <a:pt x="1004" y="1775"/>
                    <a:pt x="1005" y="1788"/>
                  </a:cubicBezTo>
                  <a:cubicBezTo>
                    <a:pt x="1006" y="1802"/>
                    <a:pt x="1014" y="1810"/>
                    <a:pt x="1026" y="1810"/>
                  </a:cubicBezTo>
                  <a:cubicBezTo>
                    <a:pt x="1042" y="1810"/>
                    <a:pt x="1063" y="1795"/>
                    <a:pt x="1070" y="1791"/>
                  </a:cubicBezTo>
                  <a:cubicBezTo>
                    <a:pt x="1109" y="1762"/>
                    <a:pt x="1146" y="1729"/>
                    <a:pt x="1182" y="1697"/>
                  </a:cubicBezTo>
                  <a:cubicBezTo>
                    <a:pt x="1193" y="1687"/>
                    <a:pt x="1204" y="1677"/>
                    <a:pt x="1214" y="1668"/>
                  </a:cubicBezTo>
                  <a:cubicBezTo>
                    <a:pt x="1228" y="1656"/>
                    <a:pt x="1241" y="1644"/>
                    <a:pt x="1255" y="1632"/>
                  </a:cubicBezTo>
                  <a:cubicBezTo>
                    <a:pt x="1319" y="1575"/>
                    <a:pt x="1384" y="1517"/>
                    <a:pt x="1455" y="1469"/>
                  </a:cubicBezTo>
                  <a:cubicBezTo>
                    <a:pt x="1403" y="1522"/>
                    <a:pt x="1358" y="1572"/>
                    <a:pt x="1316" y="1619"/>
                  </a:cubicBezTo>
                  <a:cubicBezTo>
                    <a:pt x="1288" y="1651"/>
                    <a:pt x="1256" y="1687"/>
                    <a:pt x="1229" y="1724"/>
                  </a:cubicBezTo>
                  <a:cubicBezTo>
                    <a:pt x="1228" y="1725"/>
                    <a:pt x="1197" y="1771"/>
                    <a:pt x="1207" y="1791"/>
                  </a:cubicBezTo>
                  <a:cubicBezTo>
                    <a:pt x="1209" y="1795"/>
                    <a:pt x="1214" y="1801"/>
                    <a:pt x="1225" y="1801"/>
                  </a:cubicBezTo>
                  <a:cubicBezTo>
                    <a:pt x="1228" y="1801"/>
                    <a:pt x="1231" y="1800"/>
                    <a:pt x="1235" y="1799"/>
                  </a:cubicBezTo>
                  <a:cubicBezTo>
                    <a:pt x="1263" y="1792"/>
                    <a:pt x="1287" y="1768"/>
                    <a:pt x="1308" y="1746"/>
                  </a:cubicBezTo>
                  <a:cubicBezTo>
                    <a:pt x="1314" y="1741"/>
                    <a:pt x="1319" y="1735"/>
                    <a:pt x="1324" y="1731"/>
                  </a:cubicBezTo>
                  <a:cubicBezTo>
                    <a:pt x="1345" y="1712"/>
                    <a:pt x="1365" y="1692"/>
                    <a:pt x="1385" y="1673"/>
                  </a:cubicBezTo>
                  <a:cubicBezTo>
                    <a:pt x="1400" y="1659"/>
                    <a:pt x="1415" y="1645"/>
                    <a:pt x="1430" y="1631"/>
                  </a:cubicBezTo>
                  <a:cubicBezTo>
                    <a:pt x="1440" y="1621"/>
                    <a:pt x="1450" y="1612"/>
                    <a:pt x="1460" y="1602"/>
                  </a:cubicBezTo>
                  <a:cubicBezTo>
                    <a:pt x="1500" y="1563"/>
                    <a:pt x="1542" y="1522"/>
                    <a:pt x="1589" y="1491"/>
                  </a:cubicBezTo>
                  <a:cubicBezTo>
                    <a:pt x="1578" y="1502"/>
                    <a:pt x="1567" y="1512"/>
                    <a:pt x="1556" y="1523"/>
                  </a:cubicBezTo>
                  <a:cubicBezTo>
                    <a:pt x="1537" y="1542"/>
                    <a:pt x="1517" y="1561"/>
                    <a:pt x="1498" y="1581"/>
                  </a:cubicBezTo>
                  <a:lnTo>
                    <a:pt x="1492" y="1588"/>
                  </a:lnTo>
                  <a:cubicBezTo>
                    <a:pt x="1453" y="1628"/>
                    <a:pt x="1404" y="1678"/>
                    <a:pt x="1394" y="1738"/>
                  </a:cubicBezTo>
                  <a:cubicBezTo>
                    <a:pt x="1394" y="1739"/>
                    <a:pt x="1394" y="1739"/>
                    <a:pt x="1394" y="1740"/>
                  </a:cubicBezTo>
                  <a:cubicBezTo>
                    <a:pt x="1394" y="1745"/>
                    <a:pt x="1395" y="1749"/>
                    <a:pt x="1398" y="1753"/>
                  </a:cubicBezTo>
                  <a:cubicBezTo>
                    <a:pt x="1401" y="1758"/>
                    <a:pt x="1407" y="1761"/>
                    <a:pt x="1414" y="1762"/>
                  </a:cubicBezTo>
                  <a:cubicBezTo>
                    <a:pt x="1445" y="1762"/>
                    <a:pt x="1474" y="1740"/>
                    <a:pt x="1498" y="1723"/>
                  </a:cubicBezTo>
                  <a:lnTo>
                    <a:pt x="1506" y="1717"/>
                  </a:lnTo>
                  <a:cubicBezTo>
                    <a:pt x="1549" y="1686"/>
                    <a:pt x="1589" y="1652"/>
                    <a:pt x="1628" y="1619"/>
                  </a:cubicBezTo>
                  <a:lnTo>
                    <a:pt x="1654" y="1598"/>
                  </a:lnTo>
                  <a:cubicBezTo>
                    <a:pt x="1683" y="1574"/>
                    <a:pt x="1712" y="1549"/>
                    <a:pt x="1742" y="1525"/>
                  </a:cubicBezTo>
                  <a:cubicBezTo>
                    <a:pt x="1756" y="1514"/>
                    <a:pt x="1769" y="1504"/>
                    <a:pt x="1783" y="1494"/>
                  </a:cubicBezTo>
                  <a:cubicBezTo>
                    <a:pt x="1785" y="1493"/>
                    <a:pt x="1787" y="1492"/>
                    <a:pt x="1789" y="1491"/>
                  </a:cubicBezTo>
                  <a:cubicBezTo>
                    <a:pt x="1795" y="1488"/>
                    <a:pt x="1801" y="1485"/>
                    <a:pt x="1806" y="1480"/>
                  </a:cubicBezTo>
                  <a:lnTo>
                    <a:pt x="1806" y="1480"/>
                  </a:lnTo>
                  <a:cubicBezTo>
                    <a:pt x="1636" y="1689"/>
                    <a:pt x="1367" y="1836"/>
                    <a:pt x="1119" y="1857"/>
                  </a:cubicBezTo>
                  <a:close/>
                  <a:moveTo>
                    <a:pt x="1975" y="1092"/>
                  </a:moveTo>
                  <a:cubicBezTo>
                    <a:pt x="1964" y="1212"/>
                    <a:pt x="1914" y="1334"/>
                    <a:pt x="1832" y="1446"/>
                  </a:cubicBezTo>
                  <a:cubicBezTo>
                    <a:pt x="1739" y="1365"/>
                    <a:pt x="1606" y="1302"/>
                    <a:pt x="1488" y="1246"/>
                  </a:cubicBezTo>
                  <a:cubicBezTo>
                    <a:pt x="1451" y="1228"/>
                    <a:pt x="1416" y="1212"/>
                    <a:pt x="1383" y="1195"/>
                  </a:cubicBezTo>
                  <a:lnTo>
                    <a:pt x="1383" y="1195"/>
                  </a:lnTo>
                  <a:lnTo>
                    <a:pt x="1383" y="1195"/>
                  </a:lnTo>
                  <a:cubicBezTo>
                    <a:pt x="1347" y="1177"/>
                    <a:pt x="1311" y="1155"/>
                    <a:pt x="1274" y="1130"/>
                  </a:cubicBezTo>
                  <a:cubicBezTo>
                    <a:pt x="1274" y="1130"/>
                    <a:pt x="1275" y="1131"/>
                    <a:pt x="1276" y="1131"/>
                  </a:cubicBezTo>
                  <a:cubicBezTo>
                    <a:pt x="1281" y="1131"/>
                    <a:pt x="1256" y="1117"/>
                    <a:pt x="1258" y="1120"/>
                  </a:cubicBezTo>
                  <a:cubicBezTo>
                    <a:pt x="1254" y="1118"/>
                    <a:pt x="1251" y="1115"/>
                    <a:pt x="1247" y="1113"/>
                  </a:cubicBezTo>
                  <a:cubicBezTo>
                    <a:pt x="1152" y="1051"/>
                    <a:pt x="1054" y="986"/>
                    <a:pt x="944" y="966"/>
                  </a:cubicBezTo>
                  <a:cubicBezTo>
                    <a:pt x="947" y="966"/>
                    <a:pt x="949" y="965"/>
                    <a:pt x="951" y="964"/>
                  </a:cubicBezTo>
                  <a:cubicBezTo>
                    <a:pt x="952" y="964"/>
                    <a:pt x="952" y="964"/>
                    <a:pt x="953" y="963"/>
                  </a:cubicBezTo>
                  <a:cubicBezTo>
                    <a:pt x="1025" y="916"/>
                    <a:pt x="1099" y="866"/>
                    <a:pt x="1175" y="815"/>
                  </a:cubicBezTo>
                  <a:cubicBezTo>
                    <a:pt x="1190" y="804"/>
                    <a:pt x="1206" y="793"/>
                    <a:pt x="1221" y="783"/>
                  </a:cubicBezTo>
                  <a:cubicBezTo>
                    <a:pt x="1225" y="780"/>
                    <a:pt x="1225" y="780"/>
                    <a:pt x="1227" y="780"/>
                  </a:cubicBezTo>
                  <a:cubicBezTo>
                    <a:pt x="1230" y="780"/>
                    <a:pt x="1233" y="780"/>
                    <a:pt x="1239" y="777"/>
                  </a:cubicBezTo>
                  <a:cubicBezTo>
                    <a:pt x="1243" y="774"/>
                    <a:pt x="1247" y="769"/>
                    <a:pt x="1248" y="764"/>
                  </a:cubicBezTo>
                  <a:lnTo>
                    <a:pt x="1263" y="754"/>
                  </a:lnTo>
                  <a:cubicBezTo>
                    <a:pt x="1281" y="741"/>
                    <a:pt x="1300" y="729"/>
                    <a:pt x="1319" y="717"/>
                  </a:cubicBezTo>
                  <a:cubicBezTo>
                    <a:pt x="1339" y="705"/>
                    <a:pt x="1360" y="692"/>
                    <a:pt x="1380" y="678"/>
                  </a:cubicBezTo>
                  <a:cubicBezTo>
                    <a:pt x="1440" y="635"/>
                    <a:pt x="1499" y="593"/>
                    <a:pt x="1558" y="550"/>
                  </a:cubicBezTo>
                  <a:lnTo>
                    <a:pt x="1581" y="534"/>
                  </a:lnTo>
                  <a:lnTo>
                    <a:pt x="1597" y="522"/>
                  </a:lnTo>
                  <a:cubicBezTo>
                    <a:pt x="1619" y="505"/>
                    <a:pt x="1643" y="488"/>
                    <a:pt x="1666" y="476"/>
                  </a:cubicBezTo>
                  <a:cubicBezTo>
                    <a:pt x="1671" y="473"/>
                    <a:pt x="1674" y="470"/>
                    <a:pt x="1677" y="466"/>
                  </a:cubicBezTo>
                  <a:cubicBezTo>
                    <a:pt x="1679" y="464"/>
                    <a:pt x="1680" y="462"/>
                    <a:pt x="1682" y="461"/>
                  </a:cubicBezTo>
                  <a:lnTo>
                    <a:pt x="1713" y="439"/>
                  </a:lnTo>
                  <a:cubicBezTo>
                    <a:pt x="1728" y="428"/>
                    <a:pt x="1743" y="417"/>
                    <a:pt x="1759" y="407"/>
                  </a:cubicBezTo>
                  <a:cubicBezTo>
                    <a:pt x="1891" y="542"/>
                    <a:pt x="2008" y="720"/>
                    <a:pt x="1975" y="10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3"/>
            </a:p>
          </p:txBody>
        </p:sp>
      </p:grpSp>
    </p:spTree>
    <p:extLst>
      <p:ext uri="{BB962C8B-B14F-4D97-AF65-F5344CB8AC3E}">
        <p14:creationId xmlns:p14="http://schemas.microsoft.com/office/powerpoint/2010/main" val="242504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68EB-6EAA-4D6B-A1B4-EAE10B36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Italo Medium" panose="02000000000000000000" pitchFamily="2" charset="0"/>
              </a:rPr>
              <a:t>Side Project – Web Application</a:t>
            </a:r>
            <a:endParaRPr lang="en-AU" dirty="0"/>
          </a:p>
        </p:txBody>
      </p:sp>
      <p:grpSp>
        <p:nvGrpSpPr>
          <p:cNvPr id="6" name="Group 5" descr="Speech bubble. Illustration.">
            <a:extLst>
              <a:ext uri="{FF2B5EF4-FFF2-40B4-BE49-F238E27FC236}">
                <a16:creationId xmlns:a16="http://schemas.microsoft.com/office/drawing/2014/main" id="{F29889A4-181E-440B-AB40-A76161E87ACE}"/>
              </a:ext>
            </a:extLst>
          </p:cNvPr>
          <p:cNvGrpSpPr>
            <a:grpSpLocks noChangeAspect="1"/>
          </p:cNvGrpSpPr>
          <p:nvPr/>
        </p:nvGrpSpPr>
        <p:grpSpPr>
          <a:xfrm>
            <a:off x="5591730" y="1635819"/>
            <a:ext cx="5854025" cy="4003431"/>
            <a:chOff x="1031041" y="1989001"/>
            <a:chExt cx="2956320" cy="2021760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6687A372-75BB-49ED-A820-FE58453143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2881" y="2022121"/>
              <a:ext cx="2846880" cy="1988640"/>
            </a:xfrm>
            <a:custGeom>
              <a:avLst/>
              <a:gdLst>
                <a:gd name="T0" fmla="*/ 8698 w 8719"/>
                <a:gd name="T1" fmla="*/ 4745 h 6088"/>
                <a:gd name="T2" fmla="*/ 8682 w 8719"/>
                <a:gd name="T3" fmla="*/ 4250 h 6088"/>
                <a:gd name="T4" fmla="*/ 8613 w 8719"/>
                <a:gd name="T5" fmla="*/ 3555 h 6088"/>
                <a:gd name="T6" fmla="*/ 8624 w 8719"/>
                <a:gd name="T7" fmla="*/ 2854 h 6088"/>
                <a:gd name="T8" fmla="*/ 8626 w 8719"/>
                <a:gd name="T9" fmla="*/ 2492 h 6088"/>
                <a:gd name="T10" fmla="*/ 8646 w 8719"/>
                <a:gd name="T11" fmla="*/ 2065 h 6088"/>
                <a:gd name="T12" fmla="*/ 8640 w 8719"/>
                <a:gd name="T13" fmla="*/ 1485 h 6088"/>
                <a:gd name="T14" fmla="*/ 8612 w 8719"/>
                <a:gd name="T15" fmla="*/ 1111 h 6088"/>
                <a:gd name="T16" fmla="*/ 8412 w 8719"/>
                <a:gd name="T17" fmla="*/ 623 h 6088"/>
                <a:gd name="T18" fmla="*/ 8233 w 8719"/>
                <a:gd name="T19" fmla="*/ 318 h 6088"/>
                <a:gd name="T20" fmla="*/ 8131 w 8719"/>
                <a:gd name="T21" fmla="*/ 147 h 6088"/>
                <a:gd name="T22" fmla="*/ 7846 w 8719"/>
                <a:gd name="T23" fmla="*/ 34 h 6088"/>
                <a:gd name="T24" fmla="*/ 7548 w 8719"/>
                <a:gd name="T25" fmla="*/ 59 h 6088"/>
                <a:gd name="T26" fmla="*/ 6904 w 8719"/>
                <a:gd name="T27" fmla="*/ 64 h 6088"/>
                <a:gd name="T28" fmla="*/ 6211 w 8719"/>
                <a:gd name="T29" fmla="*/ 35 h 6088"/>
                <a:gd name="T30" fmla="*/ 5668 w 8719"/>
                <a:gd name="T31" fmla="*/ 4 h 6088"/>
                <a:gd name="T32" fmla="*/ 4965 w 8719"/>
                <a:gd name="T33" fmla="*/ 35 h 6088"/>
                <a:gd name="T34" fmla="*/ 3942 w 8719"/>
                <a:gd name="T35" fmla="*/ 67 h 6088"/>
                <a:gd name="T36" fmla="*/ 3539 w 8719"/>
                <a:gd name="T37" fmla="*/ 75 h 6088"/>
                <a:gd name="T38" fmla="*/ 2670 w 8719"/>
                <a:gd name="T39" fmla="*/ 91 h 6088"/>
                <a:gd name="T40" fmla="*/ 2243 w 8719"/>
                <a:gd name="T41" fmla="*/ 62 h 6088"/>
                <a:gd name="T42" fmla="*/ 1282 w 8719"/>
                <a:gd name="T43" fmla="*/ 57 h 6088"/>
                <a:gd name="T44" fmla="*/ 759 w 8719"/>
                <a:gd name="T45" fmla="*/ 326 h 6088"/>
                <a:gd name="T46" fmla="*/ 656 w 8719"/>
                <a:gd name="T47" fmla="*/ 816 h 6088"/>
                <a:gd name="T48" fmla="*/ 580 w 8719"/>
                <a:gd name="T49" fmla="*/ 1108 h 6088"/>
                <a:gd name="T50" fmla="*/ 220 w 8719"/>
                <a:gd name="T51" fmla="*/ 1435 h 6088"/>
                <a:gd name="T52" fmla="*/ 173 w 8719"/>
                <a:gd name="T53" fmla="*/ 1706 h 6088"/>
                <a:gd name="T54" fmla="*/ 646 w 8719"/>
                <a:gd name="T55" fmla="*/ 1773 h 6088"/>
                <a:gd name="T56" fmla="*/ 710 w 8719"/>
                <a:gd name="T57" fmla="*/ 2513 h 6088"/>
                <a:gd name="T58" fmla="*/ 776 w 8719"/>
                <a:gd name="T59" fmla="*/ 2815 h 6088"/>
                <a:gd name="T60" fmla="*/ 785 w 8719"/>
                <a:gd name="T61" fmla="*/ 3810 h 6088"/>
                <a:gd name="T62" fmla="*/ 785 w 8719"/>
                <a:gd name="T63" fmla="*/ 4934 h 6088"/>
                <a:gd name="T64" fmla="*/ 864 w 8719"/>
                <a:gd name="T65" fmla="*/ 5371 h 6088"/>
                <a:gd name="T66" fmla="*/ 927 w 8719"/>
                <a:gd name="T67" fmla="*/ 5440 h 6088"/>
                <a:gd name="T68" fmla="*/ 1104 w 8719"/>
                <a:gd name="T69" fmla="*/ 5649 h 6088"/>
                <a:gd name="T70" fmla="*/ 1602 w 8719"/>
                <a:gd name="T71" fmla="*/ 5987 h 6088"/>
                <a:gd name="T72" fmla="*/ 2050 w 8719"/>
                <a:gd name="T73" fmla="*/ 5955 h 6088"/>
                <a:gd name="T74" fmla="*/ 2504 w 8719"/>
                <a:gd name="T75" fmla="*/ 5922 h 6088"/>
                <a:gd name="T76" fmla="*/ 2931 w 8719"/>
                <a:gd name="T77" fmla="*/ 5910 h 6088"/>
                <a:gd name="T78" fmla="*/ 3313 w 8719"/>
                <a:gd name="T79" fmla="*/ 5935 h 6088"/>
                <a:gd name="T80" fmla="*/ 3937 w 8719"/>
                <a:gd name="T81" fmla="*/ 5972 h 6088"/>
                <a:gd name="T82" fmla="*/ 4280 w 8719"/>
                <a:gd name="T83" fmla="*/ 6002 h 6088"/>
                <a:gd name="T84" fmla="*/ 5303 w 8719"/>
                <a:gd name="T85" fmla="*/ 6063 h 6088"/>
                <a:gd name="T86" fmla="*/ 6156 w 8719"/>
                <a:gd name="T87" fmla="*/ 6053 h 6088"/>
                <a:gd name="T88" fmla="*/ 6570 w 8719"/>
                <a:gd name="T89" fmla="*/ 6046 h 6088"/>
                <a:gd name="T90" fmla="*/ 7390 w 8719"/>
                <a:gd name="T91" fmla="*/ 6060 h 6088"/>
                <a:gd name="T92" fmla="*/ 7620 w 8719"/>
                <a:gd name="T93" fmla="*/ 6075 h 6088"/>
                <a:gd name="T94" fmla="*/ 7929 w 8719"/>
                <a:gd name="T95" fmla="*/ 6073 h 6088"/>
                <a:gd name="T96" fmla="*/ 8214 w 8719"/>
                <a:gd name="T97" fmla="*/ 6052 h 6088"/>
                <a:gd name="T98" fmla="*/ 8512 w 8719"/>
                <a:gd name="T99" fmla="*/ 5849 h 6088"/>
                <a:gd name="T100" fmla="*/ 8681 w 8719"/>
                <a:gd name="T101" fmla="*/ 5487 h 6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19" h="6088">
                  <a:moveTo>
                    <a:pt x="8711" y="5132"/>
                  </a:moveTo>
                  <a:cubicBezTo>
                    <a:pt x="8708" y="5098"/>
                    <a:pt x="8706" y="5064"/>
                    <a:pt x="8705" y="5029"/>
                  </a:cubicBezTo>
                  <a:cubicBezTo>
                    <a:pt x="8702" y="4935"/>
                    <a:pt x="8700" y="4840"/>
                    <a:pt x="8698" y="4745"/>
                  </a:cubicBezTo>
                  <a:cubicBezTo>
                    <a:pt x="8697" y="4667"/>
                    <a:pt x="8695" y="4590"/>
                    <a:pt x="8693" y="4512"/>
                  </a:cubicBezTo>
                  <a:lnTo>
                    <a:pt x="8692" y="4466"/>
                  </a:lnTo>
                  <a:cubicBezTo>
                    <a:pt x="8691" y="4395"/>
                    <a:pt x="8689" y="4322"/>
                    <a:pt x="8682" y="4250"/>
                  </a:cubicBezTo>
                  <a:cubicBezTo>
                    <a:pt x="8674" y="4159"/>
                    <a:pt x="8663" y="4067"/>
                    <a:pt x="8652" y="3975"/>
                  </a:cubicBezTo>
                  <a:cubicBezTo>
                    <a:pt x="8645" y="3910"/>
                    <a:pt x="8637" y="3846"/>
                    <a:pt x="8630" y="3781"/>
                  </a:cubicBezTo>
                  <a:cubicBezTo>
                    <a:pt x="8623" y="3714"/>
                    <a:pt x="8616" y="3636"/>
                    <a:pt x="8613" y="3555"/>
                  </a:cubicBezTo>
                  <a:cubicBezTo>
                    <a:pt x="8610" y="3462"/>
                    <a:pt x="8612" y="3367"/>
                    <a:pt x="8614" y="3286"/>
                  </a:cubicBezTo>
                  <a:cubicBezTo>
                    <a:pt x="8615" y="3201"/>
                    <a:pt x="8619" y="3122"/>
                    <a:pt x="8624" y="3046"/>
                  </a:cubicBezTo>
                  <a:cubicBezTo>
                    <a:pt x="8629" y="2978"/>
                    <a:pt x="8632" y="2916"/>
                    <a:pt x="8624" y="2854"/>
                  </a:cubicBezTo>
                  <a:cubicBezTo>
                    <a:pt x="8617" y="2806"/>
                    <a:pt x="8618" y="2756"/>
                    <a:pt x="8619" y="2708"/>
                  </a:cubicBezTo>
                  <a:cubicBezTo>
                    <a:pt x="8620" y="2641"/>
                    <a:pt x="8623" y="2573"/>
                    <a:pt x="8626" y="2505"/>
                  </a:cubicBezTo>
                  <a:lnTo>
                    <a:pt x="8626" y="2492"/>
                  </a:lnTo>
                  <a:cubicBezTo>
                    <a:pt x="8629" y="2433"/>
                    <a:pt x="8632" y="2374"/>
                    <a:pt x="8634" y="2315"/>
                  </a:cubicBezTo>
                  <a:cubicBezTo>
                    <a:pt x="8637" y="2256"/>
                    <a:pt x="8640" y="2197"/>
                    <a:pt x="8643" y="2138"/>
                  </a:cubicBezTo>
                  <a:cubicBezTo>
                    <a:pt x="8644" y="2114"/>
                    <a:pt x="8645" y="2089"/>
                    <a:pt x="8646" y="2065"/>
                  </a:cubicBezTo>
                  <a:cubicBezTo>
                    <a:pt x="8650" y="1997"/>
                    <a:pt x="8653" y="1926"/>
                    <a:pt x="8653" y="1857"/>
                  </a:cubicBezTo>
                  <a:cubicBezTo>
                    <a:pt x="8652" y="1772"/>
                    <a:pt x="8648" y="1686"/>
                    <a:pt x="8645" y="1602"/>
                  </a:cubicBezTo>
                  <a:cubicBezTo>
                    <a:pt x="8643" y="1563"/>
                    <a:pt x="8641" y="1524"/>
                    <a:pt x="8640" y="1485"/>
                  </a:cubicBezTo>
                  <a:cubicBezTo>
                    <a:pt x="8639" y="1461"/>
                    <a:pt x="8639" y="1437"/>
                    <a:pt x="8638" y="1413"/>
                  </a:cubicBezTo>
                  <a:cubicBezTo>
                    <a:pt x="8637" y="1363"/>
                    <a:pt x="8637" y="1311"/>
                    <a:pt x="8632" y="1261"/>
                  </a:cubicBezTo>
                  <a:cubicBezTo>
                    <a:pt x="8627" y="1211"/>
                    <a:pt x="8619" y="1160"/>
                    <a:pt x="8612" y="1111"/>
                  </a:cubicBezTo>
                  <a:cubicBezTo>
                    <a:pt x="8606" y="1072"/>
                    <a:pt x="8600" y="1032"/>
                    <a:pt x="8595" y="992"/>
                  </a:cubicBezTo>
                  <a:cubicBezTo>
                    <a:pt x="8587" y="925"/>
                    <a:pt x="8563" y="863"/>
                    <a:pt x="8520" y="795"/>
                  </a:cubicBezTo>
                  <a:cubicBezTo>
                    <a:pt x="8484" y="738"/>
                    <a:pt x="8448" y="680"/>
                    <a:pt x="8412" y="623"/>
                  </a:cubicBezTo>
                  <a:lnTo>
                    <a:pt x="8331" y="494"/>
                  </a:lnTo>
                  <a:cubicBezTo>
                    <a:pt x="8309" y="461"/>
                    <a:pt x="8288" y="429"/>
                    <a:pt x="8268" y="395"/>
                  </a:cubicBezTo>
                  <a:cubicBezTo>
                    <a:pt x="8253" y="370"/>
                    <a:pt x="8239" y="345"/>
                    <a:pt x="8233" y="318"/>
                  </a:cubicBezTo>
                  <a:cubicBezTo>
                    <a:pt x="8218" y="257"/>
                    <a:pt x="8200" y="211"/>
                    <a:pt x="8159" y="173"/>
                  </a:cubicBezTo>
                  <a:lnTo>
                    <a:pt x="8144" y="159"/>
                  </a:lnTo>
                  <a:cubicBezTo>
                    <a:pt x="8140" y="155"/>
                    <a:pt x="8136" y="151"/>
                    <a:pt x="8131" y="147"/>
                  </a:cubicBezTo>
                  <a:lnTo>
                    <a:pt x="8131" y="147"/>
                  </a:lnTo>
                  <a:cubicBezTo>
                    <a:pt x="8125" y="143"/>
                    <a:pt x="8070" y="75"/>
                    <a:pt x="8064" y="72"/>
                  </a:cubicBezTo>
                  <a:cubicBezTo>
                    <a:pt x="7995" y="38"/>
                    <a:pt x="7923" y="21"/>
                    <a:pt x="7846" y="34"/>
                  </a:cubicBezTo>
                  <a:cubicBezTo>
                    <a:pt x="7802" y="42"/>
                    <a:pt x="7757" y="43"/>
                    <a:pt x="7713" y="46"/>
                  </a:cubicBezTo>
                  <a:cubicBezTo>
                    <a:pt x="7673" y="49"/>
                    <a:pt x="7634" y="50"/>
                    <a:pt x="7594" y="53"/>
                  </a:cubicBezTo>
                  <a:cubicBezTo>
                    <a:pt x="7579" y="54"/>
                    <a:pt x="7564" y="58"/>
                    <a:pt x="7548" y="59"/>
                  </a:cubicBezTo>
                  <a:cubicBezTo>
                    <a:pt x="7449" y="61"/>
                    <a:pt x="7349" y="64"/>
                    <a:pt x="7249" y="65"/>
                  </a:cubicBezTo>
                  <a:cubicBezTo>
                    <a:pt x="7189" y="66"/>
                    <a:pt x="7129" y="63"/>
                    <a:pt x="7070" y="63"/>
                  </a:cubicBezTo>
                  <a:cubicBezTo>
                    <a:pt x="7015" y="63"/>
                    <a:pt x="6959" y="63"/>
                    <a:pt x="6904" y="64"/>
                  </a:cubicBezTo>
                  <a:cubicBezTo>
                    <a:pt x="6848" y="65"/>
                    <a:pt x="6792" y="69"/>
                    <a:pt x="6735" y="69"/>
                  </a:cubicBezTo>
                  <a:cubicBezTo>
                    <a:pt x="6697" y="68"/>
                    <a:pt x="6659" y="62"/>
                    <a:pt x="6620" y="59"/>
                  </a:cubicBezTo>
                  <a:cubicBezTo>
                    <a:pt x="6484" y="51"/>
                    <a:pt x="6347" y="44"/>
                    <a:pt x="6211" y="35"/>
                  </a:cubicBezTo>
                  <a:cubicBezTo>
                    <a:pt x="6125" y="30"/>
                    <a:pt x="6039" y="23"/>
                    <a:pt x="5954" y="18"/>
                  </a:cubicBezTo>
                  <a:cubicBezTo>
                    <a:pt x="5918" y="15"/>
                    <a:pt x="5883" y="15"/>
                    <a:pt x="5848" y="13"/>
                  </a:cubicBezTo>
                  <a:cubicBezTo>
                    <a:pt x="5788" y="10"/>
                    <a:pt x="5728" y="6"/>
                    <a:pt x="5668" y="4"/>
                  </a:cubicBezTo>
                  <a:cubicBezTo>
                    <a:pt x="5605" y="1"/>
                    <a:pt x="5543" y="0"/>
                    <a:pt x="5480" y="0"/>
                  </a:cubicBezTo>
                  <a:cubicBezTo>
                    <a:pt x="5440" y="0"/>
                    <a:pt x="5400" y="0"/>
                    <a:pt x="5360" y="3"/>
                  </a:cubicBezTo>
                  <a:cubicBezTo>
                    <a:pt x="5228" y="13"/>
                    <a:pt x="5097" y="28"/>
                    <a:pt x="4965" y="35"/>
                  </a:cubicBezTo>
                  <a:cubicBezTo>
                    <a:pt x="4864" y="41"/>
                    <a:pt x="4763" y="38"/>
                    <a:pt x="4661" y="39"/>
                  </a:cubicBezTo>
                  <a:cubicBezTo>
                    <a:pt x="4615" y="40"/>
                    <a:pt x="4569" y="38"/>
                    <a:pt x="4523" y="41"/>
                  </a:cubicBezTo>
                  <a:cubicBezTo>
                    <a:pt x="4329" y="53"/>
                    <a:pt x="4136" y="69"/>
                    <a:pt x="3942" y="67"/>
                  </a:cubicBezTo>
                  <a:cubicBezTo>
                    <a:pt x="3872" y="66"/>
                    <a:pt x="3801" y="72"/>
                    <a:pt x="3731" y="75"/>
                  </a:cubicBezTo>
                  <a:cubicBezTo>
                    <a:pt x="3717" y="75"/>
                    <a:pt x="3703" y="76"/>
                    <a:pt x="3690" y="74"/>
                  </a:cubicBezTo>
                  <a:cubicBezTo>
                    <a:pt x="3639" y="65"/>
                    <a:pt x="3590" y="65"/>
                    <a:pt x="3539" y="75"/>
                  </a:cubicBezTo>
                  <a:cubicBezTo>
                    <a:pt x="3497" y="84"/>
                    <a:pt x="3453" y="86"/>
                    <a:pt x="3410" y="86"/>
                  </a:cubicBezTo>
                  <a:cubicBezTo>
                    <a:pt x="3329" y="86"/>
                    <a:pt x="3248" y="82"/>
                    <a:pt x="3166" y="81"/>
                  </a:cubicBezTo>
                  <a:cubicBezTo>
                    <a:pt x="3001" y="78"/>
                    <a:pt x="2835" y="77"/>
                    <a:pt x="2670" y="91"/>
                  </a:cubicBezTo>
                  <a:lnTo>
                    <a:pt x="2670" y="92"/>
                  </a:lnTo>
                  <a:cubicBezTo>
                    <a:pt x="2667" y="91"/>
                    <a:pt x="2665" y="91"/>
                    <a:pt x="2662" y="91"/>
                  </a:cubicBezTo>
                  <a:cubicBezTo>
                    <a:pt x="2522" y="82"/>
                    <a:pt x="2382" y="73"/>
                    <a:pt x="2243" y="62"/>
                  </a:cubicBezTo>
                  <a:cubicBezTo>
                    <a:pt x="2026" y="44"/>
                    <a:pt x="1727" y="71"/>
                    <a:pt x="1510" y="52"/>
                  </a:cubicBezTo>
                  <a:cubicBezTo>
                    <a:pt x="1510" y="54"/>
                    <a:pt x="1473" y="54"/>
                    <a:pt x="1473" y="57"/>
                  </a:cubicBezTo>
                  <a:cubicBezTo>
                    <a:pt x="1409" y="57"/>
                    <a:pt x="1346" y="55"/>
                    <a:pt x="1282" y="57"/>
                  </a:cubicBezTo>
                  <a:cubicBezTo>
                    <a:pt x="1199" y="60"/>
                    <a:pt x="1116" y="62"/>
                    <a:pt x="1037" y="94"/>
                  </a:cubicBezTo>
                  <a:cubicBezTo>
                    <a:pt x="952" y="129"/>
                    <a:pt x="872" y="170"/>
                    <a:pt x="815" y="247"/>
                  </a:cubicBezTo>
                  <a:cubicBezTo>
                    <a:pt x="796" y="273"/>
                    <a:pt x="775" y="298"/>
                    <a:pt x="759" y="326"/>
                  </a:cubicBezTo>
                  <a:cubicBezTo>
                    <a:pt x="727" y="380"/>
                    <a:pt x="691" y="433"/>
                    <a:pt x="677" y="497"/>
                  </a:cubicBezTo>
                  <a:cubicBezTo>
                    <a:pt x="654" y="603"/>
                    <a:pt x="645" y="709"/>
                    <a:pt x="656" y="816"/>
                  </a:cubicBezTo>
                  <a:lnTo>
                    <a:pt x="656" y="816"/>
                  </a:lnTo>
                  <a:cubicBezTo>
                    <a:pt x="656" y="864"/>
                    <a:pt x="657" y="912"/>
                    <a:pt x="657" y="961"/>
                  </a:cubicBezTo>
                  <a:cubicBezTo>
                    <a:pt x="658" y="1011"/>
                    <a:pt x="648" y="1056"/>
                    <a:pt x="602" y="1084"/>
                  </a:cubicBezTo>
                  <a:cubicBezTo>
                    <a:pt x="593" y="1089"/>
                    <a:pt x="587" y="1100"/>
                    <a:pt x="580" y="1108"/>
                  </a:cubicBezTo>
                  <a:cubicBezTo>
                    <a:pt x="537" y="1153"/>
                    <a:pt x="496" y="1201"/>
                    <a:pt x="450" y="1244"/>
                  </a:cubicBezTo>
                  <a:cubicBezTo>
                    <a:pt x="396" y="1294"/>
                    <a:pt x="339" y="1339"/>
                    <a:pt x="282" y="1386"/>
                  </a:cubicBezTo>
                  <a:cubicBezTo>
                    <a:pt x="262" y="1403"/>
                    <a:pt x="243" y="1422"/>
                    <a:pt x="220" y="1435"/>
                  </a:cubicBezTo>
                  <a:cubicBezTo>
                    <a:pt x="167" y="1466"/>
                    <a:pt x="111" y="1493"/>
                    <a:pt x="57" y="1523"/>
                  </a:cubicBezTo>
                  <a:cubicBezTo>
                    <a:pt x="5" y="1552"/>
                    <a:pt x="0" y="1596"/>
                    <a:pt x="43" y="1638"/>
                  </a:cubicBezTo>
                  <a:cubicBezTo>
                    <a:pt x="80" y="1673"/>
                    <a:pt x="123" y="1697"/>
                    <a:pt x="173" y="1706"/>
                  </a:cubicBezTo>
                  <a:cubicBezTo>
                    <a:pt x="209" y="1713"/>
                    <a:pt x="245" y="1718"/>
                    <a:pt x="282" y="1722"/>
                  </a:cubicBezTo>
                  <a:cubicBezTo>
                    <a:pt x="346" y="1730"/>
                    <a:pt x="410" y="1735"/>
                    <a:pt x="474" y="1744"/>
                  </a:cubicBezTo>
                  <a:cubicBezTo>
                    <a:pt x="531" y="1752"/>
                    <a:pt x="588" y="1763"/>
                    <a:pt x="646" y="1773"/>
                  </a:cubicBezTo>
                  <a:cubicBezTo>
                    <a:pt x="650" y="1830"/>
                    <a:pt x="653" y="1881"/>
                    <a:pt x="658" y="1931"/>
                  </a:cubicBezTo>
                  <a:cubicBezTo>
                    <a:pt x="669" y="2031"/>
                    <a:pt x="683" y="2131"/>
                    <a:pt x="692" y="2231"/>
                  </a:cubicBezTo>
                  <a:cubicBezTo>
                    <a:pt x="701" y="2324"/>
                    <a:pt x="704" y="2419"/>
                    <a:pt x="710" y="2513"/>
                  </a:cubicBezTo>
                  <a:cubicBezTo>
                    <a:pt x="711" y="2523"/>
                    <a:pt x="713" y="2534"/>
                    <a:pt x="717" y="2544"/>
                  </a:cubicBezTo>
                  <a:cubicBezTo>
                    <a:pt x="723" y="2561"/>
                    <a:pt x="734" y="2577"/>
                    <a:pt x="737" y="2594"/>
                  </a:cubicBezTo>
                  <a:cubicBezTo>
                    <a:pt x="751" y="2668"/>
                    <a:pt x="766" y="2741"/>
                    <a:pt x="776" y="2815"/>
                  </a:cubicBezTo>
                  <a:cubicBezTo>
                    <a:pt x="793" y="2928"/>
                    <a:pt x="809" y="3042"/>
                    <a:pt x="819" y="3156"/>
                  </a:cubicBezTo>
                  <a:cubicBezTo>
                    <a:pt x="827" y="3253"/>
                    <a:pt x="822" y="3350"/>
                    <a:pt x="811" y="3447"/>
                  </a:cubicBezTo>
                  <a:cubicBezTo>
                    <a:pt x="797" y="3568"/>
                    <a:pt x="792" y="3689"/>
                    <a:pt x="785" y="3810"/>
                  </a:cubicBezTo>
                  <a:cubicBezTo>
                    <a:pt x="780" y="3908"/>
                    <a:pt x="781" y="4005"/>
                    <a:pt x="771" y="4102"/>
                  </a:cubicBezTo>
                  <a:cubicBezTo>
                    <a:pt x="753" y="4288"/>
                    <a:pt x="771" y="4475"/>
                    <a:pt x="777" y="4661"/>
                  </a:cubicBezTo>
                  <a:cubicBezTo>
                    <a:pt x="781" y="4752"/>
                    <a:pt x="784" y="4843"/>
                    <a:pt x="785" y="4934"/>
                  </a:cubicBezTo>
                  <a:cubicBezTo>
                    <a:pt x="786" y="4997"/>
                    <a:pt x="774" y="5061"/>
                    <a:pt x="785" y="5124"/>
                  </a:cubicBezTo>
                  <a:cubicBezTo>
                    <a:pt x="788" y="5146"/>
                    <a:pt x="792" y="5169"/>
                    <a:pt x="790" y="5191"/>
                  </a:cubicBezTo>
                  <a:cubicBezTo>
                    <a:pt x="784" y="5258"/>
                    <a:pt x="810" y="5323"/>
                    <a:pt x="864" y="5371"/>
                  </a:cubicBezTo>
                  <a:lnTo>
                    <a:pt x="866" y="5371"/>
                  </a:lnTo>
                  <a:cubicBezTo>
                    <a:pt x="872" y="5380"/>
                    <a:pt x="878" y="5389"/>
                    <a:pt x="885" y="5398"/>
                  </a:cubicBezTo>
                  <a:cubicBezTo>
                    <a:pt x="898" y="5413"/>
                    <a:pt x="912" y="5426"/>
                    <a:pt x="927" y="5440"/>
                  </a:cubicBezTo>
                  <a:cubicBezTo>
                    <a:pt x="950" y="5460"/>
                    <a:pt x="974" y="5482"/>
                    <a:pt x="992" y="5511"/>
                  </a:cubicBezTo>
                  <a:cubicBezTo>
                    <a:pt x="1012" y="5542"/>
                    <a:pt x="1036" y="5569"/>
                    <a:pt x="1061" y="5598"/>
                  </a:cubicBezTo>
                  <a:cubicBezTo>
                    <a:pt x="1076" y="5615"/>
                    <a:pt x="1090" y="5631"/>
                    <a:pt x="1104" y="5649"/>
                  </a:cubicBezTo>
                  <a:cubicBezTo>
                    <a:pt x="1178" y="5743"/>
                    <a:pt x="1248" y="5825"/>
                    <a:pt x="1342" y="5881"/>
                  </a:cubicBezTo>
                  <a:cubicBezTo>
                    <a:pt x="1390" y="5909"/>
                    <a:pt x="1454" y="5943"/>
                    <a:pt x="1525" y="5956"/>
                  </a:cubicBezTo>
                  <a:cubicBezTo>
                    <a:pt x="1554" y="5962"/>
                    <a:pt x="1579" y="5966"/>
                    <a:pt x="1602" y="5987"/>
                  </a:cubicBezTo>
                  <a:cubicBezTo>
                    <a:pt x="1603" y="5988"/>
                    <a:pt x="1608" y="5990"/>
                    <a:pt x="1612" y="5991"/>
                  </a:cubicBezTo>
                  <a:cubicBezTo>
                    <a:pt x="1642" y="5967"/>
                    <a:pt x="1650" y="5964"/>
                    <a:pt x="1691" y="5967"/>
                  </a:cubicBezTo>
                  <a:cubicBezTo>
                    <a:pt x="1796" y="5978"/>
                    <a:pt x="1910" y="5974"/>
                    <a:pt x="2050" y="5955"/>
                  </a:cubicBezTo>
                  <a:cubicBezTo>
                    <a:pt x="2073" y="5952"/>
                    <a:pt x="2097" y="5954"/>
                    <a:pt x="2120" y="5953"/>
                  </a:cubicBezTo>
                  <a:cubicBezTo>
                    <a:pt x="2218" y="5946"/>
                    <a:pt x="2316" y="5939"/>
                    <a:pt x="2414" y="5931"/>
                  </a:cubicBezTo>
                  <a:cubicBezTo>
                    <a:pt x="2444" y="5929"/>
                    <a:pt x="2474" y="5925"/>
                    <a:pt x="2504" y="5922"/>
                  </a:cubicBezTo>
                  <a:cubicBezTo>
                    <a:pt x="2556" y="5917"/>
                    <a:pt x="2609" y="5912"/>
                    <a:pt x="2662" y="5910"/>
                  </a:cubicBezTo>
                  <a:cubicBezTo>
                    <a:pt x="2727" y="5907"/>
                    <a:pt x="2792" y="5908"/>
                    <a:pt x="2855" y="5909"/>
                  </a:cubicBezTo>
                  <a:cubicBezTo>
                    <a:pt x="2880" y="5909"/>
                    <a:pt x="2905" y="5909"/>
                    <a:pt x="2931" y="5910"/>
                  </a:cubicBezTo>
                  <a:cubicBezTo>
                    <a:pt x="2939" y="5910"/>
                    <a:pt x="2947" y="5910"/>
                    <a:pt x="2956" y="5911"/>
                  </a:cubicBezTo>
                  <a:lnTo>
                    <a:pt x="3075" y="5919"/>
                  </a:lnTo>
                  <a:cubicBezTo>
                    <a:pt x="3154" y="5925"/>
                    <a:pt x="3234" y="5930"/>
                    <a:pt x="3313" y="5935"/>
                  </a:cubicBezTo>
                  <a:cubicBezTo>
                    <a:pt x="3370" y="5938"/>
                    <a:pt x="3428" y="5940"/>
                    <a:pt x="3486" y="5943"/>
                  </a:cubicBezTo>
                  <a:cubicBezTo>
                    <a:pt x="3554" y="5946"/>
                    <a:pt x="3622" y="5949"/>
                    <a:pt x="3690" y="5953"/>
                  </a:cubicBezTo>
                  <a:cubicBezTo>
                    <a:pt x="3773" y="5958"/>
                    <a:pt x="3855" y="5965"/>
                    <a:pt x="3937" y="5972"/>
                  </a:cubicBezTo>
                  <a:lnTo>
                    <a:pt x="4022" y="5979"/>
                  </a:lnTo>
                  <a:cubicBezTo>
                    <a:pt x="4047" y="5981"/>
                    <a:pt x="4073" y="5982"/>
                    <a:pt x="4099" y="5984"/>
                  </a:cubicBezTo>
                  <a:cubicBezTo>
                    <a:pt x="4158" y="5987"/>
                    <a:pt x="4220" y="5991"/>
                    <a:pt x="4280" y="6002"/>
                  </a:cubicBezTo>
                  <a:cubicBezTo>
                    <a:pt x="4484" y="6037"/>
                    <a:pt x="4695" y="6048"/>
                    <a:pt x="4898" y="6057"/>
                  </a:cubicBezTo>
                  <a:lnTo>
                    <a:pt x="4925" y="6059"/>
                  </a:lnTo>
                  <a:cubicBezTo>
                    <a:pt x="5051" y="6065"/>
                    <a:pt x="5179" y="6064"/>
                    <a:pt x="5303" y="6063"/>
                  </a:cubicBezTo>
                  <a:lnTo>
                    <a:pt x="5385" y="6062"/>
                  </a:lnTo>
                  <a:cubicBezTo>
                    <a:pt x="5603" y="6060"/>
                    <a:pt x="5820" y="6058"/>
                    <a:pt x="6037" y="6055"/>
                  </a:cubicBezTo>
                  <a:lnTo>
                    <a:pt x="6156" y="6053"/>
                  </a:lnTo>
                  <a:cubicBezTo>
                    <a:pt x="6222" y="6053"/>
                    <a:pt x="6289" y="6052"/>
                    <a:pt x="6355" y="6050"/>
                  </a:cubicBezTo>
                  <a:lnTo>
                    <a:pt x="6501" y="6048"/>
                  </a:lnTo>
                  <a:cubicBezTo>
                    <a:pt x="6524" y="6048"/>
                    <a:pt x="6547" y="6047"/>
                    <a:pt x="6570" y="6046"/>
                  </a:cubicBezTo>
                  <a:cubicBezTo>
                    <a:pt x="6625" y="6045"/>
                    <a:pt x="6682" y="6043"/>
                    <a:pt x="6738" y="6047"/>
                  </a:cubicBezTo>
                  <a:cubicBezTo>
                    <a:pt x="6937" y="6059"/>
                    <a:pt x="7103" y="6062"/>
                    <a:pt x="7261" y="6056"/>
                  </a:cubicBezTo>
                  <a:cubicBezTo>
                    <a:pt x="7304" y="6054"/>
                    <a:pt x="7348" y="6057"/>
                    <a:pt x="7390" y="6060"/>
                  </a:cubicBezTo>
                  <a:lnTo>
                    <a:pt x="7415" y="6061"/>
                  </a:lnTo>
                  <a:cubicBezTo>
                    <a:pt x="7439" y="6063"/>
                    <a:pt x="7463" y="6066"/>
                    <a:pt x="7487" y="6068"/>
                  </a:cubicBezTo>
                  <a:cubicBezTo>
                    <a:pt x="7531" y="6073"/>
                    <a:pt x="7576" y="6078"/>
                    <a:pt x="7620" y="6075"/>
                  </a:cubicBezTo>
                  <a:cubicBezTo>
                    <a:pt x="7630" y="6074"/>
                    <a:pt x="7641" y="6074"/>
                    <a:pt x="7651" y="6074"/>
                  </a:cubicBezTo>
                  <a:cubicBezTo>
                    <a:pt x="7682" y="6074"/>
                    <a:pt x="7713" y="6076"/>
                    <a:pt x="7744" y="6078"/>
                  </a:cubicBezTo>
                  <a:cubicBezTo>
                    <a:pt x="7808" y="6083"/>
                    <a:pt x="7868" y="6087"/>
                    <a:pt x="7929" y="6073"/>
                  </a:cubicBezTo>
                  <a:cubicBezTo>
                    <a:pt x="7935" y="6071"/>
                    <a:pt x="7940" y="6072"/>
                    <a:pt x="7944" y="6073"/>
                  </a:cubicBezTo>
                  <a:cubicBezTo>
                    <a:pt x="7977" y="6071"/>
                    <a:pt x="8008" y="6071"/>
                    <a:pt x="8039" y="6070"/>
                  </a:cubicBezTo>
                  <a:cubicBezTo>
                    <a:pt x="8100" y="6070"/>
                    <a:pt x="8157" y="6070"/>
                    <a:pt x="8214" y="6052"/>
                  </a:cubicBezTo>
                  <a:cubicBezTo>
                    <a:pt x="8333" y="6015"/>
                    <a:pt x="8420" y="5960"/>
                    <a:pt x="8487" y="5881"/>
                  </a:cubicBezTo>
                  <a:cubicBezTo>
                    <a:pt x="8490" y="5877"/>
                    <a:pt x="8492" y="5874"/>
                    <a:pt x="8495" y="5870"/>
                  </a:cubicBezTo>
                  <a:cubicBezTo>
                    <a:pt x="8499" y="5863"/>
                    <a:pt x="8505" y="5855"/>
                    <a:pt x="8512" y="5849"/>
                  </a:cubicBezTo>
                  <a:cubicBezTo>
                    <a:pt x="8574" y="5792"/>
                    <a:pt x="8614" y="5724"/>
                    <a:pt x="8634" y="5639"/>
                  </a:cubicBezTo>
                  <a:cubicBezTo>
                    <a:pt x="8644" y="5601"/>
                    <a:pt x="8656" y="5563"/>
                    <a:pt x="8668" y="5526"/>
                  </a:cubicBezTo>
                  <a:lnTo>
                    <a:pt x="8681" y="5487"/>
                  </a:lnTo>
                  <a:cubicBezTo>
                    <a:pt x="8706" y="5406"/>
                    <a:pt x="8718" y="5323"/>
                    <a:pt x="8716" y="5240"/>
                  </a:cubicBezTo>
                  <a:cubicBezTo>
                    <a:pt x="8716" y="5204"/>
                    <a:pt x="8713" y="5168"/>
                    <a:pt x="8711" y="5132"/>
                  </a:cubicBezTo>
                </a:path>
              </a:pathLst>
            </a:custGeom>
            <a:solidFill>
              <a:srgbClr val="C6DFEA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633"/>
            </a:p>
          </p:txBody>
        </p:sp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307C9E49-8794-43A2-998A-BDD6AC50D3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1041" y="1989001"/>
              <a:ext cx="2956320" cy="1959840"/>
            </a:xfrm>
            <a:custGeom>
              <a:avLst/>
              <a:gdLst>
                <a:gd name="T0" fmla="*/ 8956 w 9055"/>
                <a:gd name="T1" fmla="*/ 3003 h 6001"/>
                <a:gd name="T2" fmla="*/ 8970 w 9055"/>
                <a:gd name="T3" fmla="*/ 1393 h 6001"/>
                <a:gd name="T4" fmla="*/ 8444 w 9055"/>
                <a:gd name="T5" fmla="*/ 145 h 6001"/>
                <a:gd name="T6" fmla="*/ 6875 w 9055"/>
                <a:gd name="T7" fmla="*/ 59 h 6001"/>
                <a:gd name="T8" fmla="*/ 3874 w 9055"/>
                <a:gd name="T9" fmla="*/ 74 h 6001"/>
                <a:gd name="T10" fmla="*/ 1332 w 9055"/>
                <a:gd name="T11" fmla="*/ 56 h 6001"/>
                <a:gd name="T12" fmla="*/ 294 w 9055"/>
                <a:gd name="T13" fmla="*/ 1366 h 6001"/>
                <a:gd name="T14" fmla="*/ 745 w 9055"/>
                <a:gd name="T15" fmla="*/ 2508 h 6001"/>
                <a:gd name="T16" fmla="*/ 898 w 9055"/>
                <a:gd name="T17" fmla="*/ 5294 h 6001"/>
                <a:gd name="T18" fmla="*/ 1756 w 9055"/>
                <a:gd name="T19" fmla="*/ 5882 h 6001"/>
                <a:gd name="T20" fmla="*/ 3620 w 9055"/>
                <a:gd name="T21" fmla="*/ 5858 h 6001"/>
                <a:gd name="T22" fmla="*/ 6392 w 9055"/>
                <a:gd name="T23" fmla="*/ 5967 h 6001"/>
                <a:gd name="T24" fmla="*/ 8041 w 9055"/>
                <a:gd name="T25" fmla="*/ 5992 h 6001"/>
                <a:gd name="T26" fmla="*/ 9052 w 9055"/>
                <a:gd name="T27" fmla="*/ 5165 h 6001"/>
                <a:gd name="T28" fmla="*/ 8922 w 9055"/>
                <a:gd name="T29" fmla="*/ 4794 h 6001"/>
                <a:gd name="T30" fmla="*/ 8863 w 9055"/>
                <a:gd name="T31" fmla="*/ 1889 h 6001"/>
                <a:gd name="T32" fmla="*/ 8620 w 9055"/>
                <a:gd name="T33" fmla="*/ 1995 h 6001"/>
                <a:gd name="T34" fmla="*/ 8845 w 9055"/>
                <a:gd name="T35" fmla="*/ 2455 h 6001"/>
                <a:gd name="T36" fmla="*/ 8737 w 9055"/>
                <a:gd name="T37" fmla="*/ 3477 h 6001"/>
                <a:gd name="T38" fmla="*/ 8694 w 9055"/>
                <a:gd name="T39" fmla="*/ 3826 h 6001"/>
                <a:gd name="T40" fmla="*/ 8649 w 9055"/>
                <a:gd name="T41" fmla="*/ 1360 h 6001"/>
                <a:gd name="T42" fmla="*/ 8848 w 9055"/>
                <a:gd name="T43" fmla="*/ 1260 h 6001"/>
                <a:gd name="T44" fmla="*/ 8590 w 9055"/>
                <a:gd name="T45" fmla="*/ 591 h 6001"/>
                <a:gd name="T46" fmla="*/ 921 w 9055"/>
                <a:gd name="T47" fmla="*/ 4563 h 6001"/>
                <a:gd name="T48" fmla="*/ 861 w 9055"/>
                <a:gd name="T49" fmla="*/ 2531 h 6001"/>
                <a:gd name="T50" fmla="*/ 779 w 9055"/>
                <a:gd name="T51" fmla="*/ 1662 h 6001"/>
                <a:gd name="T52" fmla="*/ 381 w 9055"/>
                <a:gd name="T53" fmla="*/ 1412 h 6001"/>
                <a:gd name="T54" fmla="*/ 780 w 9055"/>
                <a:gd name="T55" fmla="*/ 718 h 6001"/>
                <a:gd name="T56" fmla="*/ 2421 w 9055"/>
                <a:gd name="T57" fmla="*/ 196 h 6001"/>
                <a:gd name="T58" fmla="*/ 3873 w 9055"/>
                <a:gd name="T59" fmla="*/ 175 h 6001"/>
                <a:gd name="T60" fmla="*/ 5670 w 9055"/>
                <a:gd name="T61" fmla="*/ 101 h 6001"/>
                <a:gd name="T62" fmla="*/ 7984 w 9055"/>
                <a:gd name="T63" fmla="*/ 152 h 6001"/>
                <a:gd name="T64" fmla="*/ 8400 w 9055"/>
                <a:gd name="T65" fmla="*/ 246 h 6001"/>
                <a:gd name="T66" fmla="*/ 8495 w 9055"/>
                <a:gd name="T67" fmla="*/ 1749 h 6001"/>
                <a:gd name="T68" fmla="*/ 8513 w 9055"/>
                <a:gd name="T69" fmla="*/ 3155 h 6001"/>
                <a:gd name="T70" fmla="*/ 8506 w 9055"/>
                <a:gd name="T71" fmla="*/ 4140 h 6001"/>
                <a:gd name="T72" fmla="*/ 8463 w 9055"/>
                <a:gd name="T73" fmla="*/ 5353 h 6001"/>
                <a:gd name="T74" fmla="*/ 7598 w 9055"/>
                <a:gd name="T75" fmla="*/ 5521 h 6001"/>
                <a:gd name="T76" fmla="*/ 5338 w 9055"/>
                <a:gd name="T77" fmla="*/ 5452 h 6001"/>
                <a:gd name="T78" fmla="*/ 3654 w 9055"/>
                <a:gd name="T79" fmla="*/ 5435 h 6001"/>
                <a:gd name="T80" fmla="*/ 2141 w 9055"/>
                <a:gd name="T81" fmla="*/ 5442 h 6001"/>
                <a:gd name="T82" fmla="*/ 1268 w 9055"/>
                <a:gd name="T83" fmla="*/ 5508 h 6001"/>
                <a:gd name="T84" fmla="*/ 1911 w 9055"/>
                <a:gd name="T85" fmla="*/ 5778 h 6001"/>
                <a:gd name="T86" fmla="*/ 2218 w 9055"/>
                <a:gd name="T87" fmla="*/ 5610 h 6001"/>
                <a:gd name="T88" fmla="*/ 2605 w 9055"/>
                <a:gd name="T89" fmla="*/ 5572 h 6001"/>
                <a:gd name="T90" fmla="*/ 3258 w 9055"/>
                <a:gd name="T91" fmla="*/ 5719 h 6001"/>
                <a:gd name="T92" fmla="*/ 3817 w 9055"/>
                <a:gd name="T93" fmla="*/ 5755 h 6001"/>
                <a:gd name="T94" fmla="*/ 4466 w 9055"/>
                <a:gd name="T95" fmla="*/ 5815 h 6001"/>
                <a:gd name="T96" fmla="*/ 4632 w 9055"/>
                <a:gd name="T97" fmla="*/ 5823 h 6001"/>
                <a:gd name="T98" fmla="*/ 4759 w 9055"/>
                <a:gd name="T99" fmla="*/ 5558 h 6001"/>
                <a:gd name="T100" fmla="*/ 5342 w 9055"/>
                <a:gd name="T101" fmla="*/ 5563 h 6001"/>
                <a:gd name="T102" fmla="*/ 5954 w 9055"/>
                <a:gd name="T103" fmla="*/ 5861 h 6001"/>
                <a:gd name="T104" fmla="*/ 6078 w 9055"/>
                <a:gd name="T105" fmla="*/ 5608 h 6001"/>
                <a:gd name="T106" fmla="*/ 6573 w 9055"/>
                <a:gd name="T107" fmla="*/ 5661 h 6001"/>
                <a:gd name="T108" fmla="*/ 7046 w 9055"/>
                <a:gd name="T109" fmla="*/ 5707 h 6001"/>
                <a:gd name="T110" fmla="*/ 7660 w 9055"/>
                <a:gd name="T111" fmla="*/ 5860 h 6001"/>
                <a:gd name="T112" fmla="*/ 7989 w 9055"/>
                <a:gd name="T113" fmla="*/ 5779 h 6001"/>
                <a:gd name="T114" fmla="*/ 8654 w 9055"/>
                <a:gd name="T115" fmla="*/ 5766 h 6001"/>
                <a:gd name="T116" fmla="*/ 8608 w 9055"/>
                <a:gd name="T117" fmla="*/ 5064 h 6001"/>
                <a:gd name="T118" fmla="*/ 8642 w 9055"/>
                <a:gd name="T119" fmla="*/ 4675 h 6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055" h="6001">
                  <a:moveTo>
                    <a:pt x="9046" y="5059"/>
                  </a:moveTo>
                  <a:cubicBezTo>
                    <a:pt x="9043" y="5025"/>
                    <a:pt x="9040" y="4992"/>
                    <a:pt x="9039" y="4958"/>
                  </a:cubicBezTo>
                  <a:cubicBezTo>
                    <a:pt x="9037" y="4864"/>
                    <a:pt x="9035" y="4771"/>
                    <a:pt x="9033" y="4677"/>
                  </a:cubicBezTo>
                  <a:cubicBezTo>
                    <a:pt x="9031" y="4601"/>
                    <a:pt x="9030" y="4524"/>
                    <a:pt x="9027" y="4448"/>
                  </a:cubicBezTo>
                  <a:lnTo>
                    <a:pt x="9026" y="4403"/>
                  </a:lnTo>
                  <a:cubicBezTo>
                    <a:pt x="9025" y="4333"/>
                    <a:pt x="9023" y="4261"/>
                    <a:pt x="9016" y="4191"/>
                  </a:cubicBezTo>
                  <a:cubicBezTo>
                    <a:pt x="9007" y="4100"/>
                    <a:pt x="8996" y="4009"/>
                    <a:pt x="8985" y="3918"/>
                  </a:cubicBezTo>
                  <a:cubicBezTo>
                    <a:pt x="8977" y="3854"/>
                    <a:pt x="8969" y="3791"/>
                    <a:pt x="8962" y="3727"/>
                  </a:cubicBezTo>
                  <a:cubicBezTo>
                    <a:pt x="8955" y="3661"/>
                    <a:pt x="8947" y="3584"/>
                    <a:pt x="8944" y="3504"/>
                  </a:cubicBezTo>
                  <a:cubicBezTo>
                    <a:pt x="8942" y="3413"/>
                    <a:pt x="8943" y="3319"/>
                    <a:pt x="8945" y="3239"/>
                  </a:cubicBezTo>
                  <a:cubicBezTo>
                    <a:pt x="8947" y="3155"/>
                    <a:pt x="8950" y="3078"/>
                    <a:pt x="8956" y="3003"/>
                  </a:cubicBezTo>
                  <a:cubicBezTo>
                    <a:pt x="8960" y="2935"/>
                    <a:pt x="8964" y="2874"/>
                    <a:pt x="8955" y="2814"/>
                  </a:cubicBezTo>
                  <a:cubicBezTo>
                    <a:pt x="8949" y="2766"/>
                    <a:pt x="8949" y="2717"/>
                    <a:pt x="8950" y="2670"/>
                  </a:cubicBezTo>
                  <a:cubicBezTo>
                    <a:pt x="8951" y="2603"/>
                    <a:pt x="8954" y="2536"/>
                    <a:pt x="8957" y="2470"/>
                  </a:cubicBezTo>
                  <a:lnTo>
                    <a:pt x="8958" y="2457"/>
                  </a:lnTo>
                  <a:cubicBezTo>
                    <a:pt x="8961" y="2399"/>
                    <a:pt x="8963" y="2340"/>
                    <a:pt x="8966" y="2282"/>
                  </a:cubicBezTo>
                  <a:cubicBezTo>
                    <a:pt x="8969" y="2224"/>
                    <a:pt x="8972" y="2166"/>
                    <a:pt x="8975" y="2108"/>
                  </a:cubicBezTo>
                  <a:cubicBezTo>
                    <a:pt x="8976" y="2084"/>
                    <a:pt x="8977" y="2059"/>
                    <a:pt x="8979" y="2035"/>
                  </a:cubicBezTo>
                  <a:cubicBezTo>
                    <a:pt x="8982" y="1968"/>
                    <a:pt x="8986" y="1899"/>
                    <a:pt x="8985" y="1831"/>
                  </a:cubicBezTo>
                  <a:cubicBezTo>
                    <a:pt x="8985" y="1747"/>
                    <a:pt x="8981" y="1662"/>
                    <a:pt x="8977" y="1579"/>
                  </a:cubicBezTo>
                  <a:cubicBezTo>
                    <a:pt x="8975" y="1541"/>
                    <a:pt x="8974" y="1502"/>
                    <a:pt x="8972" y="1463"/>
                  </a:cubicBezTo>
                  <a:cubicBezTo>
                    <a:pt x="8971" y="1440"/>
                    <a:pt x="8971" y="1417"/>
                    <a:pt x="8970" y="1393"/>
                  </a:cubicBezTo>
                  <a:cubicBezTo>
                    <a:pt x="8970" y="1344"/>
                    <a:pt x="8969" y="1293"/>
                    <a:pt x="8964" y="1243"/>
                  </a:cubicBezTo>
                  <a:cubicBezTo>
                    <a:pt x="8959" y="1194"/>
                    <a:pt x="8951" y="1144"/>
                    <a:pt x="8943" y="1095"/>
                  </a:cubicBezTo>
                  <a:cubicBezTo>
                    <a:pt x="8937" y="1056"/>
                    <a:pt x="8930" y="1017"/>
                    <a:pt x="8926" y="978"/>
                  </a:cubicBezTo>
                  <a:cubicBezTo>
                    <a:pt x="8917" y="912"/>
                    <a:pt x="8893" y="850"/>
                    <a:pt x="8848" y="784"/>
                  </a:cubicBezTo>
                  <a:cubicBezTo>
                    <a:pt x="8810" y="727"/>
                    <a:pt x="8773" y="671"/>
                    <a:pt x="8735" y="614"/>
                  </a:cubicBezTo>
                  <a:lnTo>
                    <a:pt x="8651" y="487"/>
                  </a:lnTo>
                  <a:cubicBezTo>
                    <a:pt x="8629" y="455"/>
                    <a:pt x="8607" y="422"/>
                    <a:pt x="8586" y="389"/>
                  </a:cubicBezTo>
                  <a:cubicBezTo>
                    <a:pt x="8571" y="365"/>
                    <a:pt x="8556" y="340"/>
                    <a:pt x="8549" y="313"/>
                  </a:cubicBezTo>
                  <a:cubicBezTo>
                    <a:pt x="8534" y="253"/>
                    <a:pt x="8515" y="208"/>
                    <a:pt x="8473" y="171"/>
                  </a:cubicBezTo>
                  <a:lnTo>
                    <a:pt x="8458" y="157"/>
                  </a:lnTo>
                  <a:cubicBezTo>
                    <a:pt x="8453" y="153"/>
                    <a:pt x="8448" y="149"/>
                    <a:pt x="8444" y="145"/>
                  </a:cubicBezTo>
                  <a:lnTo>
                    <a:pt x="8444" y="145"/>
                  </a:lnTo>
                  <a:cubicBezTo>
                    <a:pt x="8438" y="141"/>
                    <a:pt x="8381" y="74"/>
                    <a:pt x="8374" y="71"/>
                  </a:cubicBezTo>
                  <a:cubicBezTo>
                    <a:pt x="8303" y="37"/>
                    <a:pt x="8228" y="20"/>
                    <a:pt x="8147" y="34"/>
                  </a:cubicBezTo>
                  <a:cubicBezTo>
                    <a:pt x="8102" y="41"/>
                    <a:pt x="8056" y="42"/>
                    <a:pt x="8010" y="45"/>
                  </a:cubicBezTo>
                  <a:cubicBezTo>
                    <a:pt x="7969" y="48"/>
                    <a:pt x="7927" y="50"/>
                    <a:pt x="7886" y="52"/>
                  </a:cubicBezTo>
                  <a:cubicBezTo>
                    <a:pt x="7870" y="53"/>
                    <a:pt x="7855" y="58"/>
                    <a:pt x="7839" y="58"/>
                  </a:cubicBezTo>
                  <a:cubicBezTo>
                    <a:pt x="7735" y="60"/>
                    <a:pt x="7632" y="63"/>
                    <a:pt x="7528" y="64"/>
                  </a:cubicBezTo>
                  <a:cubicBezTo>
                    <a:pt x="7466" y="65"/>
                    <a:pt x="7404" y="63"/>
                    <a:pt x="7342" y="62"/>
                  </a:cubicBezTo>
                  <a:cubicBezTo>
                    <a:pt x="7284" y="62"/>
                    <a:pt x="7227" y="62"/>
                    <a:pt x="7170" y="63"/>
                  </a:cubicBezTo>
                  <a:cubicBezTo>
                    <a:pt x="7111" y="64"/>
                    <a:pt x="7053" y="68"/>
                    <a:pt x="6994" y="68"/>
                  </a:cubicBezTo>
                  <a:cubicBezTo>
                    <a:pt x="6954" y="67"/>
                    <a:pt x="6915" y="61"/>
                    <a:pt x="6875" y="59"/>
                  </a:cubicBezTo>
                  <a:cubicBezTo>
                    <a:pt x="6733" y="50"/>
                    <a:pt x="6592" y="43"/>
                    <a:pt x="6450" y="35"/>
                  </a:cubicBezTo>
                  <a:cubicBezTo>
                    <a:pt x="6361" y="29"/>
                    <a:pt x="6272" y="23"/>
                    <a:pt x="6183" y="18"/>
                  </a:cubicBezTo>
                  <a:cubicBezTo>
                    <a:pt x="6146" y="15"/>
                    <a:pt x="6109" y="15"/>
                    <a:pt x="6073" y="13"/>
                  </a:cubicBezTo>
                  <a:cubicBezTo>
                    <a:pt x="6011" y="10"/>
                    <a:pt x="5949" y="6"/>
                    <a:pt x="5886" y="3"/>
                  </a:cubicBezTo>
                  <a:cubicBezTo>
                    <a:pt x="5821" y="1"/>
                    <a:pt x="5756" y="0"/>
                    <a:pt x="5691" y="0"/>
                  </a:cubicBezTo>
                  <a:cubicBezTo>
                    <a:pt x="5649" y="0"/>
                    <a:pt x="5608" y="0"/>
                    <a:pt x="5566" y="3"/>
                  </a:cubicBezTo>
                  <a:cubicBezTo>
                    <a:pt x="5430" y="13"/>
                    <a:pt x="5293" y="27"/>
                    <a:pt x="5156" y="35"/>
                  </a:cubicBezTo>
                  <a:cubicBezTo>
                    <a:pt x="5051" y="40"/>
                    <a:pt x="4946" y="38"/>
                    <a:pt x="4841" y="39"/>
                  </a:cubicBezTo>
                  <a:cubicBezTo>
                    <a:pt x="4793" y="39"/>
                    <a:pt x="4745" y="38"/>
                    <a:pt x="4697" y="40"/>
                  </a:cubicBezTo>
                  <a:cubicBezTo>
                    <a:pt x="4496" y="52"/>
                    <a:pt x="4296" y="68"/>
                    <a:pt x="4094" y="66"/>
                  </a:cubicBezTo>
                  <a:cubicBezTo>
                    <a:pt x="4021" y="65"/>
                    <a:pt x="3948" y="71"/>
                    <a:pt x="3874" y="74"/>
                  </a:cubicBezTo>
                  <a:cubicBezTo>
                    <a:pt x="3860" y="74"/>
                    <a:pt x="3846" y="75"/>
                    <a:pt x="3832" y="73"/>
                  </a:cubicBezTo>
                  <a:cubicBezTo>
                    <a:pt x="3779" y="64"/>
                    <a:pt x="3728" y="64"/>
                    <a:pt x="3675" y="74"/>
                  </a:cubicBezTo>
                  <a:cubicBezTo>
                    <a:pt x="3632" y="83"/>
                    <a:pt x="3586" y="84"/>
                    <a:pt x="3542" y="85"/>
                  </a:cubicBezTo>
                  <a:cubicBezTo>
                    <a:pt x="3457" y="85"/>
                    <a:pt x="3373" y="81"/>
                    <a:pt x="3288" y="80"/>
                  </a:cubicBezTo>
                  <a:cubicBezTo>
                    <a:pt x="3116" y="77"/>
                    <a:pt x="2945" y="76"/>
                    <a:pt x="2773" y="90"/>
                  </a:cubicBezTo>
                  <a:lnTo>
                    <a:pt x="2773" y="90"/>
                  </a:lnTo>
                  <a:cubicBezTo>
                    <a:pt x="2770" y="90"/>
                    <a:pt x="2768" y="90"/>
                    <a:pt x="2765" y="90"/>
                  </a:cubicBezTo>
                  <a:cubicBezTo>
                    <a:pt x="2620" y="81"/>
                    <a:pt x="2474" y="72"/>
                    <a:pt x="2329" y="61"/>
                  </a:cubicBezTo>
                  <a:cubicBezTo>
                    <a:pt x="2105" y="43"/>
                    <a:pt x="1793" y="70"/>
                    <a:pt x="1569" y="51"/>
                  </a:cubicBezTo>
                  <a:cubicBezTo>
                    <a:pt x="1569" y="53"/>
                    <a:pt x="1530" y="53"/>
                    <a:pt x="1530" y="56"/>
                  </a:cubicBezTo>
                  <a:cubicBezTo>
                    <a:pt x="1464" y="56"/>
                    <a:pt x="1398" y="54"/>
                    <a:pt x="1332" y="56"/>
                  </a:cubicBezTo>
                  <a:cubicBezTo>
                    <a:pt x="1246" y="60"/>
                    <a:pt x="1159" y="61"/>
                    <a:pt x="1077" y="93"/>
                  </a:cubicBezTo>
                  <a:cubicBezTo>
                    <a:pt x="989" y="127"/>
                    <a:pt x="906" y="167"/>
                    <a:pt x="847" y="243"/>
                  </a:cubicBezTo>
                  <a:cubicBezTo>
                    <a:pt x="827" y="269"/>
                    <a:pt x="805" y="294"/>
                    <a:pt x="788" y="321"/>
                  </a:cubicBezTo>
                  <a:cubicBezTo>
                    <a:pt x="756" y="375"/>
                    <a:pt x="718" y="427"/>
                    <a:pt x="704" y="489"/>
                  </a:cubicBezTo>
                  <a:cubicBezTo>
                    <a:pt x="680" y="594"/>
                    <a:pt x="670" y="699"/>
                    <a:pt x="682" y="804"/>
                  </a:cubicBezTo>
                  <a:lnTo>
                    <a:pt x="682" y="804"/>
                  </a:lnTo>
                  <a:cubicBezTo>
                    <a:pt x="682" y="852"/>
                    <a:pt x="682" y="899"/>
                    <a:pt x="683" y="947"/>
                  </a:cubicBezTo>
                  <a:cubicBezTo>
                    <a:pt x="684" y="997"/>
                    <a:pt x="673" y="1041"/>
                    <a:pt x="626" y="1068"/>
                  </a:cubicBezTo>
                  <a:cubicBezTo>
                    <a:pt x="617" y="1074"/>
                    <a:pt x="610" y="1084"/>
                    <a:pt x="603" y="1092"/>
                  </a:cubicBezTo>
                  <a:cubicBezTo>
                    <a:pt x="558" y="1137"/>
                    <a:pt x="515" y="1184"/>
                    <a:pt x="468" y="1226"/>
                  </a:cubicBezTo>
                  <a:cubicBezTo>
                    <a:pt x="412" y="1275"/>
                    <a:pt x="352" y="1320"/>
                    <a:pt x="294" y="1366"/>
                  </a:cubicBezTo>
                  <a:cubicBezTo>
                    <a:pt x="273" y="1383"/>
                    <a:pt x="253" y="1402"/>
                    <a:pt x="229" y="1415"/>
                  </a:cubicBezTo>
                  <a:cubicBezTo>
                    <a:pt x="174" y="1445"/>
                    <a:pt x="116" y="1472"/>
                    <a:pt x="60" y="1502"/>
                  </a:cubicBezTo>
                  <a:cubicBezTo>
                    <a:pt x="6" y="1530"/>
                    <a:pt x="0" y="1573"/>
                    <a:pt x="45" y="1614"/>
                  </a:cubicBezTo>
                  <a:cubicBezTo>
                    <a:pt x="83" y="1649"/>
                    <a:pt x="129" y="1672"/>
                    <a:pt x="180" y="1682"/>
                  </a:cubicBezTo>
                  <a:cubicBezTo>
                    <a:pt x="217" y="1688"/>
                    <a:pt x="255" y="1693"/>
                    <a:pt x="293" y="1697"/>
                  </a:cubicBezTo>
                  <a:cubicBezTo>
                    <a:pt x="360" y="1705"/>
                    <a:pt x="427" y="1710"/>
                    <a:pt x="493" y="1719"/>
                  </a:cubicBezTo>
                  <a:cubicBezTo>
                    <a:pt x="552" y="1727"/>
                    <a:pt x="611" y="1738"/>
                    <a:pt x="671" y="1747"/>
                  </a:cubicBezTo>
                  <a:cubicBezTo>
                    <a:pt x="676" y="1804"/>
                    <a:pt x="678" y="1854"/>
                    <a:pt x="684" y="1904"/>
                  </a:cubicBezTo>
                  <a:cubicBezTo>
                    <a:pt x="695" y="2002"/>
                    <a:pt x="710" y="2100"/>
                    <a:pt x="720" y="2199"/>
                  </a:cubicBezTo>
                  <a:cubicBezTo>
                    <a:pt x="728" y="2291"/>
                    <a:pt x="732" y="2384"/>
                    <a:pt x="738" y="2477"/>
                  </a:cubicBezTo>
                  <a:cubicBezTo>
                    <a:pt x="738" y="2487"/>
                    <a:pt x="741" y="2498"/>
                    <a:pt x="745" y="2508"/>
                  </a:cubicBezTo>
                  <a:cubicBezTo>
                    <a:pt x="751" y="2524"/>
                    <a:pt x="762" y="2540"/>
                    <a:pt x="766" y="2557"/>
                  </a:cubicBezTo>
                  <a:cubicBezTo>
                    <a:pt x="781" y="2629"/>
                    <a:pt x="796" y="2702"/>
                    <a:pt x="807" y="2775"/>
                  </a:cubicBezTo>
                  <a:cubicBezTo>
                    <a:pt x="824" y="2887"/>
                    <a:pt x="841" y="2998"/>
                    <a:pt x="851" y="3111"/>
                  </a:cubicBezTo>
                  <a:cubicBezTo>
                    <a:pt x="859" y="3206"/>
                    <a:pt x="854" y="3302"/>
                    <a:pt x="843" y="3398"/>
                  </a:cubicBezTo>
                  <a:cubicBezTo>
                    <a:pt x="828" y="3517"/>
                    <a:pt x="823" y="3637"/>
                    <a:pt x="816" y="3756"/>
                  </a:cubicBezTo>
                  <a:cubicBezTo>
                    <a:pt x="810" y="3852"/>
                    <a:pt x="811" y="3948"/>
                    <a:pt x="802" y="4044"/>
                  </a:cubicBezTo>
                  <a:cubicBezTo>
                    <a:pt x="783" y="4228"/>
                    <a:pt x="801" y="4411"/>
                    <a:pt x="808" y="4595"/>
                  </a:cubicBezTo>
                  <a:cubicBezTo>
                    <a:pt x="811" y="4684"/>
                    <a:pt x="815" y="4774"/>
                    <a:pt x="816" y="4863"/>
                  </a:cubicBezTo>
                  <a:cubicBezTo>
                    <a:pt x="817" y="4926"/>
                    <a:pt x="804" y="4988"/>
                    <a:pt x="815" y="5051"/>
                  </a:cubicBezTo>
                  <a:cubicBezTo>
                    <a:pt x="819" y="5073"/>
                    <a:pt x="823" y="5095"/>
                    <a:pt x="821" y="5117"/>
                  </a:cubicBezTo>
                  <a:cubicBezTo>
                    <a:pt x="815" y="5182"/>
                    <a:pt x="842" y="5247"/>
                    <a:pt x="898" y="5294"/>
                  </a:cubicBezTo>
                  <a:lnTo>
                    <a:pt x="900" y="5294"/>
                  </a:lnTo>
                  <a:cubicBezTo>
                    <a:pt x="906" y="5303"/>
                    <a:pt x="912" y="5312"/>
                    <a:pt x="920" y="5321"/>
                  </a:cubicBezTo>
                  <a:cubicBezTo>
                    <a:pt x="933" y="5336"/>
                    <a:pt x="948" y="5348"/>
                    <a:pt x="964" y="5362"/>
                  </a:cubicBezTo>
                  <a:cubicBezTo>
                    <a:pt x="987" y="5382"/>
                    <a:pt x="1012" y="5404"/>
                    <a:pt x="1031" y="5433"/>
                  </a:cubicBezTo>
                  <a:cubicBezTo>
                    <a:pt x="1051" y="5463"/>
                    <a:pt x="1076" y="5490"/>
                    <a:pt x="1102" y="5518"/>
                  </a:cubicBezTo>
                  <a:cubicBezTo>
                    <a:pt x="1117" y="5535"/>
                    <a:pt x="1133" y="5551"/>
                    <a:pt x="1147" y="5568"/>
                  </a:cubicBezTo>
                  <a:cubicBezTo>
                    <a:pt x="1224" y="5661"/>
                    <a:pt x="1296" y="5742"/>
                    <a:pt x="1394" y="5797"/>
                  </a:cubicBezTo>
                  <a:cubicBezTo>
                    <a:pt x="1444" y="5825"/>
                    <a:pt x="1510" y="5859"/>
                    <a:pt x="1585" y="5871"/>
                  </a:cubicBezTo>
                  <a:cubicBezTo>
                    <a:pt x="1614" y="5876"/>
                    <a:pt x="1641" y="5881"/>
                    <a:pt x="1664" y="5902"/>
                  </a:cubicBezTo>
                  <a:cubicBezTo>
                    <a:pt x="1666" y="5903"/>
                    <a:pt x="1671" y="5905"/>
                    <a:pt x="1675" y="5906"/>
                  </a:cubicBezTo>
                  <a:cubicBezTo>
                    <a:pt x="1706" y="5882"/>
                    <a:pt x="1714" y="5879"/>
                    <a:pt x="1756" y="5882"/>
                  </a:cubicBezTo>
                  <a:cubicBezTo>
                    <a:pt x="1866" y="5892"/>
                    <a:pt x="1984" y="5888"/>
                    <a:pt x="2129" y="5870"/>
                  </a:cubicBezTo>
                  <a:cubicBezTo>
                    <a:pt x="2153" y="5867"/>
                    <a:pt x="2178" y="5869"/>
                    <a:pt x="2202" y="5868"/>
                  </a:cubicBezTo>
                  <a:cubicBezTo>
                    <a:pt x="2304" y="5861"/>
                    <a:pt x="2405" y="5854"/>
                    <a:pt x="2507" y="5846"/>
                  </a:cubicBezTo>
                  <a:cubicBezTo>
                    <a:pt x="2538" y="5844"/>
                    <a:pt x="2570" y="5841"/>
                    <a:pt x="2601" y="5838"/>
                  </a:cubicBezTo>
                  <a:cubicBezTo>
                    <a:pt x="2655" y="5833"/>
                    <a:pt x="2710" y="5827"/>
                    <a:pt x="2765" y="5825"/>
                  </a:cubicBezTo>
                  <a:cubicBezTo>
                    <a:pt x="2832" y="5823"/>
                    <a:pt x="2899" y="5824"/>
                    <a:pt x="2965" y="5824"/>
                  </a:cubicBezTo>
                  <a:cubicBezTo>
                    <a:pt x="2991" y="5825"/>
                    <a:pt x="3017" y="5825"/>
                    <a:pt x="3044" y="5825"/>
                  </a:cubicBezTo>
                  <a:cubicBezTo>
                    <a:pt x="3052" y="5825"/>
                    <a:pt x="3061" y="5826"/>
                    <a:pt x="3070" y="5827"/>
                  </a:cubicBezTo>
                  <a:lnTo>
                    <a:pt x="3194" y="5835"/>
                  </a:lnTo>
                  <a:cubicBezTo>
                    <a:pt x="3276" y="5840"/>
                    <a:pt x="3358" y="5846"/>
                    <a:pt x="3441" y="5850"/>
                  </a:cubicBezTo>
                  <a:cubicBezTo>
                    <a:pt x="3500" y="5853"/>
                    <a:pt x="3560" y="5856"/>
                    <a:pt x="3620" y="5858"/>
                  </a:cubicBezTo>
                  <a:cubicBezTo>
                    <a:pt x="3691" y="5861"/>
                    <a:pt x="3762" y="5864"/>
                    <a:pt x="3833" y="5868"/>
                  </a:cubicBezTo>
                  <a:cubicBezTo>
                    <a:pt x="3918" y="5873"/>
                    <a:pt x="4004" y="5879"/>
                    <a:pt x="4089" y="5886"/>
                  </a:cubicBezTo>
                  <a:lnTo>
                    <a:pt x="4177" y="5893"/>
                  </a:lnTo>
                  <a:cubicBezTo>
                    <a:pt x="4203" y="5895"/>
                    <a:pt x="4230" y="5897"/>
                    <a:pt x="4257" y="5898"/>
                  </a:cubicBezTo>
                  <a:cubicBezTo>
                    <a:pt x="4319" y="5902"/>
                    <a:pt x="4383" y="5905"/>
                    <a:pt x="4445" y="5916"/>
                  </a:cubicBezTo>
                  <a:cubicBezTo>
                    <a:pt x="4657" y="5951"/>
                    <a:pt x="4875" y="5961"/>
                    <a:pt x="5086" y="5971"/>
                  </a:cubicBezTo>
                  <a:lnTo>
                    <a:pt x="5115" y="5972"/>
                  </a:lnTo>
                  <a:cubicBezTo>
                    <a:pt x="5245" y="5978"/>
                    <a:pt x="5379" y="5977"/>
                    <a:pt x="5507" y="5976"/>
                  </a:cubicBezTo>
                  <a:lnTo>
                    <a:pt x="5593" y="5975"/>
                  </a:lnTo>
                  <a:cubicBezTo>
                    <a:pt x="5818" y="5974"/>
                    <a:pt x="6044" y="5971"/>
                    <a:pt x="6270" y="5969"/>
                  </a:cubicBezTo>
                  <a:lnTo>
                    <a:pt x="6392" y="5967"/>
                  </a:lnTo>
                  <a:cubicBezTo>
                    <a:pt x="6461" y="5966"/>
                    <a:pt x="6531" y="5965"/>
                    <a:pt x="6600" y="5964"/>
                  </a:cubicBezTo>
                  <a:lnTo>
                    <a:pt x="6752" y="5962"/>
                  </a:lnTo>
                  <a:cubicBezTo>
                    <a:pt x="6775" y="5961"/>
                    <a:pt x="6799" y="5961"/>
                    <a:pt x="6822" y="5960"/>
                  </a:cubicBezTo>
                  <a:cubicBezTo>
                    <a:pt x="6880" y="5958"/>
                    <a:pt x="6939" y="5957"/>
                    <a:pt x="6997" y="5960"/>
                  </a:cubicBezTo>
                  <a:cubicBezTo>
                    <a:pt x="7203" y="5973"/>
                    <a:pt x="7376" y="5976"/>
                    <a:pt x="7541" y="5969"/>
                  </a:cubicBezTo>
                  <a:cubicBezTo>
                    <a:pt x="7585" y="5968"/>
                    <a:pt x="7630" y="5971"/>
                    <a:pt x="7674" y="5973"/>
                  </a:cubicBezTo>
                  <a:lnTo>
                    <a:pt x="7700" y="5975"/>
                  </a:lnTo>
                  <a:cubicBezTo>
                    <a:pt x="7725" y="5976"/>
                    <a:pt x="7750" y="5979"/>
                    <a:pt x="7775" y="5981"/>
                  </a:cubicBezTo>
                  <a:cubicBezTo>
                    <a:pt x="7821" y="5986"/>
                    <a:pt x="7867" y="5991"/>
                    <a:pt x="7913" y="5988"/>
                  </a:cubicBezTo>
                  <a:cubicBezTo>
                    <a:pt x="7924" y="5988"/>
                    <a:pt x="7935" y="5988"/>
                    <a:pt x="7946" y="5988"/>
                  </a:cubicBezTo>
                  <a:cubicBezTo>
                    <a:pt x="7978" y="5988"/>
                    <a:pt x="8010" y="5990"/>
                    <a:pt x="8041" y="5992"/>
                  </a:cubicBezTo>
                  <a:cubicBezTo>
                    <a:pt x="8108" y="5996"/>
                    <a:pt x="8171" y="6000"/>
                    <a:pt x="8234" y="5986"/>
                  </a:cubicBezTo>
                  <a:cubicBezTo>
                    <a:pt x="8240" y="5985"/>
                    <a:pt x="8245" y="5986"/>
                    <a:pt x="8249" y="5986"/>
                  </a:cubicBezTo>
                  <a:cubicBezTo>
                    <a:pt x="8283" y="5984"/>
                    <a:pt x="8316" y="5984"/>
                    <a:pt x="8348" y="5984"/>
                  </a:cubicBezTo>
                  <a:cubicBezTo>
                    <a:pt x="8411" y="5984"/>
                    <a:pt x="8471" y="5983"/>
                    <a:pt x="8530" y="5966"/>
                  </a:cubicBezTo>
                  <a:cubicBezTo>
                    <a:pt x="8654" y="5929"/>
                    <a:pt x="8743" y="5875"/>
                    <a:pt x="8813" y="5797"/>
                  </a:cubicBezTo>
                  <a:cubicBezTo>
                    <a:pt x="8816" y="5793"/>
                    <a:pt x="8819" y="5790"/>
                    <a:pt x="8821" y="5786"/>
                  </a:cubicBezTo>
                  <a:cubicBezTo>
                    <a:pt x="8826" y="5779"/>
                    <a:pt x="8832" y="5772"/>
                    <a:pt x="8839" y="5765"/>
                  </a:cubicBezTo>
                  <a:cubicBezTo>
                    <a:pt x="8904" y="5710"/>
                    <a:pt x="8946" y="5642"/>
                    <a:pt x="8966" y="5559"/>
                  </a:cubicBezTo>
                  <a:cubicBezTo>
                    <a:pt x="8976" y="5521"/>
                    <a:pt x="8989" y="5483"/>
                    <a:pt x="9001" y="5447"/>
                  </a:cubicBezTo>
                  <a:lnTo>
                    <a:pt x="9015" y="5409"/>
                  </a:lnTo>
                  <a:cubicBezTo>
                    <a:pt x="9041" y="5329"/>
                    <a:pt x="9054" y="5247"/>
                    <a:pt x="9052" y="5165"/>
                  </a:cubicBezTo>
                  <a:cubicBezTo>
                    <a:pt x="9051" y="5130"/>
                    <a:pt x="9048" y="5094"/>
                    <a:pt x="9046" y="5059"/>
                  </a:cubicBezTo>
                  <a:close/>
                  <a:moveTo>
                    <a:pt x="8922" y="4794"/>
                  </a:moveTo>
                  <a:cubicBezTo>
                    <a:pt x="8902" y="4778"/>
                    <a:pt x="8887" y="4769"/>
                    <a:pt x="8875" y="4757"/>
                  </a:cubicBezTo>
                  <a:cubicBezTo>
                    <a:pt x="8814" y="4695"/>
                    <a:pt x="8753" y="4632"/>
                    <a:pt x="8692" y="4571"/>
                  </a:cubicBezTo>
                  <a:cubicBezTo>
                    <a:pt x="8673" y="4553"/>
                    <a:pt x="8652" y="4537"/>
                    <a:pt x="8630" y="4519"/>
                  </a:cubicBezTo>
                  <a:cubicBezTo>
                    <a:pt x="8630" y="4476"/>
                    <a:pt x="8630" y="4430"/>
                    <a:pt x="8630" y="4383"/>
                  </a:cubicBezTo>
                  <a:cubicBezTo>
                    <a:pt x="8633" y="4382"/>
                    <a:pt x="8636" y="4381"/>
                    <a:pt x="8639" y="4380"/>
                  </a:cubicBezTo>
                  <a:cubicBezTo>
                    <a:pt x="8661" y="4405"/>
                    <a:pt x="8680" y="4432"/>
                    <a:pt x="8704" y="4454"/>
                  </a:cubicBezTo>
                  <a:cubicBezTo>
                    <a:pt x="8763" y="4507"/>
                    <a:pt x="8823" y="4558"/>
                    <a:pt x="8884" y="4607"/>
                  </a:cubicBezTo>
                  <a:cubicBezTo>
                    <a:pt x="8910" y="4628"/>
                    <a:pt x="8925" y="4648"/>
                    <a:pt x="8923" y="4682"/>
                  </a:cubicBezTo>
                  <a:cubicBezTo>
                    <a:pt x="8920" y="4716"/>
                    <a:pt x="8922" y="4751"/>
                    <a:pt x="8922" y="4794"/>
                  </a:cubicBezTo>
                  <a:close/>
                  <a:moveTo>
                    <a:pt x="8905" y="4488"/>
                  </a:moveTo>
                  <a:cubicBezTo>
                    <a:pt x="8893" y="4483"/>
                    <a:pt x="8884" y="4481"/>
                    <a:pt x="8878" y="4476"/>
                  </a:cubicBezTo>
                  <a:cubicBezTo>
                    <a:pt x="8808" y="4413"/>
                    <a:pt x="8743" y="4346"/>
                    <a:pt x="8698" y="4264"/>
                  </a:cubicBezTo>
                  <a:cubicBezTo>
                    <a:pt x="8684" y="4237"/>
                    <a:pt x="8661" y="4228"/>
                    <a:pt x="8628" y="4224"/>
                  </a:cubicBezTo>
                  <a:cubicBezTo>
                    <a:pt x="8629" y="4124"/>
                    <a:pt x="8632" y="4026"/>
                    <a:pt x="8645" y="3918"/>
                  </a:cubicBezTo>
                  <a:cubicBezTo>
                    <a:pt x="8735" y="3983"/>
                    <a:pt x="8794" y="4070"/>
                    <a:pt x="8894" y="4115"/>
                  </a:cubicBezTo>
                  <a:cubicBezTo>
                    <a:pt x="8917" y="4233"/>
                    <a:pt x="8901" y="4358"/>
                    <a:pt x="8905" y="4488"/>
                  </a:cubicBezTo>
                  <a:close/>
                  <a:moveTo>
                    <a:pt x="8614" y="1510"/>
                  </a:moveTo>
                  <a:cubicBezTo>
                    <a:pt x="8641" y="1550"/>
                    <a:pt x="8661" y="1581"/>
                    <a:pt x="8683" y="1611"/>
                  </a:cubicBezTo>
                  <a:cubicBezTo>
                    <a:pt x="8736" y="1680"/>
                    <a:pt x="8789" y="1749"/>
                    <a:pt x="8845" y="1815"/>
                  </a:cubicBezTo>
                  <a:cubicBezTo>
                    <a:pt x="8864" y="1837"/>
                    <a:pt x="8872" y="1856"/>
                    <a:pt x="8863" y="1889"/>
                  </a:cubicBezTo>
                  <a:cubicBezTo>
                    <a:pt x="8837" y="1866"/>
                    <a:pt x="8809" y="1848"/>
                    <a:pt x="8789" y="1824"/>
                  </a:cubicBezTo>
                  <a:cubicBezTo>
                    <a:pt x="8758" y="1789"/>
                    <a:pt x="8727" y="1751"/>
                    <a:pt x="8706" y="1710"/>
                  </a:cubicBezTo>
                  <a:cubicBezTo>
                    <a:pt x="8684" y="1670"/>
                    <a:pt x="8659" y="1648"/>
                    <a:pt x="8608" y="1658"/>
                  </a:cubicBezTo>
                  <a:cubicBezTo>
                    <a:pt x="8613" y="1608"/>
                    <a:pt x="8599" y="1565"/>
                    <a:pt x="8614" y="1510"/>
                  </a:cubicBezTo>
                  <a:close/>
                  <a:moveTo>
                    <a:pt x="8618" y="1789"/>
                  </a:moveTo>
                  <a:cubicBezTo>
                    <a:pt x="8671" y="1844"/>
                    <a:pt x="8723" y="1899"/>
                    <a:pt x="8775" y="1953"/>
                  </a:cubicBezTo>
                  <a:cubicBezTo>
                    <a:pt x="8789" y="1967"/>
                    <a:pt x="8804" y="1983"/>
                    <a:pt x="8821" y="1993"/>
                  </a:cubicBezTo>
                  <a:cubicBezTo>
                    <a:pt x="8859" y="2015"/>
                    <a:pt x="8865" y="2047"/>
                    <a:pt x="8862" y="2085"/>
                  </a:cubicBezTo>
                  <a:cubicBezTo>
                    <a:pt x="8857" y="2139"/>
                    <a:pt x="8854" y="2194"/>
                    <a:pt x="8845" y="2249"/>
                  </a:cubicBezTo>
                  <a:cubicBezTo>
                    <a:pt x="8793" y="2191"/>
                    <a:pt x="8741" y="2134"/>
                    <a:pt x="8701" y="2068"/>
                  </a:cubicBezTo>
                  <a:cubicBezTo>
                    <a:pt x="8673" y="2022"/>
                    <a:pt x="8671" y="2019"/>
                    <a:pt x="8620" y="1995"/>
                  </a:cubicBezTo>
                  <a:cubicBezTo>
                    <a:pt x="8616" y="1927"/>
                    <a:pt x="8607" y="1858"/>
                    <a:pt x="8618" y="1789"/>
                  </a:cubicBezTo>
                  <a:close/>
                  <a:moveTo>
                    <a:pt x="8845" y="2455"/>
                  </a:moveTo>
                  <a:cubicBezTo>
                    <a:pt x="8842" y="2485"/>
                    <a:pt x="8841" y="2515"/>
                    <a:pt x="8838" y="2549"/>
                  </a:cubicBezTo>
                  <a:cubicBezTo>
                    <a:pt x="8802" y="2527"/>
                    <a:pt x="8782" y="2496"/>
                    <a:pt x="8758" y="2468"/>
                  </a:cubicBezTo>
                  <a:cubicBezTo>
                    <a:pt x="8731" y="2438"/>
                    <a:pt x="8707" y="2404"/>
                    <a:pt x="8683" y="2371"/>
                  </a:cubicBezTo>
                  <a:cubicBezTo>
                    <a:pt x="8667" y="2349"/>
                    <a:pt x="8650" y="2328"/>
                    <a:pt x="8619" y="2322"/>
                  </a:cubicBezTo>
                  <a:cubicBezTo>
                    <a:pt x="8619" y="2260"/>
                    <a:pt x="8619" y="2203"/>
                    <a:pt x="8619" y="2145"/>
                  </a:cubicBezTo>
                  <a:cubicBezTo>
                    <a:pt x="8622" y="2144"/>
                    <a:pt x="8625" y="2142"/>
                    <a:pt x="8628" y="2141"/>
                  </a:cubicBezTo>
                  <a:cubicBezTo>
                    <a:pt x="8638" y="2153"/>
                    <a:pt x="8649" y="2166"/>
                    <a:pt x="8660" y="2178"/>
                  </a:cubicBezTo>
                  <a:cubicBezTo>
                    <a:pt x="8711" y="2243"/>
                    <a:pt x="8761" y="2308"/>
                    <a:pt x="8814" y="2371"/>
                  </a:cubicBezTo>
                  <a:cubicBezTo>
                    <a:pt x="8836" y="2396"/>
                    <a:pt x="8849" y="2422"/>
                    <a:pt x="8845" y="2455"/>
                  </a:cubicBezTo>
                  <a:close/>
                  <a:moveTo>
                    <a:pt x="8812" y="2669"/>
                  </a:moveTo>
                  <a:cubicBezTo>
                    <a:pt x="8829" y="2687"/>
                    <a:pt x="8835" y="2707"/>
                    <a:pt x="8839" y="2732"/>
                  </a:cubicBezTo>
                  <a:cubicBezTo>
                    <a:pt x="8856" y="2842"/>
                    <a:pt x="8846" y="2951"/>
                    <a:pt x="8833" y="3061"/>
                  </a:cubicBezTo>
                  <a:cubicBezTo>
                    <a:pt x="8829" y="3096"/>
                    <a:pt x="8830" y="3132"/>
                    <a:pt x="8828" y="3179"/>
                  </a:cubicBezTo>
                  <a:cubicBezTo>
                    <a:pt x="8790" y="3141"/>
                    <a:pt x="8760" y="3109"/>
                    <a:pt x="8728" y="3079"/>
                  </a:cubicBezTo>
                  <a:cubicBezTo>
                    <a:pt x="8701" y="3053"/>
                    <a:pt x="8680" y="3017"/>
                    <a:pt x="8633" y="3028"/>
                  </a:cubicBezTo>
                  <a:cubicBezTo>
                    <a:pt x="8628" y="2840"/>
                    <a:pt x="8623" y="2654"/>
                    <a:pt x="8617" y="2460"/>
                  </a:cubicBezTo>
                  <a:cubicBezTo>
                    <a:pt x="8685" y="2533"/>
                    <a:pt x="8747" y="2601"/>
                    <a:pt x="8812" y="2669"/>
                  </a:cubicBezTo>
                  <a:close/>
                  <a:moveTo>
                    <a:pt x="8836" y="3581"/>
                  </a:moveTo>
                  <a:cubicBezTo>
                    <a:pt x="8833" y="3582"/>
                    <a:pt x="8830" y="3584"/>
                    <a:pt x="8827" y="3586"/>
                  </a:cubicBezTo>
                  <a:cubicBezTo>
                    <a:pt x="8797" y="3550"/>
                    <a:pt x="8765" y="3515"/>
                    <a:pt x="8737" y="3477"/>
                  </a:cubicBezTo>
                  <a:cubicBezTo>
                    <a:pt x="8717" y="3449"/>
                    <a:pt x="8704" y="3417"/>
                    <a:pt x="8673" y="3397"/>
                  </a:cubicBezTo>
                  <a:cubicBezTo>
                    <a:pt x="8666" y="3392"/>
                    <a:pt x="8662" y="3381"/>
                    <a:pt x="8661" y="3372"/>
                  </a:cubicBezTo>
                  <a:cubicBezTo>
                    <a:pt x="8652" y="3309"/>
                    <a:pt x="8644" y="3244"/>
                    <a:pt x="8637" y="3180"/>
                  </a:cubicBezTo>
                  <a:cubicBezTo>
                    <a:pt x="8636" y="3175"/>
                    <a:pt x="8638" y="3168"/>
                    <a:pt x="8639" y="3158"/>
                  </a:cubicBezTo>
                  <a:cubicBezTo>
                    <a:pt x="8648" y="3163"/>
                    <a:pt x="8655" y="3165"/>
                    <a:pt x="8660" y="3169"/>
                  </a:cubicBezTo>
                  <a:cubicBezTo>
                    <a:pt x="8715" y="3220"/>
                    <a:pt x="8769" y="3271"/>
                    <a:pt x="8823" y="3323"/>
                  </a:cubicBezTo>
                  <a:cubicBezTo>
                    <a:pt x="8829" y="3329"/>
                    <a:pt x="8836" y="3338"/>
                    <a:pt x="8836" y="3346"/>
                  </a:cubicBezTo>
                  <a:cubicBezTo>
                    <a:pt x="8837" y="3424"/>
                    <a:pt x="8836" y="3503"/>
                    <a:pt x="8836" y="3581"/>
                  </a:cubicBezTo>
                  <a:close/>
                  <a:moveTo>
                    <a:pt x="8884" y="4015"/>
                  </a:moveTo>
                  <a:cubicBezTo>
                    <a:pt x="8860" y="3989"/>
                    <a:pt x="8845" y="3970"/>
                    <a:pt x="8827" y="3953"/>
                  </a:cubicBezTo>
                  <a:cubicBezTo>
                    <a:pt x="8783" y="3910"/>
                    <a:pt x="8739" y="3867"/>
                    <a:pt x="8694" y="3826"/>
                  </a:cubicBezTo>
                  <a:cubicBezTo>
                    <a:pt x="8664" y="3798"/>
                    <a:pt x="8652" y="3767"/>
                    <a:pt x="8660" y="3725"/>
                  </a:cubicBezTo>
                  <a:cubicBezTo>
                    <a:pt x="8669" y="3676"/>
                    <a:pt x="8672" y="3626"/>
                    <a:pt x="8677" y="3574"/>
                  </a:cubicBezTo>
                  <a:cubicBezTo>
                    <a:pt x="8696" y="3575"/>
                    <a:pt x="8704" y="3591"/>
                    <a:pt x="8711" y="3602"/>
                  </a:cubicBezTo>
                  <a:cubicBezTo>
                    <a:pt x="8743" y="3650"/>
                    <a:pt x="8787" y="3686"/>
                    <a:pt x="8831" y="3722"/>
                  </a:cubicBezTo>
                  <a:cubicBezTo>
                    <a:pt x="8843" y="3732"/>
                    <a:pt x="8854" y="3740"/>
                    <a:pt x="8856" y="3759"/>
                  </a:cubicBezTo>
                  <a:cubicBezTo>
                    <a:pt x="8864" y="3834"/>
                    <a:pt x="8874" y="3908"/>
                    <a:pt x="8884" y="3983"/>
                  </a:cubicBezTo>
                  <a:cubicBezTo>
                    <a:pt x="8884" y="3990"/>
                    <a:pt x="8884" y="3997"/>
                    <a:pt x="8884" y="4015"/>
                  </a:cubicBezTo>
                  <a:close/>
                  <a:moveTo>
                    <a:pt x="8868" y="1664"/>
                  </a:moveTo>
                  <a:cubicBezTo>
                    <a:pt x="8863" y="1666"/>
                    <a:pt x="8858" y="1668"/>
                    <a:pt x="8853" y="1670"/>
                  </a:cubicBezTo>
                  <a:cubicBezTo>
                    <a:pt x="8815" y="1618"/>
                    <a:pt x="8776" y="1567"/>
                    <a:pt x="8741" y="1514"/>
                  </a:cubicBezTo>
                  <a:cubicBezTo>
                    <a:pt x="8708" y="1464"/>
                    <a:pt x="8680" y="1412"/>
                    <a:pt x="8649" y="1360"/>
                  </a:cubicBezTo>
                  <a:cubicBezTo>
                    <a:pt x="8648" y="1359"/>
                    <a:pt x="8648" y="1357"/>
                    <a:pt x="8647" y="1356"/>
                  </a:cubicBezTo>
                  <a:cubicBezTo>
                    <a:pt x="8588" y="1315"/>
                    <a:pt x="8604" y="1252"/>
                    <a:pt x="8600" y="1195"/>
                  </a:cubicBezTo>
                  <a:cubicBezTo>
                    <a:pt x="8599" y="1177"/>
                    <a:pt x="8600" y="1159"/>
                    <a:pt x="8609" y="1140"/>
                  </a:cubicBezTo>
                  <a:cubicBezTo>
                    <a:pt x="8632" y="1173"/>
                    <a:pt x="8652" y="1208"/>
                    <a:pt x="8678" y="1239"/>
                  </a:cubicBezTo>
                  <a:cubicBezTo>
                    <a:pt x="8724" y="1293"/>
                    <a:pt x="8772" y="1346"/>
                    <a:pt x="8821" y="1396"/>
                  </a:cubicBezTo>
                  <a:cubicBezTo>
                    <a:pt x="8844" y="1419"/>
                    <a:pt x="8859" y="1440"/>
                    <a:pt x="8860" y="1473"/>
                  </a:cubicBezTo>
                  <a:cubicBezTo>
                    <a:pt x="8861" y="1537"/>
                    <a:pt x="8865" y="1600"/>
                    <a:pt x="8868" y="1664"/>
                  </a:cubicBezTo>
                  <a:close/>
                  <a:moveTo>
                    <a:pt x="8775" y="953"/>
                  </a:moveTo>
                  <a:cubicBezTo>
                    <a:pt x="8790" y="967"/>
                    <a:pt x="8805" y="984"/>
                    <a:pt x="8809" y="1002"/>
                  </a:cubicBezTo>
                  <a:cubicBezTo>
                    <a:pt x="8825" y="1077"/>
                    <a:pt x="8836" y="1154"/>
                    <a:pt x="8848" y="1230"/>
                  </a:cubicBezTo>
                  <a:cubicBezTo>
                    <a:pt x="8850" y="1240"/>
                    <a:pt x="8848" y="1250"/>
                    <a:pt x="8848" y="1260"/>
                  </a:cubicBezTo>
                  <a:cubicBezTo>
                    <a:pt x="8845" y="1262"/>
                    <a:pt x="8842" y="1263"/>
                    <a:pt x="8840" y="1264"/>
                  </a:cubicBezTo>
                  <a:cubicBezTo>
                    <a:pt x="8823" y="1246"/>
                    <a:pt x="8804" y="1230"/>
                    <a:pt x="8790" y="1210"/>
                  </a:cubicBezTo>
                  <a:cubicBezTo>
                    <a:pt x="8760" y="1168"/>
                    <a:pt x="8729" y="1125"/>
                    <a:pt x="8704" y="1080"/>
                  </a:cubicBezTo>
                  <a:cubicBezTo>
                    <a:pt x="8679" y="1034"/>
                    <a:pt x="8666" y="1024"/>
                    <a:pt x="8605" y="1026"/>
                  </a:cubicBezTo>
                  <a:cubicBezTo>
                    <a:pt x="8605" y="955"/>
                    <a:pt x="8605" y="883"/>
                    <a:pt x="8605" y="804"/>
                  </a:cubicBezTo>
                  <a:cubicBezTo>
                    <a:pt x="8618" y="814"/>
                    <a:pt x="8626" y="820"/>
                    <a:pt x="8633" y="827"/>
                  </a:cubicBezTo>
                  <a:cubicBezTo>
                    <a:pt x="8681" y="869"/>
                    <a:pt x="8729" y="910"/>
                    <a:pt x="8775" y="953"/>
                  </a:cubicBezTo>
                  <a:close/>
                  <a:moveTo>
                    <a:pt x="8599" y="590"/>
                  </a:moveTo>
                  <a:cubicBezTo>
                    <a:pt x="8613" y="616"/>
                    <a:pt x="8628" y="643"/>
                    <a:pt x="8644" y="673"/>
                  </a:cubicBezTo>
                  <a:cubicBezTo>
                    <a:pt x="8627" y="672"/>
                    <a:pt x="8613" y="671"/>
                    <a:pt x="8598" y="670"/>
                  </a:cubicBezTo>
                  <a:cubicBezTo>
                    <a:pt x="8595" y="642"/>
                    <a:pt x="8592" y="617"/>
                    <a:pt x="8590" y="591"/>
                  </a:cubicBezTo>
                  <a:cubicBezTo>
                    <a:pt x="8593" y="591"/>
                    <a:pt x="8596" y="590"/>
                    <a:pt x="8599" y="590"/>
                  </a:cubicBezTo>
                  <a:close/>
                  <a:moveTo>
                    <a:pt x="1007" y="5288"/>
                  </a:moveTo>
                  <a:cubicBezTo>
                    <a:pt x="1002" y="5282"/>
                    <a:pt x="997" y="5276"/>
                    <a:pt x="992" y="5270"/>
                  </a:cubicBezTo>
                  <a:cubicBezTo>
                    <a:pt x="983" y="5259"/>
                    <a:pt x="974" y="5248"/>
                    <a:pt x="967" y="5235"/>
                  </a:cubicBezTo>
                  <a:cubicBezTo>
                    <a:pt x="954" y="5212"/>
                    <a:pt x="945" y="5186"/>
                    <a:pt x="942" y="5161"/>
                  </a:cubicBezTo>
                  <a:cubicBezTo>
                    <a:pt x="937" y="5118"/>
                    <a:pt x="936" y="5073"/>
                    <a:pt x="935" y="5031"/>
                  </a:cubicBezTo>
                  <a:cubicBezTo>
                    <a:pt x="934" y="4999"/>
                    <a:pt x="934" y="4969"/>
                    <a:pt x="934" y="4940"/>
                  </a:cubicBezTo>
                  <a:cubicBezTo>
                    <a:pt x="934" y="4911"/>
                    <a:pt x="934" y="4882"/>
                    <a:pt x="933" y="4854"/>
                  </a:cubicBezTo>
                  <a:lnTo>
                    <a:pt x="932" y="4816"/>
                  </a:lnTo>
                  <a:cubicBezTo>
                    <a:pt x="931" y="4753"/>
                    <a:pt x="929" y="4687"/>
                    <a:pt x="925" y="4623"/>
                  </a:cubicBezTo>
                  <a:lnTo>
                    <a:pt x="921" y="4563"/>
                  </a:lnTo>
                  <a:cubicBezTo>
                    <a:pt x="910" y="4386"/>
                    <a:pt x="899" y="4204"/>
                    <a:pt x="919" y="4022"/>
                  </a:cubicBezTo>
                  <a:cubicBezTo>
                    <a:pt x="927" y="3952"/>
                    <a:pt x="928" y="3879"/>
                    <a:pt x="928" y="3808"/>
                  </a:cubicBezTo>
                  <a:cubicBezTo>
                    <a:pt x="929" y="3762"/>
                    <a:pt x="929" y="3716"/>
                    <a:pt x="932" y="3670"/>
                  </a:cubicBezTo>
                  <a:cubicBezTo>
                    <a:pt x="936" y="3587"/>
                    <a:pt x="943" y="3506"/>
                    <a:pt x="954" y="3429"/>
                  </a:cubicBezTo>
                  <a:cubicBezTo>
                    <a:pt x="966" y="3343"/>
                    <a:pt x="968" y="3262"/>
                    <a:pt x="959" y="3179"/>
                  </a:cubicBezTo>
                  <a:cubicBezTo>
                    <a:pt x="954" y="3129"/>
                    <a:pt x="950" y="3079"/>
                    <a:pt x="945" y="3029"/>
                  </a:cubicBezTo>
                  <a:cubicBezTo>
                    <a:pt x="942" y="2995"/>
                    <a:pt x="940" y="2960"/>
                    <a:pt x="936" y="2926"/>
                  </a:cubicBezTo>
                  <a:cubicBezTo>
                    <a:pt x="935" y="2913"/>
                    <a:pt x="932" y="2900"/>
                    <a:pt x="930" y="2888"/>
                  </a:cubicBezTo>
                  <a:lnTo>
                    <a:pt x="913" y="2799"/>
                  </a:lnTo>
                  <a:cubicBezTo>
                    <a:pt x="898" y="2718"/>
                    <a:pt x="883" y="2637"/>
                    <a:pt x="868" y="2557"/>
                  </a:cubicBezTo>
                  <a:cubicBezTo>
                    <a:pt x="866" y="2548"/>
                    <a:pt x="864" y="2540"/>
                    <a:pt x="861" y="2531"/>
                  </a:cubicBezTo>
                  <a:cubicBezTo>
                    <a:pt x="858" y="2522"/>
                    <a:pt x="855" y="2512"/>
                    <a:pt x="853" y="2502"/>
                  </a:cubicBezTo>
                  <a:lnTo>
                    <a:pt x="847" y="2476"/>
                  </a:lnTo>
                  <a:cubicBezTo>
                    <a:pt x="841" y="2443"/>
                    <a:pt x="834" y="2410"/>
                    <a:pt x="830" y="2376"/>
                  </a:cubicBezTo>
                  <a:cubicBezTo>
                    <a:pt x="826" y="2324"/>
                    <a:pt x="822" y="2273"/>
                    <a:pt x="818" y="2222"/>
                  </a:cubicBezTo>
                  <a:cubicBezTo>
                    <a:pt x="814" y="2165"/>
                    <a:pt x="810" y="2108"/>
                    <a:pt x="804" y="2051"/>
                  </a:cubicBezTo>
                  <a:cubicBezTo>
                    <a:pt x="801" y="2022"/>
                    <a:pt x="796" y="1993"/>
                    <a:pt x="791" y="1965"/>
                  </a:cubicBezTo>
                  <a:cubicBezTo>
                    <a:pt x="786" y="1935"/>
                    <a:pt x="780" y="1904"/>
                    <a:pt x="777" y="1874"/>
                  </a:cubicBezTo>
                  <a:cubicBezTo>
                    <a:pt x="774" y="1838"/>
                    <a:pt x="775" y="1802"/>
                    <a:pt x="776" y="1768"/>
                  </a:cubicBezTo>
                  <a:cubicBezTo>
                    <a:pt x="776" y="1755"/>
                    <a:pt x="776" y="1743"/>
                    <a:pt x="776" y="1730"/>
                  </a:cubicBezTo>
                  <a:cubicBezTo>
                    <a:pt x="776" y="1721"/>
                    <a:pt x="777" y="1711"/>
                    <a:pt x="778" y="1701"/>
                  </a:cubicBezTo>
                  <a:cubicBezTo>
                    <a:pt x="779" y="1688"/>
                    <a:pt x="780" y="1675"/>
                    <a:pt x="779" y="1662"/>
                  </a:cubicBezTo>
                  <a:cubicBezTo>
                    <a:pt x="776" y="1624"/>
                    <a:pt x="760" y="1612"/>
                    <a:pt x="717" y="1613"/>
                  </a:cubicBezTo>
                  <a:cubicBezTo>
                    <a:pt x="656" y="1616"/>
                    <a:pt x="590" y="1617"/>
                    <a:pt x="515" y="1614"/>
                  </a:cubicBezTo>
                  <a:cubicBezTo>
                    <a:pt x="456" y="1612"/>
                    <a:pt x="396" y="1607"/>
                    <a:pt x="339" y="1602"/>
                  </a:cubicBezTo>
                  <a:lnTo>
                    <a:pt x="328" y="1601"/>
                  </a:lnTo>
                  <a:cubicBezTo>
                    <a:pt x="302" y="1599"/>
                    <a:pt x="277" y="1595"/>
                    <a:pt x="248" y="1591"/>
                  </a:cubicBezTo>
                  <a:lnTo>
                    <a:pt x="206" y="1586"/>
                  </a:lnTo>
                  <a:cubicBezTo>
                    <a:pt x="198" y="1584"/>
                    <a:pt x="192" y="1579"/>
                    <a:pt x="189" y="1572"/>
                  </a:cubicBezTo>
                  <a:cubicBezTo>
                    <a:pt x="187" y="1565"/>
                    <a:pt x="188" y="1558"/>
                    <a:pt x="194" y="1552"/>
                  </a:cubicBezTo>
                  <a:cubicBezTo>
                    <a:pt x="198" y="1548"/>
                    <a:pt x="201" y="1543"/>
                    <a:pt x="205" y="1539"/>
                  </a:cubicBezTo>
                  <a:cubicBezTo>
                    <a:pt x="213" y="1530"/>
                    <a:pt x="220" y="1521"/>
                    <a:pt x="232" y="1516"/>
                  </a:cubicBezTo>
                  <a:cubicBezTo>
                    <a:pt x="289" y="1492"/>
                    <a:pt x="336" y="1451"/>
                    <a:pt x="381" y="1412"/>
                  </a:cubicBezTo>
                  <a:cubicBezTo>
                    <a:pt x="402" y="1394"/>
                    <a:pt x="423" y="1378"/>
                    <a:pt x="445" y="1361"/>
                  </a:cubicBezTo>
                  <a:cubicBezTo>
                    <a:pt x="470" y="1343"/>
                    <a:pt x="495" y="1324"/>
                    <a:pt x="518" y="1303"/>
                  </a:cubicBezTo>
                  <a:cubicBezTo>
                    <a:pt x="561" y="1263"/>
                    <a:pt x="603" y="1220"/>
                    <a:pt x="644" y="1178"/>
                  </a:cubicBezTo>
                  <a:cubicBezTo>
                    <a:pt x="662" y="1159"/>
                    <a:pt x="680" y="1141"/>
                    <a:pt x="698" y="1123"/>
                  </a:cubicBezTo>
                  <a:cubicBezTo>
                    <a:pt x="702" y="1119"/>
                    <a:pt x="705" y="1116"/>
                    <a:pt x="708" y="1112"/>
                  </a:cubicBezTo>
                  <a:cubicBezTo>
                    <a:pt x="717" y="1102"/>
                    <a:pt x="727" y="1091"/>
                    <a:pt x="739" y="1084"/>
                  </a:cubicBezTo>
                  <a:cubicBezTo>
                    <a:pt x="753" y="1075"/>
                    <a:pt x="758" y="1064"/>
                    <a:pt x="763" y="1042"/>
                  </a:cubicBezTo>
                  <a:cubicBezTo>
                    <a:pt x="780" y="970"/>
                    <a:pt x="785" y="894"/>
                    <a:pt x="779" y="811"/>
                  </a:cubicBezTo>
                  <a:cubicBezTo>
                    <a:pt x="779" y="811"/>
                    <a:pt x="779" y="811"/>
                    <a:pt x="779" y="810"/>
                  </a:cubicBezTo>
                  <a:cubicBezTo>
                    <a:pt x="777" y="790"/>
                    <a:pt x="778" y="769"/>
                    <a:pt x="779" y="749"/>
                  </a:cubicBezTo>
                  <a:cubicBezTo>
                    <a:pt x="780" y="739"/>
                    <a:pt x="780" y="728"/>
                    <a:pt x="780" y="718"/>
                  </a:cubicBezTo>
                  <a:cubicBezTo>
                    <a:pt x="780" y="670"/>
                    <a:pt x="783" y="621"/>
                    <a:pt x="785" y="574"/>
                  </a:cubicBezTo>
                  <a:lnTo>
                    <a:pt x="787" y="533"/>
                  </a:lnTo>
                  <a:cubicBezTo>
                    <a:pt x="790" y="477"/>
                    <a:pt x="810" y="421"/>
                    <a:pt x="847" y="361"/>
                  </a:cubicBezTo>
                  <a:cubicBezTo>
                    <a:pt x="920" y="247"/>
                    <a:pt x="1030" y="185"/>
                    <a:pt x="1191" y="167"/>
                  </a:cubicBezTo>
                  <a:cubicBezTo>
                    <a:pt x="1302" y="155"/>
                    <a:pt x="1413" y="158"/>
                    <a:pt x="1521" y="161"/>
                  </a:cubicBezTo>
                  <a:cubicBezTo>
                    <a:pt x="1564" y="163"/>
                    <a:pt x="1607" y="164"/>
                    <a:pt x="1649" y="164"/>
                  </a:cubicBezTo>
                  <a:lnTo>
                    <a:pt x="1675" y="164"/>
                  </a:lnTo>
                  <a:cubicBezTo>
                    <a:pt x="1737" y="165"/>
                    <a:pt x="1801" y="165"/>
                    <a:pt x="1864" y="175"/>
                  </a:cubicBezTo>
                  <a:cubicBezTo>
                    <a:pt x="1917" y="183"/>
                    <a:pt x="1970" y="182"/>
                    <a:pt x="2025" y="180"/>
                  </a:cubicBezTo>
                  <a:cubicBezTo>
                    <a:pt x="2080" y="178"/>
                    <a:pt x="2136" y="177"/>
                    <a:pt x="2193" y="186"/>
                  </a:cubicBezTo>
                  <a:cubicBezTo>
                    <a:pt x="2229" y="191"/>
                    <a:pt x="2340" y="194"/>
                    <a:pt x="2421" y="196"/>
                  </a:cubicBezTo>
                  <a:cubicBezTo>
                    <a:pt x="2456" y="196"/>
                    <a:pt x="2486" y="197"/>
                    <a:pt x="2502" y="198"/>
                  </a:cubicBezTo>
                  <a:cubicBezTo>
                    <a:pt x="2566" y="201"/>
                    <a:pt x="2654" y="198"/>
                    <a:pt x="2772" y="190"/>
                  </a:cubicBezTo>
                  <a:cubicBezTo>
                    <a:pt x="2773" y="190"/>
                    <a:pt x="2774" y="190"/>
                    <a:pt x="2776" y="190"/>
                  </a:cubicBezTo>
                  <a:cubicBezTo>
                    <a:pt x="2876" y="181"/>
                    <a:pt x="2984" y="174"/>
                    <a:pt x="3092" y="175"/>
                  </a:cubicBezTo>
                  <a:cubicBezTo>
                    <a:pt x="3170" y="175"/>
                    <a:pt x="3248" y="177"/>
                    <a:pt x="3327" y="179"/>
                  </a:cubicBezTo>
                  <a:cubicBezTo>
                    <a:pt x="3397" y="180"/>
                    <a:pt x="3467" y="182"/>
                    <a:pt x="3537" y="183"/>
                  </a:cubicBezTo>
                  <a:cubicBezTo>
                    <a:pt x="3558" y="184"/>
                    <a:pt x="3578" y="181"/>
                    <a:pt x="3599" y="180"/>
                  </a:cubicBezTo>
                  <a:cubicBezTo>
                    <a:pt x="3616" y="178"/>
                    <a:pt x="3634" y="177"/>
                    <a:pt x="3651" y="177"/>
                  </a:cubicBezTo>
                  <a:cubicBezTo>
                    <a:pt x="3700" y="176"/>
                    <a:pt x="3748" y="175"/>
                    <a:pt x="3797" y="175"/>
                  </a:cubicBezTo>
                  <a:lnTo>
                    <a:pt x="3842" y="175"/>
                  </a:lnTo>
                  <a:cubicBezTo>
                    <a:pt x="3853" y="175"/>
                    <a:pt x="3863" y="175"/>
                    <a:pt x="3873" y="175"/>
                  </a:cubicBezTo>
                  <a:cubicBezTo>
                    <a:pt x="3888" y="176"/>
                    <a:pt x="3903" y="176"/>
                    <a:pt x="3918" y="175"/>
                  </a:cubicBezTo>
                  <a:lnTo>
                    <a:pt x="3971" y="174"/>
                  </a:lnTo>
                  <a:cubicBezTo>
                    <a:pt x="4081" y="170"/>
                    <a:pt x="4191" y="166"/>
                    <a:pt x="4301" y="161"/>
                  </a:cubicBezTo>
                  <a:cubicBezTo>
                    <a:pt x="4357" y="159"/>
                    <a:pt x="4413" y="155"/>
                    <a:pt x="4470" y="152"/>
                  </a:cubicBezTo>
                  <a:cubicBezTo>
                    <a:pt x="4550" y="148"/>
                    <a:pt x="4631" y="143"/>
                    <a:pt x="4712" y="140"/>
                  </a:cubicBezTo>
                  <a:cubicBezTo>
                    <a:pt x="4785" y="138"/>
                    <a:pt x="4858" y="137"/>
                    <a:pt x="4931" y="136"/>
                  </a:cubicBezTo>
                  <a:cubicBezTo>
                    <a:pt x="5013" y="135"/>
                    <a:pt x="5094" y="134"/>
                    <a:pt x="5176" y="131"/>
                  </a:cubicBezTo>
                  <a:cubicBezTo>
                    <a:pt x="5260" y="128"/>
                    <a:pt x="5344" y="121"/>
                    <a:pt x="5426" y="115"/>
                  </a:cubicBezTo>
                  <a:cubicBezTo>
                    <a:pt x="5468" y="112"/>
                    <a:pt x="5511" y="109"/>
                    <a:pt x="5553" y="106"/>
                  </a:cubicBezTo>
                  <a:lnTo>
                    <a:pt x="5570" y="105"/>
                  </a:lnTo>
                  <a:cubicBezTo>
                    <a:pt x="5603" y="102"/>
                    <a:pt x="5636" y="100"/>
                    <a:pt x="5670" y="101"/>
                  </a:cubicBezTo>
                  <a:lnTo>
                    <a:pt x="5752" y="103"/>
                  </a:lnTo>
                  <a:cubicBezTo>
                    <a:pt x="5890" y="107"/>
                    <a:pt x="6032" y="110"/>
                    <a:pt x="6172" y="117"/>
                  </a:cubicBezTo>
                  <a:cubicBezTo>
                    <a:pt x="6460" y="132"/>
                    <a:pt x="6695" y="146"/>
                    <a:pt x="6913" y="161"/>
                  </a:cubicBezTo>
                  <a:cubicBezTo>
                    <a:pt x="7004" y="168"/>
                    <a:pt x="7110" y="174"/>
                    <a:pt x="7215" y="161"/>
                  </a:cubicBezTo>
                  <a:cubicBezTo>
                    <a:pt x="7243" y="157"/>
                    <a:pt x="7272" y="159"/>
                    <a:pt x="7299" y="160"/>
                  </a:cubicBezTo>
                  <a:cubicBezTo>
                    <a:pt x="7312" y="161"/>
                    <a:pt x="7325" y="162"/>
                    <a:pt x="7337" y="162"/>
                  </a:cubicBezTo>
                  <a:lnTo>
                    <a:pt x="7420" y="163"/>
                  </a:lnTo>
                  <a:cubicBezTo>
                    <a:pt x="7549" y="165"/>
                    <a:pt x="7678" y="166"/>
                    <a:pt x="7806" y="167"/>
                  </a:cubicBezTo>
                  <a:cubicBezTo>
                    <a:pt x="7816" y="168"/>
                    <a:pt x="7829" y="165"/>
                    <a:pt x="7841" y="163"/>
                  </a:cubicBezTo>
                  <a:cubicBezTo>
                    <a:pt x="7851" y="162"/>
                    <a:pt x="7861" y="160"/>
                    <a:pt x="7871" y="159"/>
                  </a:cubicBezTo>
                  <a:cubicBezTo>
                    <a:pt x="7909" y="157"/>
                    <a:pt x="7946" y="154"/>
                    <a:pt x="7984" y="152"/>
                  </a:cubicBezTo>
                  <a:lnTo>
                    <a:pt x="8075" y="147"/>
                  </a:lnTo>
                  <a:cubicBezTo>
                    <a:pt x="8091" y="146"/>
                    <a:pt x="8108" y="144"/>
                    <a:pt x="8124" y="144"/>
                  </a:cubicBezTo>
                  <a:cubicBezTo>
                    <a:pt x="8136" y="143"/>
                    <a:pt x="8147" y="142"/>
                    <a:pt x="8159" y="141"/>
                  </a:cubicBezTo>
                  <a:cubicBezTo>
                    <a:pt x="8189" y="139"/>
                    <a:pt x="8220" y="137"/>
                    <a:pt x="8251" y="140"/>
                  </a:cubicBezTo>
                  <a:cubicBezTo>
                    <a:pt x="8270" y="142"/>
                    <a:pt x="8287" y="146"/>
                    <a:pt x="8302" y="151"/>
                  </a:cubicBezTo>
                  <a:cubicBezTo>
                    <a:pt x="8314" y="155"/>
                    <a:pt x="8324" y="160"/>
                    <a:pt x="8333" y="166"/>
                  </a:cubicBezTo>
                  <a:cubicBezTo>
                    <a:pt x="8336" y="167"/>
                    <a:pt x="8339" y="168"/>
                    <a:pt x="8341" y="170"/>
                  </a:cubicBezTo>
                  <a:cubicBezTo>
                    <a:pt x="8353" y="177"/>
                    <a:pt x="8363" y="186"/>
                    <a:pt x="8371" y="196"/>
                  </a:cubicBezTo>
                  <a:lnTo>
                    <a:pt x="8371" y="196"/>
                  </a:lnTo>
                  <a:cubicBezTo>
                    <a:pt x="8380" y="207"/>
                    <a:pt x="8387" y="218"/>
                    <a:pt x="8393" y="231"/>
                  </a:cubicBezTo>
                  <a:cubicBezTo>
                    <a:pt x="8395" y="236"/>
                    <a:pt x="8398" y="241"/>
                    <a:pt x="8400" y="246"/>
                  </a:cubicBezTo>
                  <a:cubicBezTo>
                    <a:pt x="8405" y="262"/>
                    <a:pt x="8411" y="274"/>
                    <a:pt x="8418" y="282"/>
                  </a:cubicBezTo>
                  <a:cubicBezTo>
                    <a:pt x="8464" y="337"/>
                    <a:pt x="8471" y="403"/>
                    <a:pt x="8474" y="471"/>
                  </a:cubicBezTo>
                  <a:cubicBezTo>
                    <a:pt x="8478" y="559"/>
                    <a:pt x="8481" y="647"/>
                    <a:pt x="8484" y="735"/>
                  </a:cubicBezTo>
                  <a:cubicBezTo>
                    <a:pt x="8487" y="825"/>
                    <a:pt x="8490" y="914"/>
                    <a:pt x="8491" y="1003"/>
                  </a:cubicBezTo>
                  <a:cubicBezTo>
                    <a:pt x="8492" y="1024"/>
                    <a:pt x="8490" y="1044"/>
                    <a:pt x="8489" y="1064"/>
                  </a:cubicBezTo>
                  <a:cubicBezTo>
                    <a:pt x="8487" y="1083"/>
                    <a:pt x="8486" y="1102"/>
                    <a:pt x="8486" y="1121"/>
                  </a:cubicBezTo>
                  <a:cubicBezTo>
                    <a:pt x="8486" y="1161"/>
                    <a:pt x="8488" y="1202"/>
                    <a:pt x="8489" y="1242"/>
                  </a:cubicBezTo>
                  <a:cubicBezTo>
                    <a:pt x="8490" y="1275"/>
                    <a:pt x="8491" y="1309"/>
                    <a:pt x="8492" y="1343"/>
                  </a:cubicBezTo>
                  <a:cubicBezTo>
                    <a:pt x="8493" y="1440"/>
                    <a:pt x="8494" y="1537"/>
                    <a:pt x="8495" y="1634"/>
                  </a:cubicBezTo>
                  <a:lnTo>
                    <a:pt x="8495" y="1693"/>
                  </a:lnTo>
                  <a:cubicBezTo>
                    <a:pt x="8495" y="1711"/>
                    <a:pt x="8495" y="1730"/>
                    <a:pt x="8495" y="1749"/>
                  </a:cubicBezTo>
                  <a:cubicBezTo>
                    <a:pt x="8495" y="1777"/>
                    <a:pt x="8495" y="1805"/>
                    <a:pt x="8495" y="1834"/>
                  </a:cubicBezTo>
                  <a:cubicBezTo>
                    <a:pt x="8496" y="1859"/>
                    <a:pt x="8497" y="1885"/>
                    <a:pt x="8499" y="1910"/>
                  </a:cubicBezTo>
                  <a:cubicBezTo>
                    <a:pt x="8500" y="1948"/>
                    <a:pt x="8502" y="1985"/>
                    <a:pt x="8502" y="2023"/>
                  </a:cubicBezTo>
                  <a:cubicBezTo>
                    <a:pt x="8502" y="2074"/>
                    <a:pt x="8501" y="2124"/>
                    <a:pt x="8500" y="2175"/>
                  </a:cubicBezTo>
                  <a:cubicBezTo>
                    <a:pt x="8498" y="2231"/>
                    <a:pt x="8497" y="2288"/>
                    <a:pt x="8497" y="2344"/>
                  </a:cubicBezTo>
                  <a:cubicBezTo>
                    <a:pt x="8497" y="2415"/>
                    <a:pt x="8500" y="2487"/>
                    <a:pt x="8503" y="2557"/>
                  </a:cubicBezTo>
                  <a:lnTo>
                    <a:pt x="8505" y="2621"/>
                  </a:lnTo>
                  <a:cubicBezTo>
                    <a:pt x="8506" y="2649"/>
                    <a:pt x="8507" y="2676"/>
                    <a:pt x="8508" y="2703"/>
                  </a:cubicBezTo>
                  <a:cubicBezTo>
                    <a:pt x="8511" y="2748"/>
                    <a:pt x="8513" y="2793"/>
                    <a:pt x="8513" y="2839"/>
                  </a:cubicBezTo>
                  <a:cubicBezTo>
                    <a:pt x="8514" y="2883"/>
                    <a:pt x="8513" y="2927"/>
                    <a:pt x="8513" y="2972"/>
                  </a:cubicBezTo>
                  <a:cubicBezTo>
                    <a:pt x="8512" y="3032"/>
                    <a:pt x="8512" y="3094"/>
                    <a:pt x="8513" y="3155"/>
                  </a:cubicBezTo>
                  <a:cubicBezTo>
                    <a:pt x="8514" y="3183"/>
                    <a:pt x="8520" y="3210"/>
                    <a:pt x="8525" y="3239"/>
                  </a:cubicBezTo>
                  <a:cubicBezTo>
                    <a:pt x="8529" y="3261"/>
                    <a:pt x="8534" y="3283"/>
                    <a:pt x="8536" y="3304"/>
                  </a:cubicBezTo>
                  <a:lnTo>
                    <a:pt x="8539" y="3336"/>
                  </a:lnTo>
                  <a:cubicBezTo>
                    <a:pt x="8547" y="3409"/>
                    <a:pt x="8556" y="3485"/>
                    <a:pt x="8557" y="3560"/>
                  </a:cubicBezTo>
                  <a:cubicBezTo>
                    <a:pt x="8558" y="3603"/>
                    <a:pt x="8552" y="3646"/>
                    <a:pt x="8547" y="3688"/>
                  </a:cubicBezTo>
                  <a:cubicBezTo>
                    <a:pt x="8545" y="3707"/>
                    <a:pt x="8542" y="3726"/>
                    <a:pt x="8540" y="3746"/>
                  </a:cubicBezTo>
                  <a:lnTo>
                    <a:pt x="8534" y="3811"/>
                  </a:lnTo>
                  <a:cubicBezTo>
                    <a:pt x="8531" y="3846"/>
                    <a:pt x="8528" y="3880"/>
                    <a:pt x="8524" y="3915"/>
                  </a:cubicBezTo>
                  <a:cubicBezTo>
                    <a:pt x="8522" y="3932"/>
                    <a:pt x="8520" y="3949"/>
                    <a:pt x="8517" y="3967"/>
                  </a:cubicBezTo>
                  <a:cubicBezTo>
                    <a:pt x="8514" y="3990"/>
                    <a:pt x="8511" y="4014"/>
                    <a:pt x="8509" y="4038"/>
                  </a:cubicBezTo>
                  <a:cubicBezTo>
                    <a:pt x="8507" y="4072"/>
                    <a:pt x="8506" y="4106"/>
                    <a:pt x="8506" y="4140"/>
                  </a:cubicBezTo>
                  <a:lnTo>
                    <a:pt x="8505" y="4170"/>
                  </a:lnTo>
                  <a:cubicBezTo>
                    <a:pt x="8504" y="4213"/>
                    <a:pt x="8504" y="4257"/>
                    <a:pt x="8504" y="4299"/>
                  </a:cubicBezTo>
                  <a:cubicBezTo>
                    <a:pt x="8504" y="4316"/>
                    <a:pt x="8504" y="4333"/>
                    <a:pt x="8505" y="4350"/>
                  </a:cubicBezTo>
                  <a:cubicBezTo>
                    <a:pt x="8505" y="4374"/>
                    <a:pt x="8506" y="4399"/>
                    <a:pt x="8505" y="4423"/>
                  </a:cubicBezTo>
                  <a:lnTo>
                    <a:pt x="8504" y="4482"/>
                  </a:lnTo>
                  <a:cubicBezTo>
                    <a:pt x="8501" y="4614"/>
                    <a:pt x="8497" y="4750"/>
                    <a:pt x="8491" y="4884"/>
                  </a:cubicBezTo>
                  <a:cubicBezTo>
                    <a:pt x="8489" y="4946"/>
                    <a:pt x="8484" y="5008"/>
                    <a:pt x="8479" y="5068"/>
                  </a:cubicBezTo>
                  <a:cubicBezTo>
                    <a:pt x="8476" y="5106"/>
                    <a:pt x="8473" y="5143"/>
                    <a:pt x="8470" y="5181"/>
                  </a:cubicBezTo>
                  <a:cubicBezTo>
                    <a:pt x="8469" y="5204"/>
                    <a:pt x="8468" y="5228"/>
                    <a:pt x="8468" y="5251"/>
                  </a:cubicBezTo>
                  <a:cubicBezTo>
                    <a:pt x="8467" y="5268"/>
                    <a:pt x="8467" y="5285"/>
                    <a:pt x="8466" y="5303"/>
                  </a:cubicBezTo>
                  <a:cubicBezTo>
                    <a:pt x="8465" y="5320"/>
                    <a:pt x="8464" y="5336"/>
                    <a:pt x="8463" y="5353"/>
                  </a:cubicBezTo>
                  <a:cubicBezTo>
                    <a:pt x="8462" y="5369"/>
                    <a:pt x="8461" y="5385"/>
                    <a:pt x="8460" y="5402"/>
                  </a:cubicBezTo>
                  <a:cubicBezTo>
                    <a:pt x="8458" y="5442"/>
                    <a:pt x="8436" y="5468"/>
                    <a:pt x="8396" y="5476"/>
                  </a:cubicBezTo>
                  <a:cubicBezTo>
                    <a:pt x="8390" y="5479"/>
                    <a:pt x="8386" y="5481"/>
                    <a:pt x="8380" y="5481"/>
                  </a:cubicBezTo>
                  <a:cubicBezTo>
                    <a:pt x="8341" y="5485"/>
                    <a:pt x="8301" y="5491"/>
                    <a:pt x="8263" y="5497"/>
                  </a:cubicBezTo>
                  <a:cubicBezTo>
                    <a:pt x="8196" y="5508"/>
                    <a:pt x="8126" y="5520"/>
                    <a:pt x="8055" y="5517"/>
                  </a:cubicBezTo>
                  <a:cubicBezTo>
                    <a:pt x="8029" y="5516"/>
                    <a:pt x="8000" y="5519"/>
                    <a:pt x="7973" y="5522"/>
                  </a:cubicBezTo>
                  <a:lnTo>
                    <a:pt x="7958" y="5524"/>
                  </a:lnTo>
                  <a:cubicBezTo>
                    <a:pt x="7926" y="5527"/>
                    <a:pt x="7894" y="5528"/>
                    <a:pt x="7861" y="5528"/>
                  </a:cubicBezTo>
                  <a:cubicBezTo>
                    <a:pt x="7811" y="5528"/>
                    <a:pt x="7761" y="5525"/>
                    <a:pt x="7712" y="5522"/>
                  </a:cubicBezTo>
                  <a:lnTo>
                    <a:pt x="7682" y="5520"/>
                  </a:lnTo>
                  <a:cubicBezTo>
                    <a:pt x="7654" y="5519"/>
                    <a:pt x="7627" y="5520"/>
                    <a:pt x="7598" y="5521"/>
                  </a:cubicBezTo>
                  <a:cubicBezTo>
                    <a:pt x="7569" y="5522"/>
                    <a:pt x="7540" y="5523"/>
                    <a:pt x="7512" y="5523"/>
                  </a:cubicBezTo>
                  <a:cubicBezTo>
                    <a:pt x="7488" y="5523"/>
                    <a:pt x="7464" y="5523"/>
                    <a:pt x="7439" y="5522"/>
                  </a:cubicBezTo>
                  <a:cubicBezTo>
                    <a:pt x="7376" y="5522"/>
                    <a:pt x="7312" y="5522"/>
                    <a:pt x="7249" y="5524"/>
                  </a:cubicBezTo>
                  <a:cubicBezTo>
                    <a:pt x="7121" y="5527"/>
                    <a:pt x="6995" y="5524"/>
                    <a:pt x="6874" y="5517"/>
                  </a:cubicBezTo>
                  <a:cubicBezTo>
                    <a:pt x="6796" y="5512"/>
                    <a:pt x="6715" y="5518"/>
                    <a:pt x="6637" y="5523"/>
                  </a:cubicBezTo>
                  <a:cubicBezTo>
                    <a:pt x="6542" y="5529"/>
                    <a:pt x="6451" y="5523"/>
                    <a:pt x="6362" y="5517"/>
                  </a:cubicBezTo>
                  <a:cubicBezTo>
                    <a:pt x="6337" y="5515"/>
                    <a:pt x="6312" y="5513"/>
                    <a:pt x="6286" y="5511"/>
                  </a:cubicBezTo>
                  <a:cubicBezTo>
                    <a:pt x="6163" y="5504"/>
                    <a:pt x="6039" y="5494"/>
                    <a:pt x="5923" y="5485"/>
                  </a:cubicBezTo>
                  <a:cubicBezTo>
                    <a:pt x="5884" y="5482"/>
                    <a:pt x="5845" y="5477"/>
                    <a:pt x="5806" y="5473"/>
                  </a:cubicBezTo>
                  <a:lnTo>
                    <a:pt x="5761" y="5468"/>
                  </a:lnTo>
                  <a:cubicBezTo>
                    <a:pt x="5617" y="5452"/>
                    <a:pt x="5473" y="5451"/>
                    <a:pt x="5338" y="5452"/>
                  </a:cubicBezTo>
                  <a:cubicBezTo>
                    <a:pt x="5269" y="5453"/>
                    <a:pt x="5201" y="5453"/>
                    <a:pt x="5133" y="5454"/>
                  </a:cubicBezTo>
                  <a:cubicBezTo>
                    <a:pt x="5018" y="5454"/>
                    <a:pt x="4902" y="5455"/>
                    <a:pt x="4787" y="5456"/>
                  </a:cubicBezTo>
                  <a:cubicBezTo>
                    <a:pt x="4730" y="5457"/>
                    <a:pt x="4673" y="5459"/>
                    <a:pt x="4616" y="5460"/>
                  </a:cubicBezTo>
                  <a:cubicBezTo>
                    <a:pt x="4541" y="5462"/>
                    <a:pt x="4465" y="5465"/>
                    <a:pt x="4390" y="5465"/>
                  </a:cubicBezTo>
                  <a:cubicBezTo>
                    <a:pt x="4313" y="5465"/>
                    <a:pt x="4237" y="5460"/>
                    <a:pt x="4162" y="5455"/>
                  </a:cubicBezTo>
                  <a:lnTo>
                    <a:pt x="4145" y="5454"/>
                  </a:lnTo>
                  <a:cubicBezTo>
                    <a:pt x="4097" y="5451"/>
                    <a:pt x="4049" y="5447"/>
                    <a:pt x="4001" y="5443"/>
                  </a:cubicBezTo>
                  <a:cubicBezTo>
                    <a:pt x="3947" y="5439"/>
                    <a:pt x="3893" y="5435"/>
                    <a:pt x="3839" y="5432"/>
                  </a:cubicBezTo>
                  <a:cubicBezTo>
                    <a:pt x="3809" y="5430"/>
                    <a:pt x="3778" y="5431"/>
                    <a:pt x="3748" y="5432"/>
                  </a:cubicBezTo>
                  <a:cubicBezTo>
                    <a:pt x="3736" y="5433"/>
                    <a:pt x="3724" y="5433"/>
                    <a:pt x="3712" y="5434"/>
                  </a:cubicBezTo>
                  <a:lnTo>
                    <a:pt x="3654" y="5435"/>
                  </a:lnTo>
                  <a:cubicBezTo>
                    <a:pt x="3576" y="5437"/>
                    <a:pt x="3498" y="5439"/>
                    <a:pt x="3421" y="5442"/>
                  </a:cubicBezTo>
                  <a:cubicBezTo>
                    <a:pt x="3381" y="5443"/>
                    <a:pt x="3342" y="5445"/>
                    <a:pt x="3302" y="5447"/>
                  </a:cubicBezTo>
                  <a:cubicBezTo>
                    <a:pt x="3264" y="5449"/>
                    <a:pt x="3225" y="5451"/>
                    <a:pt x="3187" y="5453"/>
                  </a:cubicBezTo>
                  <a:cubicBezTo>
                    <a:pt x="3164" y="5453"/>
                    <a:pt x="3140" y="5453"/>
                    <a:pt x="3117" y="5453"/>
                  </a:cubicBezTo>
                  <a:cubicBezTo>
                    <a:pt x="3099" y="5453"/>
                    <a:pt x="3080" y="5453"/>
                    <a:pt x="3063" y="5454"/>
                  </a:cubicBezTo>
                  <a:cubicBezTo>
                    <a:pt x="3035" y="5454"/>
                    <a:pt x="3006" y="5455"/>
                    <a:pt x="2978" y="5455"/>
                  </a:cubicBezTo>
                  <a:cubicBezTo>
                    <a:pt x="2911" y="5456"/>
                    <a:pt x="2840" y="5456"/>
                    <a:pt x="2773" y="5463"/>
                  </a:cubicBezTo>
                  <a:cubicBezTo>
                    <a:pt x="2658" y="5475"/>
                    <a:pt x="2544" y="5467"/>
                    <a:pt x="2434" y="5459"/>
                  </a:cubicBezTo>
                  <a:lnTo>
                    <a:pt x="2354" y="5454"/>
                  </a:lnTo>
                  <a:cubicBezTo>
                    <a:pt x="2314" y="5451"/>
                    <a:pt x="2274" y="5448"/>
                    <a:pt x="2234" y="5447"/>
                  </a:cubicBezTo>
                  <a:lnTo>
                    <a:pt x="2141" y="5442"/>
                  </a:lnTo>
                  <a:cubicBezTo>
                    <a:pt x="2038" y="5438"/>
                    <a:pt x="1936" y="5433"/>
                    <a:pt x="1833" y="5430"/>
                  </a:cubicBezTo>
                  <a:cubicBezTo>
                    <a:pt x="1798" y="5430"/>
                    <a:pt x="1761" y="5431"/>
                    <a:pt x="1725" y="5433"/>
                  </a:cubicBezTo>
                  <a:cubicBezTo>
                    <a:pt x="1693" y="5434"/>
                    <a:pt x="1661" y="5435"/>
                    <a:pt x="1628" y="5435"/>
                  </a:cubicBezTo>
                  <a:cubicBezTo>
                    <a:pt x="1587" y="5435"/>
                    <a:pt x="1546" y="5431"/>
                    <a:pt x="1507" y="5428"/>
                  </a:cubicBezTo>
                  <a:lnTo>
                    <a:pt x="1444" y="5423"/>
                  </a:lnTo>
                  <a:cubicBezTo>
                    <a:pt x="1421" y="5421"/>
                    <a:pt x="1396" y="5420"/>
                    <a:pt x="1372" y="5415"/>
                  </a:cubicBezTo>
                  <a:lnTo>
                    <a:pt x="1336" y="5409"/>
                  </a:lnTo>
                  <a:cubicBezTo>
                    <a:pt x="1277" y="5398"/>
                    <a:pt x="1215" y="5387"/>
                    <a:pt x="1155" y="5371"/>
                  </a:cubicBezTo>
                  <a:cubicBezTo>
                    <a:pt x="1093" y="5354"/>
                    <a:pt x="1044" y="5326"/>
                    <a:pt x="1007" y="5288"/>
                  </a:cubicBezTo>
                  <a:close/>
                  <a:moveTo>
                    <a:pt x="1209" y="5490"/>
                  </a:moveTo>
                  <a:cubicBezTo>
                    <a:pt x="1235" y="5498"/>
                    <a:pt x="1257" y="5497"/>
                    <a:pt x="1268" y="5508"/>
                  </a:cubicBezTo>
                  <a:cubicBezTo>
                    <a:pt x="1335" y="5566"/>
                    <a:pt x="1399" y="5627"/>
                    <a:pt x="1450" y="5701"/>
                  </a:cubicBezTo>
                  <a:cubicBezTo>
                    <a:pt x="1349" y="5660"/>
                    <a:pt x="1276" y="5588"/>
                    <a:pt x="1209" y="5490"/>
                  </a:cubicBezTo>
                  <a:close/>
                  <a:moveTo>
                    <a:pt x="1775" y="5777"/>
                  </a:moveTo>
                  <a:cubicBezTo>
                    <a:pt x="1745" y="5777"/>
                    <a:pt x="1715" y="5775"/>
                    <a:pt x="1685" y="5774"/>
                  </a:cubicBezTo>
                  <a:cubicBezTo>
                    <a:pt x="1653" y="5773"/>
                    <a:pt x="1629" y="5762"/>
                    <a:pt x="1609" y="5735"/>
                  </a:cubicBezTo>
                  <a:cubicBezTo>
                    <a:pt x="1557" y="5668"/>
                    <a:pt x="1502" y="5603"/>
                    <a:pt x="1446" y="5534"/>
                  </a:cubicBezTo>
                  <a:cubicBezTo>
                    <a:pt x="1481" y="5524"/>
                    <a:pt x="1514" y="5534"/>
                    <a:pt x="1547" y="5537"/>
                  </a:cubicBezTo>
                  <a:cubicBezTo>
                    <a:pt x="1582" y="5541"/>
                    <a:pt x="1617" y="5542"/>
                    <a:pt x="1658" y="5544"/>
                  </a:cubicBezTo>
                  <a:cubicBezTo>
                    <a:pt x="1664" y="5579"/>
                    <a:pt x="1691" y="5591"/>
                    <a:pt x="1716" y="5609"/>
                  </a:cubicBezTo>
                  <a:cubicBezTo>
                    <a:pt x="1764" y="5645"/>
                    <a:pt x="1808" y="5686"/>
                    <a:pt x="1853" y="5725"/>
                  </a:cubicBezTo>
                  <a:cubicBezTo>
                    <a:pt x="1872" y="5741"/>
                    <a:pt x="1890" y="5758"/>
                    <a:pt x="1911" y="5778"/>
                  </a:cubicBezTo>
                  <a:cubicBezTo>
                    <a:pt x="1862" y="5778"/>
                    <a:pt x="1819" y="5778"/>
                    <a:pt x="1775" y="5777"/>
                  </a:cubicBezTo>
                  <a:close/>
                  <a:moveTo>
                    <a:pt x="2112" y="5763"/>
                  </a:moveTo>
                  <a:cubicBezTo>
                    <a:pt x="2072" y="5768"/>
                    <a:pt x="2032" y="5770"/>
                    <a:pt x="1987" y="5774"/>
                  </a:cubicBezTo>
                  <a:cubicBezTo>
                    <a:pt x="1973" y="5692"/>
                    <a:pt x="1906" y="5645"/>
                    <a:pt x="1851" y="5589"/>
                  </a:cubicBezTo>
                  <a:cubicBezTo>
                    <a:pt x="1836" y="5574"/>
                    <a:pt x="1822" y="5559"/>
                    <a:pt x="1808" y="5543"/>
                  </a:cubicBezTo>
                  <a:cubicBezTo>
                    <a:pt x="1810" y="5539"/>
                    <a:pt x="1813" y="5535"/>
                    <a:pt x="1816" y="5531"/>
                  </a:cubicBezTo>
                  <a:cubicBezTo>
                    <a:pt x="1898" y="5534"/>
                    <a:pt x="1981" y="5537"/>
                    <a:pt x="2062" y="5540"/>
                  </a:cubicBezTo>
                  <a:cubicBezTo>
                    <a:pt x="2109" y="5620"/>
                    <a:pt x="2158" y="5692"/>
                    <a:pt x="2239" y="5754"/>
                  </a:cubicBezTo>
                  <a:cubicBezTo>
                    <a:pt x="2189" y="5765"/>
                    <a:pt x="2150" y="5758"/>
                    <a:pt x="2112" y="5763"/>
                  </a:cubicBezTo>
                  <a:close/>
                  <a:moveTo>
                    <a:pt x="2332" y="5756"/>
                  </a:moveTo>
                  <a:cubicBezTo>
                    <a:pt x="2310" y="5692"/>
                    <a:pt x="2253" y="5660"/>
                    <a:pt x="2218" y="5610"/>
                  </a:cubicBezTo>
                  <a:cubicBezTo>
                    <a:pt x="2205" y="5592"/>
                    <a:pt x="2192" y="5574"/>
                    <a:pt x="2174" y="5550"/>
                  </a:cubicBezTo>
                  <a:cubicBezTo>
                    <a:pt x="2225" y="5550"/>
                    <a:pt x="2265" y="5549"/>
                    <a:pt x="2306" y="5551"/>
                  </a:cubicBezTo>
                  <a:cubicBezTo>
                    <a:pt x="2316" y="5551"/>
                    <a:pt x="2328" y="5557"/>
                    <a:pt x="2334" y="5564"/>
                  </a:cubicBezTo>
                  <a:cubicBezTo>
                    <a:pt x="2382" y="5615"/>
                    <a:pt x="2428" y="5666"/>
                    <a:pt x="2475" y="5718"/>
                  </a:cubicBezTo>
                  <a:cubicBezTo>
                    <a:pt x="2479" y="5722"/>
                    <a:pt x="2480" y="5728"/>
                    <a:pt x="2486" y="5740"/>
                  </a:cubicBezTo>
                  <a:cubicBezTo>
                    <a:pt x="2432" y="5746"/>
                    <a:pt x="2383" y="5751"/>
                    <a:pt x="2332" y="5756"/>
                  </a:cubicBezTo>
                  <a:close/>
                  <a:moveTo>
                    <a:pt x="2780" y="5721"/>
                  </a:moveTo>
                  <a:cubicBezTo>
                    <a:pt x="2723" y="5721"/>
                    <a:pt x="2667" y="5721"/>
                    <a:pt x="2603" y="5721"/>
                  </a:cubicBezTo>
                  <a:cubicBezTo>
                    <a:pt x="2563" y="5675"/>
                    <a:pt x="2518" y="5623"/>
                    <a:pt x="2467" y="5564"/>
                  </a:cubicBezTo>
                  <a:cubicBezTo>
                    <a:pt x="2487" y="5564"/>
                    <a:pt x="2499" y="5563"/>
                    <a:pt x="2510" y="5564"/>
                  </a:cubicBezTo>
                  <a:cubicBezTo>
                    <a:pt x="2542" y="5566"/>
                    <a:pt x="2574" y="5568"/>
                    <a:pt x="2605" y="5572"/>
                  </a:cubicBezTo>
                  <a:cubicBezTo>
                    <a:pt x="2619" y="5573"/>
                    <a:pt x="2636" y="5575"/>
                    <a:pt x="2645" y="5583"/>
                  </a:cubicBezTo>
                  <a:cubicBezTo>
                    <a:pt x="2693" y="5624"/>
                    <a:pt x="2738" y="5668"/>
                    <a:pt x="2784" y="5711"/>
                  </a:cubicBezTo>
                  <a:cubicBezTo>
                    <a:pt x="2783" y="5714"/>
                    <a:pt x="2781" y="5718"/>
                    <a:pt x="2780" y="5721"/>
                  </a:cubicBezTo>
                  <a:close/>
                  <a:moveTo>
                    <a:pt x="2960" y="5721"/>
                  </a:moveTo>
                  <a:cubicBezTo>
                    <a:pt x="2951" y="5721"/>
                    <a:pt x="2940" y="5718"/>
                    <a:pt x="2934" y="5712"/>
                  </a:cubicBezTo>
                  <a:cubicBezTo>
                    <a:pt x="2888" y="5675"/>
                    <a:pt x="2843" y="5638"/>
                    <a:pt x="2799" y="5600"/>
                  </a:cubicBezTo>
                  <a:cubicBezTo>
                    <a:pt x="2791" y="5593"/>
                    <a:pt x="2786" y="5583"/>
                    <a:pt x="2773" y="5567"/>
                  </a:cubicBezTo>
                  <a:cubicBezTo>
                    <a:pt x="2852" y="5560"/>
                    <a:pt x="2924" y="5556"/>
                    <a:pt x="2998" y="5554"/>
                  </a:cubicBezTo>
                  <a:cubicBezTo>
                    <a:pt x="3011" y="5623"/>
                    <a:pt x="3063" y="5666"/>
                    <a:pt x="3106" y="5721"/>
                  </a:cubicBezTo>
                  <a:cubicBezTo>
                    <a:pt x="3052" y="5721"/>
                    <a:pt x="3006" y="5721"/>
                    <a:pt x="2960" y="5721"/>
                  </a:cubicBezTo>
                  <a:close/>
                  <a:moveTo>
                    <a:pt x="3258" y="5719"/>
                  </a:moveTo>
                  <a:cubicBezTo>
                    <a:pt x="3199" y="5677"/>
                    <a:pt x="3148" y="5627"/>
                    <a:pt x="3096" y="5561"/>
                  </a:cubicBezTo>
                  <a:cubicBezTo>
                    <a:pt x="3160" y="5558"/>
                    <a:pt x="3210" y="5556"/>
                    <a:pt x="3260" y="5554"/>
                  </a:cubicBezTo>
                  <a:cubicBezTo>
                    <a:pt x="3316" y="5614"/>
                    <a:pt x="3371" y="5674"/>
                    <a:pt x="3427" y="5733"/>
                  </a:cubicBezTo>
                  <a:cubicBezTo>
                    <a:pt x="3381" y="5752"/>
                    <a:pt x="3295" y="5746"/>
                    <a:pt x="3258" y="5719"/>
                  </a:cubicBezTo>
                  <a:close/>
                  <a:moveTo>
                    <a:pt x="3773" y="5759"/>
                  </a:moveTo>
                  <a:cubicBezTo>
                    <a:pt x="3714" y="5755"/>
                    <a:pt x="3656" y="5751"/>
                    <a:pt x="3597" y="5745"/>
                  </a:cubicBezTo>
                  <a:cubicBezTo>
                    <a:pt x="3585" y="5744"/>
                    <a:pt x="3572" y="5739"/>
                    <a:pt x="3564" y="5732"/>
                  </a:cubicBezTo>
                  <a:cubicBezTo>
                    <a:pt x="3521" y="5691"/>
                    <a:pt x="3480" y="5650"/>
                    <a:pt x="3439" y="5608"/>
                  </a:cubicBezTo>
                  <a:cubicBezTo>
                    <a:pt x="3423" y="5591"/>
                    <a:pt x="3410" y="5572"/>
                    <a:pt x="3390" y="5547"/>
                  </a:cubicBezTo>
                  <a:cubicBezTo>
                    <a:pt x="3477" y="5547"/>
                    <a:pt x="3556" y="5547"/>
                    <a:pt x="3632" y="5547"/>
                  </a:cubicBezTo>
                  <a:cubicBezTo>
                    <a:pt x="3694" y="5617"/>
                    <a:pt x="3754" y="5684"/>
                    <a:pt x="3817" y="5755"/>
                  </a:cubicBezTo>
                  <a:cubicBezTo>
                    <a:pt x="3800" y="5757"/>
                    <a:pt x="3786" y="5760"/>
                    <a:pt x="3773" y="5759"/>
                  </a:cubicBezTo>
                  <a:close/>
                  <a:moveTo>
                    <a:pt x="4171" y="5789"/>
                  </a:moveTo>
                  <a:cubicBezTo>
                    <a:pt x="4118" y="5786"/>
                    <a:pt x="4064" y="5784"/>
                    <a:pt x="4011" y="5779"/>
                  </a:cubicBezTo>
                  <a:cubicBezTo>
                    <a:pt x="3997" y="5778"/>
                    <a:pt x="3981" y="5768"/>
                    <a:pt x="3970" y="5757"/>
                  </a:cubicBezTo>
                  <a:cubicBezTo>
                    <a:pt x="3902" y="5691"/>
                    <a:pt x="3835" y="5625"/>
                    <a:pt x="3768" y="5558"/>
                  </a:cubicBezTo>
                  <a:cubicBezTo>
                    <a:pt x="3764" y="5554"/>
                    <a:pt x="3763" y="5547"/>
                    <a:pt x="3759" y="5539"/>
                  </a:cubicBezTo>
                  <a:cubicBezTo>
                    <a:pt x="3832" y="5526"/>
                    <a:pt x="3900" y="5538"/>
                    <a:pt x="3972" y="5546"/>
                  </a:cubicBezTo>
                  <a:cubicBezTo>
                    <a:pt x="3963" y="5602"/>
                    <a:pt x="4003" y="5628"/>
                    <a:pt x="4037" y="5657"/>
                  </a:cubicBezTo>
                  <a:cubicBezTo>
                    <a:pt x="4084" y="5697"/>
                    <a:pt x="4131" y="5736"/>
                    <a:pt x="4178" y="5775"/>
                  </a:cubicBezTo>
                  <a:cubicBezTo>
                    <a:pt x="4176" y="5779"/>
                    <a:pt x="4174" y="5784"/>
                    <a:pt x="4171" y="5789"/>
                  </a:cubicBezTo>
                  <a:close/>
                  <a:moveTo>
                    <a:pt x="4466" y="5815"/>
                  </a:moveTo>
                  <a:cubicBezTo>
                    <a:pt x="4421" y="5809"/>
                    <a:pt x="4377" y="5804"/>
                    <a:pt x="4333" y="5798"/>
                  </a:cubicBezTo>
                  <a:cubicBezTo>
                    <a:pt x="4325" y="5797"/>
                    <a:pt x="4316" y="5790"/>
                    <a:pt x="4311" y="5784"/>
                  </a:cubicBezTo>
                  <a:cubicBezTo>
                    <a:pt x="4247" y="5706"/>
                    <a:pt x="4172" y="5641"/>
                    <a:pt x="4097" y="5575"/>
                  </a:cubicBezTo>
                  <a:cubicBezTo>
                    <a:pt x="4093" y="5572"/>
                    <a:pt x="4091" y="5568"/>
                    <a:pt x="4085" y="5562"/>
                  </a:cubicBezTo>
                  <a:cubicBezTo>
                    <a:pt x="4117" y="5548"/>
                    <a:pt x="4148" y="5559"/>
                    <a:pt x="4178" y="5559"/>
                  </a:cubicBezTo>
                  <a:cubicBezTo>
                    <a:pt x="4208" y="5559"/>
                    <a:pt x="4239" y="5562"/>
                    <a:pt x="4271" y="5563"/>
                  </a:cubicBezTo>
                  <a:cubicBezTo>
                    <a:pt x="4317" y="5660"/>
                    <a:pt x="4397" y="5730"/>
                    <a:pt x="4471" y="5805"/>
                  </a:cubicBezTo>
                  <a:cubicBezTo>
                    <a:pt x="4469" y="5809"/>
                    <a:pt x="4467" y="5812"/>
                    <a:pt x="4466" y="5815"/>
                  </a:cubicBezTo>
                  <a:close/>
                  <a:moveTo>
                    <a:pt x="4841" y="5847"/>
                  </a:moveTo>
                  <a:cubicBezTo>
                    <a:pt x="4784" y="5845"/>
                    <a:pt x="4727" y="5842"/>
                    <a:pt x="4669" y="5838"/>
                  </a:cubicBezTo>
                  <a:cubicBezTo>
                    <a:pt x="4657" y="5837"/>
                    <a:pt x="4641" y="5831"/>
                    <a:pt x="4632" y="5823"/>
                  </a:cubicBezTo>
                  <a:cubicBezTo>
                    <a:pt x="4566" y="5762"/>
                    <a:pt x="4501" y="5700"/>
                    <a:pt x="4436" y="5637"/>
                  </a:cubicBezTo>
                  <a:cubicBezTo>
                    <a:pt x="4418" y="5620"/>
                    <a:pt x="4405" y="5599"/>
                    <a:pt x="4383" y="5572"/>
                  </a:cubicBezTo>
                  <a:cubicBezTo>
                    <a:pt x="4473" y="5569"/>
                    <a:pt x="4553" y="5566"/>
                    <a:pt x="4636" y="5563"/>
                  </a:cubicBezTo>
                  <a:cubicBezTo>
                    <a:pt x="4632" y="5601"/>
                    <a:pt x="4653" y="5622"/>
                    <a:pt x="4678" y="5646"/>
                  </a:cubicBezTo>
                  <a:cubicBezTo>
                    <a:pt x="4741" y="5706"/>
                    <a:pt x="4799" y="5769"/>
                    <a:pt x="4863" y="5834"/>
                  </a:cubicBezTo>
                  <a:cubicBezTo>
                    <a:pt x="4853" y="5840"/>
                    <a:pt x="4847" y="5847"/>
                    <a:pt x="4841" y="5847"/>
                  </a:cubicBezTo>
                  <a:close/>
                  <a:moveTo>
                    <a:pt x="5052" y="5862"/>
                  </a:moveTo>
                  <a:cubicBezTo>
                    <a:pt x="5036" y="5861"/>
                    <a:pt x="5017" y="5852"/>
                    <a:pt x="5006" y="5841"/>
                  </a:cubicBezTo>
                  <a:cubicBezTo>
                    <a:pt x="4918" y="5753"/>
                    <a:pt x="4831" y="5664"/>
                    <a:pt x="4744" y="5574"/>
                  </a:cubicBezTo>
                  <a:cubicBezTo>
                    <a:pt x="4743" y="5573"/>
                    <a:pt x="4744" y="5568"/>
                    <a:pt x="4743" y="5563"/>
                  </a:cubicBezTo>
                  <a:cubicBezTo>
                    <a:pt x="4748" y="5561"/>
                    <a:pt x="4754" y="5558"/>
                    <a:pt x="4759" y="5558"/>
                  </a:cubicBezTo>
                  <a:cubicBezTo>
                    <a:pt x="4828" y="5559"/>
                    <a:pt x="4896" y="5560"/>
                    <a:pt x="4965" y="5560"/>
                  </a:cubicBezTo>
                  <a:cubicBezTo>
                    <a:pt x="4980" y="5560"/>
                    <a:pt x="4991" y="5563"/>
                    <a:pt x="5002" y="5576"/>
                  </a:cubicBezTo>
                  <a:cubicBezTo>
                    <a:pt x="5051" y="5637"/>
                    <a:pt x="5101" y="5697"/>
                    <a:pt x="5153" y="5757"/>
                  </a:cubicBezTo>
                  <a:cubicBezTo>
                    <a:pt x="5176" y="5782"/>
                    <a:pt x="5203" y="5804"/>
                    <a:pt x="5228" y="5829"/>
                  </a:cubicBezTo>
                  <a:cubicBezTo>
                    <a:pt x="5236" y="5838"/>
                    <a:pt x="5242" y="5849"/>
                    <a:pt x="5253" y="5863"/>
                  </a:cubicBezTo>
                  <a:cubicBezTo>
                    <a:pt x="5182" y="5863"/>
                    <a:pt x="5117" y="5864"/>
                    <a:pt x="5052" y="5862"/>
                  </a:cubicBezTo>
                  <a:close/>
                  <a:moveTo>
                    <a:pt x="5391" y="5862"/>
                  </a:moveTo>
                  <a:cubicBezTo>
                    <a:pt x="5368" y="5836"/>
                    <a:pt x="5350" y="5813"/>
                    <a:pt x="5330" y="5793"/>
                  </a:cubicBezTo>
                  <a:cubicBezTo>
                    <a:pt x="5268" y="5730"/>
                    <a:pt x="5205" y="5667"/>
                    <a:pt x="5143" y="5604"/>
                  </a:cubicBezTo>
                  <a:cubicBezTo>
                    <a:pt x="5133" y="5594"/>
                    <a:pt x="5126" y="5582"/>
                    <a:pt x="5117" y="5570"/>
                  </a:cubicBezTo>
                  <a:cubicBezTo>
                    <a:pt x="5147" y="5557"/>
                    <a:pt x="5280" y="5553"/>
                    <a:pt x="5342" y="5563"/>
                  </a:cubicBezTo>
                  <a:cubicBezTo>
                    <a:pt x="5403" y="5678"/>
                    <a:pt x="5512" y="5751"/>
                    <a:pt x="5601" y="5851"/>
                  </a:cubicBezTo>
                  <a:cubicBezTo>
                    <a:pt x="5525" y="5867"/>
                    <a:pt x="5453" y="5850"/>
                    <a:pt x="5391" y="5862"/>
                  </a:cubicBezTo>
                  <a:close/>
                  <a:moveTo>
                    <a:pt x="5768" y="5864"/>
                  </a:moveTo>
                  <a:cubicBezTo>
                    <a:pt x="5753" y="5864"/>
                    <a:pt x="5735" y="5852"/>
                    <a:pt x="5723" y="5841"/>
                  </a:cubicBezTo>
                  <a:cubicBezTo>
                    <a:pt x="5652" y="5770"/>
                    <a:pt x="5581" y="5698"/>
                    <a:pt x="5511" y="5626"/>
                  </a:cubicBezTo>
                  <a:cubicBezTo>
                    <a:pt x="5492" y="5607"/>
                    <a:pt x="5476" y="5587"/>
                    <a:pt x="5458" y="5566"/>
                  </a:cubicBezTo>
                  <a:cubicBezTo>
                    <a:pt x="5467" y="5560"/>
                    <a:pt x="5471" y="5555"/>
                    <a:pt x="5474" y="5556"/>
                  </a:cubicBezTo>
                  <a:cubicBezTo>
                    <a:pt x="5540" y="5557"/>
                    <a:pt x="5605" y="5560"/>
                    <a:pt x="5670" y="5562"/>
                  </a:cubicBezTo>
                  <a:cubicBezTo>
                    <a:pt x="5688" y="5563"/>
                    <a:pt x="5702" y="5568"/>
                    <a:pt x="5714" y="5585"/>
                  </a:cubicBezTo>
                  <a:cubicBezTo>
                    <a:pt x="5780" y="5681"/>
                    <a:pt x="5859" y="5766"/>
                    <a:pt x="5946" y="5845"/>
                  </a:cubicBezTo>
                  <a:cubicBezTo>
                    <a:pt x="5948" y="5847"/>
                    <a:pt x="5949" y="5851"/>
                    <a:pt x="5954" y="5861"/>
                  </a:cubicBezTo>
                  <a:cubicBezTo>
                    <a:pt x="5888" y="5863"/>
                    <a:pt x="5828" y="5866"/>
                    <a:pt x="5768" y="5864"/>
                  </a:cubicBezTo>
                  <a:close/>
                  <a:moveTo>
                    <a:pt x="6095" y="5860"/>
                  </a:moveTo>
                  <a:cubicBezTo>
                    <a:pt x="6011" y="5769"/>
                    <a:pt x="5907" y="5693"/>
                    <a:pt x="5834" y="5588"/>
                  </a:cubicBezTo>
                  <a:cubicBezTo>
                    <a:pt x="5836" y="5585"/>
                    <a:pt x="5837" y="5581"/>
                    <a:pt x="5839" y="5578"/>
                  </a:cubicBezTo>
                  <a:cubicBezTo>
                    <a:pt x="5879" y="5582"/>
                    <a:pt x="5920" y="5587"/>
                    <a:pt x="5961" y="5592"/>
                  </a:cubicBezTo>
                  <a:cubicBezTo>
                    <a:pt x="6005" y="5697"/>
                    <a:pt x="6072" y="5785"/>
                    <a:pt x="6170" y="5860"/>
                  </a:cubicBezTo>
                  <a:cubicBezTo>
                    <a:pt x="6140" y="5860"/>
                    <a:pt x="6118" y="5860"/>
                    <a:pt x="6095" y="5860"/>
                  </a:cubicBezTo>
                  <a:close/>
                  <a:moveTo>
                    <a:pt x="6284" y="5863"/>
                  </a:moveTo>
                  <a:cubicBezTo>
                    <a:pt x="6290" y="5828"/>
                    <a:pt x="6267" y="5812"/>
                    <a:pt x="6246" y="5796"/>
                  </a:cubicBezTo>
                  <a:cubicBezTo>
                    <a:pt x="6192" y="5756"/>
                    <a:pt x="6145" y="5710"/>
                    <a:pt x="6107" y="5655"/>
                  </a:cubicBezTo>
                  <a:cubicBezTo>
                    <a:pt x="6099" y="5643"/>
                    <a:pt x="6091" y="5630"/>
                    <a:pt x="6078" y="5608"/>
                  </a:cubicBezTo>
                  <a:cubicBezTo>
                    <a:pt x="6139" y="5611"/>
                    <a:pt x="6190" y="5615"/>
                    <a:pt x="6245" y="5618"/>
                  </a:cubicBezTo>
                  <a:cubicBezTo>
                    <a:pt x="6282" y="5704"/>
                    <a:pt x="6336" y="5780"/>
                    <a:pt x="6409" y="5855"/>
                  </a:cubicBezTo>
                  <a:cubicBezTo>
                    <a:pt x="6362" y="5858"/>
                    <a:pt x="6325" y="5860"/>
                    <a:pt x="6284" y="5863"/>
                  </a:cubicBezTo>
                  <a:close/>
                  <a:moveTo>
                    <a:pt x="6734" y="5854"/>
                  </a:moveTo>
                  <a:cubicBezTo>
                    <a:pt x="6678" y="5856"/>
                    <a:pt x="6623" y="5857"/>
                    <a:pt x="6567" y="5857"/>
                  </a:cubicBezTo>
                  <a:cubicBezTo>
                    <a:pt x="6556" y="5857"/>
                    <a:pt x="6543" y="5854"/>
                    <a:pt x="6536" y="5848"/>
                  </a:cubicBezTo>
                  <a:cubicBezTo>
                    <a:pt x="6478" y="5788"/>
                    <a:pt x="6415" y="5731"/>
                    <a:pt x="6375" y="5656"/>
                  </a:cubicBezTo>
                  <a:cubicBezTo>
                    <a:pt x="6371" y="5648"/>
                    <a:pt x="6369" y="5639"/>
                    <a:pt x="6362" y="5622"/>
                  </a:cubicBezTo>
                  <a:cubicBezTo>
                    <a:pt x="6399" y="5625"/>
                    <a:pt x="6429" y="5628"/>
                    <a:pt x="6459" y="5631"/>
                  </a:cubicBezTo>
                  <a:cubicBezTo>
                    <a:pt x="6470" y="5632"/>
                    <a:pt x="6481" y="5635"/>
                    <a:pt x="6492" y="5634"/>
                  </a:cubicBezTo>
                  <a:cubicBezTo>
                    <a:pt x="6523" y="5631"/>
                    <a:pt x="6546" y="5642"/>
                    <a:pt x="6573" y="5661"/>
                  </a:cubicBezTo>
                  <a:cubicBezTo>
                    <a:pt x="6640" y="5707"/>
                    <a:pt x="6693" y="5768"/>
                    <a:pt x="6749" y="5826"/>
                  </a:cubicBezTo>
                  <a:cubicBezTo>
                    <a:pt x="6754" y="5831"/>
                    <a:pt x="6758" y="5838"/>
                    <a:pt x="6765" y="5848"/>
                  </a:cubicBezTo>
                  <a:cubicBezTo>
                    <a:pt x="6752" y="5851"/>
                    <a:pt x="6743" y="5854"/>
                    <a:pt x="6734" y="5854"/>
                  </a:cubicBezTo>
                  <a:close/>
                  <a:moveTo>
                    <a:pt x="7237" y="5861"/>
                  </a:moveTo>
                  <a:cubicBezTo>
                    <a:pt x="7191" y="5861"/>
                    <a:pt x="7144" y="5862"/>
                    <a:pt x="7097" y="5861"/>
                  </a:cubicBezTo>
                  <a:cubicBezTo>
                    <a:pt x="7035" y="5859"/>
                    <a:pt x="6973" y="5856"/>
                    <a:pt x="6911" y="5854"/>
                  </a:cubicBezTo>
                  <a:cubicBezTo>
                    <a:pt x="6892" y="5853"/>
                    <a:pt x="6873" y="5852"/>
                    <a:pt x="6863" y="5831"/>
                  </a:cubicBezTo>
                  <a:cubicBezTo>
                    <a:pt x="6833" y="5765"/>
                    <a:pt x="6784" y="5711"/>
                    <a:pt x="6738" y="5655"/>
                  </a:cubicBezTo>
                  <a:cubicBezTo>
                    <a:pt x="6735" y="5650"/>
                    <a:pt x="6732" y="5644"/>
                    <a:pt x="6729" y="5639"/>
                  </a:cubicBezTo>
                  <a:cubicBezTo>
                    <a:pt x="6766" y="5625"/>
                    <a:pt x="6917" y="5622"/>
                    <a:pt x="6991" y="5634"/>
                  </a:cubicBezTo>
                  <a:cubicBezTo>
                    <a:pt x="6994" y="5668"/>
                    <a:pt x="7017" y="5688"/>
                    <a:pt x="7046" y="5707"/>
                  </a:cubicBezTo>
                  <a:cubicBezTo>
                    <a:pt x="7113" y="5753"/>
                    <a:pt x="7176" y="5804"/>
                    <a:pt x="7241" y="5853"/>
                  </a:cubicBezTo>
                  <a:cubicBezTo>
                    <a:pt x="7240" y="5856"/>
                    <a:pt x="7239" y="5859"/>
                    <a:pt x="7237" y="5861"/>
                  </a:cubicBezTo>
                  <a:close/>
                  <a:moveTo>
                    <a:pt x="7361" y="5865"/>
                  </a:moveTo>
                  <a:cubicBezTo>
                    <a:pt x="7338" y="5801"/>
                    <a:pt x="7285" y="5767"/>
                    <a:pt x="7239" y="5726"/>
                  </a:cubicBezTo>
                  <a:cubicBezTo>
                    <a:pt x="7211" y="5700"/>
                    <a:pt x="7181" y="5675"/>
                    <a:pt x="7144" y="5642"/>
                  </a:cubicBezTo>
                  <a:cubicBezTo>
                    <a:pt x="7212" y="5632"/>
                    <a:pt x="7269" y="5633"/>
                    <a:pt x="7325" y="5636"/>
                  </a:cubicBezTo>
                  <a:cubicBezTo>
                    <a:pt x="7332" y="5636"/>
                    <a:pt x="7341" y="5641"/>
                    <a:pt x="7345" y="5647"/>
                  </a:cubicBezTo>
                  <a:cubicBezTo>
                    <a:pt x="7402" y="5737"/>
                    <a:pt x="7486" y="5794"/>
                    <a:pt x="7579" y="5842"/>
                  </a:cubicBezTo>
                  <a:cubicBezTo>
                    <a:pt x="7582" y="5843"/>
                    <a:pt x="7583" y="5846"/>
                    <a:pt x="7593" y="5856"/>
                  </a:cubicBezTo>
                  <a:cubicBezTo>
                    <a:pt x="7510" y="5859"/>
                    <a:pt x="7436" y="5862"/>
                    <a:pt x="7361" y="5865"/>
                  </a:cubicBezTo>
                  <a:close/>
                  <a:moveTo>
                    <a:pt x="7660" y="5860"/>
                  </a:moveTo>
                  <a:cubicBezTo>
                    <a:pt x="7688" y="5806"/>
                    <a:pt x="7652" y="5783"/>
                    <a:pt x="7617" y="5758"/>
                  </a:cubicBezTo>
                  <a:cubicBezTo>
                    <a:pt x="7573" y="5727"/>
                    <a:pt x="7530" y="5694"/>
                    <a:pt x="7488" y="5662"/>
                  </a:cubicBezTo>
                  <a:cubicBezTo>
                    <a:pt x="7483" y="5658"/>
                    <a:pt x="7481" y="5652"/>
                    <a:pt x="7471" y="5638"/>
                  </a:cubicBezTo>
                  <a:cubicBezTo>
                    <a:pt x="7550" y="5638"/>
                    <a:pt x="7620" y="5638"/>
                    <a:pt x="7692" y="5638"/>
                  </a:cubicBezTo>
                  <a:cubicBezTo>
                    <a:pt x="7722" y="5686"/>
                    <a:pt x="7766" y="5724"/>
                    <a:pt x="7813" y="5758"/>
                  </a:cubicBezTo>
                  <a:cubicBezTo>
                    <a:pt x="7859" y="5792"/>
                    <a:pt x="7904" y="5826"/>
                    <a:pt x="7955" y="5865"/>
                  </a:cubicBezTo>
                  <a:cubicBezTo>
                    <a:pt x="7854" y="5888"/>
                    <a:pt x="7759" y="5864"/>
                    <a:pt x="7660" y="5860"/>
                  </a:cubicBezTo>
                  <a:close/>
                  <a:moveTo>
                    <a:pt x="8222" y="5854"/>
                  </a:moveTo>
                  <a:cubicBezTo>
                    <a:pt x="8189" y="5859"/>
                    <a:pt x="8157" y="5867"/>
                    <a:pt x="8124" y="5870"/>
                  </a:cubicBezTo>
                  <a:cubicBezTo>
                    <a:pt x="8091" y="5873"/>
                    <a:pt x="8058" y="5870"/>
                    <a:pt x="8019" y="5870"/>
                  </a:cubicBezTo>
                  <a:cubicBezTo>
                    <a:pt x="8041" y="5826"/>
                    <a:pt x="8014" y="5802"/>
                    <a:pt x="7989" y="5779"/>
                  </a:cubicBezTo>
                  <a:cubicBezTo>
                    <a:pt x="7961" y="5752"/>
                    <a:pt x="7929" y="5728"/>
                    <a:pt x="7899" y="5702"/>
                  </a:cubicBezTo>
                  <a:cubicBezTo>
                    <a:pt x="7881" y="5687"/>
                    <a:pt x="7864" y="5671"/>
                    <a:pt x="7846" y="5656"/>
                  </a:cubicBezTo>
                  <a:cubicBezTo>
                    <a:pt x="7848" y="5651"/>
                    <a:pt x="7849" y="5647"/>
                    <a:pt x="7851" y="5643"/>
                  </a:cubicBezTo>
                  <a:cubicBezTo>
                    <a:pt x="7947" y="5643"/>
                    <a:pt x="8044" y="5641"/>
                    <a:pt x="8140" y="5644"/>
                  </a:cubicBezTo>
                  <a:cubicBezTo>
                    <a:pt x="8159" y="5645"/>
                    <a:pt x="8181" y="5662"/>
                    <a:pt x="8195" y="5677"/>
                  </a:cubicBezTo>
                  <a:cubicBezTo>
                    <a:pt x="8241" y="5725"/>
                    <a:pt x="8283" y="5775"/>
                    <a:pt x="8330" y="5829"/>
                  </a:cubicBezTo>
                  <a:cubicBezTo>
                    <a:pt x="8293" y="5848"/>
                    <a:pt x="8257" y="5849"/>
                    <a:pt x="8222" y="5854"/>
                  </a:cubicBezTo>
                  <a:close/>
                  <a:moveTo>
                    <a:pt x="8480" y="5844"/>
                  </a:moveTo>
                  <a:cubicBezTo>
                    <a:pt x="8423" y="5776"/>
                    <a:pt x="8368" y="5710"/>
                    <a:pt x="8309" y="5640"/>
                  </a:cubicBezTo>
                  <a:cubicBezTo>
                    <a:pt x="8365" y="5624"/>
                    <a:pt x="8412" y="5611"/>
                    <a:pt x="8468" y="5596"/>
                  </a:cubicBezTo>
                  <a:cubicBezTo>
                    <a:pt x="8524" y="5647"/>
                    <a:pt x="8587" y="5705"/>
                    <a:pt x="8654" y="5766"/>
                  </a:cubicBezTo>
                  <a:cubicBezTo>
                    <a:pt x="8598" y="5802"/>
                    <a:pt x="8544" y="5836"/>
                    <a:pt x="8480" y="5844"/>
                  </a:cubicBezTo>
                  <a:close/>
                  <a:moveTo>
                    <a:pt x="8717" y="5690"/>
                  </a:moveTo>
                  <a:cubicBezTo>
                    <a:pt x="8671" y="5642"/>
                    <a:pt x="8624" y="5593"/>
                    <a:pt x="8584" y="5551"/>
                  </a:cubicBezTo>
                  <a:cubicBezTo>
                    <a:pt x="8587" y="5461"/>
                    <a:pt x="8590" y="5380"/>
                    <a:pt x="8593" y="5288"/>
                  </a:cubicBezTo>
                  <a:cubicBezTo>
                    <a:pt x="8682" y="5383"/>
                    <a:pt x="8726" y="5495"/>
                    <a:pt x="8813" y="5576"/>
                  </a:cubicBezTo>
                  <a:cubicBezTo>
                    <a:pt x="8797" y="5621"/>
                    <a:pt x="8778" y="5644"/>
                    <a:pt x="8717" y="5690"/>
                  </a:cubicBezTo>
                  <a:close/>
                  <a:moveTo>
                    <a:pt x="8856" y="5489"/>
                  </a:moveTo>
                  <a:cubicBezTo>
                    <a:pt x="8836" y="5462"/>
                    <a:pt x="8820" y="5440"/>
                    <a:pt x="8805" y="5418"/>
                  </a:cubicBezTo>
                  <a:cubicBezTo>
                    <a:pt x="8754" y="5346"/>
                    <a:pt x="8703" y="5273"/>
                    <a:pt x="8652" y="5201"/>
                  </a:cubicBezTo>
                  <a:cubicBezTo>
                    <a:pt x="8649" y="5197"/>
                    <a:pt x="8648" y="5192"/>
                    <a:pt x="8645" y="5189"/>
                  </a:cubicBezTo>
                  <a:cubicBezTo>
                    <a:pt x="8596" y="5158"/>
                    <a:pt x="8603" y="5111"/>
                    <a:pt x="8608" y="5064"/>
                  </a:cubicBezTo>
                  <a:cubicBezTo>
                    <a:pt x="8611" y="5027"/>
                    <a:pt x="8613" y="4990"/>
                    <a:pt x="8616" y="4944"/>
                  </a:cubicBezTo>
                  <a:cubicBezTo>
                    <a:pt x="8649" y="4981"/>
                    <a:pt x="8677" y="5011"/>
                    <a:pt x="8703" y="5041"/>
                  </a:cubicBezTo>
                  <a:cubicBezTo>
                    <a:pt x="8763" y="5112"/>
                    <a:pt x="8823" y="5184"/>
                    <a:pt x="8884" y="5254"/>
                  </a:cubicBezTo>
                  <a:cubicBezTo>
                    <a:pt x="8892" y="5264"/>
                    <a:pt x="8906" y="5269"/>
                    <a:pt x="8919" y="5278"/>
                  </a:cubicBezTo>
                  <a:cubicBezTo>
                    <a:pt x="8900" y="5343"/>
                    <a:pt x="8879" y="5412"/>
                    <a:pt x="8856" y="5489"/>
                  </a:cubicBezTo>
                  <a:close/>
                  <a:moveTo>
                    <a:pt x="8923" y="5183"/>
                  </a:moveTo>
                  <a:cubicBezTo>
                    <a:pt x="8884" y="5097"/>
                    <a:pt x="8817" y="5032"/>
                    <a:pt x="8760" y="4960"/>
                  </a:cubicBezTo>
                  <a:cubicBezTo>
                    <a:pt x="8740" y="4935"/>
                    <a:pt x="8719" y="4911"/>
                    <a:pt x="8702" y="4885"/>
                  </a:cubicBezTo>
                  <a:cubicBezTo>
                    <a:pt x="8682" y="4853"/>
                    <a:pt x="8661" y="4826"/>
                    <a:pt x="8620" y="4817"/>
                  </a:cubicBezTo>
                  <a:cubicBezTo>
                    <a:pt x="8620" y="4766"/>
                    <a:pt x="8620" y="4716"/>
                    <a:pt x="8620" y="4660"/>
                  </a:cubicBezTo>
                  <a:cubicBezTo>
                    <a:pt x="8630" y="4667"/>
                    <a:pt x="8637" y="4671"/>
                    <a:pt x="8642" y="4675"/>
                  </a:cubicBezTo>
                  <a:cubicBezTo>
                    <a:pt x="8728" y="4761"/>
                    <a:pt x="8813" y="4848"/>
                    <a:pt x="8903" y="4931"/>
                  </a:cubicBezTo>
                  <a:cubicBezTo>
                    <a:pt x="8919" y="4946"/>
                    <a:pt x="8925" y="4957"/>
                    <a:pt x="8926" y="4976"/>
                  </a:cubicBezTo>
                  <a:cubicBezTo>
                    <a:pt x="8929" y="5045"/>
                    <a:pt x="8933" y="5114"/>
                    <a:pt x="8936" y="5186"/>
                  </a:cubicBezTo>
                  <a:cubicBezTo>
                    <a:pt x="8925" y="5184"/>
                    <a:pt x="8923" y="5184"/>
                    <a:pt x="8923" y="5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3"/>
            </a:p>
          </p:txBody>
        </p:sp>
      </p:grpSp>
      <p:grpSp>
        <p:nvGrpSpPr>
          <p:cNvPr id="9" name="Group 8" descr="A thought bubble saying Think! Illustration.">
            <a:extLst>
              <a:ext uri="{FF2B5EF4-FFF2-40B4-BE49-F238E27FC236}">
                <a16:creationId xmlns:a16="http://schemas.microsoft.com/office/drawing/2014/main" id="{FEB69AE4-12AB-40C4-8405-7A4CBCD59542}"/>
              </a:ext>
            </a:extLst>
          </p:cNvPr>
          <p:cNvGrpSpPr/>
          <p:nvPr/>
        </p:nvGrpSpPr>
        <p:grpSpPr>
          <a:xfrm>
            <a:off x="5124122" y="4310437"/>
            <a:ext cx="820097" cy="926746"/>
            <a:chOff x="4235450" y="3846513"/>
            <a:chExt cx="1062038" cy="1200150"/>
          </a:xfrm>
        </p:grpSpPr>
        <p:sp>
          <p:nvSpPr>
            <p:cNvPr id="10" name="Freeform 64">
              <a:extLst>
                <a:ext uri="{FF2B5EF4-FFF2-40B4-BE49-F238E27FC236}">
                  <a16:creationId xmlns:a16="http://schemas.microsoft.com/office/drawing/2014/main" id="{DD4706AA-5614-4AF7-897A-416FF6C2F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075" y="4851400"/>
              <a:ext cx="101600" cy="85725"/>
            </a:xfrm>
            <a:custGeom>
              <a:avLst/>
              <a:gdLst>
                <a:gd name="T0" fmla="*/ 257 w 281"/>
                <a:gd name="T1" fmla="*/ 62 h 239"/>
                <a:gd name="T2" fmla="*/ 249 w 281"/>
                <a:gd name="T3" fmla="*/ 51 h 239"/>
                <a:gd name="T4" fmla="*/ 217 w 281"/>
                <a:gd name="T5" fmla="*/ 20 h 239"/>
                <a:gd name="T6" fmla="*/ 180 w 281"/>
                <a:gd name="T7" fmla="*/ 4 h 239"/>
                <a:gd name="T8" fmla="*/ 154 w 281"/>
                <a:gd name="T9" fmla="*/ 0 h 239"/>
                <a:gd name="T10" fmla="*/ 123 w 281"/>
                <a:gd name="T11" fmla="*/ 0 h 239"/>
                <a:gd name="T12" fmla="*/ 90 w 281"/>
                <a:gd name="T13" fmla="*/ 4 h 239"/>
                <a:gd name="T14" fmla="*/ 59 w 281"/>
                <a:gd name="T15" fmla="*/ 16 h 239"/>
                <a:gd name="T16" fmla="*/ 32 w 281"/>
                <a:gd name="T17" fmla="*/ 36 h 239"/>
                <a:gd name="T18" fmla="*/ 14 w 281"/>
                <a:gd name="T19" fmla="*/ 59 h 239"/>
                <a:gd name="T20" fmla="*/ 4 w 281"/>
                <a:gd name="T21" fmla="*/ 84 h 239"/>
                <a:gd name="T22" fmla="*/ 1 w 281"/>
                <a:gd name="T23" fmla="*/ 115 h 239"/>
                <a:gd name="T24" fmla="*/ 4 w 281"/>
                <a:gd name="T25" fmla="*/ 153 h 239"/>
                <a:gd name="T26" fmla="*/ 11 w 281"/>
                <a:gd name="T27" fmla="*/ 174 h 239"/>
                <a:gd name="T28" fmla="*/ 48 w 281"/>
                <a:gd name="T29" fmla="*/ 214 h 239"/>
                <a:gd name="T30" fmla="*/ 59 w 281"/>
                <a:gd name="T31" fmla="*/ 220 h 239"/>
                <a:gd name="T32" fmla="*/ 79 w 281"/>
                <a:gd name="T33" fmla="*/ 230 h 239"/>
                <a:gd name="T34" fmla="*/ 99 w 281"/>
                <a:gd name="T35" fmla="*/ 237 h 239"/>
                <a:gd name="T36" fmla="*/ 126 w 281"/>
                <a:gd name="T37" fmla="*/ 238 h 239"/>
                <a:gd name="T38" fmla="*/ 154 w 281"/>
                <a:gd name="T39" fmla="*/ 238 h 239"/>
                <a:gd name="T40" fmla="*/ 199 w 281"/>
                <a:gd name="T41" fmla="*/ 228 h 239"/>
                <a:gd name="T42" fmla="*/ 216 w 281"/>
                <a:gd name="T43" fmla="*/ 220 h 239"/>
                <a:gd name="T44" fmla="*/ 247 w 281"/>
                <a:gd name="T45" fmla="*/ 201 h 239"/>
                <a:gd name="T46" fmla="*/ 259 w 281"/>
                <a:gd name="T47" fmla="*/ 185 h 239"/>
                <a:gd name="T48" fmla="*/ 279 w 281"/>
                <a:gd name="T49" fmla="*/ 124 h 239"/>
                <a:gd name="T50" fmla="*/ 216 w 281"/>
                <a:gd name="T51" fmla="*/ 129 h 239"/>
                <a:gd name="T52" fmla="*/ 204 w 281"/>
                <a:gd name="T53" fmla="*/ 155 h 239"/>
                <a:gd name="T54" fmla="*/ 186 w 281"/>
                <a:gd name="T55" fmla="*/ 164 h 239"/>
                <a:gd name="T56" fmla="*/ 169 w 281"/>
                <a:gd name="T57" fmla="*/ 172 h 239"/>
                <a:gd name="T58" fmla="*/ 135 w 281"/>
                <a:gd name="T59" fmla="*/ 175 h 239"/>
                <a:gd name="T60" fmla="*/ 113 w 281"/>
                <a:gd name="T61" fmla="*/ 175 h 239"/>
                <a:gd name="T62" fmla="*/ 109 w 281"/>
                <a:gd name="T63" fmla="*/ 174 h 239"/>
                <a:gd name="T64" fmla="*/ 99 w 281"/>
                <a:gd name="T65" fmla="*/ 170 h 239"/>
                <a:gd name="T66" fmla="*/ 90 w 281"/>
                <a:gd name="T67" fmla="*/ 165 h 239"/>
                <a:gd name="T68" fmla="*/ 78 w 281"/>
                <a:gd name="T69" fmla="*/ 158 h 239"/>
                <a:gd name="T70" fmla="*/ 67 w 281"/>
                <a:gd name="T71" fmla="*/ 143 h 239"/>
                <a:gd name="T72" fmla="*/ 64 w 281"/>
                <a:gd name="T73" fmla="*/ 119 h 239"/>
                <a:gd name="T74" fmla="*/ 66 w 281"/>
                <a:gd name="T75" fmla="*/ 97 h 239"/>
                <a:gd name="T76" fmla="*/ 71 w 281"/>
                <a:gd name="T77" fmla="*/ 88 h 239"/>
                <a:gd name="T78" fmla="*/ 87 w 281"/>
                <a:gd name="T79" fmla="*/ 73 h 239"/>
                <a:gd name="T80" fmla="*/ 110 w 281"/>
                <a:gd name="T81" fmla="*/ 64 h 239"/>
                <a:gd name="T82" fmla="*/ 156 w 281"/>
                <a:gd name="T83" fmla="*/ 63 h 239"/>
                <a:gd name="T84" fmla="*/ 178 w 281"/>
                <a:gd name="T85" fmla="*/ 70 h 239"/>
                <a:gd name="T86" fmla="*/ 192 w 281"/>
                <a:gd name="T87" fmla="*/ 81 h 239"/>
                <a:gd name="T88" fmla="*/ 204 w 281"/>
                <a:gd name="T89" fmla="*/ 97 h 239"/>
                <a:gd name="T90" fmla="*/ 213 w 281"/>
                <a:gd name="T91" fmla="*/ 115 h 239"/>
                <a:gd name="T92" fmla="*/ 216 w 281"/>
                <a:gd name="T93" fmla="*/ 1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1" h="239">
                  <a:moveTo>
                    <a:pt x="273" y="94"/>
                  </a:moveTo>
                  <a:cubicBezTo>
                    <a:pt x="268" y="81"/>
                    <a:pt x="263" y="71"/>
                    <a:pt x="257" y="62"/>
                  </a:cubicBezTo>
                  <a:cubicBezTo>
                    <a:pt x="255" y="60"/>
                    <a:pt x="253" y="57"/>
                    <a:pt x="251" y="54"/>
                  </a:cubicBezTo>
                  <a:lnTo>
                    <a:pt x="249" y="51"/>
                  </a:lnTo>
                  <a:cubicBezTo>
                    <a:pt x="245" y="46"/>
                    <a:pt x="240" y="39"/>
                    <a:pt x="233" y="33"/>
                  </a:cubicBezTo>
                  <a:cubicBezTo>
                    <a:pt x="228" y="28"/>
                    <a:pt x="223" y="24"/>
                    <a:pt x="217" y="20"/>
                  </a:cubicBezTo>
                  <a:cubicBezTo>
                    <a:pt x="211" y="16"/>
                    <a:pt x="204" y="13"/>
                    <a:pt x="197" y="10"/>
                  </a:cubicBezTo>
                  <a:cubicBezTo>
                    <a:pt x="192" y="7"/>
                    <a:pt x="187" y="6"/>
                    <a:pt x="180" y="4"/>
                  </a:cubicBezTo>
                  <a:lnTo>
                    <a:pt x="174" y="3"/>
                  </a:lnTo>
                  <a:cubicBezTo>
                    <a:pt x="167" y="1"/>
                    <a:pt x="161" y="0"/>
                    <a:pt x="154" y="0"/>
                  </a:cubicBezTo>
                  <a:cubicBezTo>
                    <a:pt x="152" y="0"/>
                    <a:pt x="149" y="0"/>
                    <a:pt x="147" y="0"/>
                  </a:cubicBezTo>
                  <a:lnTo>
                    <a:pt x="123" y="0"/>
                  </a:lnTo>
                  <a:cubicBezTo>
                    <a:pt x="118" y="0"/>
                    <a:pt x="113" y="1"/>
                    <a:pt x="109" y="1"/>
                  </a:cubicBezTo>
                  <a:cubicBezTo>
                    <a:pt x="102" y="1"/>
                    <a:pt x="96" y="2"/>
                    <a:pt x="90" y="4"/>
                  </a:cubicBezTo>
                  <a:cubicBezTo>
                    <a:pt x="86" y="5"/>
                    <a:pt x="83" y="6"/>
                    <a:pt x="77" y="8"/>
                  </a:cubicBezTo>
                  <a:cubicBezTo>
                    <a:pt x="71" y="10"/>
                    <a:pt x="65" y="13"/>
                    <a:pt x="59" y="16"/>
                  </a:cubicBezTo>
                  <a:cubicBezTo>
                    <a:pt x="55" y="18"/>
                    <a:pt x="52" y="20"/>
                    <a:pt x="48" y="23"/>
                  </a:cubicBezTo>
                  <a:cubicBezTo>
                    <a:pt x="42" y="27"/>
                    <a:pt x="37" y="31"/>
                    <a:pt x="32" y="36"/>
                  </a:cubicBezTo>
                  <a:cubicBezTo>
                    <a:pt x="28" y="40"/>
                    <a:pt x="24" y="45"/>
                    <a:pt x="21" y="50"/>
                  </a:cubicBezTo>
                  <a:cubicBezTo>
                    <a:pt x="18" y="53"/>
                    <a:pt x="16" y="56"/>
                    <a:pt x="14" y="59"/>
                  </a:cubicBezTo>
                  <a:cubicBezTo>
                    <a:pt x="12" y="62"/>
                    <a:pt x="11" y="66"/>
                    <a:pt x="9" y="71"/>
                  </a:cubicBezTo>
                  <a:cubicBezTo>
                    <a:pt x="7" y="75"/>
                    <a:pt x="5" y="80"/>
                    <a:pt x="4" y="84"/>
                  </a:cubicBezTo>
                  <a:cubicBezTo>
                    <a:pt x="2" y="91"/>
                    <a:pt x="1" y="98"/>
                    <a:pt x="1" y="104"/>
                  </a:cubicBezTo>
                  <a:cubicBezTo>
                    <a:pt x="0" y="108"/>
                    <a:pt x="0" y="112"/>
                    <a:pt x="1" y="115"/>
                  </a:cubicBezTo>
                  <a:lnTo>
                    <a:pt x="1" y="118"/>
                  </a:lnTo>
                  <a:cubicBezTo>
                    <a:pt x="1" y="129"/>
                    <a:pt x="1" y="141"/>
                    <a:pt x="4" y="153"/>
                  </a:cubicBezTo>
                  <a:cubicBezTo>
                    <a:pt x="5" y="159"/>
                    <a:pt x="8" y="165"/>
                    <a:pt x="10" y="171"/>
                  </a:cubicBezTo>
                  <a:lnTo>
                    <a:pt x="11" y="174"/>
                  </a:lnTo>
                  <a:cubicBezTo>
                    <a:pt x="15" y="182"/>
                    <a:pt x="21" y="191"/>
                    <a:pt x="29" y="199"/>
                  </a:cubicBezTo>
                  <a:cubicBezTo>
                    <a:pt x="34" y="205"/>
                    <a:pt x="40" y="209"/>
                    <a:pt x="48" y="214"/>
                  </a:cubicBezTo>
                  <a:cubicBezTo>
                    <a:pt x="50" y="215"/>
                    <a:pt x="52" y="216"/>
                    <a:pt x="55" y="218"/>
                  </a:cubicBezTo>
                  <a:lnTo>
                    <a:pt x="59" y="220"/>
                  </a:lnTo>
                  <a:cubicBezTo>
                    <a:pt x="62" y="221"/>
                    <a:pt x="65" y="222"/>
                    <a:pt x="67" y="223"/>
                  </a:cubicBezTo>
                  <a:cubicBezTo>
                    <a:pt x="72" y="227"/>
                    <a:pt x="76" y="229"/>
                    <a:pt x="79" y="230"/>
                  </a:cubicBezTo>
                  <a:lnTo>
                    <a:pt x="88" y="233"/>
                  </a:lnTo>
                  <a:cubicBezTo>
                    <a:pt x="92" y="235"/>
                    <a:pt x="95" y="236"/>
                    <a:pt x="99" y="237"/>
                  </a:cubicBezTo>
                  <a:cubicBezTo>
                    <a:pt x="106" y="238"/>
                    <a:pt x="111" y="238"/>
                    <a:pt x="118" y="238"/>
                  </a:cubicBezTo>
                  <a:lnTo>
                    <a:pt x="126" y="238"/>
                  </a:lnTo>
                  <a:lnTo>
                    <a:pt x="141" y="238"/>
                  </a:lnTo>
                  <a:cubicBezTo>
                    <a:pt x="146" y="238"/>
                    <a:pt x="150" y="238"/>
                    <a:pt x="154" y="238"/>
                  </a:cubicBezTo>
                  <a:cubicBezTo>
                    <a:pt x="160" y="238"/>
                    <a:pt x="165" y="237"/>
                    <a:pt x="172" y="236"/>
                  </a:cubicBezTo>
                  <a:cubicBezTo>
                    <a:pt x="182" y="235"/>
                    <a:pt x="190" y="232"/>
                    <a:pt x="199" y="228"/>
                  </a:cubicBezTo>
                  <a:lnTo>
                    <a:pt x="201" y="227"/>
                  </a:lnTo>
                  <a:cubicBezTo>
                    <a:pt x="206" y="225"/>
                    <a:pt x="210" y="223"/>
                    <a:pt x="216" y="220"/>
                  </a:cubicBezTo>
                  <a:lnTo>
                    <a:pt x="228" y="214"/>
                  </a:lnTo>
                  <a:cubicBezTo>
                    <a:pt x="236" y="210"/>
                    <a:pt x="242" y="206"/>
                    <a:pt x="247" y="201"/>
                  </a:cubicBezTo>
                  <a:cubicBezTo>
                    <a:pt x="250" y="198"/>
                    <a:pt x="252" y="195"/>
                    <a:pt x="255" y="191"/>
                  </a:cubicBezTo>
                  <a:cubicBezTo>
                    <a:pt x="257" y="189"/>
                    <a:pt x="258" y="187"/>
                    <a:pt x="259" y="185"/>
                  </a:cubicBezTo>
                  <a:cubicBezTo>
                    <a:pt x="266" y="175"/>
                    <a:pt x="272" y="164"/>
                    <a:pt x="276" y="152"/>
                  </a:cubicBezTo>
                  <a:cubicBezTo>
                    <a:pt x="279" y="143"/>
                    <a:pt x="280" y="133"/>
                    <a:pt x="279" y="124"/>
                  </a:cubicBezTo>
                  <a:cubicBezTo>
                    <a:pt x="278" y="113"/>
                    <a:pt x="276" y="103"/>
                    <a:pt x="273" y="94"/>
                  </a:cubicBezTo>
                  <a:close/>
                  <a:moveTo>
                    <a:pt x="216" y="129"/>
                  </a:moveTo>
                  <a:cubicBezTo>
                    <a:pt x="216" y="132"/>
                    <a:pt x="215" y="136"/>
                    <a:pt x="214" y="138"/>
                  </a:cubicBezTo>
                  <a:cubicBezTo>
                    <a:pt x="211" y="143"/>
                    <a:pt x="208" y="148"/>
                    <a:pt x="204" y="155"/>
                  </a:cubicBezTo>
                  <a:cubicBezTo>
                    <a:pt x="200" y="157"/>
                    <a:pt x="196" y="160"/>
                    <a:pt x="192" y="162"/>
                  </a:cubicBezTo>
                  <a:lnTo>
                    <a:pt x="186" y="164"/>
                  </a:lnTo>
                  <a:cubicBezTo>
                    <a:pt x="184" y="166"/>
                    <a:pt x="182" y="167"/>
                    <a:pt x="180" y="168"/>
                  </a:cubicBezTo>
                  <a:cubicBezTo>
                    <a:pt x="176" y="169"/>
                    <a:pt x="172" y="171"/>
                    <a:pt x="169" y="172"/>
                  </a:cubicBezTo>
                  <a:cubicBezTo>
                    <a:pt x="165" y="173"/>
                    <a:pt x="162" y="174"/>
                    <a:pt x="159" y="174"/>
                  </a:cubicBezTo>
                  <a:cubicBezTo>
                    <a:pt x="152" y="175"/>
                    <a:pt x="144" y="175"/>
                    <a:pt x="135" y="175"/>
                  </a:cubicBezTo>
                  <a:lnTo>
                    <a:pt x="128" y="175"/>
                  </a:lnTo>
                  <a:cubicBezTo>
                    <a:pt x="122" y="175"/>
                    <a:pt x="117" y="175"/>
                    <a:pt x="113" y="175"/>
                  </a:cubicBezTo>
                  <a:cubicBezTo>
                    <a:pt x="112" y="175"/>
                    <a:pt x="111" y="175"/>
                    <a:pt x="110" y="174"/>
                  </a:cubicBezTo>
                  <a:lnTo>
                    <a:pt x="109" y="174"/>
                  </a:lnTo>
                  <a:cubicBezTo>
                    <a:pt x="107" y="173"/>
                    <a:pt x="106" y="173"/>
                    <a:pt x="104" y="172"/>
                  </a:cubicBezTo>
                  <a:lnTo>
                    <a:pt x="99" y="170"/>
                  </a:lnTo>
                  <a:cubicBezTo>
                    <a:pt x="98" y="170"/>
                    <a:pt x="97" y="169"/>
                    <a:pt x="96" y="169"/>
                  </a:cubicBezTo>
                  <a:cubicBezTo>
                    <a:pt x="95" y="168"/>
                    <a:pt x="93" y="166"/>
                    <a:pt x="90" y="165"/>
                  </a:cubicBezTo>
                  <a:lnTo>
                    <a:pt x="86" y="162"/>
                  </a:lnTo>
                  <a:cubicBezTo>
                    <a:pt x="82" y="161"/>
                    <a:pt x="79" y="159"/>
                    <a:pt x="78" y="158"/>
                  </a:cubicBezTo>
                  <a:cubicBezTo>
                    <a:pt x="76" y="156"/>
                    <a:pt x="74" y="154"/>
                    <a:pt x="73" y="153"/>
                  </a:cubicBezTo>
                  <a:cubicBezTo>
                    <a:pt x="70" y="150"/>
                    <a:pt x="68" y="146"/>
                    <a:pt x="67" y="143"/>
                  </a:cubicBezTo>
                  <a:cubicBezTo>
                    <a:pt x="66" y="140"/>
                    <a:pt x="65" y="138"/>
                    <a:pt x="65" y="136"/>
                  </a:cubicBezTo>
                  <a:cubicBezTo>
                    <a:pt x="64" y="131"/>
                    <a:pt x="64" y="126"/>
                    <a:pt x="64" y="119"/>
                  </a:cubicBezTo>
                  <a:cubicBezTo>
                    <a:pt x="64" y="114"/>
                    <a:pt x="64" y="108"/>
                    <a:pt x="64" y="104"/>
                  </a:cubicBezTo>
                  <a:cubicBezTo>
                    <a:pt x="64" y="102"/>
                    <a:pt x="65" y="99"/>
                    <a:pt x="66" y="97"/>
                  </a:cubicBezTo>
                  <a:cubicBezTo>
                    <a:pt x="67" y="95"/>
                    <a:pt x="68" y="93"/>
                    <a:pt x="69" y="91"/>
                  </a:cubicBezTo>
                  <a:cubicBezTo>
                    <a:pt x="70" y="89"/>
                    <a:pt x="71" y="88"/>
                    <a:pt x="71" y="88"/>
                  </a:cubicBezTo>
                  <a:cubicBezTo>
                    <a:pt x="74" y="84"/>
                    <a:pt x="78" y="80"/>
                    <a:pt x="81" y="78"/>
                  </a:cubicBezTo>
                  <a:lnTo>
                    <a:pt x="87" y="73"/>
                  </a:lnTo>
                  <a:cubicBezTo>
                    <a:pt x="89" y="71"/>
                    <a:pt x="92" y="70"/>
                    <a:pt x="94" y="69"/>
                  </a:cubicBezTo>
                  <a:cubicBezTo>
                    <a:pt x="100" y="67"/>
                    <a:pt x="105" y="65"/>
                    <a:pt x="110" y="64"/>
                  </a:cubicBezTo>
                  <a:cubicBezTo>
                    <a:pt x="118" y="63"/>
                    <a:pt x="125" y="63"/>
                    <a:pt x="133" y="63"/>
                  </a:cubicBezTo>
                  <a:cubicBezTo>
                    <a:pt x="141" y="63"/>
                    <a:pt x="149" y="63"/>
                    <a:pt x="156" y="63"/>
                  </a:cubicBezTo>
                  <a:cubicBezTo>
                    <a:pt x="161" y="64"/>
                    <a:pt x="167" y="65"/>
                    <a:pt x="171" y="67"/>
                  </a:cubicBezTo>
                  <a:cubicBezTo>
                    <a:pt x="173" y="68"/>
                    <a:pt x="176" y="69"/>
                    <a:pt x="178" y="70"/>
                  </a:cubicBezTo>
                  <a:cubicBezTo>
                    <a:pt x="181" y="72"/>
                    <a:pt x="183" y="74"/>
                    <a:pt x="185" y="75"/>
                  </a:cubicBezTo>
                  <a:cubicBezTo>
                    <a:pt x="187" y="77"/>
                    <a:pt x="190" y="79"/>
                    <a:pt x="192" y="81"/>
                  </a:cubicBezTo>
                  <a:cubicBezTo>
                    <a:pt x="193" y="82"/>
                    <a:pt x="195" y="84"/>
                    <a:pt x="197" y="87"/>
                  </a:cubicBezTo>
                  <a:cubicBezTo>
                    <a:pt x="199" y="90"/>
                    <a:pt x="202" y="94"/>
                    <a:pt x="204" y="97"/>
                  </a:cubicBezTo>
                  <a:cubicBezTo>
                    <a:pt x="207" y="102"/>
                    <a:pt x="209" y="106"/>
                    <a:pt x="211" y="110"/>
                  </a:cubicBezTo>
                  <a:lnTo>
                    <a:pt x="213" y="115"/>
                  </a:lnTo>
                  <a:cubicBezTo>
                    <a:pt x="214" y="118"/>
                    <a:pt x="215" y="122"/>
                    <a:pt x="216" y="125"/>
                  </a:cubicBezTo>
                  <a:cubicBezTo>
                    <a:pt x="216" y="127"/>
                    <a:pt x="216" y="129"/>
                    <a:pt x="216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65">
              <a:extLst>
                <a:ext uri="{FF2B5EF4-FFF2-40B4-BE49-F238E27FC236}">
                  <a16:creationId xmlns:a16="http://schemas.microsoft.com/office/drawing/2014/main" id="{048E930C-C146-4FBD-B459-E97321111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50" y="4968875"/>
              <a:ext cx="87313" cy="77788"/>
            </a:xfrm>
            <a:custGeom>
              <a:avLst/>
              <a:gdLst>
                <a:gd name="T0" fmla="*/ 238 w 242"/>
                <a:gd name="T1" fmla="*/ 88 h 216"/>
                <a:gd name="T2" fmla="*/ 221 w 242"/>
                <a:gd name="T3" fmla="*/ 80 h 216"/>
                <a:gd name="T4" fmla="*/ 221 w 242"/>
                <a:gd name="T5" fmla="*/ 80 h 216"/>
                <a:gd name="T6" fmla="*/ 233 w 242"/>
                <a:gd name="T7" fmla="*/ 75 h 216"/>
                <a:gd name="T8" fmla="*/ 217 w 242"/>
                <a:gd name="T9" fmla="*/ 47 h 216"/>
                <a:gd name="T10" fmla="*/ 192 w 242"/>
                <a:gd name="T11" fmla="*/ 23 h 216"/>
                <a:gd name="T12" fmla="*/ 134 w 242"/>
                <a:gd name="T13" fmla="*/ 0 h 216"/>
                <a:gd name="T14" fmla="*/ 103 w 242"/>
                <a:gd name="T15" fmla="*/ 3 h 216"/>
                <a:gd name="T16" fmla="*/ 81 w 242"/>
                <a:gd name="T17" fmla="*/ 9 h 216"/>
                <a:gd name="T18" fmla="*/ 45 w 242"/>
                <a:gd name="T19" fmla="*/ 22 h 216"/>
                <a:gd name="T20" fmla="*/ 2 w 242"/>
                <a:gd name="T21" fmla="*/ 75 h 216"/>
                <a:gd name="T22" fmla="*/ 1 w 242"/>
                <a:gd name="T23" fmla="*/ 117 h 216"/>
                <a:gd name="T24" fmla="*/ 14 w 242"/>
                <a:gd name="T25" fmla="*/ 155 h 216"/>
                <a:gd name="T26" fmla="*/ 50 w 242"/>
                <a:gd name="T27" fmla="*/ 190 h 216"/>
                <a:gd name="T28" fmla="*/ 78 w 242"/>
                <a:gd name="T29" fmla="*/ 205 h 216"/>
                <a:gd name="T30" fmla="*/ 96 w 242"/>
                <a:gd name="T31" fmla="*/ 213 h 216"/>
                <a:gd name="T32" fmla="*/ 112 w 242"/>
                <a:gd name="T33" fmla="*/ 215 h 216"/>
                <a:gd name="T34" fmla="*/ 160 w 242"/>
                <a:gd name="T35" fmla="*/ 210 h 216"/>
                <a:gd name="T36" fmla="*/ 203 w 242"/>
                <a:gd name="T37" fmla="*/ 192 h 216"/>
                <a:gd name="T38" fmla="*/ 231 w 242"/>
                <a:gd name="T39" fmla="*/ 160 h 216"/>
                <a:gd name="T40" fmla="*/ 241 w 242"/>
                <a:gd name="T41" fmla="*/ 114 h 216"/>
                <a:gd name="T42" fmla="*/ 124 w 242"/>
                <a:gd name="T43" fmla="*/ 164 h 216"/>
                <a:gd name="T44" fmla="*/ 114 w 242"/>
                <a:gd name="T45" fmla="*/ 152 h 216"/>
                <a:gd name="T46" fmla="*/ 97 w 242"/>
                <a:gd name="T47" fmla="*/ 145 h 216"/>
                <a:gd name="T48" fmla="*/ 69 w 242"/>
                <a:gd name="T49" fmla="*/ 124 h 216"/>
                <a:gd name="T50" fmla="*/ 64 w 242"/>
                <a:gd name="T51" fmla="*/ 112 h 216"/>
                <a:gd name="T52" fmla="*/ 64 w 242"/>
                <a:gd name="T53" fmla="*/ 90 h 216"/>
                <a:gd name="T54" fmla="*/ 72 w 242"/>
                <a:gd name="T55" fmla="*/ 80 h 216"/>
                <a:gd name="T56" fmla="*/ 100 w 242"/>
                <a:gd name="T57" fmla="*/ 69 h 216"/>
                <a:gd name="T58" fmla="*/ 138 w 242"/>
                <a:gd name="T59" fmla="*/ 64 h 216"/>
                <a:gd name="T60" fmla="*/ 150 w 242"/>
                <a:gd name="T61" fmla="*/ 70 h 216"/>
                <a:gd name="T62" fmla="*/ 168 w 242"/>
                <a:gd name="T63" fmla="*/ 87 h 216"/>
                <a:gd name="T64" fmla="*/ 177 w 242"/>
                <a:gd name="T65" fmla="*/ 105 h 216"/>
                <a:gd name="T66" fmla="*/ 178 w 242"/>
                <a:gd name="T67" fmla="*/ 119 h 216"/>
                <a:gd name="T68" fmla="*/ 171 w 242"/>
                <a:gd name="T69" fmla="*/ 135 h 216"/>
                <a:gd name="T70" fmla="*/ 162 w 242"/>
                <a:gd name="T71" fmla="*/ 143 h 216"/>
                <a:gd name="T72" fmla="*/ 135 w 242"/>
                <a:gd name="T73" fmla="*/ 151 h 216"/>
                <a:gd name="T74" fmla="*/ 124 w 242"/>
                <a:gd name="T75" fmla="*/ 16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2" h="216">
                  <a:moveTo>
                    <a:pt x="240" y="99"/>
                  </a:moveTo>
                  <a:cubicBezTo>
                    <a:pt x="239" y="96"/>
                    <a:pt x="239" y="92"/>
                    <a:pt x="238" y="88"/>
                  </a:cubicBezTo>
                  <a:cubicBezTo>
                    <a:pt x="237" y="84"/>
                    <a:pt x="235" y="81"/>
                    <a:pt x="234" y="77"/>
                  </a:cubicBezTo>
                  <a:lnTo>
                    <a:pt x="221" y="80"/>
                  </a:lnTo>
                  <a:lnTo>
                    <a:pt x="221" y="80"/>
                  </a:lnTo>
                  <a:lnTo>
                    <a:pt x="221" y="80"/>
                  </a:lnTo>
                  <a:lnTo>
                    <a:pt x="233" y="75"/>
                  </a:lnTo>
                  <a:lnTo>
                    <a:pt x="233" y="75"/>
                  </a:lnTo>
                  <a:cubicBezTo>
                    <a:pt x="231" y="69"/>
                    <a:pt x="228" y="64"/>
                    <a:pt x="225" y="58"/>
                  </a:cubicBezTo>
                  <a:cubicBezTo>
                    <a:pt x="223" y="54"/>
                    <a:pt x="220" y="51"/>
                    <a:pt x="217" y="47"/>
                  </a:cubicBezTo>
                  <a:lnTo>
                    <a:pt x="215" y="44"/>
                  </a:lnTo>
                  <a:cubicBezTo>
                    <a:pt x="209" y="37"/>
                    <a:pt x="202" y="30"/>
                    <a:pt x="192" y="23"/>
                  </a:cubicBezTo>
                  <a:cubicBezTo>
                    <a:pt x="186" y="18"/>
                    <a:pt x="180" y="13"/>
                    <a:pt x="174" y="10"/>
                  </a:cubicBezTo>
                  <a:cubicBezTo>
                    <a:pt x="162" y="3"/>
                    <a:pt x="149" y="0"/>
                    <a:pt x="134" y="0"/>
                  </a:cubicBezTo>
                  <a:lnTo>
                    <a:pt x="130" y="0"/>
                  </a:lnTo>
                  <a:cubicBezTo>
                    <a:pt x="121" y="1"/>
                    <a:pt x="112" y="1"/>
                    <a:pt x="103" y="3"/>
                  </a:cubicBezTo>
                  <a:cubicBezTo>
                    <a:pt x="97" y="4"/>
                    <a:pt x="90" y="6"/>
                    <a:pt x="84" y="8"/>
                  </a:cubicBezTo>
                  <a:lnTo>
                    <a:pt x="81" y="9"/>
                  </a:lnTo>
                  <a:cubicBezTo>
                    <a:pt x="72" y="11"/>
                    <a:pt x="64" y="14"/>
                    <a:pt x="56" y="17"/>
                  </a:cubicBezTo>
                  <a:cubicBezTo>
                    <a:pt x="52" y="19"/>
                    <a:pt x="48" y="20"/>
                    <a:pt x="45" y="22"/>
                  </a:cubicBezTo>
                  <a:cubicBezTo>
                    <a:pt x="36" y="28"/>
                    <a:pt x="28" y="34"/>
                    <a:pt x="21" y="41"/>
                  </a:cubicBezTo>
                  <a:cubicBezTo>
                    <a:pt x="12" y="51"/>
                    <a:pt x="6" y="62"/>
                    <a:pt x="2" y="75"/>
                  </a:cubicBezTo>
                  <a:cubicBezTo>
                    <a:pt x="0" y="83"/>
                    <a:pt x="0" y="91"/>
                    <a:pt x="0" y="100"/>
                  </a:cubicBezTo>
                  <a:cubicBezTo>
                    <a:pt x="0" y="106"/>
                    <a:pt x="1" y="111"/>
                    <a:pt x="1" y="117"/>
                  </a:cubicBezTo>
                  <a:cubicBezTo>
                    <a:pt x="2" y="125"/>
                    <a:pt x="4" y="132"/>
                    <a:pt x="6" y="138"/>
                  </a:cubicBezTo>
                  <a:cubicBezTo>
                    <a:pt x="8" y="144"/>
                    <a:pt x="11" y="149"/>
                    <a:pt x="14" y="155"/>
                  </a:cubicBezTo>
                  <a:cubicBezTo>
                    <a:pt x="19" y="163"/>
                    <a:pt x="25" y="169"/>
                    <a:pt x="31" y="175"/>
                  </a:cubicBezTo>
                  <a:cubicBezTo>
                    <a:pt x="37" y="180"/>
                    <a:pt x="43" y="185"/>
                    <a:pt x="50" y="190"/>
                  </a:cubicBezTo>
                  <a:cubicBezTo>
                    <a:pt x="54" y="193"/>
                    <a:pt x="58" y="195"/>
                    <a:pt x="62" y="198"/>
                  </a:cubicBezTo>
                  <a:cubicBezTo>
                    <a:pt x="67" y="201"/>
                    <a:pt x="72" y="203"/>
                    <a:pt x="78" y="205"/>
                  </a:cubicBezTo>
                  <a:cubicBezTo>
                    <a:pt x="80" y="206"/>
                    <a:pt x="83" y="208"/>
                    <a:pt x="87" y="209"/>
                  </a:cubicBezTo>
                  <a:cubicBezTo>
                    <a:pt x="90" y="211"/>
                    <a:pt x="93" y="212"/>
                    <a:pt x="96" y="213"/>
                  </a:cubicBezTo>
                  <a:cubicBezTo>
                    <a:pt x="99" y="214"/>
                    <a:pt x="102" y="214"/>
                    <a:pt x="107" y="215"/>
                  </a:cubicBezTo>
                  <a:cubicBezTo>
                    <a:pt x="109" y="215"/>
                    <a:pt x="110" y="215"/>
                    <a:pt x="112" y="215"/>
                  </a:cubicBezTo>
                  <a:cubicBezTo>
                    <a:pt x="117" y="215"/>
                    <a:pt x="124" y="215"/>
                    <a:pt x="130" y="214"/>
                  </a:cubicBezTo>
                  <a:cubicBezTo>
                    <a:pt x="140" y="214"/>
                    <a:pt x="151" y="212"/>
                    <a:pt x="160" y="210"/>
                  </a:cubicBezTo>
                  <a:cubicBezTo>
                    <a:pt x="172" y="208"/>
                    <a:pt x="183" y="203"/>
                    <a:pt x="193" y="198"/>
                  </a:cubicBezTo>
                  <a:cubicBezTo>
                    <a:pt x="196" y="197"/>
                    <a:pt x="199" y="195"/>
                    <a:pt x="203" y="192"/>
                  </a:cubicBezTo>
                  <a:cubicBezTo>
                    <a:pt x="207" y="189"/>
                    <a:pt x="212" y="185"/>
                    <a:pt x="216" y="180"/>
                  </a:cubicBezTo>
                  <a:cubicBezTo>
                    <a:pt x="222" y="174"/>
                    <a:pt x="227" y="167"/>
                    <a:pt x="231" y="160"/>
                  </a:cubicBezTo>
                  <a:cubicBezTo>
                    <a:pt x="235" y="153"/>
                    <a:pt x="237" y="144"/>
                    <a:pt x="239" y="134"/>
                  </a:cubicBezTo>
                  <a:cubicBezTo>
                    <a:pt x="241" y="127"/>
                    <a:pt x="241" y="120"/>
                    <a:pt x="241" y="114"/>
                  </a:cubicBezTo>
                  <a:cubicBezTo>
                    <a:pt x="241" y="109"/>
                    <a:pt x="240" y="104"/>
                    <a:pt x="240" y="99"/>
                  </a:cubicBezTo>
                  <a:close/>
                  <a:moveTo>
                    <a:pt x="124" y="164"/>
                  </a:moveTo>
                  <a:lnTo>
                    <a:pt x="120" y="151"/>
                  </a:lnTo>
                  <a:cubicBezTo>
                    <a:pt x="118" y="152"/>
                    <a:pt x="116" y="152"/>
                    <a:pt x="114" y="152"/>
                  </a:cubicBezTo>
                  <a:cubicBezTo>
                    <a:pt x="111" y="149"/>
                    <a:pt x="107" y="147"/>
                    <a:pt x="102" y="146"/>
                  </a:cubicBezTo>
                  <a:cubicBezTo>
                    <a:pt x="100" y="146"/>
                    <a:pt x="98" y="145"/>
                    <a:pt x="97" y="145"/>
                  </a:cubicBezTo>
                  <a:cubicBezTo>
                    <a:pt x="92" y="142"/>
                    <a:pt x="86" y="139"/>
                    <a:pt x="82" y="135"/>
                  </a:cubicBezTo>
                  <a:cubicBezTo>
                    <a:pt x="77" y="132"/>
                    <a:pt x="73" y="127"/>
                    <a:pt x="69" y="124"/>
                  </a:cubicBezTo>
                  <a:cubicBezTo>
                    <a:pt x="68" y="122"/>
                    <a:pt x="67" y="120"/>
                    <a:pt x="66" y="119"/>
                  </a:cubicBezTo>
                  <a:cubicBezTo>
                    <a:pt x="65" y="116"/>
                    <a:pt x="65" y="114"/>
                    <a:pt x="64" y="112"/>
                  </a:cubicBezTo>
                  <a:cubicBezTo>
                    <a:pt x="63" y="104"/>
                    <a:pt x="63" y="96"/>
                    <a:pt x="63" y="92"/>
                  </a:cubicBezTo>
                  <a:cubicBezTo>
                    <a:pt x="64" y="90"/>
                    <a:pt x="64" y="89"/>
                    <a:pt x="64" y="90"/>
                  </a:cubicBezTo>
                  <a:cubicBezTo>
                    <a:pt x="64" y="88"/>
                    <a:pt x="65" y="87"/>
                    <a:pt x="65" y="88"/>
                  </a:cubicBezTo>
                  <a:cubicBezTo>
                    <a:pt x="67" y="85"/>
                    <a:pt x="70" y="82"/>
                    <a:pt x="72" y="80"/>
                  </a:cubicBezTo>
                  <a:cubicBezTo>
                    <a:pt x="75" y="78"/>
                    <a:pt x="79" y="76"/>
                    <a:pt x="82" y="74"/>
                  </a:cubicBezTo>
                  <a:cubicBezTo>
                    <a:pt x="87" y="72"/>
                    <a:pt x="93" y="71"/>
                    <a:pt x="100" y="69"/>
                  </a:cubicBezTo>
                  <a:cubicBezTo>
                    <a:pt x="106" y="67"/>
                    <a:pt x="112" y="66"/>
                    <a:pt x="117" y="64"/>
                  </a:cubicBezTo>
                  <a:cubicBezTo>
                    <a:pt x="126" y="63"/>
                    <a:pt x="133" y="63"/>
                    <a:pt x="138" y="64"/>
                  </a:cubicBezTo>
                  <a:cubicBezTo>
                    <a:pt x="140" y="64"/>
                    <a:pt x="141" y="64"/>
                    <a:pt x="141" y="64"/>
                  </a:cubicBezTo>
                  <a:cubicBezTo>
                    <a:pt x="145" y="66"/>
                    <a:pt x="148" y="68"/>
                    <a:pt x="150" y="70"/>
                  </a:cubicBezTo>
                  <a:cubicBezTo>
                    <a:pt x="154" y="73"/>
                    <a:pt x="157" y="76"/>
                    <a:pt x="161" y="79"/>
                  </a:cubicBezTo>
                  <a:cubicBezTo>
                    <a:pt x="164" y="82"/>
                    <a:pt x="166" y="85"/>
                    <a:pt x="168" y="87"/>
                  </a:cubicBezTo>
                  <a:cubicBezTo>
                    <a:pt x="171" y="90"/>
                    <a:pt x="172" y="93"/>
                    <a:pt x="174" y="96"/>
                  </a:cubicBezTo>
                  <a:cubicBezTo>
                    <a:pt x="175" y="98"/>
                    <a:pt x="176" y="101"/>
                    <a:pt x="177" y="105"/>
                  </a:cubicBezTo>
                  <a:cubicBezTo>
                    <a:pt x="177" y="106"/>
                    <a:pt x="177" y="108"/>
                    <a:pt x="178" y="109"/>
                  </a:cubicBezTo>
                  <a:cubicBezTo>
                    <a:pt x="178" y="113"/>
                    <a:pt x="178" y="116"/>
                    <a:pt x="178" y="119"/>
                  </a:cubicBezTo>
                  <a:cubicBezTo>
                    <a:pt x="177" y="123"/>
                    <a:pt x="176" y="127"/>
                    <a:pt x="176" y="129"/>
                  </a:cubicBezTo>
                  <a:cubicBezTo>
                    <a:pt x="174" y="131"/>
                    <a:pt x="173" y="134"/>
                    <a:pt x="171" y="135"/>
                  </a:cubicBezTo>
                  <a:cubicBezTo>
                    <a:pt x="170" y="137"/>
                    <a:pt x="168" y="139"/>
                    <a:pt x="167" y="140"/>
                  </a:cubicBezTo>
                  <a:cubicBezTo>
                    <a:pt x="166" y="141"/>
                    <a:pt x="164" y="142"/>
                    <a:pt x="162" y="143"/>
                  </a:cubicBezTo>
                  <a:cubicBezTo>
                    <a:pt x="161" y="144"/>
                    <a:pt x="160" y="144"/>
                    <a:pt x="159" y="145"/>
                  </a:cubicBezTo>
                  <a:cubicBezTo>
                    <a:pt x="152" y="147"/>
                    <a:pt x="144" y="149"/>
                    <a:pt x="135" y="151"/>
                  </a:cubicBezTo>
                  <a:cubicBezTo>
                    <a:pt x="131" y="151"/>
                    <a:pt x="127" y="151"/>
                    <a:pt x="124" y="151"/>
                  </a:cubicBezTo>
                  <a:lnTo>
                    <a:pt x="124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66">
              <a:extLst>
                <a:ext uri="{FF2B5EF4-FFF2-40B4-BE49-F238E27FC236}">
                  <a16:creationId xmlns:a16="http://schemas.microsoft.com/office/drawing/2014/main" id="{44069DBD-C02F-4E4F-B71B-E45247480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600" y="3846513"/>
              <a:ext cx="1004888" cy="820737"/>
            </a:xfrm>
            <a:custGeom>
              <a:avLst/>
              <a:gdLst>
                <a:gd name="T0" fmla="*/ 2676 w 2791"/>
                <a:gd name="T1" fmla="*/ 724 h 2282"/>
                <a:gd name="T2" fmla="*/ 2544 w 2791"/>
                <a:gd name="T3" fmla="*/ 502 h 2282"/>
                <a:gd name="T4" fmla="*/ 2401 w 2791"/>
                <a:gd name="T5" fmla="*/ 283 h 2282"/>
                <a:gd name="T6" fmla="*/ 2146 w 2791"/>
                <a:gd name="T7" fmla="*/ 31 h 2282"/>
                <a:gd name="T8" fmla="*/ 1901 w 2791"/>
                <a:gd name="T9" fmla="*/ 1 h 2282"/>
                <a:gd name="T10" fmla="*/ 1646 w 2791"/>
                <a:gd name="T11" fmla="*/ 102 h 2282"/>
                <a:gd name="T12" fmla="*/ 1497 w 2791"/>
                <a:gd name="T13" fmla="*/ 249 h 2282"/>
                <a:gd name="T14" fmla="*/ 1091 w 2791"/>
                <a:gd name="T15" fmla="*/ 73 h 2282"/>
                <a:gd name="T16" fmla="*/ 727 w 2791"/>
                <a:gd name="T17" fmla="*/ 185 h 2282"/>
                <a:gd name="T18" fmla="*/ 564 w 2791"/>
                <a:gd name="T19" fmla="*/ 314 h 2282"/>
                <a:gd name="T20" fmla="*/ 426 w 2791"/>
                <a:gd name="T21" fmla="*/ 676 h 2282"/>
                <a:gd name="T22" fmla="*/ 264 w 2791"/>
                <a:gd name="T23" fmla="*/ 764 h 2282"/>
                <a:gd name="T24" fmla="*/ 30 w 2791"/>
                <a:gd name="T25" fmla="*/ 1005 h 2282"/>
                <a:gd name="T26" fmla="*/ 6 w 2791"/>
                <a:gd name="T27" fmla="*/ 1311 h 2282"/>
                <a:gd name="T28" fmla="*/ 169 w 2791"/>
                <a:gd name="T29" fmla="*/ 1578 h 2282"/>
                <a:gd name="T30" fmla="*/ 269 w 2791"/>
                <a:gd name="T31" fmla="*/ 1932 h 2282"/>
                <a:gd name="T32" fmla="*/ 423 w 2791"/>
                <a:gd name="T33" fmla="*/ 2072 h 2282"/>
                <a:gd name="T34" fmla="*/ 729 w 2791"/>
                <a:gd name="T35" fmla="*/ 2171 h 2282"/>
                <a:gd name="T36" fmla="*/ 1030 w 2791"/>
                <a:gd name="T37" fmla="*/ 2152 h 2282"/>
                <a:gd name="T38" fmla="*/ 1265 w 2791"/>
                <a:gd name="T39" fmla="*/ 2264 h 2282"/>
                <a:gd name="T40" fmla="*/ 1688 w 2791"/>
                <a:gd name="T41" fmla="*/ 2205 h 2282"/>
                <a:gd name="T42" fmla="*/ 1844 w 2791"/>
                <a:gd name="T43" fmla="*/ 2087 h 2282"/>
                <a:gd name="T44" fmla="*/ 2071 w 2791"/>
                <a:gd name="T45" fmla="*/ 2062 h 2282"/>
                <a:gd name="T46" fmla="*/ 2440 w 2791"/>
                <a:gd name="T47" fmla="*/ 1950 h 2282"/>
                <a:gd name="T48" fmla="*/ 2559 w 2791"/>
                <a:gd name="T49" fmla="*/ 1713 h 2282"/>
                <a:gd name="T50" fmla="*/ 2704 w 2791"/>
                <a:gd name="T51" fmla="*/ 1555 h 2282"/>
                <a:gd name="T52" fmla="*/ 2694 w 2791"/>
                <a:gd name="T53" fmla="*/ 1277 h 2282"/>
                <a:gd name="T54" fmla="*/ 2775 w 2791"/>
                <a:gd name="T55" fmla="*/ 1138 h 2282"/>
                <a:gd name="T56" fmla="*/ 2604 w 2791"/>
                <a:gd name="T57" fmla="*/ 1328 h 2282"/>
                <a:gd name="T58" fmla="*/ 2662 w 2791"/>
                <a:gd name="T59" fmla="*/ 1505 h 2282"/>
                <a:gd name="T60" fmla="*/ 2496 w 2791"/>
                <a:gd name="T61" fmla="*/ 1705 h 2282"/>
                <a:gd name="T62" fmla="*/ 2395 w 2791"/>
                <a:gd name="T63" fmla="*/ 1906 h 2282"/>
                <a:gd name="T64" fmla="*/ 2021 w 2791"/>
                <a:gd name="T65" fmla="*/ 1979 h 2282"/>
                <a:gd name="T66" fmla="*/ 1867 w 2791"/>
                <a:gd name="T67" fmla="*/ 1942 h 2282"/>
                <a:gd name="T68" fmla="*/ 1742 w 2791"/>
                <a:gd name="T69" fmla="*/ 2099 h 2282"/>
                <a:gd name="T70" fmla="*/ 1500 w 2791"/>
                <a:gd name="T71" fmla="*/ 2209 h 2282"/>
                <a:gd name="T72" fmla="*/ 1128 w 2791"/>
                <a:gd name="T73" fmla="*/ 2111 h 2282"/>
                <a:gd name="T74" fmla="*/ 985 w 2791"/>
                <a:gd name="T75" fmla="*/ 2062 h 2282"/>
                <a:gd name="T76" fmla="*/ 831 w 2791"/>
                <a:gd name="T77" fmla="*/ 2154 h 2282"/>
                <a:gd name="T78" fmla="*/ 693 w 2791"/>
                <a:gd name="T79" fmla="*/ 1976 h 2282"/>
                <a:gd name="T80" fmla="*/ 396 w 2791"/>
                <a:gd name="T81" fmla="*/ 1978 h 2282"/>
                <a:gd name="T82" fmla="*/ 231 w 2791"/>
                <a:gd name="T83" fmla="*/ 1724 h 2282"/>
                <a:gd name="T84" fmla="*/ 226 w 2791"/>
                <a:gd name="T85" fmla="*/ 1475 h 2282"/>
                <a:gd name="T86" fmla="*/ 69 w 2791"/>
                <a:gd name="T87" fmla="*/ 1304 h 2282"/>
                <a:gd name="T88" fmla="*/ 97 w 2791"/>
                <a:gd name="T89" fmla="*/ 1010 h 2282"/>
                <a:gd name="T90" fmla="*/ 255 w 2791"/>
                <a:gd name="T91" fmla="*/ 839 h 2282"/>
                <a:gd name="T92" fmla="*/ 389 w 2791"/>
                <a:gd name="T93" fmla="*/ 762 h 2282"/>
                <a:gd name="T94" fmla="*/ 487 w 2791"/>
                <a:gd name="T95" fmla="*/ 517 h 2282"/>
                <a:gd name="T96" fmla="*/ 668 w 2791"/>
                <a:gd name="T97" fmla="*/ 305 h 2282"/>
                <a:gd name="T98" fmla="*/ 997 w 2791"/>
                <a:gd name="T99" fmla="*/ 146 h 2282"/>
                <a:gd name="T100" fmla="*/ 1301 w 2791"/>
                <a:gd name="T101" fmla="*/ 143 h 2282"/>
                <a:gd name="T102" fmla="*/ 1494 w 2791"/>
                <a:gd name="T103" fmla="*/ 334 h 2282"/>
                <a:gd name="T104" fmla="*/ 1684 w 2791"/>
                <a:gd name="T105" fmla="*/ 152 h 2282"/>
                <a:gd name="T106" fmla="*/ 1939 w 2791"/>
                <a:gd name="T107" fmla="*/ 63 h 2282"/>
                <a:gd name="T108" fmla="*/ 2177 w 2791"/>
                <a:gd name="T109" fmla="*/ 118 h 2282"/>
                <a:gd name="T110" fmla="*/ 2364 w 2791"/>
                <a:gd name="T111" fmla="*/ 380 h 2282"/>
                <a:gd name="T112" fmla="*/ 2467 w 2791"/>
                <a:gd name="T113" fmla="*/ 570 h 2282"/>
                <a:gd name="T114" fmla="*/ 2562 w 2791"/>
                <a:gd name="T115" fmla="*/ 741 h 2282"/>
                <a:gd name="T116" fmla="*/ 2723 w 2791"/>
                <a:gd name="T117" fmla="*/ 952 h 2282"/>
                <a:gd name="T118" fmla="*/ 2623 w 2791"/>
                <a:gd name="T119" fmla="*/ 1242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91" h="2282">
                  <a:moveTo>
                    <a:pt x="2790" y="1028"/>
                  </a:moveTo>
                  <a:cubicBezTo>
                    <a:pt x="2790" y="1002"/>
                    <a:pt x="2789" y="975"/>
                    <a:pt x="2786" y="948"/>
                  </a:cubicBezTo>
                  <a:cubicBezTo>
                    <a:pt x="2786" y="942"/>
                    <a:pt x="2785" y="935"/>
                    <a:pt x="2784" y="929"/>
                  </a:cubicBezTo>
                  <a:lnTo>
                    <a:pt x="2783" y="922"/>
                  </a:lnTo>
                  <a:cubicBezTo>
                    <a:pt x="2782" y="915"/>
                    <a:pt x="2781" y="907"/>
                    <a:pt x="2779" y="900"/>
                  </a:cubicBezTo>
                  <a:cubicBezTo>
                    <a:pt x="2778" y="893"/>
                    <a:pt x="2776" y="886"/>
                    <a:pt x="2774" y="880"/>
                  </a:cubicBezTo>
                  <a:lnTo>
                    <a:pt x="2772" y="872"/>
                  </a:lnTo>
                  <a:cubicBezTo>
                    <a:pt x="2769" y="865"/>
                    <a:pt x="2767" y="857"/>
                    <a:pt x="2764" y="850"/>
                  </a:cubicBezTo>
                  <a:cubicBezTo>
                    <a:pt x="2760" y="838"/>
                    <a:pt x="2756" y="829"/>
                    <a:pt x="2751" y="819"/>
                  </a:cubicBezTo>
                  <a:lnTo>
                    <a:pt x="2735" y="790"/>
                  </a:lnTo>
                  <a:cubicBezTo>
                    <a:pt x="2729" y="780"/>
                    <a:pt x="2724" y="771"/>
                    <a:pt x="2719" y="764"/>
                  </a:cubicBezTo>
                  <a:cubicBezTo>
                    <a:pt x="2715" y="759"/>
                    <a:pt x="2711" y="755"/>
                    <a:pt x="2708" y="750"/>
                  </a:cubicBezTo>
                  <a:cubicBezTo>
                    <a:pt x="2703" y="744"/>
                    <a:pt x="2697" y="737"/>
                    <a:pt x="2689" y="732"/>
                  </a:cubicBezTo>
                  <a:cubicBezTo>
                    <a:pt x="2685" y="729"/>
                    <a:pt x="2681" y="726"/>
                    <a:pt x="2676" y="724"/>
                  </a:cubicBezTo>
                  <a:cubicBezTo>
                    <a:pt x="2664" y="718"/>
                    <a:pt x="2654" y="714"/>
                    <a:pt x="2643" y="711"/>
                  </a:cubicBezTo>
                  <a:cubicBezTo>
                    <a:pt x="2639" y="709"/>
                    <a:pt x="2635" y="708"/>
                    <a:pt x="2630" y="707"/>
                  </a:cubicBezTo>
                  <a:cubicBezTo>
                    <a:pt x="2631" y="704"/>
                    <a:pt x="2632" y="701"/>
                    <a:pt x="2633" y="699"/>
                  </a:cubicBezTo>
                  <a:cubicBezTo>
                    <a:pt x="2638" y="684"/>
                    <a:pt x="2640" y="669"/>
                    <a:pt x="2640" y="654"/>
                  </a:cubicBezTo>
                  <a:cubicBezTo>
                    <a:pt x="2640" y="648"/>
                    <a:pt x="2640" y="642"/>
                    <a:pt x="2639" y="634"/>
                  </a:cubicBezTo>
                  <a:cubicBezTo>
                    <a:pt x="2639" y="629"/>
                    <a:pt x="2639" y="625"/>
                    <a:pt x="2638" y="618"/>
                  </a:cubicBezTo>
                  <a:cubicBezTo>
                    <a:pt x="2637" y="610"/>
                    <a:pt x="2636" y="602"/>
                    <a:pt x="2634" y="594"/>
                  </a:cubicBezTo>
                  <a:cubicBezTo>
                    <a:pt x="2633" y="587"/>
                    <a:pt x="2630" y="581"/>
                    <a:pt x="2628" y="576"/>
                  </a:cubicBezTo>
                  <a:lnTo>
                    <a:pt x="2626" y="573"/>
                  </a:lnTo>
                  <a:cubicBezTo>
                    <a:pt x="2622" y="563"/>
                    <a:pt x="2616" y="554"/>
                    <a:pt x="2611" y="546"/>
                  </a:cubicBezTo>
                  <a:cubicBezTo>
                    <a:pt x="2606" y="539"/>
                    <a:pt x="2601" y="533"/>
                    <a:pt x="2595" y="528"/>
                  </a:cubicBezTo>
                  <a:cubicBezTo>
                    <a:pt x="2590" y="523"/>
                    <a:pt x="2584" y="519"/>
                    <a:pt x="2576" y="514"/>
                  </a:cubicBezTo>
                  <a:cubicBezTo>
                    <a:pt x="2570" y="511"/>
                    <a:pt x="2564" y="508"/>
                    <a:pt x="2557" y="505"/>
                  </a:cubicBezTo>
                  <a:cubicBezTo>
                    <a:pt x="2552" y="504"/>
                    <a:pt x="2548" y="503"/>
                    <a:pt x="2544" y="502"/>
                  </a:cubicBezTo>
                  <a:lnTo>
                    <a:pt x="2541" y="502"/>
                  </a:lnTo>
                  <a:cubicBezTo>
                    <a:pt x="2535" y="501"/>
                    <a:pt x="2529" y="500"/>
                    <a:pt x="2523" y="500"/>
                  </a:cubicBezTo>
                  <a:cubicBezTo>
                    <a:pt x="2519" y="500"/>
                    <a:pt x="2515" y="500"/>
                    <a:pt x="2512" y="500"/>
                  </a:cubicBezTo>
                  <a:lnTo>
                    <a:pt x="2508" y="500"/>
                  </a:lnTo>
                  <a:cubicBezTo>
                    <a:pt x="2496" y="501"/>
                    <a:pt x="2484" y="503"/>
                    <a:pt x="2471" y="505"/>
                  </a:cubicBezTo>
                  <a:cubicBezTo>
                    <a:pt x="2458" y="507"/>
                    <a:pt x="2445" y="511"/>
                    <a:pt x="2434" y="515"/>
                  </a:cubicBezTo>
                  <a:cubicBezTo>
                    <a:pt x="2434" y="507"/>
                    <a:pt x="2434" y="500"/>
                    <a:pt x="2434" y="492"/>
                  </a:cubicBezTo>
                  <a:lnTo>
                    <a:pt x="2434" y="486"/>
                  </a:lnTo>
                  <a:cubicBezTo>
                    <a:pt x="2434" y="459"/>
                    <a:pt x="2434" y="431"/>
                    <a:pt x="2431" y="404"/>
                  </a:cubicBezTo>
                  <a:cubicBezTo>
                    <a:pt x="2430" y="388"/>
                    <a:pt x="2427" y="373"/>
                    <a:pt x="2424" y="357"/>
                  </a:cubicBezTo>
                  <a:cubicBezTo>
                    <a:pt x="2422" y="344"/>
                    <a:pt x="2419" y="332"/>
                    <a:pt x="2414" y="318"/>
                  </a:cubicBezTo>
                  <a:cubicBezTo>
                    <a:pt x="2412" y="311"/>
                    <a:pt x="2409" y="304"/>
                    <a:pt x="2407" y="297"/>
                  </a:cubicBezTo>
                  <a:cubicBezTo>
                    <a:pt x="2406" y="293"/>
                    <a:pt x="2404" y="290"/>
                    <a:pt x="2403" y="287"/>
                  </a:cubicBezTo>
                  <a:lnTo>
                    <a:pt x="2401" y="283"/>
                  </a:lnTo>
                  <a:cubicBezTo>
                    <a:pt x="2400" y="279"/>
                    <a:pt x="2398" y="276"/>
                    <a:pt x="2396" y="272"/>
                  </a:cubicBezTo>
                  <a:cubicBezTo>
                    <a:pt x="2391" y="260"/>
                    <a:pt x="2385" y="248"/>
                    <a:pt x="2379" y="236"/>
                  </a:cubicBezTo>
                  <a:cubicBezTo>
                    <a:pt x="2376" y="230"/>
                    <a:pt x="2372" y="224"/>
                    <a:pt x="2369" y="218"/>
                  </a:cubicBezTo>
                  <a:lnTo>
                    <a:pt x="2352" y="189"/>
                  </a:lnTo>
                  <a:cubicBezTo>
                    <a:pt x="2349" y="185"/>
                    <a:pt x="2346" y="181"/>
                    <a:pt x="2342" y="176"/>
                  </a:cubicBezTo>
                  <a:lnTo>
                    <a:pt x="2336" y="168"/>
                  </a:lnTo>
                  <a:cubicBezTo>
                    <a:pt x="2331" y="162"/>
                    <a:pt x="2326" y="156"/>
                    <a:pt x="2320" y="150"/>
                  </a:cubicBezTo>
                  <a:cubicBezTo>
                    <a:pt x="2312" y="140"/>
                    <a:pt x="2302" y="132"/>
                    <a:pt x="2293" y="124"/>
                  </a:cubicBezTo>
                  <a:lnTo>
                    <a:pt x="2289" y="121"/>
                  </a:lnTo>
                  <a:cubicBezTo>
                    <a:pt x="2277" y="111"/>
                    <a:pt x="2264" y="102"/>
                    <a:pt x="2251" y="93"/>
                  </a:cubicBezTo>
                  <a:cubicBezTo>
                    <a:pt x="2239" y="84"/>
                    <a:pt x="2227" y="75"/>
                    <a:pt x="2214" y="67"/>
                  </a:cubicBezTo>
                  <a:cubicBezTo>
                    <a:pt x="2202" y="59"/>
                    <a:pt x="2190" y="52"/>
                    <a:pt x="2179" y="47"/>
                  </a:cubicBezTo>
                  <a:cubicBezTo>
                    <a:pt x="2173" y="43"/>
                    <a:pt x="2166" y="40"/>
                    <a:pt x="2159" y="37"/>
                  </a:cubicBezTo>
                  <a:cubicBezTo>
                    <a:pt x="2155" y="35"/>
                    <a:pt x="2151" y="33"/>
                    <a:pt x="2146" y="31"/>
                  </a:cubicBezTo>
                  <a:cubicBezTo>
                    <a:pt x="2141" y="29"/>
                    <a:pt x="2137" y="27"/>
                    <a:pt x="2131" y="25"/>
                  </a:cubicBezTo>
                  <a:cubicBezTo>
                    <a:pt x="2126" y="23"/>
                    <a:pt x="2120" y="22"/>
                    <a:pt x="2114" y="20"/>
                  </a:cubicBezTo>
                  <a:cubicBezTo>
                    <a:pt x="2104" y="18"/>
                    <a:pt x="2095" y="17"/>
                    <a:pt x="2086" y="16"/>
                  </a:cubicBezTo>
                  <a:cubicBezTo>
                    <a:pt x="2078" y="14"/>
                    <a:pt x="2070" y="13"/>
                    <a:pt x="2063" y="12"/>
                  </a:cubicBezTo>
                  <a:lnTo>
                    <a:pt x="2059" y="11"/>
                  </a:lnTo>
                  <a:cubicBezTo>
                    <a:pt x="2053" y="10"/>
                    <a:pt x="2048" y="8"/>
                    <a:pt x="2042" y="7"/>
                  </a:cubicBezTo>
                  <a:cubicBezTo>
                    <a:pt x="2033" y="6"/>
                    <a:pt x="2025" y="4"/>
                    <a:pt x="2017" y="3"/>
                  </a:cubicBezTo>
                  <a:lnTo>
                    <a:pt x="2014" y="3"/>
                  </a:lnTo>
                  <a:cubicBezTo>
                    <a:pt x="2011" y="2"/>
                    <a:pt x="2008" y="2"/>
                    <a:pt x="2005" y="2"/>
                  </a:cubicBezTo>
                  <a:lnTo>
                    <a:pt x="1992" y="1"/>
                  </a:lnTo>
                  <a:cubicBezTo>
                    <a:pt x="1985" y="0"/>
                    <a:pt x="1978" y="0"/>
                    <a:pt x="1971" y="0"/>
                  </a:cubicBezTo>
                  <a:lnTo>
                    <a:pt x="1957" y="0"/>
                  </a:lnTo>
                  <a:cubicBezTo>
                    <a:pt x="1947" y="0"/>
                    <a:pt x="1936" y="0"/>
                    <a:pt x="1926" y="0"/>
                  </a:cubicBezTo>
                  <a:lnTo>
                    <a:pt x="1901" y="1"/>
                  </a:lnTo>
                  <a:cubicBezTo>
                    <a:pt x="1894" y="1"/>
                    <a:pt x="1887" y="2"/>
                    <a:pt x="1881" y="2"/>
                  </a:cubicBezTo>
                  <a:cubicBezTo>
                    <a:pt x="1868" y="4"/>
                    <a:pt x="1855" y="5"/>
                    <a:pt x="1841" y="9"/>
                  </a:cubicBezTo>
                  <a:cubicBezTo>
                    <a:pt x="1828" y="12"/>
                    <a:pt x="1816" y="17"/>
                    <a:pt x="1804" y="21"/>
                  </a:cubicBezTo>
                  <a:lnTo>
                    <a:pt x="1782" y="31"/>
                  </a:lnTo>
                  <a:cubicBezTo>
                    <a:pt x="1779" y="32"/>
                    <a:pt x="1776" y="33"/>
                    <a:pt x="1772" y="34"/>
                  </a:cubicBezTo>
                  <a:cubicBezTo>
                    <a:pt x="1769" y="35"/>
                    <a:pt x="1766" y="37"/>
                    <a:pt x="1762" y="38"/>
                  </a:cubicBezTo>
                  <a:lnTo>
                    <a:pt x="1742" y="46"/>
                  </a:lnTo>
                  <a:cubicBezTo>
                    <a:pt x="1736" y="49"/>
                    <a:pt x="1730" y="52"/>
                    <a:pt x="1724" y="55"/>
                  </a:cubicBezTo>
                  <a:lnTo>
                    <a:pt x="1717" y="58"/>
                  </a:lnTo>
                  <a:cubicBezTo>
                    <a:pt x="1715" y="58"/>
                    <a:pt x="1713" y="60"/>
                    <a:pt x="1709" y="62"/>
                  </a:cubicBezTo>
                  <a:lnTo>
                    <a:pt x="1698" y="68"/>
                  </a:lnTo>
                  <a:cubicBezTo>
                    <a:pt x="1693" y="71"/>
                    <a:pt x="1689" y="74"/>
                    <a:pt x="1684" y="76"/>
                  </a:cubicBezTo>
                  <a:lnTo>
                    <a:pt x="1678" y="80"/>
                  </a:lnTo>
                  <a:cubicBezTo>
                    <a:pt x="1667" y="87"/>
                    <a:pt x="1657" y="94"/>
                    <a:pt x="1646" y="102"/>
                  </a:cubicBezTo>
                  <a:lnTo>
                    <a:pt x="1638" y="107"/>
                  </a:lnTo>
                  <a:cubicBezTo>
                    <a:pt x="1625" y="116"/>
                    <a:pt x="1612" y="126"/>
                    <a:pt x="1600" y="135"/>
                  </a:cubicBezTo>
                  <a:lnTo>
                    <a:pt x="1596" y="138"/>
                  </a:lnTo>
                  <a:cubicBezTo>
                    <a:pt x="1588" y="143"/>
                    <a:pt x="1581" y="149"/>
                    <a:pt x="1575" y="156"/>
                  </a:cubicBezTo>
                  <a:cubicBezTo>
                    <a:pt x="1570" y="160"/>
                    <a:pt x="1566" y="165"/>
                    <a:pt x="1561" y="169"/>
                  </a:cubicBezTo>
                  <a:lnTo>
                    <a:pt x="1550" y="182"/>
                  </a:lnTo>
                  <a:cubicBezTo>
                    <a:pt x="1547" y="185"/>
                    <a:pt x="1545" y="188"/>
                    <a:pt x="1542" y="191"/>
                  </a:cubicBezTo>
                  <a:lnTo>
                    <a:pt x="1539" y="195"/>
                  </a:lnTo>
                  <a:cubicBezTo>
                    <a:pt x="1534" y="201"/>
                    <a:pt x="1529" y="208"/>
                    <a:pt x="1524" y="216"/>
                  </a:cubicBezTo>
                  <a:lnTo>
                    <a:pt x="1522" y="219"/>
                  </a:lnTo>
                  <a:cubicBezTo>
                    <a:pt x="1521" y="221"/>
                    <a:pt x="1519" y="223"/>
                    <a:pt x="1518" y="225"/>
                  </a:cubicBezTo>
                  <a:lnTo>
                    <a:pt x="1504" y="242"/>
                  </a:lnTo>
                  <a:cubicBezTo>
                    <a:pt x="1502" y="244"/>
                    <a:pt x="1500" y="246"/>
                    <a:pt x="1498" y="248"/>
                  </a:cubicBezTo>
                  <a:lnTo>
                    <a:pt x="1497" y="249"/>
                  </a:lnTo>
                  <a:cubicBezTo>
                    <a:pt x="1497" y="249"/>
                    <a:pt x="1496" y="248"/>
                    <a:pt x="1496" y="247"/>
                  </a:cubicBezTo>
                  <a:cubicBezTo>
                    <a:pt x="1491" y="238"/>
                    <a:pt x="1486" y="229"/>
                    <a:pt x="1481" y="219"/>
                  </a:cubicBezTo>
                  <a:lnTo>
                    <a:pt x="1476" y="211"/>
                  </a:lnTo>
                  <a:cubicBezTo>
                    <a:pt x="1469" y="198"/>
                    <a:pt x="1460" y="185"/>
                    <a:pt x="1453" y="175"/>
                  </a:cubicBezTo>
                  <a:cubicBezTo>
                    <a:pt x="1448" y="168"/>
                    <a:pt x="1442" y="162"/>
                    <a:pt x="1437" y="156"/>
                  </a:cubicBezTo>
                  <a:cubicBezTo>
                    <a:pt x="1431" y="150"/>
                    <a:pt x="1425" y="145"/>
                    <a:pt x="1419" y="140"/>
                  </a:cubicBezTo>
                  <a:cubicBezTo>
                    <a:pt x="1408" y="130"/>
                    <a:pt x="1396" y="122"/>
                    <a:pt x="1383" y="114"/>
                  </a:cubicBezTo>
                  <a:cubicBezTo>
                    <a:pt x="1370" y="106"/>
                    <a:pt x="1357" y="99"/>
                    <a:pt x="1343" y="93"/>
                  </a:cubicBezTo>
                  <a:cubicBezTo>
                    <a:pt x="1336" y="89"/>
                    <a:pt x="1329" y="86"/>
                    <a:pt x="1322" y="83"/>
                  </a:cubicBezTo>
                  <a:cubicBezTo>
                    <a:pt x="1311" y="79"/>
                    <a:pt x="1300" y="74"/>
                    <a:pt x="1287" y="71"/>
                  </a:cubicBezTo>
                  <a:cubicBezTo>
                    <a:pt x="1271" y="67"/>
                    <a:pt x="1256" y="67"/>
                    <a:pt x="1241" y="67"/>
                  </a:cubicBezTo>
                  <a:lnTo>
                    <a:pt x="1220" y="67"/>
                  </a:lnTo>
                  <a:cubicBezTo>
                    <a:pt x="1189" y="67"/>
                    <a:pt x="1160" y="69"/>
                    <a:pt x="1131" y="71"/>
                  </a:cubicBezTo>
                  <a:cubicBezTo>
                    <a:pt x="1118" y="72"/>
                    <a:pt x="1105" y="72"/>
                    <a:pt x="1091" y="73"/>
                  </a:cubicBezTo>
                  <a:cubicBezTo>
                    <a:pt x="1076" y="73"/>
                    <a:pt x="1060" y="74"/>
                    <a:pt x="1044" y="75"/>
                  </a:cubicBezTo>
                  <a:cubicBezTo>
                    <a:pt x="1030" y="77"/>
                    <a:pt x="1016" y="79"/>
                    <a:pt x="1000" y="82"/>
                  </a:cubicBezTo>
                  <a:cubicBezTo>
                    <a:pt x="985" y="84"/>
                    <a:pt x="971" y="87"/>
                    <a:pt x="956" y="90"/>
                  </a:cubicBezTo>
                  <a:cubicBezTo>
                    <a:pt x="941" y="94"/>
                    <a:pt x="926" y="97"/>
                    <a:pt x="911" y="102"/>
                  </a:cubicBezTo>
                  <a:lnTo>
                    <a:pt x="900" y="105"/>
                  </a:lnTo>
                  <a:cubicBezTo>
                    <a:pt x="897" y="106"/>
                    <a:pt x="895" y="107"/>
                    <a:pt x="892" y="108"/>
                  </a:cubicBezTo>
                  <a:lnTo>
                    <a:pt x="868" y="117"/>
                  </a:lnTo>
                  <a:cubicBezTo>
                    <a:pt x="857" y="121"/>
                    <a:pt x="846" y="125"/>
                    <a:pt x="835" y="129"/>
                  </a:cubicBezTo>
                  <a:cubicBezTo>
                    <a:pt x="831" y="131"/>
                    <a:pt x="827" y="133"/>
                    <a:pt x="823" y="135"/>
                  </a:cubicBezTo>
                  <a:lnTo>
                    <a:pt x="817" y="137"/>
                  </a:lnTo>
                  <a:cubicBezTo>
                    <a:pt x="813" y="139"/>
                    <a:pt x="809" y="141"/>
                    <a:pt x="804" y="143"/>
                  </a:cubicBezTo>
                  <a:cubicBezTo>
                    <a:pt x="793" y="148"/>
                    <a:pt x="781" y="154"/>
                    <a:pt x="770" y="160"/>
                  </a:cubicBezTo>
                  <a:cubicBezTo>
                    <a:pt x="762" y="165"/>
                    <a:pt x="752" y="170"/>
                    <a:pt x="743" y="176"/>
                  </a:cubicBezTo>
                  <a:lnTo>
                    <a:pt x="727" y="185"/>
                  </a:lnTo>
                  <a:cubicBezTo>
                    <a:pt x="723" y="188"/>
                    <a:pt x="719" y="190"/>
                    <a:pt x="716" y="192"/>
                  </a:cubicBezTo>
                  <a:lnTo>
                    <a:pt x="713" y="194"/>
                  </a:lnTo>
                  <a:cubicBezTo>
                    <a:pt x="705" y="200"/>
                    <a:pt x="697" y="206"/>
                    <a:pt x="689" y="211"/>
                  </a:cubicBezTo>
                  <a:lnTo>
                    <a:pt x="685" y="214"/>
                  </a:lnTo>
                  <a:cubicBezTo>
                    <a:pt x="679" y="218"/>
                    <a:pt x="674" y="222"/>
                    <a:pt x="669" y="226"/>
                  </a:cubicBezTo>
                  <a:lnTo>
                    <a:pt x="658" y="234"/>
                  </a:lnTo>
                  <a:cubicBezTo>
                    <a:pt x="649" y="241"/>
                    <a:pt x="641" y="247"/>
                    <a:pt x="632" y="254"/>
                  </a:cubicBezTo>
                  <a:lnTo>
                    <a:pt x="631" y="254"/>
                  </a:lnTo>
                  <a:lnTo>
                    <a:pt x="613" y="269"/>
                  </a:lnTo>
                  <a:cubicBezTo>
                    <a:pt x="608" y="272"/>
                    <a:pt x="604" y="275"/>
                    <a:pt x="600" y="279"/>
                  </a:cubicBezTo>
                  <a:lnTo>
                    <a:pt x="594" y="284"/>
                  </a:lnTo>
                  <a:cubicBezTo>
                    <a:pt x="592" y="286"/>
                    <a:pt x="590" y="287"/>
                    <a:pt x="587" y="291"/>
                  </a:cubicBezTo>
                  <a:lnTo>
                    <a:pt x="576" y="301"/>
                  </a:lnTo>
                  <a:cubicBezTo>
                    <a:pt x="572" y="305"/>
                    <a:pt x="568" y="309"/>
                    <a:pt x="564" y="314"/>
                  </a:cubicBezTo>
                  <a:lnTo>
                    <a:pt x="531" y="350"/>
                  </a:lnTo>
                  <a:cubicBezTo>
                    <a:pt x="524" y="358"/>
                    <a:pt x="516" y="366"/>
                    <a:pt x="509" y="375"/>
                  </a:cubicBezTo>
                  <a:lnTo>
                    <a:pt x="502" y="382"/>
                  </a:lnTo>
                  <a:cubicBezTo>
                    <a:pt x="499" y="386"/>
                    <a:pt x="496" y="391"/>
                    <a:pt x="492" y="395"/>
                  </a:cubicBezTo>
                  <a:lnTo>
                    <a:pt x="488" y="400"/>
                  </a:lnTo>
                  <a:cubicBezTo>
                    <a:pt x="483" y="406"/>
                    <a:pt x="478" y="413"/>
                    <a:pt x="474" y="420"/>
                  </a:cubicBezTo>
                  <a:cubicBezTo>
                    <a:pt x="462" y="436"/>
                    <a:pt x="453" y="449"/>
                    <a:pt x="445" y="461"/>
                  </a:cubicBezTo>
                  <a:cubicBezTo>
                    <a:pt x="434" y="479"/>
                    <a:pt x="427" y="496"/>
                    <a:pt x="422" y="513"/>
                  </a:cubicBezTo>
                  <a:cubicBezTo>
                    <a:pt x="419" y="523"/>
                    <a:pt x="419" y="534"/>
                    <a:pt x="418" y="544"/>
                  </a:cubicBezTo>
                  <a:cubicBezTo>
                    <a:pt x="418" y="549"/>
                    <a:pt x="418" y="553"/>
                    <a:pt x="418" y="558"/>
                  </a:cubicBezTo>
                  <a:lnTo>
                    <a:pt x="418" y="564"/>
                  </a:lnTo>
                  <a:cubicBezTo>
                    <a:pt x="418" y="578"/>
                    <a:pt x="418" y="592"/>
                    <a:pt x="419" y="606"/>
                  </a:cubicBezTo>
                  <a:cubicBezTo>
                    <a:pt x="419" y="618"/>
                    <a:pt x="419" y="629"/>
                    <a:pt x="420" y="641"/>
                  </a:cubicBezTo>
                  <a:cubicBezTo>
                    <a:pt x="421" y="652"/>
                    <a:pt x="423" y="664"/>
                    <a:pt x="426" y="676"/>
                  </a:cubicBezTo>
                  <a:lnTo>
                    <a:pt x="426" y="677"/>
                  </a:lnTo>
                  <a:cubicBezTo>
                    <a:pt x="424" y="677"/>
                    <a:pt x="422" y="678"/>
                    <a:pt x="419" y="679"/>
                  </a:cubicBezTo>
                  <a:cubicBezTo>
                    <a:pt x="411" y="682"/>
                    <a:pt x="403" y="686"/>
                    <a:pt x="394" y="690"/>
                  </a:cubicBezTo>
                  <a:lnTo>
                    <a:pt x="385" y="694"/>
                  </a:lnTo>
                  <a:cubicBezTo>
                    <a:pt x="379" y="696"/>
                    <a:pt x="373" y="699"/>
                    <a:pt x="368" y="702"/>
                  </a:cubicBezTo>
                  <a:cubicBezTo>
                    <a:pt x="364" y="703"/>
                    <a:pt x="360" y="705"/>
                    <a:pt x="357" y="707"/>
                  </a:cubicBezTo>
                  <a:lnTo>
                    <a:pt x="350" y="711"/>
                  </a:lnTo>
                  <a:cubicBezTo>
                    <a:pt x="344" y="714"/>
                    <a:pt x="338" y="717"/>
                    <a:pt x="332" y="721"/>
                  </a:cubicBezTo>
                  <a:cubicBezTo>
                    <a:pt x="326" y="725"/>
                    <a:pt x="320" y="729"/>
                    <a:pt x="314" y="732"/>
                  </a:cubicBezTo>
                  <a:cubicBezTo>
                    <a:pt x="308" y="735"/>
                    <a:pt x="302" y="739"/>
                    <a:pt x="296" y="743"/>
                  </a:cubicBezTo>
                  <a:lnTo>
                    <a:pt x="289" y="748"/>
                  </a:lnTo>
                  <a:cubicBezTo>
                    <a:pt x="287" y="750"/>
                    <a:pt x="284" y="752"/>
                    <a:pt x="281" y="754"/>
                  </a:cubicBezTo>
                  <a:lnTo>
                    <a:pt x="274" y="758"/>
                  </a:lnTo>
                  <a:cubicBezTo>
                    <a:pt x="271" y="760"/>
                    <a:pt x="268" y="762"/>
                    <a:pt x="264" y="764"/>
                  </a:cubicBezTo>
                  <a:cubicBezTo>
                    <a:pt x="260" y="767"/>
                    <a:pt x="255" y="770"/>
                    <a:pt x="251" y="772"/>
                  </a:cubicBezTo>
                  <a:cubicBezTo>
                    <a:pt x="245" y="774"/>
                    <a:pt x="240" y="776"/>
                    <a:pt x="235" y="779"/>
                  </a:cubicBezTo>
                  <a:cubicBezTo>
                    <a:pt x="228" y="782"/>
                    <a:pt x="222" y="785"/>
                    <a:pt x="215" y="790"/>
                  </a:cubicBezTo>
                  <a:cubicBezTo>
                    <a:pt x="203" y="799"/>
                    <a:pt x="190" y="808"/>
                    <a:pt x="178" y="818"/>
                  </a:cubicBezTo>
                  <a:cubicBezTo>
                    <a:pt x="171" y="824"/>
                    <a:pt x="164" y="831"/>
                    <a:pt x="158" y="838"/>
                  </a:cubicBezTo>
                  <a:cubicBezTo>
                    <a:pt x="154" y="841"/>
                    <a:pt x="151" y="845"/>
                    <a:pt x="147" y="849"/>
                  </a:cubicBezTo>
                  <a:cubicBezTo>
                    <a:pt x="143" y="853"/>
                    <a:pt x="139" y="858"/>
                    <a:pt x="134" y="862"/>
                  </a:cubicBezTo>
                  <a:cubicBezTo>
                    <a:pt x="130" y="867"/>
                    <a:pt x="125" y="872"/>
                    <a:pt x="120" y="877"/>
                  </a:cubicBezTo>
                  <a:cubicBezTo>
                    <a:pt x="110" y="886"/>
                    <a:pt x="100" y="896"/>
                    <a:pt x="90" y="907"/>
                  </a:cubicBezTo>
                  <a:cubicBezTo>
                    <a:pt x="79" y="919"/>
                    <a:pt x="70" y="931"/>
                    <a:pt x="62" y="944"/>
                  </a:cubicBezTo>
                  <a:cubicBezTo>
                    <a:pt x="58" y="950"/>
                    <a:pt x="54" y="956"/>
                    <a:pt x="50" y="963"/>
                  </a:cubicBezTo>
                  <a:lnTo>
                    <a:pt x="44" y="974"/>
                  </a:lnTo>
                  <a:cubicBezTo>
                    <a:pt x="43" y="976"/>
                    <a:pt x="42" y="979"/>
                    <a:pt x="40" y="982"/>
                  </a:cubicBezTo>
                  <a:cubicBezTo>
                    <a:pt x="37" y="989"/>
                    <a:pt x="34" y="997"/>
                    <a:pt x="30" y="1005"/>
                  </a:cubicBezTo>
                  <a:cubicBezTo>
                    <a:pt x="28" y="1011"/>
                    <a:pt x="25" y="1018"/>
                    <a:pt x="23" y="1026"/>
                  </a:cubicBezTo>
                  <a:cubicBezTo>
                    <a:pt x="22" y="1028"/>
                    <a:pt x="21" y="1031"/>
                    <a:pt x="20" y="1034"/>
                  </a:cubicBezTo>
                  <a:lnTo>
                    <a:pt x="19" y="1038"/>
                  </a:lnTo>
                  <a:cubicBezTo>
                    <a:pt x="18" y="1041"/>
                    <a:pt x="17" y="1043"/>
                    <a:pt x="17" y="1046"/>
                  </a:cubicBezTo>
                  <a:cubicBezTo>
                    <a:pt x="15" y="1054"/>
                    <a:pt x="13" y="1061"/>
                    <a:pt x="11" y="1069"/>
                  </a:cubicBezTo>
                  <a:cubicBezTo>
                    <a:pt x="7" y="1091"/>
                    <a:pt x="2" y="1114"/>
                    <a:pt x="1" y="1139"/>
                  </a:cubicBezTo>
                  <a:cubicBezTo>
                    <a:pt x="0" y="1144"/>
                    <a:pt x="0" y="1150"/>
                    <a:pt x="0" y="1155"/>
                  </a:cubicBezTo>
                  <a:lnTo>
                    <a:pt x="0" y="1188"/>
                  </a:lnTo>
                  <a:cubicBezTo>
                    <a:pt x="0" y="1201"/>
                    <a:pt x="1" y="1215"/>
                    <a:pt x="1" y="1228"/>
                  </a:cubicBezTo>
                  <a:lnTo>
                    <a:pt x="1" y="1235"/>
                  </a:lnTo>
                  <a:cubicBezTo>
                    <a:pt x="1" y="1248"/>
                    <a:pt x="1" y="1260"/>
                    <a:pt x="2" y="1273"/>
                  </a:cubicBezTo>
                  <a:cubicBezTo>
                    <a:pt x="3" y="1281"/>
                    <a:pt x="3" y="1288"/>
                    <a:pt x="4" y="1296"/>
                  </a:cubicBezTo>
                  <a:cubicBezTo>
                    <a:pt x="5" y="1300"/>
                    <a:pt x="5" y="1304"/>
                    <a:pt x="6" y="1308"/>
                  </a:cubicBezTo>
                  <a:lnTo>
                    <a:pt x="6" y="1311"/>
                  </a:lnTo>
                  <a:cubicBezTo>
                    <a:pt x="7" y="1314"/>
                    <a:pt x="7" y="1318"/>
                    <a:pt x="8" y="1321"/>
                  </a:cubicBezTo>
                  <a:cubicBezTo>
                    <a:pt x="10" y="1328"/>
                    <a:pt x="12" y="1335"/>
                    <a:pt x="14" y="1343"/>
                  </a:cubicBezTo>
                  <a:cubicBezTo>
                    <a:pt x="16" y="1350"/>
                    <a:pt x="19" y="1357"/>
                    <a:pt x="22" y="1363"/>
                  </a:cubicBezTo>
                  <a:lnTo>
                    <a:pt x="29" y="1382"/>
                  </a:lnTo>
                  <a:cubicBezTo>
                    <a:pt x="33" y="1393"/>
                    <a:pt x="38" y="1403"/>
                    <a:pt x="44" y="1413"/>
                  </a:cubicBezTo>
                  <a:cubicBezTo>
                    <a:pt x="52" y="1427"/>
                    <a:pt x="62" y="1443"/>
                    <a:pt x="74" y="1458"/>
                  </a:cubicBezTo>
                  <a:cubicBezTo>
                    <a:pt x="79" y="1464"/>
                    <a:pt x="85" y="1470"/>
                    <a:pt x="91" y="1476"/>
                  </a:cubicBezTo>
                  <a:cubicBezTo>
                    <a:pt x="97" y="1482"/>
                    <a:pt x="105" y="1488"/>
                    <a:pt x="113" y="1494"/>
                  </a:cubicBezTo>
                  <a:cubicBezTo>
                    <a:pt x="120" y="1500"/>
                    <a:pt x="126" y="1505"/>
                    <a:pt x="133" y="1509"/>
                  </a:cubicBezTo>
                  <a:cubicBezTo>
                    <a:pt x="141" y="1513"/>
                    <a:pt x="148" y="1517"/>
                    <a:pt x="156" y="1520"/>
                  </a:cubicBezTo>
                  <a:cubicBezTo>
                    <a:pt x="164" y="1524"/>
                    <a:pt x="173" y="1527"/>
                    <a:pt x="182" y="1529"/>
                  </a:cubicBezTo>
                  <a:lnTo>
                    <a:pt x="187" y="1530"/>
                  </a:lnTo>
                  <a:cubicBezTo>
                    <a:pt x="185" y="1533"/>
                    <a:pt x="184" y="1536"/>
                    <a:pt x="182" y="1539"/>
                  </a:cubicBezTo>
                  <a:cubicBezTo>
                    <a:pt x="176" y="1551"/>
                    <a:pt x="171" y="1565"/>
                    <a:pt x="169" y="1578"/>
                  </a:cubicBezTo>
                  <a:cubicBezTo>
                    <a:pt x="166" y="1590"/>
                    <a:pt x="165" y="1602"/>
                    <a:pt x="164" y="1618"/>
                  </a:cubicBezTo>
                  <a:cubicBezTo>
                    <a:pt x="163" y="1628"/>
                    <a:pt x="164" y="1638"/>
                    <a:pt x="164" y="1648"/>
                  </a:cubicBezTo>
                  <a:lnTo>
                    <a:pt x="164" y="1656"/>
                  </a:lnTo>
                  <a:cubicBezTo>
                    <a:pt x="164" y="1669"/>
                    <a:pt x="164" y="1682"/>
                    <a:pt x="165" y="1695"/>
                  </a:cubicBezTo>
                  <a:cubicBezTo>
                    <a:pt x="165" y="1701"/>
                    <a:pt x="165" y="1707"/>
                    <a:pt x="166" y="1715"/>
                  </a:cubicBezTo>
                  <a:cubicBezTo>
                    <a:pt x="167" y="1722"/>
                    <a:pt x="167" y="1730"/>
                    <a:pt x="169" y="1737"/>
                  </a:cubicBezTo>
                  <a:cubicBezTo>
                    <a:pt x="172" y="1752"/>
                    <a:pt x="175" y="1765"/>
                    <a:pt x="179" y="1776"/>
                  </a:cubicBezTo>
                  <a:cubicBezTo>
                    <a:pt x="184" y="1789"/>
                    <a:pt x="189" y="1801"/>
                    <a:pt x="195" y="1815"/>
                  </a:cubicBezTo>
                  <a:cubicBezTo>
                    <a:pt x="200" y="1825"/>
                    <a:pt x="204" y="1836"/>
                    <a:pt x="209" y="1846"/>
                  </a:cubicBezTo>
                  <a:lnTo>
                    <a:pt x="219" y="1867"/>
                  </a:lnTo>
                  <a:cubicBezTo>
                    <a:pt x="221" y="1870"/>
                    <a:pt x="222" y="1872"/>
                    <a:pt x="225" y="1876"/>
                  </a:cubicBezTo>
                  <a:cubicBezTo>
                    <a:pt x="228" y="1882"/>
                    <a:pt x="232" y="1887"/>
                    <a:pt x="236" y="1893"/>
                  </a:cubicBezTo>
                  <a:lnTo>
                    <a:pt x="248" y="1907"/>
                  </a:lnTo>
                  <a:cubicBezTo>
                    <a:pt x="255" y="1916"/>
                    <a:pt x="262" y="1924"/>
                    <a:pt x="269" y="1932"/>
                  </a:cubicBezTo>
                  <a:lnTo>
                    <a:pt x="275" y="1940"/>
                  </a:lnTo>
                  <a:cubicBezTo>
                    <a:pt x="281" y="1948"/>
                    <a:pt x="287" y="1957"/>
                    <a:pt x="294" y="1965"/>
                  </a:cubicBezTo>
                  <a:lnTo>
                    <a:pt x="309" y="1983"/>
                  </a:lnTo>
                  <a:cubicBezTo>
                    <a:pt x="310" y="1985"/>
                    <a:pt x="312" y="1987"/>
                    <a:pt x="316" y="1991"/>
                  </a:cubicBezTo>
                  <a:lnTo>
                    <a:pt x="324" y="1999"/>
                  </a:lnTo>
                  <a:cubicBezTo>
                    <a:pt x="329" y="2004"/>
                    <a:pt x="334" y="2010"/>
                    <a:pt x="340" y="2015"/>
                  </a:cubicBezTo>
                  <a:cubicBezTo>
                    <a:pt x="342" y="2016"/>
                    <a:pt x="344" y="2018"/>
                    <a:pt x="346" y="2019"/>
                  </a:cubicBezTo>
                  <a:lnTo>
                    <a:pt x="349" y="2021"/>
                  </a:lnTo>
                  <a:cubicBezTo>
                    <a:pt x="354" y="2026"/>
                    <a:pt x="359" y="2030"/>
                    <a:pt x="365" y="2034"/>
                  </a:cubicBezTo>
                  <a:lnTo>
                    <a:pt x="376" y="2041"/>
                  </a:lnTo>
                  <a:cubicBezTo>
                    <a:pt x="385" y="2048"/>
                    <a:pt x="393" y="2054"/>
                    <a:pt x="403" y="2060"/>
                  </a:cubicBezTo>
                  <a:lnTo>
                    <a:pt x="412" y="2066"/>
                  </a:lnTo>
                  <a:cubicBezTo>
                    <a:pt x="414" y="2067"/>
                    <a:pt x="417" y="2069"/>
                    <a:pt x="420" y="2070"/>
                  </a:cubicBezTo>
                  <a:lnTo>
                    <a:pt x="423" y="2072"/>
                  </a:lnTo>
                  <a:cubicBezTo>
                    <a:pt x="433" y="2077"/>
                    <a:pt x="444" y="2081"/>
                    <a:pt x="453" y="2085"/>
                  </a:cubicBezTo>
                  <a:cubicBezTo>
                    <a:pt x="469" y="2091"/>
                    <a:pt x="485" y="2092"/>
                    <a:pt x="501" y="2093"/>
                  </a:cubicBezTo>
                  <a:cubicBezTo>
                    <a:pt x="508" y="2093"/>
                    <a:pt x="516" y="2094"/>
                    <a:pt x="524" y="2093"/>
                  </a:cubicBezTo>
                  <a:lnTo>
                    <a:pt x="530" y="2093"/>
                  </a:lnTo>
                  <a:cubicBezTo>
                    <a:pt x="542" y="2093"/>
                    <a:pt x="555" y="2093"/>
                    <a:pt x="567" y="2091"/>
                  </a:cubicBezTo>
                  <a:cubicBezTo>
                    <a:pt x="576" y="2090"/>
                    <a:pt x="584" y="2089"/>
                    <a:pt x="593" y="2088"/>
                  </a:cubicBezTo>
                  <a:cubicBezTo>
                    <a:pt x="600" y="2087"/>
                    <a:pt x="607" y="2085"/>
                    <a:pt x="616" y="2082"/>
                  </a:cubicBezTo>
                  <a:cubicBezTo>
                    <a:pt x="631" y="2077"/>
                    <a:pt x="647" y="2070"/>
                    <a:pt x="659" y="2064"/>
                  </a:cubicBezTo>
                  <a:lnTo>
                    <a:pt x="675" y="2057"/>
                  </a:lnTo>
                  <a:cubicBezTo>
                    <a:pt x="677" y="2070"/>
                    <a:pt x="680" y="2084"/>
                    <a:pt x="683" y="2098"/>
                  </a:cubicBezTo>
                  <a:cubicBezTo>
                    <a:pt x="684" y="2102"/>
                    <a:pt x="685" y="2106"/>
                    <a:pt x="686" y="2111"/>
                  </a:cubicBezTo>
                  <a:cubicBezTo>
                    <a:pt x="689" y="2120"/>
                    <a:pt x="693" y="2129"/>
                    <a:pt x="699" y="2139"/>
                  </a:cubicBezTo>
                  <a:cubicBezTo>
                    <a:pt x="706" y="2148"/>
                    <a:pt x="714" y="2157"/>
                    <a:pt x="721" y="2163"/>
                  </a:cubicBezTo>
                  <a:cubicBezTo>
                    <a:pt x="723" y="2166"/>
                    <a:pt x="726" y="2168"/>
                    <a:pt x="729" y="2171"/>
                  </a:cubicBezTo>
                  <a:lnTo>
                    <a:pt x="732" y="2173"/>
                  </a:lnTo>
                  <a:cubicBezTo>
                    <a:pt x="734" y="2175"/>
                    <a:pt x="737" y="2177"/>
                    <a:pt x="741" y="2180"/>
                  </a:cubicBezTo>
                  <a:cubicBezTo>
                    <a:pt x="746" y="2184"/>
                    <a:pt x="752" y="2188"/>
                    <a:pt x="758" y="2191"/>
                  </a:cubicBezTo>
                  <a:cubicBezTo>
                    <a:pt x="767" y="2197"/>
                    <a:pt x="775" y="2203"/>
                    <a:pt x="786" y="2208"/>
                  </a:cubicBezTo>
                  <a:cubicBezTo>
                    <a:pt x="801" y="2214"/>
                    <a:pt x="819" y="2217"/>
                    <a:pt x="841" y="2218"/>
                  </a:cubicBezTo>
                  <a:cubicBezTo>
                    <a:pt x="854" y="2219"/>
                    <a:pt x="867" y="2218"/>
                    <a:pt x="879" y="2217"/>
                  </a:cubicBezTo>
                  <a:lnTo>
                    <a:pt x="883" y="2217"/>
                  </a:lnTo>
                  <a:cubicBezTo>
                    <a:pt x="899" y="2216"/>
                    <a:pt x="913" y="2213"/>
                    <a:pt x="930" y="2211"/>
                  </a:cubicBezTo>
                  <a:lnTo>
                    <a:pt x="940" y="2209"/>
                  </a:lnTo>
                  <a:cubicBezTo>
                    <a:pt x="949" y="2208"/>
                    <a:pt x="958" y="2205"/>
                    <a:pt x="965" y="2202"/>
                  </a:cubicBezTo>
                  <a:cubicBezTo>
                    <a:pt x="977" y="2198"/>
                    <a:pt x="988" y="2192"/>
                    <a:pt x="999" y="2183"/>
                  </a:cubicBezTo>
                  <a:cubicBezTo>
                    <a:pt x="1003" y="2180"/>
                    <a:pt x="1008" y="2176"/>
                    <a:pt x="1012" y="2172"/>
                  </a:cubicBezTo>
                  <a:lnTo>
                    <a:pt x="1017" y="2168"/>
                  </a:lnTo>
                  <a:cubicBezTo>
                    <a:pt x="1022" y="2163"/>
                    <a:pt x="1026" y="2157"/>
                    <a:pt x="1030" y="2152"/>
                  </a:cubicBezTo>
                  <a:cubicBezTo>
                    <a:pt x="1033" y="2147"/>
                    <a:pt x="1036" y="2142"/>
                    <a:pt x="1039" y="2136"/>
                  </a:cubicBezTo>
                  <a:cubicBezTo>
                    <a:pt x="1042" y="2130"/>
                    <a:pt x="1044" y="2124"/>
                    <a:pt x="1045" y="2118"/>
                  </a:cubicBezTo>
                  <a:lnTo>
                    <a:pt x="1045" y="2117"/>
                  </a:lnTo>
                  <a:cubicBezTo>
                    <a:pt x="1047" y="2119"/>
                    <a:pt x="1049" y="2121"/>
                    <a:pt x="1051" y="2123"/>
                  </a:cubicBezTo>
                  <a:cubicBezTo>
                    <a:pt x="1061" y="2135"/>
                    <a:pt x="1072" y="2146"/>
                    <a:pt x="1083" y="2157"/>
                  </a:cubicBezTo>
                  <a:cubicBezTo>
                    <a:pt x="1087" y="2160"/>
                    <a:pt x="1091" y="2164"/>
                    <a:pt x="1096" y="2167"/>
                  </a:cubicBezTo>
                  <a:lnTo>
                    <a:pt x="1106" y="2176"/>
                  </a:lnTo>
                  <a:cubicBezTo>
                    <a:pt x="1110" y="2178"/>
                    <a:pt x="1113" y="2181"/>
                    <a:pt x="1117" y="2184"/>
                  </a:cubicBezTo>
                  <a:cubicBezTo>
                    <a:pt x="1129" y="2194"/>
                    <a:pt x="1141" y="2204"/>
                    <a:pt x="1155" y="2212"/>
                  </a:cubicBezTo>
                  <a:cubicBezTo>
                    <a:pt x="1167" y="2221"/>
                    <a:pt x="1180" y="2228"/>
                    <a:pt x="1193" y="2235"/>
                  </a:cubicBezTo>
                  <a:cubicBezTo>
                    <a:pt x="1204" y="2241"/>
                    <a:pt x="1216" y="2247"/>
                    <a:pt x="1230" y="2252"/>
                  </a:cubicBezTo>
                  <a:cubicBezTo>
                    <a:pt x="1237" y="2255"/>
                    <a:pt x="1244" y="2258"/>
                    <a:pt x="1252" y="2260"/>
                  </a:cubicBezTo>
                  <a:lnTo>
                    <a:pt x="1254" y="2261"/>
                  </a:lnTo>
                  <a:cubicBezTo>
                    <a:pt x="1258" y="2262"/>
                    <a:pt x="1261" y="2263"/>
                    <a:pt x="1265" y="2264"/>
                  </a:cubicBezTo>
                  <a:lnTo>
                    <a:pt x="1284" y="2270"/>
                  </a:lnTo>
                  <a:cubicBezTo>
                    <a:pt x="1294" y="2273"/>
                    <a:pt x="1304" y="2276"/>
                    <a:pt x="1314" y="2277"/>
                  </a:cubicBezTo>
                  <a:cubicBezTo>
                    <a:pt x="1336" y="2280"/>
                    <a:pt x="1358" y="2281"/>
                    <a:pt x="1378" y="2281"/>
                  </a:cubicBezTo>
                  <a:cubicBezTo>
                    <a:pt x="1388" y="2281"/>
                    <a:pt x="1398" y="2281"/>
                    <a:pt x="1407" y="2280"/>
                  </a:cubicBezTo>
                  <a:cubicBezTo>
                    <a:pt x="1422" y="2280"/>
                    <a:pt x="1437" y="2279"/>
                    <a:pt x="1452" y="2278"/>
                  </a:cubicBezTo>
                  <a:cubicBezTo>
                    <a:pt x="1462" y="2277"/>
                    <a:pt x="1471" y="2276"/>
                    <a:pt x="1481" y="2275"/>
                  </a:cubicBezTo>
                  <a:lnTo>
                    <a:pt x="1495" y="2273"/>
                  </a:lnTo>
                  <a:cubicBezTo>
                    <a:pt x="1512" y="2271"/>
                    <a:pt x="1526" y="2269"/>
                    <a:pt x="1539" y="2266"/>
                  </a:cubicBezTo>
                  <a:cubicBezTo>
                    <a:pt x="1545" y="2264"/>
                    <a:pt x="1552" y="2262"/>
                    <a:pt x="1559" y="2259"/>
                  </a:cubicBezTo>
                  <a:lnTo>
                    <a:pt x="1609" y="2242"/>
                  </a:lnTo>
                  <a:cubicBezTo>
                    <a:pt x="1615" y="2240"/>
                    <a:pt x="1621" y="2238"/>
                    <a:pt x="1626" y="2236"/>
                  </a:cubicBezTo>
                  <a:cubicBezTo>
                    <a:pt x="1633" y="2233"/>
                    <a:pt x="1639" y="2230"/>
                    <a:pt x="1645" y="2227"/>
                  </a:cubicBezTo>
                  <a:lnTo>
                    <a:pt x="1667" y="2216"/>
                  </a:lnTo>
                  <a:cubicBezTo>
                    <a:pt x="1674" y="2213"/>
                    <a:pt x="1681" y="2209"/>
                    <a:pt x="1688" y="2205"/>
                  </a:cubicBezTo>
                  <a:cubicBezTo>
                    <a:pt x="1693" y="2202"/>
                    <a:pt x="1698" y="2199"/>
                    <a:pt x="1704" y="2197"/>
                  </a:cubicBezTo>
                  <a:lnTo>
                    <a:pt x="1721" y="2188"/>
                  </a:lnTo>
                  <a:cubicBezTo>
                    <a:pt x="1726" y="2185"/>
                    <a:pt x="1731" y="2182"/>
                    <a:pt x="1737" y="2179"/>
                  </a:cubicBezTo>
                  <a:lnTo>
                    <a:pt x="1740" y="2178"/>
                  </a:lnTo>
                  <a:cubicBezTo>
                    <a:pt x="1747" y="2173"/>
                    <a:pt x="1754" y="2169"/>
                    <a:pt x="1761" y="2165"/>
                  </a:cubicBezTo>
                  <a:cubicBezTo>
                    <a:pt x="1770" y="2159"/>
                    <a:pt x="1778" y="2152"/>
                    <a:pt x="1786" y="2145"/>
                  </a:cubicBezTo>
                  <a:lnTo>
                    <a:pt x="1789" y="2142"/>
                  </a:lnTo>
                  <a:cubicBezTo>
                    <a:pt x="1793" y="2139"/>
                    <a:pt x="1796" y="2136"/>
                    <a:pt x="1799" y="2133"/>
                  </a:cubicBezTo>
                  <a:lnTo>
                    <a:pt x="1802" y="2129"/>
                  </a:lnTo>
                  <a:cubicBezTo>
                    <a:pt x="1805" y="2126"/>
                    <a:pt x="1809" y="2123"/>
                    <a:pt x="1812" y="2119"/>
                  </a:cubicBezTo>
                  <a:lnTo>
                    <a:pt x="1816" y="2115"/>
                  </a:lnTo>
                  <a:cubicBezTo>
                    <a:pt x="1821" y="2110"/>
                    <a:pt x="1826" y="2105"/>
                    <a:pt x="1831" y="2101"/>
                  </a:cubicBezTo>
                  <a:lnTo>
                    <a:pt x="1834" y="2098"/>
                  </a:lnTo>
                  <a:cubicBezTo>
                    <a:pt x="1837" y="2094"/>
                    <a:pt x="1841" y="2091"/>
                    <a:pt x="1844" y="2087"/>
                  </a:cubicBezTo>
                  <a:cubicBezTo>
                    <a:pt x="1854" y="2077"/>
                    <a:pt x="1863" y="2066"/>
                    <a:pt x="1871" y="2055"/>
                  </a:cubicBezTo>
                  <a:lnTo>
                    <a:pt x="1874" y="2051"/>
                  </a:lnTo>
                  <a:cubicBezTo>
                    <a:pt x="1882" y="2040"/>
                    <a:pt x="1890" y="2030"/>
                    <a:pt x="1898" y="2019"/>
                  </a:cubicBezTo>
                  <a:cubicBezTo>
                    <a:pt x="1904" y="2010"/>
                    <a:pt x="1908" y="2001"/>
                    <a:pt x="1913" y="1989"/>
                  </a:cubicBezTo>
                  <a:cubicBezTo>
                    <a:pt x="1916" y="1984"/>
                    <a:pt x="1918" y="1980"/>
                    <a:pt x="1921" y="1975"/>
                  </a:cubicBezTo>
                  <a:lnTo>
                    <a:pt x="1923" y="1972"/>
                  </a:lnTo>
                  <a:cubicBezTo>
                    <a:pt x="1923" y="1971"/>
                    <a:pt x="1923" y="1970"/>
                    <a:pt x="1924" y="1969"/>
                  </a:cubicBezTo>
                  <a:cubicBezTo>
                    <a:pt x="1926" y="1974"/>
                    <a:pt x="1929" y="1978"/>
                    <a:pt x="1932" y="1982"/>
                  </a:cubicBezTo>
                  <a:cubicBezTo>
                    <a:pt x="1940" y="1992"/>
                    <a:pt x="1947" y="2000"/>
                    <a:pt x="1953" y="2007"/>
                  </a:cubicBezTo>
                  <a:cubicBezTo>
                    <a:pt x="1960" y="2014"/>
                    <a:pt x="1967" y="2020"/>
                    <a:pt x="1975" y="2025"/>
                  </a:cubicBezTo>
                  <a:cubicBezTo>
                    <a:pt x="1978" y="2027"/>
                    <a:pt x="1982" y="2029"/>
                    <a:pt x="1987" y="2032"/>
                  </a:cubicBezTo>
                  <a:cubicBezTo>
                    <a:pt x="1994" y="2036"/>
                    <a:pt x="2000" y="2039"/>
                    <a:pt x="2008" y="2042"/>
                  </a:cubicBezTo>
                  <a:cubicBezTo>
                    <a:pt x="2022" y="2049"/>
                    <a:pt x="2037" y="2053"/>
                    <a:pt x="2052" y="2058"/>
                  </a:cubicBezTo>
                  <a:cubicBezTo>
                    <a:pt x="2058" y="2060"/>
                    <a:pt x="2065" y="2061"/>
                    <a:pt x="2071" y="2062"/>
                  </a:cubicBezTo>
                  <a:cubicBezTo>
                    <a:pt x="2084" y="2065"/>
                    <a:pt x="2100" y="2068"/>
                    <a:pt x="2116" y="2069"/>
                  </a:cubicBezTo>
                  <a:cubicBezTo>
                    <a:pt x="2124" y="2070"/>
                    <a:pt x="2132" y="2070"/>
                    <a:pt x="2140" y="2070"/>
                  </a:cubicBezTo>
                  <a:lnTo>
                    <a:pt x="2163" y="2070"/>
                  </a:lnTo>
                  <a:cubicBezTo>
                    <a:pt x="2178" y="2070"/>
                    <a:pt x="2193" y="2069"/>
                    <a:pt x="2209" y="2068"/>
                  </a:cubicBezTo>
                  <a:cubicBezTo>
                    <a:pt x="2216" y="2068"/>
                    <a:pt x="2224" y="2067"/>
                    <a:pt x="2231" y="2067"/>
                  </a:cubicBezTo>
                  <a:cubicBezTo>
                    <a:pt x="2242" y="2065"/>
                    <a:pt x="2252" y="2064"/>
                    <a:pt x="2262" y="2061"/>
                  </a:cubicBezTo>
                  <a:cubicBezTo>
                    <a:pt x="2274" y="2059"/>
                    <a:pt x="2286" y="2054"/>
                    <a:pt x="2295" y="2050"/>
                  </a:cubicBezTo>
                  <a:lnTo>
                    <a:pt x="2298" y="2048"/>
                  </a:lnTo>
                  <a:cubicBezTo>
                    <a:pt x="2303" y="2046"/>
                    <a:pt x="2308" y="2044"/>
                    <a:pt x="2315" y="2040"/>
                  </a:cubicBezTo>
                  <a:cubicBezTo>
                    <a:pt x="2322" y="2038"/>
                    <a:pt x="2328" y="2035"/>
                    <a:pt x="2334" y="2031"/>
                  </a:cubicBezTo>
                  <a:cubicBezTo>
                    <a:pt x="2346" y="2024"/>
                    <a:pt x="2359" y="2016"/>
                    <a:pt x="2371" y="2008"/>
                  </a:cubicBezTo>
                  <a:cubicBezTo>
                    <a:pt x="2383" y="1999"/>
                    <a:pt x="2396" y="1990"/>
                    <a:pt x="2409" y="1979"/>
                  </a:cubicBezTo>
                  <a:cubicBezTo>
                    <a:pt x="2415" y="1974"/>
                    <a:pt x="2421" y="1968"/>
                    <a:pt x="2427" y="1963"/>
                  </a:cubicBezTo>
                  <a:cubicBezTo>
                    <a:pt x="2431" y="1959"/>
                    <a:pt x="2436" y="1955"/>
                    <a:pt x="2440" y="1950"/>
                  </a:cubicBezTo>
                  <a:lnTo>
                    <a:pt x="2443" y="1947"/>
                  </a:lnTo>
                  <a:cubicBezTo>
                    <a:pt x="2453" y="1937"/>
                    <a:pt x="2462" y="1926"/>
                    <a:pt x="2471" y="1916"/>
                  </a:cubicBezTo>
                  <a:cubicBezTo>
                    <a:pt x="2479" y="1906"/>
                    <a:pt x="2490" y="1893"/>
                    <a:pt x="2499" y="1878"/>
                  </a:cubicBezTo>
                  <a:lnTo>
                    <a:pt x="2514" y="1855"/>
                  </a:lnTo>
                  <a:cubicBezTo>
                    <a:pt x="2516" y="1852"/>
                    <a:pt x="2518" y="1848"/>
                    <a:pt x="2520" y="1844"/>
                  </a:cubicBezTo>
                  <a:lnTo>
                    <a:pt x="2522" y="1841"/>
                  </a:lnTo>
                  <a:cubicBezTo>
                    <a:pt x="2526" y="1834"/>
                    <a:pt x="2529" y="1826"/>
                    <a:pt x="2533" y="1817"/>
                  </a:cubicBezTo>
                  <a:cubicBezTo>
                    <a:pt x="2535" y="1811"/>
                    <a:pt x="2538" y="1804"/>
                    <a:pt x="2540" y="1798"/>
                  </a:cubicBezTo>
                  <a:cubicBezTo>
                    <a:pt x="2541" y="1795"/>
                    <a:pt x="2542" y="1793"/>
                    <a:pt x="2543" y="1790"/>
                  </a:cubicBezTo>
                  <a:lnTo>
                    <a:pt x="2547" y="1774"/>
                  </a:lnTo>
                  <a:cubicBezTo>
                    <a:pt x="2549" y="1769"/>
                    <a:pt x="2551" y="1764"/>
                    <a:pt x="2552" y="1759"/>
                  </a:cubicBezTo>
                  <a:lnTo>
                    <a:pt x="2555" y="1748"/>
                  </a:lnTo>
                  <a:cubicBezTo>
                    <a:pt x="2555" y="1745"/>
                    <a:pt x="2556" y="1742"/>
                    <a:pt x="2556" y="1737"/>
                  </a:cubicBezTo>
                  <a:cubicBezTo>
                    <a:pt x="2557" y="1729"/>
                    <a:pt x="2558" y="1721"/>
                    <a:pt x="2559" y="1713"/>
                  </a:cubicBezTo>
                  <a:cubicBezTo>
                    <a:pt x="2559" y="1710"/>
                    <a:pt x="2559" y="1707"/>
                    <a:pt x="2559" y="1704"/>
                  </a:cubicBezTo>
                  <a:lnTo>
                    <a:pt x="2559" y="1692"/>
                  </a:lnTo>
                  <a:cubicBezTo>
                    <a:pt x="2559" y="1677"/>
                    <a:pt x="2559" y="1663"/>
                    <a:pt x="2559" y="1649"/>
                  </a:cubicBezTo>
                  <a:cubicBezTo>
                    <a:pt x="2558" y="1642"/>
                    <a:pt x="2558" y="1635"/>
                    <a:pt x="2558" y="1626"/>
                  </a:cubicBezTo>
                  <a:cubicBezTo>
                    <a:pt x="2558" y="1620"/>
                    <a:pt x="2557" y="1613"/>
                    <a:pt x="2558" y="1608"/>
                  </a:cubicBezTo>
                  <a:cubicBezTo>
                    <a:pt x="2560" y="1608"/>
                    <a:pt x="2562" y="1608"/>
                    <a:pt x="2565" y="1608"/>
                  </a:cubicBezTo>
                  <a:cubicBezTo>
                    <a:pt x="2573" y="1609"/>
                    <a:pt x="2580" y="1608"/>
                    <a:pt x="2588" y="1608"/>
                  </a:cubicBezTo>
                  <a:cubicBezTo>
                    <a:pt x="2604" y="1607"/>
                    <a:pt x="2619" y="1604"/>
                    <a:pt x="2632" y="1601"/>
                  </a:cubicBezTo>
                  <a:cubicBezTo>
                    <a:pt x="2642" y="1598"/>
                    <a:pt x="2652" y="1594"/>
                    <a:pt x="2664" y="1589"/>
                  </a:cubicBezTo>
                  <a:cubicBezTo>
                    <a:pt x="2674" y="1584"/>
                    <a:pt x="2683" y="1577"/>
                    <a:pt x="2690" y="1572"/>
                  </a:cubicBezTo>
                  <a:cubicBezTo>
                    <a:pt x="2692" y="1569"/>
                    <a:pt x="2695" y="1567"/>
                    <a:pt x="2697" y="1565"/>
                  </a:cubicBezTo>
                  <a:lnTo>
                    <a:pt x="2687" y="1556"/>
                  </a:lnTo>
                  <a:lnTo>
                    <a:pt x="2698" y="1562"/>
                  </a:lnTo>
                  <a:cubicBezTo>
                    <a:pt x="2701" y="1560"/>
                    <a:pt x="2703" y="1557"/>
                    <a:pt x="2704" y="1555"/>
                  </a:cubicBezTo>
                  <a:cubicBezTo>
                    <a:pt x="2708" y="1549"/>
                    <a:pt x="2712" y="1544"/>
                    <a:pt x="2716" y="1539"/>
                  </a:cubicBezTo>
                  <a:cubicBezTo>
                    <a:pt x="2722" y="1529"/>
                    <a:pt x="2728" y="1518"/>
                    <a:pt x="2733" y="1505"/>
                  </a:cubicBezTo>
                  <a:cubicBezTo>
                    <a:pt x="2736" y="1498"/>
                    <a:pt x="2738" y="1491"/>
                    <a:pt x="2740" y="1484"/>
                  </a:cubicBezTo>
                  <a:cubicBezTo>
                    <a:pt x="2744" y="1474"/>
                    <a:pt x="2745" y="1465"/>
                    <a:pt x="2746" y="1457"/>
                  </a:cubicBezTo>
                  <a:cubicBezTo>
                    <a:pt x="2746" y="1451"/>
                    <a:pt x="2746" y="1445"/>
                    <a:pt x="2746" y="1439"/>
                  </a:cubicBezTo>
                  <a:lnTo>
                    <a:pt x="2746" y="1435"/>
                  </a:lnTo>
                  <a:cubicBezTo>
                    <a:pt x="2746" y="1420"/>
                    <a:pt x="2745" y="1406"/>
                    <a:pt x="2744" y="1391"/>
                  </a:cubicBezTo>
                  <a:cubicBezTo>
                    <a:pt x="2743" y="1383"/>
                    <a:pt x="2742" y="1375"/>
                    <a:pt x="2740" y="1367"/>
                  </a:cubicBezTo>
                  <a:lnTo>
                    <a:pt x="2738" y="1355"/>
                  </a:lnTo>
                  <a:cubicBezTo>
                    <a:pt x="2737" y="1352"/>
                    <a:pt x="2736" y="1348"/>
                    <a:pt x="2735" y="1345"/>
                  </a:cubicBezTo>
                  <a:lnTo>
                    <a:pt x="2734" y="1342"/>
                  </a:lnTo>
                  <a:cubicBezTo>
                    <a:pt x="2729" y="1325"/>
                    <a:pt x="2723" y="1311"/>
                    <a:pt x="2715" y="1299"/>
                  </a:cubicBezTo>
                  <a:cubicBezTo>
                    <a:pt x="2712" y="1295"/>
                    <a:pt x="2709" y="1290"/>
                    <a:pt x="2705" y="1286"/>
                  </a:cubicBezTo>
                  <a:cubicBezTo>
                    <a:pt x="2702" y="1282"/>
                    <a:pt x="2697" y="1279"/>
                    <a:pt x="2694" y="1277"/>
                  </a:cubicBezTo>
                  <a:cubicBezTo>
                    <a:pt x="2693" y="1277"/>
                    <a:pt x="2691" y="1275"/>
                    <a:pt x="2690" y="1275"/>
                  </a:cubicBezTo>
                  <a:lnTo>
                    <a:pt x="2687" y="1274"/>
                  </a:lnTo>
                  <a:cubicBezTo>
                    <a:pt x="2686" y="1273"/>
                    <a:pt x="2685" y="1273"/>
                    <a:pt x="2684" y="1272"/>
                  </a:cubicBezTo>
                  <a:cubicBezTo>
                    <a:pt x="2685" y="1272"/>
                    <a:pt x="2686" y="1271"/>
                    <a:pt x="2686" y="1271"/>
                  </a:cubicBezTo>
                  <a:cubicBezTo>
                    <a:pt x="2691" y="1267"/>
                    <a:pt x="2696" y="1262"/>
                    <a:pt x="2700" y="1258"/>
                  </a:cubicBezTo>
                  <a:lnTo>
                    <a:pt x="2702" y="1256"/>
                  </a:lnTo>
                  <a:cubicBezTo>
                    <a:pt x="2705" y="1254"/>
                    <a:pt x="2707" y="1251"/>
                    <a:pt x="2708" y="1249"/>
                  </a:cubicBezTo>
                  <a:lnTo>
                    <a:pt x="2712" y="1245"/>
                  </a:lnTo>
                  <a:cubicBezTo>
                    <a:pt x="2714" y="1244"/>
                    <a:pt x="2715" y="1242"/>
                    <a:pt x="2716" y="1240"/>
                  </a:cubicBezTo>
                  <a:lnTo>
                    <a:pt x="2719" y="1237"/>
                  </a:lnTo>
                  <a:cubicBezTo>
                    <a:pt x="2724" y="1231"/>
                    <a:pt x="2729" y="1225"/>
                    <a:pt x="2733" y="1219"/>
                  </a:cubicBezTo>
                  <a:cubicBezTo>
                    <a:pt x="2741" y="1209"/>
                    <a:pt x="2748" y="1199"/>
                    <a:pt x="2754" y="1189"/>
                  </a:cubicBezTo>
                  <a:cubicBezTo>
                    <a:pt x="2758" y="1181"/>
                    <a:pt x="2762" y="1173"/>
                    <a:pt x="2766" y="1164"/>
                  </a:cubicBezTo>
                  <a:cubicBezTo>
                    <a:pt x="2770" y="1155"/>
                    <a:pt x="2773" y="1146"/>
                    <a:pt x="2775" y="1138"/>
                  </a:cubicBezTo>
                  <a:lnTo>
                    <a:pt x="2778" y="1126"/>
                  </a:lnTo>
                  <a:cubicBezTo>
                    <a:pt x="2781" y="1115"/>
                    <a:pt x="2784" y="1105"/>
                    <a:pt x="2786" y="1094"/>
                  </a:cubicBezTo>
                  <a:cubicBezTo>
                    <a:pt x="2787" y="1088"/>
                    <a:pt x="2788" y="1082"/>
                    <a:pt x="2789" y="1077"/>
                  </a:cubicBezTo>
                  <a:cubicBezTo>
                    <a:pt x="2790" y="1069"/>
                    <a:pt x="2790" y="1062"/>
                    <a:pt x="2790" y="1054"/>
                  </a:cubicBezTo>
                  <a:lnTo>
                    <a:pt x="2790" y="1028"/>
                  </a:lnTo>
                  <a:close/>
                  <a:moveTo>
                    <a:pt x="2623" y="1242"/>
                  </a:moveTo>
                  <a:cubicBezTo>
                    <a:pt x="2617" y="1246"/>
                    <a:pt x="2610" y="1250"/>
                    <a:pt x="2603" y="1254"/>
                  </a:cubicBezTo>
                  <a:lnTo>
                    <a:pt x="2598" y="1258"/>
                  </a:lnTo>
                  <a:cubicBezTo>
                    <a:pt x="2595" y="1259"/>
                    <a:pt x="2592" y="1261"/>
                    <a:pt x="2589" y="1263"/>
                  </a:cubicBezTo>
                  <a:cubicBezTo>
                    <a:pt x="2585" y="1265"/>
                    <a:pt x="2582" y="1268"/>
                    <a:pt x="2578" y="1270"/>
                  </a:cubicBezTo>
                  <a:cubicBezTo>
                    <a:pt x="2570" y="1277"/>
                    <a:pt x="2568" y="1288"/>
                    <a:pt x="2568" y="1296"/>
                  </a:cubicBezTo>
                  <a:cubicBezTo>
                    <a:pt x="2569" y="1308"/>
                    <a:pt x="2575" y="1318"/>
                    <a:pt x="2584" y="1322"/>
                  </a:cubicBezTo>
                  <a:cubicBezTo>
                    <a:pt x="2587" y="1324"/>
                    <a:pt x="2590" y="1325"/>
                    <a:pt x="2595" y="1327"/>
                  </a:cubicBezTo>
                  <a:cubicBezTo>
                    <a:pt x="2598" y="1327"/>
                    <a:pt x="2601" y="1328"/>
                    <a:pt x="2604" y="1328"/>
                  </a:cubicBezTo>
                  <a:lnTo>
                    <a:pt x="2615" y="1329"/>
                  </a:lnTo>
                  <a:cubicBezTo>
                    <a:pt x="2619" y="1330"/>
                    <a:pt x="2623" y="1330"/>
                    <a:pt x="2627" y="1330"/>
                  </a:cubicBezTo>
                  <a:lnTo>
                    <a:pt x="2639" y="1330"/>
                  </a:lnTo>
                  <a:cubicBezTo>
                    <a:pt x="2646" y="1330"/>
                    <a:pt x="2654" y="1330"/>
                    <a:pt x="2660" y="1331"/>
                  </a:cubicBezTo>
                  <a:cubicBezTo>
                    <a:pt x="2663" y="1335"/>
                    <a:pt x="2666" y="1340"/>
                    <a:pt x="2668" y="1345"/>
                  </a:cubicBezTo>
                  <a:cubicBezTo>
                    <a:pt x="2670" y="1349"/>
                    <a:pt x="2672" y="1354"/>
                    <a:pt x="2673" y="1359"/>
                  </a:cubicBezTo>
                  <a:lnTo>
                    <a:pt x="2674" y="1363"/>
                  </a:lnTo>
                  <a:cubicBezTo>
                    <a:pt x="2675" y="1365"/>
                    <a:pt x="2676" y="1368"/>
                    <a:pt x="2676" y="1370"/>
                  </a:cubicBezTo>
                  <a:lnTo>
                    <a:pt x="2679" y="1383"/>
                  </a:lnTo>
                  <a:cubicBezTo>
                    <a:pt x="2679" y="1385"/>
                    <a:pt x="2680" y="1388"/>
                    <a:pt x="2680" y="1390"/>
                  </a:cubicBezTo>
                  <a:cubicBezTo>
                    <a:pt x="2681" y="1400"/>
                    <a:pt x="2682" y="1410"/>
                    <a:pt x="2682" y="1422"/>
                  </a:cubicBezTo>
                  <a:cubicBezTo>
                    <a:pt x="2683" y="1433"/>
                    <a:pt x="2683" y="1445"/>
                    <a:pt x="2683" y="1455"/>
                  </a:cubicBezTo>
                  <a:cubicBezTo>
                    <a:pt x="2681" y="1464"/>
                    <a:pt x="2677" y="1473"/>
                    <a:pt x="2673" y="1485"/>
                  </a:cubicBezTo>
                  <a:cubicBezTo>
                    <a:pt x="2671" y="1491"/>
                    <a:pt x="2667" y="1498"/>
                    <a:pt x="2662" y="1505"/>
                  </a:cubicBezTo>
                  <a:cubicBezTo>
                    <a:pt x="2659" y="1510"/>
                    <a:pt x="2656" y="1514"/>
                    <a:pt x="2653" y="1518"/>
                  </a:cubicBezTo>
                  <a:cubicBezTo>
                    <a:pt x="2651" y="1521"/>
                    <a:pt x="2648" y="1525"/>
                    <a:pt x="2646" y="1526"/>
                  </a:cubicBezTo>
                  <a:cubicBezTo>
                    <a:pt x="2641" y="1529"/>
                    <a:pt x="2637" y="1532"/>
                    <a:pt x="2633" y="1534"/>
                  </a:cubicBezTo>
                  <a:cubicBezTo>
                    <a:pt x="2621" y="1538"/>
                    <a:pt x="2609" y="1542"/>
                    <a:pt x="2597" y="1544"/>
                  </a:cubicBezTo>
                  <a:cubicBezTo>
                    <a:pt x="2587" y="1545"/>
                    <a:pt x="2575" y="1546"/>
                    <a:pt x="2564" y="1545"/>
                  </a:cubicBezTo>
                  <a:lnTo>
                    <a:pt x="2556" y="1544"/>
                  </a:lnTo>
                  <a:cubicBezTo>
                    <a:pt x="2553" y="1543"/>
                    <a:pt x="2549" y="1542"/>
                    <a:pt x="2546" y="1542"/>
                  </a:cubicBezTo>
                  <a:cubicBezTo>
                    <a:pt x="2541" y="1542"/>
                    <a:pt x="2536" y="1542"/>
                    <a:pt x="2530" y="1544"/>
                  </a:cubicBezTo>
                  <a:cubicBezTo>
                    <a:pt x="2518" y="1547"/>
                    <a:pt x="2502" y="1557"/>
                    <a:pt x="2496" y="1589"/>
                  </a:cubicBezTo>
                  <a:cubicBezTo>
                    <a:pt x="2494" y="1602"/>
                    <a:pt x="2494" y="1615"/>
                    <a:pt x="2495" y="1626"/>
                  </a:cubicBezTo>
                  <a:lnTo>
                    <a:pt x="2495" y="1646"/>
                  </a:lnTo>
                  <a:cubicBezTo>
                    <a:pt x="2496" y="1658"/>
                    <a:pt x="2496" y="1670"/>
                    <a:pt x="2496" y="1682"/>
                  </a:cubicBezTo>
                  <a:lnTo>
                    <a:pt x="2496" y="1685"/>
                  </a:lnTo>
                  <a:cubicBezTo>
                    <a:pt x="2496" y="1692"/>
                    <a:pt x="2496" y="1699"/>
                    <a:pt x="2496" y="1705"/>
                  </a:cubicBezTo>
                  <a:cubicBezTo>
                    <a:pt x="2496" y="1711"/>
                    <a:pt x="2495" y="1717"/>
                    <a:pt x="2495" y="1722"/>
                  </a:cubicBezTo>
                  <a:lnTo>
                    <a:pt x="2494" y="1730"/>
                  </a:lnTo>
                  <a:cubicBezTo>
                    <a:pt x="2493" y="1732"/>
                    <a:pt x="2493" y="1734"/>
                    <a:pt x="2492" y="1736"/>
                  </a:cubicBezTo>
                  <a:lnTo>
                    <a:pt x="2491" y="1740"/>
                  </a:lnTo>
                  <a:cubicBezTo>
                    <a:pt x="2490" y="1746"/>
                    <a:pt x="2488" y="1753"/>
                    <a:pt x="2486" y="1760"/>
                  </a:cubicBezTo>
                  <a:lnTo>
                    <a:pt x="2483" y="1767"/>
                  </a:lnTo>
                  <a:cubicBezTo>
                    <a:pt x="2482" y="1772"/>
                    <a:pt x="2481" y="1777"/>
                    <a:pt x="2479" y="1781"/>
                  </a:cubicBezTo>
                  <a:cubicBezTo>
                    <a:pt x="2477" y="1787"/>
                    <a:pt x="2474" y="1794"/>
                    <a:pt x="2472" y="1799"/>
                  </a:cubicBezTo>
                  <a:lnTo>
                    <a:pt x="2471" y="1802"/>
                  </a:lnTo>
                  <a:cubicBezTo>
                    <a:pt x="2469" y="1806"/>
                    <a:pt x="2466" y="1811"/>
                    <a:pt x="2464" y="1815"/>
                  </a:cubicBezTo>
                  <a:cubicBezTo>
                    <a:pt x="2460" y="1823"/>
                    <a:pt x="2455" y="1830"/>
                    <a:pt x="2450" y="1838"/>
                  </a:cubicBezTo>
                  <a:lnTo>
                    <a:pt x="2447" y="1844"/>
                  </a:lnTo>
                  <a:cubicBezTo>
                    <a:pt x="2442" y="1851"/>
                    <a:pt x="2437" y="1858"/>
                    <a:pt x="2432" y="1864"/>
                  </a:cubicBezTo>
                  <a:cubicBezTo>
                    <a:pt x="2419" y="1879"/>
                    <a:pt x="2408" y="1893"/>
                    <a:pt x="2395" y="1906"/>
                  </a:cubicBezTo>
                  <a:cubicBezTo>
                    <a:pt x="2384" y="1917"/>
                    <a:pt x="2371" y="1928"/>
                    <a:pt x="2356" y="1941"/>
                  </a:cubicBezTo>
                  <a:cubicBezTo>
                    <a:pt x="2349" y="1946"/>
                    <a:pt x="2342" y="1950"/>
                    <a:pt x="2335" y="1955"/>
                  </a:cubicBezTo>
                  <a:cubicBezTo>
                    <a:pt x="2330" y="1959"/>
                    <a:pt x="2325" y="1962"/>
                    <a:pt x="2319" y="1966"/>
                  </a:cubicBezTo>
                  <a:lnTo>
                    <a:pt x="2312" y="1970"/>
                  </a:lnTo>
                  <a:cubicBezTo>
                    <a:pt x="2299" y="1979"/>
                    <a:pt x="2284" y="1986"/>
                    <a:pt x="2268" y="1993"/>
                  </a:cubicBezTo>
                  <a:cubicBezTo>
                    <a:pt x="2262" y="1995"/>
                    <a:pt x="2256" y="1997"/>
                    <a:pt x="2250" y="1999"/>
                  </a:cubicBezTo>
                  <a:cubicBezTo>
                    <a:pt x="2244" y="2001"/>
                    <a:pt x="2238" y="2002"/>
                    <a:pt x="2232" y="2003"/>
                  </a:cubicBezTo>
                  <a:cubicBezTo>
                    <a:pt x="2212" y="2005"/>
                    <a:pt x="2191" y="2006"/>
                    <a:pt x="2172" y="2006"/>
                  </a:cubicBezTo>
                  <a:cubicBezTo>
                    <a:pt x="2164" y="2007"/>
                    <a:pt x="2157" y="2007"/>
                    <a:pt x="2149" y="2007"/>
                  </a:cubicBezTo>
                  <a:lnTo>
                    <a:pt x="2143" y="2007"/>
                  </a:lnTo>
                  <a:cubicBezTo>
                    <a:pt x="2132" y="2007"/>
                    <a:pt x="2119" y="2006"/>
                    <a:pt x="2108" y="2005"/>
                  </a:cubicBezTo>
                  <a:cubicBezTo>
                    <a:pt x="2092" y="2003"/>
                    <a:pt x="2079" y="2000"/>
                    <a:pt x="2068" y="1996"/>
                  </a:cubicBezTo>
                  <a:cubicBezTo>
                    <a:pt x="2056" y="1993"/>
                    <a:pt x="2045" y="1989"/>
                    <a:pt x="2035" y="1985"/>
                  </a:cubicBezTo>
                  <a:cubicBezTo>
                    <a:pt x="2030" y="1983"/>
                    <a:pt x="2026" y="1981"/>
                    <a:pt x="2021" y="1979"/>
                  </a:cubicBezTo>
                  <a:cubicBezTo>
                    <a:pt x="2015" y="1976"/>
                    <a:pt x="2010" y="1972"/>
                    <a:pt x="2005" y="1969"/>
                  </a:cubicBezTo>
                  <a:cubicBezTo>
                    <a:pt x="2000" y="1965"/>
                    <a:pt x="1996" y="1961"/>
                    <a:pt x="1992" y="1956"/>
                  </a:cubicBezTo>
                  <a:lnTo>
                    <a:pt x="1988" y="1951"/>
                  </a:lnTo>
                  <a:cubicBezTo>
                    <a:pt x="1984" y="1946"/>
                    <a:pt x="1980" y="1941"/>
                    <a:pt x="1977" y="1936"/>
                  </a:cubicBezTo>
                  <a:lnTo>
                    <a:pt x="1971" y="1925"/>
                  </a:lnTo>
                  <a:cubicBezTo>
                    <a:pt x="1969" y="1922"/>
                    <a:pt x="1967" y="1918"/>
                    <a:pt x="1965" y="1915"/>
                  </a:cubicBezTo>
                  <a:lnTo>
                    <a:pt x="1957" y="1904"/>
                  </a:lnTo>
                  <a:cubicBezTo>
                    <a:pt x="1955" y="1901"/>
                    <a:pt x="1953" y="1898"/>
                    <a:pt x="1951" y="1896"/>
                  </a:cubicBezTo>
                  <a:cubicBezTo>
                    <a:pt x="1947" y="1891"/>
                    <a:pt x="1943" y="1887"/>
                    <a:pt x="1938" y="1884"/>
                  </a:cubicBezTo>
                  <a:cubicBezTo>
                    <a:pt x="1930" y="1879"/>
                    <a:pt x="1921" y="1879"/>
                    <a:pt x="1911" y="1882"/>
                  </a:cubicBezTo>
                  <a:cubicBezTo>
                    <a:pt x="1900" y="1885"/>
                    <a:pt x="1894" y="1892"/>
                    <a:pt x="1890" y="1898"/>
                  </a:cubicBezTo>
                  <a:cubicBezTo>
                    <a:pt x="1887" y="1903"/>
                    <a:pt x="1884" y="1907"/>
                    <a:pt x="1882" y="1912"/>
                  </a:cubicBezTo>
                  <a:cubicBezTo>
                    <a:pt x="1881" y="1914"/>
                    <a:pt x="1880" y="1916"/>
                    <a:pt x="1878" y="1920"/>
                  </a:cubicBezTo>
                  <a:cubicBezTo>
                    <a:pt x="1874" y="1927"/>
                    <a:pt x="1870" y="1935"/>
                    <a:pt x="1867" y="1942"/>
                  </a:cubicBezTo>
                  <a:cubicBezTo>
                    <a:pt x="1862" y="1950"/>
                    <a:pt x="1858" y="1959"/>
                    <a:pt x="1854" y="1967"/>
                  </a:cubicBezTo>
                  <a:cubicBezTo>
                    <a:pt x="1851" y="1974"/>
                    <a:pt x="1847" y="1982"/>
                    <a:pt x="1842" y="1989"/>
                  </a:cubicBezTo>
                  <a:cubicBezTo>
                    <a:pt x="1840" y="1991"/>
                    <a:pt x="1838" y="1994"/>
                    <a:pt x="1836" y="1997"/>
                  </a:cubicBezTo>
                  <a:lnTo>
                    <a:pt x="1834" y="2000"/>
                  </a:lnTo>
                  <a:cubicBezTo>
                    <a:pt x="1830" y="2005"/>
                    <a:pt x="1827" y="2009"/>
                    <a:pt x="1823" y="2014"/>
                  </a:cubicBezTo>
                  <a:lnTo>
                    <a:pt x="1820" y="2018"/>
                  </a:lnTo>
                  <a:lnTo>
                    <a:pt x="1819" y="2019"/>
                  </a:lnTo>
                  <a:cubicBezTo>
                    <a:pt x="1814" y="2026"/>
                    <a:pt x="1808" y="2033"/>
                    <a:pt x="1802" y="2040"/>
                  </a:cubicBezTo>
                  <a:cubicBezTo>
                    <a:pt x="1796" y="2046"/>
                    <a:pt x="1789" y="2053"/>
                    <a:pt x="1782" y="2059"/>
                  </a:cubicBezTo>
                  <a:lnTo>
                    <a:pt x="1779" y="2062"/>
                  </a:lnTo>
                  <a:cubicBezTo>
                    <a:pt x="1775" y="2067"/>
                    <a:pt x="1770" y="2071"/>
                    <a:pt x="1766" y="2076"/>
                  </a:cubicBezTo>
                  <a:cubicBezTo>
                    <a:pt x="1763" y="2079"/>
                    <a:pt x="1759" y="2083"/>
                    <a:pt x="1756" y="2086"/>
                  </a:cubicBezTo>
                  <a:lnTo>
                    <a:pt x="1746" y="2096"/>
                  </a:lnTo>
                  <a:cubicBezTo>
                    <a:pt x="1745" y="2097"/>
                    <a:pt x="1744" y="2098"/>
                    <a:pt x="1742" y="2099"/>
                  </a:cubicBezTo>
                  <a:lnTo>
                    <a:pt x="1733" y="2107"/>
                  </a:lnTo>
                  <a:cubicBezTo>
                    <a:pt x="1723" y="2114"/>
                    <a:pt x="1712" y="2120"/>
                    <a:pt x="1701" y="2127"/>
                  </a:cubicBezTo>
                  <a:lnTo>
                    <a:pt x="1696" y="2129"/>
                  </a:lnTo>
                  <a:cubicBezTo>
                    <a:pt x="1693" y="2131"/>
                    <a:pt x="1690" y="2133"/>
                    <a:pt x="1687" y="2134"/>
                  </a:cubicBezTo>
                  <a:lnTo>
                    <a:pt x="1667" y="2145"/>
                  </a:lnTo>
                  <a:cubicBezTo>
                    <a:pt x="1663" y="2147"/>
                    <a:pt x="1658" y="2149"/>
                    <a:pt x="1654" y="2152"/>
                  </a:cubicBezTo>
                  <a:cubicBezTo>
                    <a:pt x="1649" y="2154"/>
                    <a:pt x="1644" y="2157"/>
                    <a:pt x="1640" y="2160"/>
                  </a:cubicBezTo>
                  <a:lnTo>
                    <a:pt x="1636" y="2162"/>
                  </a:lnTo>
                  <a:cubicBezTo>
                    <a:pt x="1625" y="2167"/>
                    <a:pt x="1614" y="2172"/>
                    <a:pt x="1604" y="2177"/>
                  </a:cubicBezTo>
                  <a:cubicBezTo>
                    <a:pt x="1597" y="2180"/>
                    <a:pt x="1590" y="2182"/>
                    <a:pt x="1582" y="2185"/>
                  </a:cubicBezTo>
                  <a:lnTo>
                    <a:pt x="1549" y="2196"/>
                  </a:lnTo>
                  <a:cubicBezTo>
                    <a:pt x="1544" y="2198"/>
                    <a:pt x="1539" y="2200"/>
                    <a:pt x="1534" y="2201"/>
                  </a:cubicBezTo>
                  <a:lnTo>
                    <a:pt x="1522" y="2205"/>
                  </a:lnTo>
                  <a:cubicBezTo>
                    <a:pt x="1515" y="2207"/>
                    <a:pt x="1506" y="2208"/>
                    <a:pt x="1500" y="2209"/>
                  </a:cubicBezTo>
                  <a:cubicBezTo>
                    <a:pt x="1485" y="2211"/>
                    <a:pt x="1470" y="2213"/>
                    <a:pt x="1455" y="2214"/>
                  </a:cubicBezTo>
                  <a:cubicBezTo>
                    <a:pt x="1441" y="2216"/>
                    <a:pt x="1426" y="2217"/>
                    <a:pt x="1412" y="2217"/>
                  </a:cubicBezTo>
                  <a:cubicBezTo>
                    <a:pt x="1385" y="2218"/>
                    <a:pt x="1355" y="2218"/>
                    <a:pt x="1326" y="2215"/>
                  </a:cubicBezTo>
                  <a:cubicBezTo>
                    <a:pt x="1319" y="2214"/>
                    <a:pt x="1313" y="2213"/>
                    <a:pt x="1307" y="2211"/>
                  </a:cubicBezTo>
                  <a:cubicBezTo>
                    <a:pt x="1304" y="2210"/>
                    <a:pt x="1301" y="2209"/>
                    <a:pt x="1296" y="2208"/>
                  </a:cubicBezTo>
                  <a:cubicBezTo>
                    <a:pt x="1290" y="2206"/>
                    <a:pt x="1285" y="2204"/>
                    <a:pt x="1279" y="2202"/>
                  </a:cubicBezTo>
                  <a:cubicBezTo>
                    <a:pt x="1275" y="2201"/>
                    <a:pt x="1270" y="2199"/>
                    <a:pt x="1266" y="2198"/>
                  </a:cubicBezTo>
                  <a:cubicBezTo>
                    <a:pt x="1259" y="2196"/>
                    <a:pt x="1251" y="2193"/>
                    <a:pt x="1245" y="2191"/>
                  </a:cubicBezTo>
                  <a:cubicBezTo>
                    <a:pt x="1231" y="2184"/>
                    <a:pt x="1218" y="2176"/>
                    <a:pt x="1204" y="2168"/>
                  </a:cubicBezTo>
                  <a:lnTo>
                    <a:pt x="1201" y="2167"/>
                  </a:lnTo>
                  <a:cubicBezTo>
                    <a:pt x="1188" y="2159"/>
                    <a:pt x="1177" y="2151"/>
                    <a:pt x="1166" y="2143"/>
                  </a:cubicBezTo>
                  <a:cubicBezTo>
                    <a:pt x="1160" y="2138"/>
                    <a:pt x="1153" y="2133"/>
                    <a:pt x="1147" y="2127"/>
                  </a:cubicBezTo>
                  <a:lnTo>
                    <a:pt x="1140" y="2122"/>
                  </a:lnTo>
                  <a:cubicBezTo>
                    <a:pt x="1136" y="2119"/>
                    <a:pt x="1131" y="2115"/>
                    <a:pt x="1128" y="2111"/>
                  </a:cubicBezTo>
                  <a:cubicBezTo>
                    <a:pt x="1112" y="2097"/>
                    <a:pt x="1101" y="2085"/>
                    <a:pt x="1091" y="2073"/>
                  </a:cubicBezTo>
                  <a:cubicBezTo>
                    <a:pt x="1084" y="2063"/>
                    <a:pt x="1077" y="2053"/>
                    <a:pt x="1071" y="2041"/>
                  </a:cubicBezTo>
                  <a:lnTo>
                    <a:pt x="1059" y="2019"/>
                  </a:lnTo>
                  <a:cubicBezTo>
                    <a:pt x="1057" y="2016"/>
                    <a:pt x="1054" y="2010"/>
                    <a:pt x="1049" y="2006"/>
                  </a:cubicBezTo>
                  <a:cubicBezTo>
                    <a:pt x="1041" y="1998"/>
                    <a:pt x="1032" y="1993"/>
                    <a:pt x="1022" y="1993"/>
                  </a:cubicBezTo>
                  <a:cubicBezTo>
                    <a:pt x="1019" y="1993"/>
                    <a:pt x="1016" y="1994"/>
                    <a:pt x="1014" y="1995"/>
                  </a:cubicBezTo>
                  <a:cubicBezTo>
                    <a:pt x="1007" y="1996"/>
                    <a:pt x="1002" y="2000"/>
                    <a:pt x="997" y="2005"/>
                  </a:cubicBezTo>
                  <a:lnTo>
                    <a:pt x="993" y="2012"/>
                  </a:lnTo>
                  <a:cubicBezTo>
                    <a:pt x="991" y="2015"/>
                    <a:pt x="990" y="2018"/>
                    <a:pt x="989" y="2021"/>
                  </a:cubicBezTo>
                  <a:cubicBezTo>
                    <a:pt x="988" y="2025"/>
                    <a:pt x="987" y="2029"/>
                    <a:pt x="987" y="2033"/>
                  </a:cubicBezTo>
                  <a:lnTo>
                    <a:pt x="1000" y="2034"/>
                  </a:lnTo>
                  <a:lnTo>
                    <a:pt x="986" y="2037"/>
                  </a:lnTo>
                  <a:lnTo>
                    <a:pt x="986" y="2040"/>
                  </a:lnTo>
                  <a:cubicBezTo>
                    <a:pt x="985" y="2047"/>
                    <a:pt x="985" y="2055"/>
                    <a:pt x="985" y="2062"/>
                  </a:cubicBezTo>
                  <a:cubicBezTo>
                    <a:pt x="984" y="2069"/>
                    <a:pt x="984" y="2076"/>
                    <a:pt x="984" y="2082"/>
                  </a:cubicBezTo>
                  <a:lnTo>
                    <a:pt x="984" y="2088"/>
                  </a:lnTo>
                  <a:cubicBezTo>
                    <a:pt x="984" y="2094"/>
                    <a:pt x="984" y="2099"/>
                    <a:pt x="983" y="2105"/>
                  </a:cubicBezTo>
                  <a:lnTo>
                    <a:pt x="983" y="2107"/>
                  </a:lnTo>
                  <a:cubicBezTo>
                    <a:pt x="981" y="2111"/>
                    <a:pt x="978" y="2116"/>
                    <a:pt x="976" y="2118"/>
                  </a:cubicBezTo>
                  <a:cubicBezTo>
                    <a:pt x="972" y="2123"/>
                    <a:pt x="967" y="2128"/>
                    <a:pt x="963" y="2132"/>
                  </a:cubicBezTo>
                  <a:cubicBezTo>
                    <a:pt x="961" y="2133"/>
                    <a:pt x="960" y="2134"/>
                    <a:pt x="959" y="2134"/>
                  </a:cubicBezTo>
                  <a:cubicBezTo>
                    <a:pt x="954" y="2137"/>
                    <a:pt x="949" y="2140"/>
                    <a:pt x="945" y="2142"/>
                  </a:cubicBezTo>
                  <a:lnTo>
                    <a:pt x="938" y="2145"/>
                  </a:lnTo>
                  <a:cubicBezTo>
                    <a:pt x="934" y="2146"/>
                    <a:pt x="930" y="2147"/>
                    <a:pt x="926" y="2148"/>
                  </a:cubicBezTo>
                  <a:cubicBezTo>
                    <a:pt x="924" y="2148"/>
                    <a:pt x="922" y="2148"/>
                    <a:pt x="921" y="2149"/>
                  </a:cubicBezTo>
                  <a:lnTo>
                    <a:pt x="900" y="2152"/>
                  </a:lnTo>
                  <a:cubicBezTo>
                    <a:pt x="889" y="2153"/>
                    <a:pt x="878" y="2154"/>
                    <a:pt x="866" y="2154"/>
                  </a:cubicBezTo>
                  <a:cubicBezTo>
                    <a:pt x="855" y="2155"/>
                    <a:pt x="842" y="2155"/>
                    <a:pt x="831" y="2154"/>
                  </a:cubicBezTo>
                  <a:cubicBezTo>
                    <a:pt x="826" y="2153"/>
                    <a:pt x="822" y="2153"/>
                    <a:pt x="818" y="2152"/>
                  </a:cubicBezTo>
                  <a:cubicBezTo>
                    <a:pt x="815" y="2151"/>
                    <a:pt x="812" y="2150"/>
                    <a:pt x="810" y="2150"/>
                  </a:cubicBezTo>
                  <a:cubicBezTo>
                    <a:pt x="797" y="2143"/>
                    <a:pt x="785" y="2135"/>
                    <a:pt x="774" y="2127"/>
                  </a:cubicBezTo>
                  <a:cubicBezTo>
                    <a:pt x="771" y="2124"/>
                    <a:pt x="768" y="2121"/>
                    <a:pt x="765" y="2118"/>
                  </a:cubicBezTo>
                  <a:cubicBezTo>
                    <a:pt x="761" y="2114"/>
                    <a:pt x="757" y="2110"/>
                    <a:pt x="754" y="2106"/>
                  </a:cubicBezTo>
                  <a:cubicBezTo>
                    <a:pt x="751" y="2103"/>
                    <a:pt x="749" y="2099"/>
                    <a:pt x="748" y="2097"/>
                  </a:cubicBezTo>
                  <a:cubicBezTo>
                    <a:pt x="746" y="2090"/>
                    <a:pt x="744" y="2083"/>
                    <a:pt x="743" y="2075"/>
                  </a:cubicBezTo>
                  <a:lnTo>
                    <a:pt x="742" y="2072"/>
                  </a:lnTo>
                  <a:cubicBezTo>
                    <a:pt x="741" y="2066"/>
                    <a:pt x="740" y="2060"/>
                    <a:pt x="739" y="2054"/>
                  </a:cubicBezTo>
                  <a:cubicBezTo>
                    <a:pt x="738" y="2045"/>
                    <a:pt x="737" y="2036"/>
                    <a:pt x="736" y="2027"/>
                  </a:cubicBezTo>
                  <a:cubicBezTo>
                    <a:pt x="736" y="2022"/>
                    <a:pt x="736" y="2018"/>
                    <a:pt x="736" y="2014"/>
                  </a:cubicBezTo>
                  <a:cubicBezTo>
                    <a:pt x="736" y="2010"/>
                    <a:pt x="736" y="2006"/>
                    <a:pt x="735" y="2001"/>
                  </a:cubicBezTo>
                  <a:cubicBezTo>
                    <a:pt x="733" y="1995"/>
                    <a:pt x="730" y="1989"/>
                    <a:pt x="726" y="1984"/>
                  </a:cubicBezTo>
                  <a:cubicBezTo>
                    <a:pt x="717" y="1976"/>
                    <a:pt x="704" y="1973"/>
                    <a:pt x="693" y="1976"/>
                  </a:cubicBezTo>
                  <a:cubicBezTo>
                    <a:pt x="681" y="1979"/>
                    <a:pt x="672" y="1985"/>
                    <a:pt x="663" y="1992"/>
                  </a:cubicBezTo>
                  <a:cubicBezTo>
                    <a:pt x="655" y="1997"/>
                    <a:pt x="646" y="2001"/>
                    <a:pt x="639" y="2004"/>
                  </a:cubicBezTo>
                  <a:lnTo>
                    <a:pt x="612" y="2016"/>
                  </a:lnTo>
                  <a:cubicBezTo>
                    <a:pt x="605" y="2019"/>
                    <a:pt x="598" y="2021"/>
                    <a:pt x="590" y="2024"/>
                  </a:cubicBezTo>
                  <a:cubicBezTo>
                    <a:pt x="584" y="2026"/>
                    <a:pt x="577" y="2027"/>
                    <a:pt x="571" y="2028"/>
                  </a:cubicBezTo>
                  <a:cubicBezTo>
                    <a:pt x="559" y="2029"/>
                    <a:pt x="548" y="2030"/>
                    <a:pt x="536" y="2030"/>
                  </a:cubicBezTo>
                  <a:cubicBezTo>
                    <a:pt x="529" y="2030"/>
                    <a:pt x="522" y="2030"/>
                    <a:pt x="516" y="2030"/>
                  </a:cubicBezTo>
                  <a:cubicBezTo>
                    <a:pt x="506" y="2030"/>
                    <a:pt x="497" y="2030"/>
                    <a:pt x="489" y="2029"/>
                  </a:cubicBezTo>
                  <a:cubicBezTo>
                    <a:pt x="482" y="2028"/>
                    <a:pt x="474" y="2025"/>
                    <a:pt x="465" y="2022"/>
                  </a:cubicBezTo>
                  <a:lnTo>
                    <a:pt x="456" y="2018"/>
                  </a:lnTo>
                  <a:cubicBezTo>
                    <a:pt x="454" y="2017"/>
                    <a:pt x="452" y="2015"/>
                    <a:pt x="450" y="2014"/>
                  </a:cubicBezTo>
                  <a:lnTo>
                    <a:pt x="446" y="2012"/>
                  </a:lnTo>
                  <a:cubicBezTo>
                    <a:pt x="440" y="2009"/>
                    <a:pt x="434" y="2005"/>
                    <a:pt x="427" y="2000"/>
                  </a:cubicBezTo>
                  <a:cubicBezTo>
                    <a:pt x="417" y="1993"/>
                    <a:pt x="406" y="1986"/>
                    <a:pt x="396" y="1978"/>
                  </a:cubicBezTo>
                  <a:lnTo>
                    <a:pt x="389" y="1973"/>
                  </a:lnTo>
                  <a:cubicBezTo>
                    <a:pt x="383" y="1968"/>
                    <a:pt x="377" y="1963"/>
                    <a:pt x="372" y="1958"/>
                  </a:cubicBezTo>
                  <a:lnTo>
                    <a:pt x="357" y="1941"/>
                  </a:lnTo>
                  <a:cubicBezTo>
                    <a:pt x="353" y="1938"/>
                    <a:pt x="350" y="1935"/>
                    <a:pt x="348" y="1931"/>
                  </a:cubicBezTo>
                  <a:lnTo>
                    <a:pt x="334" y="1914"/>
                  </a:lnTo>
                  <a:cubicBezTo>
                    <a:pt x="331" y="1910"/>
                    <a:pt x="327" y="1905"/>
                    <a:pt x="323" y="1900"/>
                  </a:cubicBezTo>
                  <a:cubicBezTo>
                    <a:pt x="318" y="1893"/>
                    <a:pt x="313" y="1887"/>
                    <a:pt x="307" y="1880"/>
                  </a:cubicBezTo>
                  <a:cubicBezTo>
                    <a:pt x="300" y="1871"/>
                    <a:pt x="292" y="1862"/>
                    <a:pt x="285" y="1853"/>
                  </a:cubicBezTo>
                  <a:cubicBezTo>
                    <a:pt x="280" y="1845"/>
                    <a:pt x="276" y="1839"/>
                    <a:pt x="273" y="1832"/>
                  </a:cubicBezTo>
                  <a:lnTo>
                    <a:pt x="254" y="1791"/>
                  </a:lnTo>
                  <a:cubicBezTo>
                    <a:pt x="252" y="1786"/>
                    <a:pt x="249" y="1781"/>
                    <a:pt x="247" y="1775"/>
                  </a:cubicBezTo>
                  <a:lnTo>
                    <a:pt x="244" y="1769"/>
                  </a:lnTo>
                  <a:cubicBezTo>
                    <a:pt x="241" y="1762"/>
                    <a:pt x="239" y="1755"/>
                    <a:pt x="236" y="1748"/>
                  </a:cubicBezTo>
                  <a:cubicBezTo>
                    <a:pt x="234" y="1740"/>
                    <a:pt x="232" y="1732"/>
                    <a:pt x="231" y="1724"/>
                  </a:cubicBezTo>
                  <a:cubicBezTo>
                    <a:pt x="228" y="1701"/>
                    <a:pt x="227" y="1678"/>
                    <a:pt x="227" y="1657"/>
                  </a:cubicBezTo>
                  <a:cubicBezTo>
                    <a:pt x="227" y="1646"/>
                    <a:pt x="227" y="1635"/>
                    <a:pt x="227" y="1623"/>
                  </a:cubicBezTo>
                  <a:cubicBezTo>
                    <a:pt x="227" y="1619"/>
                    <a:pt x="227" y="1615"/>
                    <a:pt x="228" y="1608"/>
                  </a:cubicBezTo>
                  <a:cubicBezTo>
                    <a:pt x="228" y="1604"/>
                    <a:pt x="229" y="1600"/>
                    <a:pt x="229" y="1596"/>
                  </a:cubicBezTo>
                  <a:cubicBezTo>
                    <a:pt x="231" y="1588"/>
                    <a:pt x="233" y="1581"/>
                    <a:pt x="235" y="1575"/>
                  </a:cubicBezTo>
                  <a:cubicBezTo>
                    <a:pt x="238" y="1568"/>
                    <a:pt x="242" y="1562"/>
                    <a:pt x="245" y="1556"/>
                  </a:cubicBezTo>
                  <a:cubicBezTo>
                    <a:pt x="247" y="1553"/>
                    <a:pt x="249" y="1550"/>
                    <a:pt x="251" y="1548"/>
                  </a:cubicBezTo>
                  <a:cubicBezTo>
                    <a:pt x="254" y="1544"/>
                    <a:pt x="256" y="1541"/>
                    <a:pt x="258" y="1538"/>
                  </a:cubicBezTo>
                  <a:cubicBezTo>
                    <a:pt x="261" y="1533"/>
                    <a:pt x="262" y="1527"/>
                    <a:pt x="262" y="1521"/>
                  </a:cubicBezTo>
                  <a:cubicBezTo>
                    <a:pt x="262" y="1521"/>
                    <a:pt x="262" y="1519"/>
                    <a:pt x="262" y="1518"/>
                  </a:cubicBezTo>
                  <a:cubicBezTo>
                    <a:pt x="262" y="1514"/>
                    <a:pt x="261" y="1510"/>
                    <a:pt x="260" y="1507"/>
                  </a:cubicBezTo>
                  <a:cubicBezTo>
                    <a:pt x="259" y="1503"/>
                    <a:pt x="257" y="1499"/>
                    <a:pt x="255" y="1497"/>
                  </a:cubicBezTo>
                  <a:cubicBezTo>
                    <a:pt x="253" y="1492"/>
                    <a:pt x="249" y="1489"/>
                    <a:pt x="246" y="1487"/>
                  </a:cubicBezTo>
                  <a:cubicBezTo>
                    <a:pt x="240" y="1482"/>
                    <a:pt x="233" y="1478"/>
                    <a:pt x="226" y="1475"/>
                  </a:cubicBezTo>
                  <a:cubicBezTo>
                    <a:pt x="220" y="1473"/>
                    <a:pt x="213" y="1472"/>
                    <a:pt x="207" y="1470"/>
                  </a:cubicBezTo>
                  <a:lnTo>
                    <a:pt x="193" y="1467"/>
                  </a:lnTo>
                  <a:cubicBezTo>
                    <a:pt x="189" y="1466"/>
                    <a:pt x="186" y="1465"/>
                    <a:pt x="183" y="1463"/>
                  </a:cubicBezTo>
                  <a:cubicBezTo>
                    <a:pt x="177" y="1461"/>
                    <a:pt x="171" y="1458"/>
                    <a:pt x="166" y="1455"/>
                  </a:cubicBezTo>
                  <a:cubicBezTo>
                    <a:pt x="160" y="1451"/>
                    <a:pt x="154" y="1446"/>
                    <a:pt x="148" y="1442"/>
                  </a:cubicBezTo>
                  <a:cubicBezTo>
                    <a:pt x="143" y="1438"/>
                    <a:pt x="138" y="1434"/>
                    <a:pt x="133" y="1429"/>
                  </a:cubicBezTo>
                  <a:cubicBezTo>
                    <a:pt x="129" y="1425"/>
                    <a:pt x="125" y="1421"/>
                    <a:pt x="122" y="1417"/>
                  </a:cubicBezTo>
                  <a:cubicBezTo>
                    <a:pt x="108" y="1398"/>
                    <a:pt x="98" y="1382"/>
                    <a:pt x="91" y="1368"/>
                  </a:cubicBezTo>
                  <a:cubicBezTo>
                    <a:pt x="89" y="1364"/>
                    <a:pt x="88" y="1359"/>
                    <a:pt x="86" y="1355"/>
                  </a:cubicBezTo>
                  <a:lnTo>
                    <a:pt x="83" y="1346"/>
                  </a:lnTo>
                  <a:cubicBezTo>
                    <a:pt x="80" y="1340"/>
                    <a:pt x="78" y="1335"/>
                    <a:pt x="76" y="1328"/>
                  </a:cubicBezTo>
                  <a:cubicBezTo>
                    <a:pt x="74" y="1323"/>
                    <a:pt x="73" y="1318"/>
                    <a:pt x="71" y="1313"/>
                  </a:cubicBezTo>
                  <a:lnTo>
                    <a:pt x="70" y="1310"/>
                  </a:lnTo>
                  <a:cubicBezTo>
                    <a:pt x="70" y="1308"/>
                    <a:pt x="69" y="1306"/>
                    <a:pt x="69" y="1304"/>
                  </a:cubicBezTo>
                  <a:lnTo>
                    <a:pt x="67" y="1294"/>
                  </a:lnTo>
                  <a:cubicBezTo>
                    <a:pt x="67" y="1289"/>
                    <a:pt x="66" y="1285"/>
                    <a:pt x="66" y="1280"/>
                  </a:cubicBezTo>
                  <a:cubicBezTo>
                    <a:pt x="65" y="1272"/>
                    <a:pt x="65" y="1265"/>
                    <a:pt x="65" y="1257"/>
                  </a:cubicBezTo>
                  <a:cubicBezTo>
                    <a:pt x="64" y="1245"/>
                    <a:pt x="64" y="1233"/>
                    <a:pt x="64" y="1221"/>
                  </a:cubicBezTo>
                  <a:lnTo>
                    <a:pt x="64" y="1215"/>
                  </a:lnTo>
                  <a:cubicBezTo>
                    <a:pt x="64" y="1202"/>
                    <a:pt x="64" y="1190"/>
                    <a:pt x="64" y="1177"/>
                  </a:cubicBezTo>
                  <a:lnTo>
                    <a:pt x="64" y="1170"/>
                  </a:lnTo>
                  <a:cubicBezTo>
                    <a:pt x="64" y="1154"/>
                    <a:pt x="64" y="1139"/>
                    <a:pt x="65" y="1124"/>
                  </a:cubicBezTo>
                  <a:cubicBezTo>
                    <a:pt x="68" y="1105"/>
                    <a:pt x="72" y="1086"/>
                    <a:pt x="77" y="1067"/>
                  </a:cubicBezTo>
                  <a:cubicBezTo>
                    <a:pt x="78" y="1063"/>
                    <a:pt x="78" y="1060"/>
                    <a:pt x="79" y="1057"/>
                  </a:cubicBezTo>
                  <a:lnTo>
                    <a:pt x="81" y="1052"/>
                  </a:lnTo>
                  <a:cubicBezTo>
                    <a:pt x="81" y="1050"/>
                    <a:pt x="82" y="1047"/>
                    <a:pt x="83" y="1044"/>
                  </a:cubicBezTo>
                  <a:cubicBezTo>
                    <a:pt x="86" y="1036"/>
                    <a:pt x="89" y="1028"/>
                    <a:pt x="93" y="1018"/>
                  </a:cubicBezTo>
                  <a:cubicBezTo>
                    <a:pt x="94" y="1015"/>
                    <a:pt x="96" y="1012"/>
                    <a:pt x="97" y="1010"/>
                  </a:cubicBezTo>
                  <a:lnTo>
                    <a:pt x="99" y="1006"/>
                  </a:lnTo>
                  <a:cubicBezTo>
                    <a:pt x="101" y="1002"/>
                    <a:pt x="103" y="998"/>
                    <a:pt x="105" y="995"/>
                  </a:cubicBezTo>
                  <a:cubicBezTo>
                    <a:pt x="108" y="989"/>
                    <a:pt x="111" y="984"/>
                    <a:pt x="114" y="979"/>
                  </a:cubicBezTo>
                  <a:cubicBezTo>
                    <a:pt x="116" y="975"/>
                    <a:pt x="119" y="972"/>
                    <a:pt x="122" y="967"/>
                  </a:cubicBezTo>
                  <a:cubicBezTo>
                    <a:pt x="129" y="959"/>
                    <a:pt x="136" y="950"/>
                    <a:pt x="144" y="942"/>
                  </a:cubicBezTo>
                  <a:cubicBezTo>
                    <a:pt x="153" y="933"/>
                    <a:pt x="162" y="924"/>
                    <a:pt x="172" y="915"/>
                  </a:cubicBezTo>
                  <a:cubicBezTo>
                    <a:pt x="175" y="911"/>
                    <a:pt x="178" y="908"/>
                    <a:pt x="182" y="904"/>
                  </a:cubicBezTo>
                  <a:lnTo>
                    <a:pt x="185" y="900"/>
                  </a:lnTo>
                  <a:cubicBezTo>
                    <a:pt x="189" y="897"/>
                    <a:pt x="192" y="893"/>
                    <a:pt x="198" y="888"/>
                  </a:cubicBezTo>
                  <a:cubicBezTo>
                    <a:pt x="201" y="884"/>
                    <a:pt x="205" y="881"/>
                    <a:pt x="208" y="877"/>
                  </a:cubicBezTo>
                  <a:lnTo>
                    <a:pt x="212" y="872"/>
                  </a:lnTo>
                  <a:cubicBezTo>
                    <a:pt x="216" y="868"/>
                    <a:pt x="221" y="865"/>
                    <a:pt x="226" y="861"/>
                  </a:cubicBezTo>
                  <a:cubicBezTo>
                    <a:pt x="232" y="856"/>
                    <a:pt x="238" y="851"/>
                    <a:pt x="246" y="846"/>
                  </a:cubicBezTo>
                  <a:cubicBezTo>
                    <a:pt x="249" y="843"/>
                    <a:pt x="252" y="841"/>
                    <a:pt x="255" y="839"/>
                  </a:cubicBezTo>
                  <a:cubicBezTo>
                    <a:pt x="259" y="837"/>
                    <a:pt x="263" y="835"/>
                    <a:pt x="266" y="834"/>
                  </a:cubicBezTo>
                  <a:lnTo>
                    <a:pt x="269" y="833"/>
                  </a:lnTo>
                  <a:cubicBezTo>
                    <a:pt x="274" y="831"/>
                    <a:pt x="279" y="829"/>
                    <a:pt x="283" y="826"/>
                  </a:cubicBezTo>
                  <a:cubicBezTo>
                    <a:pt x="288" y="824"/>
                    <a:pt x="291" y="822"/>
                    <a:pt x="295" y="819"/>
                  </a:cubicBezTo>
                  <a:lnTo>
                    <a:pt x="304" y="814"/>
                  </a:lnTo>
                  <a:cubicBezTo>
                    <a:pt x="308" y="811"/>
                    <a:pt x="313" y="808"/>
                    <a:pt x="317" y="805"/>
                  </a:cubicBezTo>
                  <a:lnTo>
                    <a:pt x="325" y="800"/>
                  </a:lnTo>
                  <a:cubicBezTo>
                    <a:pt x="328" y="798"/>
                    <a:pt x="331" y="795"/>
                    <a:pt x="335" y="793"/>
                  </a:cubicBezTo>
                  <a:cubicBezTo>
                    <a:pt x="339" y="790"/>
                    <a:pt x="343" y="788"/>
                    <a:pt x="348" y="786"/>
                  </a:cubicBezTo>
                  <a:lnTo>
                    <a:pt x="353" y="783"/>
                  </a:lnTo>
                  <a:cubicBezTo>
                    <a:pt x="356" y="781"/>
                    <a:pt x="360" y="778"/>
                    <a:pt x="363" y="776"/>
                  </a:cubicBezTo>
                  <a:cubicBezTo>
                    <a:pt x="366" y="774"/>
                    <a:pt x="369" y="773"/>
                    <a:pt x="372" y="771"/>
                  </a:cubicBezTo>
                  <a:cubicBezTo>
                    <a:pt x="375" y="769"/>
                    <a:pt x="379" y="767"/>
                    <a:pt x="383" y="765"/>
                  </a:cubicBezTo>
                  <a:lnTo>
                    <a:pt x="389" y="762"/>
                  </a:lnTo>
                  <a:cubicBezTo>
                    <a:pt x="395" y="759"/>
                    <a:pt x="401" y="755"/>
                    <a:pt x="408" y="753"/>
                  </a:cubicBezTo>
                  <a:cubicBezTo>
                    <a:pt x="413" y="751"/>
                    <a:pt x="418" y="748"/>
                    <a:pt x="423" y="746"/>
                  </a:cubicBezTo>
                  <a:lnTo>
                    <a:pt x="432" y="742"/>
                  </a:lnTo>
                  <a:cubicBezTo>
                    <a:pt x="437" y="740"/>
                    <a:pt x="442" y="738"/>
                    <a:pt x="447" y="736"/>
                  </a:cubicBezTo>
                  <a:lnTo>
                    <a:pt x="460" y="732"/>
                  </a:lnTo>
                  <a:cubicBezTo>
                    <a:pt x="469" y="736"/>
                    <a:pt x="481" y="736"/>
                    <a:pt x="490" y="731"/>
                  </a:cubicBezTo>
                  <a:cubicBezTo>
                    <a:pt x="504" y="722"/>
                    <a:pt x="510" y="703"/>
                    <a:pt x="501" y="688"/>
                  </a:cubicBezTo>
                  <a:cubicBezTo>
                    <a:pt x="497" y="680"/>
                    <a:pt x="492" y="672"/>
                    <a:pt x="489" y="665"/>
                  </a:cubicBezTo>
                  <a:cubicBezTo>
                    <a:pt x="487" y="659"/>
                    <a:pt x="485" y="652"/>
                    <a:pt x="484" y="646"/>
                  </a:cubicBezTo>
                  <a:cubicBezTo>
                    <a:pt x="483" y="638"/>
                    <a:pt x="483" y="631"/>
                    <a:pt x="482" y="623"/>
                  </a:cubicBezTo>
                  <a:cubicBezTo>
                    <a:pt x="482" y="616"/>
                    <a:pt x="482" y="610"/>
                    <a:pt x="482" y="603"/>
                  </a:cubicBezTo>
                  <a:lnTo>
                    <a:pt x="481" y="566"/>
                  </a:lnTo>
                  <a:cubicBezTo>
                    <a:pt x="481" y="555"/>
                    <a:pt x="481" y="545"/>
                    <a:pt x="482" y="535"/>
                  </a:cubicBezTo>
                  <a:cubicBezTo>
                    <a:pt x="483" y="529"/>
                    <a:pt x="485" y="523"/>
                    <a:pt x="487" y="517"/>
                  </a:cubicBezTo>
                  <a:cubicBezTo>
                    <a:pt x="499" y="492"/>
                    <a:pt x="516" y="468"/>
                    <a:pt x="533" y="446"/>
                  </a:cubicBezTo>
                  <a:lnTo>
                    <a:pt x="547" y="427"/>
                  </a:lnTo>
                  <a:cubicBezTo>
                    <a:pt x="550" y="423"/>
                    <a:pt x="553" y="420"/>
                    <a:pt x="557" y="416"/>
                  </a:cubicBezTo>
                  <a:lnTo>
                    <a:pt x="562" y="410"/>
                  </a:lnTo>
                  <a:cubicBezTo>
                    <a:pt x="571" y="400"/>
                    <a:pt x="580" y="390"/>
                    <a:pt x="591" y="379"/>
                  </a:cubicBezTo>
                  <a:lnTo>
                    <a:pt x="609" y="358"/>
                  </a:lnTo>
                  <a:cubicBezTo>
                    <a:pt x="613" y="354"/>
                    <a:pt x="616" y="351"/>
                    <a:pt x="620" y="347"/>
                  </a:cubicBezTo>
                  <a:lnTo>
                    <a:pt x="638" y="330"/>
                  </a:lnTo>
                  <a:cubicBezTo>
                    <a:pt x="640" y="328"/>
                    <a:pt x="642" y="326"/>
                    <a:pt x="644" y="325"/>
                  </a:cubicBezTo>
                  <a:lnTo>
                    <a:pt x="650" y="320"/>
                  </a:lnTo>
                  <a:cubicBezTo>
                    <a:pt x="651" y="319"/>
                    <a:pt x="653" y="317"/>
                    <a:pt x="655" y="316"/>
                  </a:cubicBezTo>
                  <a:lnTo>
                    <a:pt x="668" y="306"/>
                  </a:lnTo>
                  <a:lnTo>
                    <a:pt x="668" y="305"/>
                  </a:lnTo>
                  <a:lnTo>
                    <a:pt x="668" y="305"/>
                  </a:lnTo>
                  <a:cubicBezTo>
                    <a:pt x="678" y="298"/>
                    <a:pt x="688" y="290"/>
                    <a:pt x="698" y="283"/>
                  </a:cubicBezTo>
                  <a:lnTo>
                    <a:pt x="713" y="272"/>
                  </a:lnTo>
                  <a:cubicBezTo>
                    <a:pt x="720" y="267"/>
                    <a:pt x="728" y="261"/>
                    <a:pt x="736" y="255"/>
                  </a:cubicBezTo>
                  <a:cubicBezTo>
                    <a:pt x="739" y="253"/>
                    <a:pt x="742" y="251"/>
                    <a:pt x="744" y="249"/>
                  </a:cubicBezTo>
                  <a:lnTo>
                    <a:pt x="749" y="246"/>
                  </a:lnTo>
                  <a:cubicBezTo>
                    <a:pt x="751" y="245"/>
                    <a:pt x="754" y="243"/>
                    <a:pt x="759" y="240"/>
                  </a:cubicBezTo>
                  <a:cubicBezTo>
                    <a:pt x="773" y="231"/>
                    <a:pt x="789" y="221"/>
                    <a:pt x="806" y="213"/>
                  </a:cubicBezTo>
                  <a:cubicBezTo>
                    <a:pt x="814" y="208"/>
                    <a:pt x="823" y="204"/>
                    <a:pt x="833" y="199"/>
                  </a:cubicBezTo>
                  <a:cubicBezTo>
                    <a:pt x="839" y="196"/>
                    <a:pt x="846" y="193"/>
                    <a:pt x="854" y="190"/>
                  </a:cubicBezTo>
                  <a:cubicBezTo>
                    <a:pt x="869" y="184"/>
                    <a:pt x="884" y="178"/>
                    <a:pt x="898" y="173"/>
                  </a:cubicBezTo>
                  <a:lnTo>
                    <a:pt x="905" y="170"/>
                  </a:lnTo>
                  <a:cubicBezTo>
                    <a:pt x="910" y="168"/>
                    <a:pt x="915" y="166"/>
                    <a:pt x="921" y="165"/>
                  </a:cubicBezTo>
                  <a:cubicBezTo>
                    <a:pt x="930" y="162"/>
                    <a:pt x="939" y="159"/>
                    <a:pt x="949" y="157"/>
                  </a:cubicBezTo>
                  <a:cubicBezTo>
                    <a:pt x="965" y="153"/>
                    <a:pt x="981" y="150"/>
                    <a:pt x="997" y="146"/>
                  </a:cubicBezTo>
                  <a:cubicBezTo>
                    <a:pt x="1003" y="145"/>
                    <a:pt x="1009" y="144"/>
                    <a:pt x="1014" y="143"/>
                  </a:cubicBezTo>
                  <a:lnTo>
                    <a:pt x="1022" y="142"/>
                  </a:lnTo>
                  <a:cubicBezTo>
                    <a:pt x="1029" y="141"/>
                    <a:pt x="1037" y="140"/>
                    <a:pt x="1043" y="139"/>
                  </a:cubicBezTo>
                  <a:cubicBezTo>
                    <a:pt x="1052" y="138"/>
                    <a:pt x="1060" y="137"/>
                    <a:pt x="1068" y="137"/>
                  </a:cubicBezTo>
                  <a:cubicBezTo>
                    <a:pt x="1077" y="136"/>
                    <a:pt x="1086" y="136"/>
                    <a:pt x="1095" y="136"/>
                  </a:cubicBezTo>
                  <a:cubicBezTo>
                    <a:pt x="1104" y="135"/>
                    <a:pt x="1113" y="135"/>
                    <a:pt x="1121" y="135"/>
                  </a:cubicBezTo>
                  <a:lnTo>
                    <a:pt x="1150" y="133"/>
                  </a:lnTo>
                  <a:cubicBezTo>
                    <a:pt x="1167" y="131"/>
                    <a:pt x="1185" y="131"/>
                    <a:pt x="1202" y="131"/>
                  </a:cubicBezTo>
                  <a:cubicBezTo>
                    <a:pt x="1211" y="130"/>
                    <a:pt x="1220" y="130"/>
                    <a:pt x="1229" y="130"/>
                  </a:cubicBezTo>
                  <a:lnTo>
                    <a:pt x="1235" y="130"/>
                  </a:lnTo>
                  <a:cubicBezTo>
                    <a:pt x="1245" y="130"/>
                    <a:pt x="1255" y="130"/>
                    <a:pt x="1264" y="131"/>
                  </a:cubicBezTo>
                  <a:cubicBezTo>
                    <a:pt x="1269" y="132"/>
                    <a:pt x="1274" y="133"/>
                    <a:pt x="1280" y="134"/>
                  </a:cubicBezTo>
                  <a:cubicBezTo>
                    <a:pt x="1283" y="135"/>
                    <a:pt x="1286" y="136"/>
                    <a:pt x="1290" y="138"/>
                  </a:cubicBezTo>
                  <a:lnTo>
                    <a:pt x="1301" y="143"/>
                  </a:lnTo>
                  <a:cubicBezTo>
                    <a:pt x="1323" y="153"/>
                    <a:pt x="1348" y="165"/>
                    <a:pt x="1371" y="182"/>
                  </a:cubicBezTo>
                  <a:cubicBezTo>
                    <a:pt x="1375" y="185"/>
                    <a:pt x="1380" y="189"/>
                    <a:pt x="1385" y="193"/>
                  </a:cubicBezTo>
                  <a:cubicBezTo>
                    <a:pt x="1390" y="199"/>
                    <a:pt x="1396" y="205"/>
                    <a:pt x="1400" y="210"/>
                  </a:cubicBezTo>
                  <a:cubicBezTo>
                    <a:pt x="1410" y="223"/>
                    <a:pt x="1417" y="235"/>
                    <a:pt x="1423" y="246"/>
                  </a:cubicBezTo>
                  <a:lnTo>
                    <a:pt x="1427" y="253"/>
                  </a:lnTo>
                  <a:cubicBezTo>
                    <a:pt x="1433" y="263"/>
                    <a:pt x="1438" y="273"/>
                    <a:pt x="1443" y="282"/>
                  </a:cubicBezTo>
                  <a:cubicBezTo>
                    <a:pt x="1444" y="286"/>
                    <a:pt x="1445" y="290"/>
                    <a:pt x="1446" y="294"/>
                  </a:cubicBezTo>
                  <a:cubicBezTo>
                    <a:pt x="1447" y="295"/>
                    <a:pt x="1447" y="297"/>
                    <a:pt x="1448" y="300"/>
                  </a:cubicBezTo>
                  <a:cubicBezTo>
                    <a:pt x="1448" y="303"/>
                    <a:pt x="1449" y="307"/>
                    <a:pt x="1451" y="311"/>
                  </a:cubicBezTo>
                  <a:lnTo>
                    <a:pt x="1453" y="316"/>
                  </a:lnTo>
                  <a:cubicBezTo>
                    <a:pt x="1453" y="317"/>
                    <a:pt x="1454" y="318"/>
                    <a:pt x="1454" y="318"/>
                  </a:cubicBezTo>
                  <a:cubicBezTo>
                    <a:pt x="1456" y="321"/>
                    <a:pt x="1458" y="323"/>
                    <a:pt x="1460" y="326"/>
                  </a:cubicBezTo>
                  <a:cubicBezTo>
                    <a:pt x="1464" y="330"/>
                    <a:pt x="1469" y="332"/>
                    <a:pt x="1474" y="334"/>
                  </a:cubicBezTo>
                  <a:cubicBezTo>
                    <a:pt x="1480" y="336"/>
                    <a:pt x="1488" y="336"/>
                    <a:pt x="1494" y="334"/>
                  </a:cubicBezTo>
                  <a:cubicBezTo>
                    <a:pt x="1504" y="331"/>
                    <a:pt x="1511" y="325"/>
                    <a:pt x="1517" y="319"/>
                  </a:cubicBezTo>
                  <a:lnTo>
                    <a:pt x="1519" y="317"/>
                  </a:lnTo>
                  <a:cubicBezTo>
                    <a:pt x="1522" y="315"/>
                    <a:pt x="1525" y="312"/>
                    <a:pt x="1528" y="308"/>
                  </a:cubicBezTo>
                  <a:lnTo>
                    <a:pt x="1543" y="293"/>
                  </a:lnTo>
                  <a:cubicBezTo>
                    <a:pt x="1546" y="290"/>
                    <a:pt x="1548" y="287"/>
                    <a:pt x="1551" y="284"/>
                  </a:cubicBezTo>
                  <a:cubicBezTo>
                    <a:pt x="1556" y="278"/>
                    <a:pt x="1561" y="272"/>
                    <a:pt x="1566" y="266"/>
                  </a:cubicBezTo>
                  <a:cubicBezTo>
                    <a:pt x="1571" y="259"/>
                    <a:pt x="1577" y="251"/>
                    <a:pt x="1582" y="244"/>
                  </a:cubicBezTo>
                  <a:lnTo>
                    <a:pt x="1588" y="235"/>
                  </a:lnTo>
                  <a:cubicBezTo>
                    <a:pt x="1591" y="231"/>
                    <a:pt x="1595" y="226"/>
                    <a:pt x="1599" y="222"/>
                  </a:cubicBezTo>
                  <a:lnTo>
                    <a:pt x="1610" y="210"/>
                  </a:lnTo>
                  <a:cubicBezTo>
                    <a:pt x="1616" y="203"/>
                    <a:pt x="1623" y="197"/>
                    <a:pt x="1631" y="191"/>
                  </a:cubicBezTo>
                  <a:lnTo>
                    <a:pt x="1662" y="168"/>
                  </a:lnTo>
                  <a:cubicBezTo>
                    <a:pt x="1665" y="165"/>
                    <a:pt x="1669" y="163"/>
                    <a:pt x="1673" y="160"/>
                  </a:cubicBezTo>
                  <a:lnTo>
                    <a:pt x="1684" y="152"/>
                  </a:lnTo>
                  <a:cubicBezTo>
                    <a:pt x="1687" y="150"/>
                    <a:pt x="1690" y="148"/>
                    <a:pt x="1693" y="146"/>
                  </a:cubicBezTo>
                  <a:cubicBezTo>
                    <a:pt x="1705" y="138"/>
                    <a:pt x="1717" y="130"/>
                    <a:pt x="1729" y="123"/>
                  </a:cubicBezTo>
                  <a:cubicBezTo>
                    <a:pt x="1733" y="121"/>
                    <a:pt x="1737" y="119"/>
                    <a:pt x="1741" y="117"/>
                  </a:cubicBezTo>
                  <a:lnTo>
                    <a:pt x="1747" y="113"/>
                  </a:lnTo>
                  <a:cubicBezTo>
                    <a:pt x="1749" y="112"/>
                    <a:pt x="1751" y="112"/>
                    <a:pt x="1752" y="111"/>
                  </a:cubicBezTo>
                  <a:lnTo>
                    <a:pt x="1782" y="98"/>
                  </a:lnTo>
                  <a:cubicBezTo>
                    <a:pt x="1786" y="96"/>
                    <a:pt x="1789" y="95"/>
                    <a:pt x="1793" y="94"/>
                  </a:cubicBezTo>
                  <a:cubicBezTo>
                    <a:pt x="1797" y="92"/>
                    <a:pt x="1801" y="91"/>
                    <a:pt x="1805" y="89"/>
                  </a:cubicBezTo>
                  <a:lnTo>
                    <a:pt x="1828" y="80"/>
                  </a:lnTo>
                  <a:cubicBezTo>
                    <a:pt x="1833" y="78"/>
                    <a:pt x="1839" y="75"/>
                    <a:pt x="1845" y="74"/>
                  </a:cubicBezTo>
                  <a:cubicBezTo>
                    <a:pt x="1853" y="71"/>
                    <a:pt x="1862" y="68"/>
                    <a:pt x="1873" y="67"/>
                  </a:cubicBezTo>
                  <a:cubicBezTo>
                    <a:pt x="1882" y="66"/>
                    <a:pt x="1892" y="65"/>
                    <a:pt x="1901" y="64"/>
                  </a:cubicBezTo>
                  <a:cubicBezTo>
                    <a:pt x="1912" y="64"/>
                    <a:pt x="1923" y="64"/>
                    <a:pt x="1935" y="63"/>
                  </a:cubicBezTo>
                  <a:lnTo>
                    <a:pt x="1939" y="63"/>
                  </a:lnTo>
                  <a:cubicBezTo>
                    <a:pt x="1948" y="63"/>
                    <a:pt x="1958" y="63"/>
                    <a:pt x="1967" y="63"/>
                  </a:cubicBezTo>
                  <a:lnTo>
                    <a:pt x="1973" y="63"/>
                  </a:lnTo>
                  <a:cubicBezTo>
                    <a:pt x="1977" y="63"/>
                    <a:pt x="1981" y="63"/>
                    <a:pt x="1985" y="64"/>
                  </a:cubicBezTo>
                  <a:lnTo>
                    <a:pt x="2003" y="65"/>
                  </a:lnTo>
                  <a:cubicBezTo>
                    <a:pt x="2009" y="66"/>
                    <a:pt x="2015" y="67"/>
                    <a:pt x="2022" y="68"/>
                  </a:cubicBezTo>
                  <a:cubicBezTo>
                    <a:pt x="2030" y="69"/>
                    <a:pt x="2039" y="71"/>
                    <a:pt x="2048" y="73"/>
                  </a:cubicBezTo>
                  <a:cubicBezTo>
                    <a:pt x="2056" y="75"/>
                    <a:pt x="2065" y="76"/>
                    <a:pt x="2073" y="77"/>
                  </a:cubicBezTo>
                  <a:cubicBezTo>
                    <a:pt x="2080" y="78"/>
                    <a:pt x="2087" y="79"/>
                    <a:pt x="2094" y="81"/>
                  </a:cubicBezTo>
                  <a:cubicBezTo>
                    <a:pt x="2103" y="82"/>
                    <a:pt x="2112" y="85"/>
                    <a:pt x="2123" y="90"/>
                  </a:cubicBezTo>
                  <a:lnTo>
                    <a:pt x="2136" y="95"/>
                  </a:lnTo>
                  <a:cubicBezTo>
                    <a:pt x="2139" y="97"/>
                    <a:pt x="2142" y="98"/>
                    <a:pt x="2145" y="100"/>
                  </a:cubicBezTo>
                  <a:lnTo>
                    <a:pt x="2150" y="103"/>
                  </a:lnTo>
                  <a:cubicBezTo>
                    <a:pt x="2157" y="106"/>
                    <a:pt x="2164" y="110"/>
                    <a:pt x="2170" y="114"/>
                  </a:cubicBezTo>
                  <a:lnTo>
                    <a:pt x="2177" y="118"/>
                  </a:lnTo>
                  <a:cubicBezTo>
                    <a:pt x="2185" y="123"/>
                    <a:pt x="2192" y="128"/>
                    <a:pt x="2200" y="133"/>
                  </a:cubicBezTo>
                  <a:lnTo>
                    <a:pt x="2204" y="136"/>
                  </a:lnTo>
                  <a:cubicBezTo>
                    <a:pt x="2209" y="140"/>
                    <a:pt x="2215" y="144"/>
                    <a:pt x="2220" y="148"/>
                  </a:cubicBezTo>
                  <a:lnTo>
                    <a:pt x="2229" y="154"/>
                  </a:lnTo>
                  <a:cubicBezTo>
                    <a:pt x="2241" y="164"/>
                    <a:pt x="2253" y="174"/>
                    <a:pt x="2265" y="184"/>
                  </a:cubicBezTo>
                  <a:cubicBezTo>
                    <a:pt x="2270" y="188"/>
                    <a:pt x="2274" y="193"/>
                    <a:pt x="2281" y="200"/>
                  </a:cubicBezTo>
                  <a:cubicBezTo>
                    <a:pt x="2285" y="205"/>
                    <a:pt x="2289" y="210"/>
                    <a:pt x="2293" y="215"/>
                  </a:cubicBezTo>
                  <a:cubicBezTo>
                    <a:pt x="2298" y="223"/>
                    <a:pt x="2303" y="231"/>
                    <a:pt x="2308" y="239"/>
                  </a:cubicBezTo>
                  <a:lnTo>
                    <a:pt x="2313" y="248"/>
                  </a:lnTo>
                  <a:cubicBezTo>
                    <a:pt x="2317" y="255"/>
                    <a:pt x="2322" y="263"/>
                    <a:pt x="2326" y="271"/>
                  </a:cubicBezTo>
                  <a:cubicBezTo>
                    <a:pt x="2333" y="286"/>
                    <a:pt x="2340" y="301"/>
                    <a:pt x="2347" y="316"/>
                  </a:cubicBezTo>
                  <a:cubicBezTo>
                    <a:pt x="2352" y="330"/>
                    <a:pt x="2356" y="344"/>
                    <a:pt x="2360" y="359"/>
                  </a:cubicBezTo>
                  <a:cubicBezTo>
                    <a:pt x="2362" y="364"/>
                    <a:pt x="2363" y="369"/>
                    <a:pt x="2363" y="374"/>
                  </a:cubicBezTo>
                  <a:lnTo>
                    <a:pt x="2364" y="380"/>
                  </a:lnTo>
                  <a:cubicBezTo>
                    <a:pt x="2366" y="386"/>
                    <a:pt x="2367" y="393"/>
                    <a:pt x="2367" y="399"/>
                  </a:cubicBezTo>
                  <a:cubicBezTo>
                    <a:pt x="2370" y="421"/>
                    <a:pt x="2371" y="446"/>
                    <a:pt x="2371" y="476"/>
                  </a:cubicBezTo>
                  <a:lnTo>
                    <a:pt x="2371" y="481"/>
                  </a:lnTo>
                  <a:cubicBezTo>
                    <a:pt x="2371" y="493"/>
                    <a:pt x="2371" y="505"/>
                    <a:pt x="2371" y="517"/>
                  </a:cubicBezTo>
                  <a:cubicBezTo>
                    <a:pt x="2371" y="521"/>
                    <a:pt x="2370" y="526"/>
                    <a:pt x="2370" y="530"/>
                  </a:cubicBezTo>
                  <a:lnTo>
                    <a:pt x="2366" y="562"/>
                  </a:lnTo>
                  <a:cubicBezTo>
                    <a:pt x="2365" y="568"/>
                    <a:pt x="2365" y="573"/>
                    <a:pt x="2367" y="579"/>
                  </a:cubicBezTo>
                  <a:cubicBezTo>
                    <a:pt x="2370" y="592"/>
                    <a:pt x="2383" y="602"/>
                    <a:pt x="2397" y="602"/>
                  </a:cubicBezTo>
                  <a:cubicBezTo>
                    <a:pt x="2407" y="603"/>
                    <a:pt x="2415" y="599"/>
                    <a:pt x="2421" y="595"/>
                  </a:cubicBezTo>
                  <a:cubicBezTo>
                    <a:pt x="2425" y="593"/>
                    <a:pt x="2429" y="590"/>
                    <a:pt x="2433" y="587"/>
                  </a:cubicBezTo>
                  <a:lnTo>
                    <a:pt x="2435" y="586"/>
                  </a:lnTo>
                  <a:cubicBezTo>
                    <a:pt x="2438" y="584"/>
                    <a:pt x="2441" y="582"/>
                    <a:pt x="2444" y="580"/>
                  </a:cubicBezTo>
                  <a:cubicBezTo>
                    <a:pt x="2446" y="578"/>
                    <a:pt x="2449" y="577"/>
                    <a:pt x="2451" y="576"/>
                  </a:cubicBezTo>
                  <a:cubicBezTo>
                    <a:pt x="2456" y="574"/>
                    <a:pt x="2462" y="572"/>
                    <a:pt x="2467" y="570"/>
                  </a:cubicBezTo>
                  <a:cubicBezTo>
                    <a:pt x="2475" y="568"/>
                    <a:pt x="2483" y="566"/>
                    <a:pt x="2492" y="565"/>
                  </a:cubicBezTo>
                  <a:cubicBezTo>
                    <a:pt x="2505" y="564"/>
                    <a:pt x="2516" y="562"/>
                    <a:pt x="2526" y="563"/>
                  </a:cubicBezTo>
                  <a:lnTo>
                    <a:pt x="2531" y="564"/>
                  </a:lnTo>
                  <a:cubicBezTo>
                    <a:pt x="2534" y="565"/>
                    <a:pt x="2537" y="565"/>
                    <a:pt x="2538" y="566"/>
                  </a:cubicBezTo>
                  <a:cubicBezTo>
                    <a:pt x="2543" y="568"/>
                    <a:pt x="2547" y="570"/>
                    <a:pt x="2550" y="573"/>
                  </a:cubicBezTo>
                  <a:cubicBezTo>
                    <a:pt x="2553" y="575"/>
                    <a:pt x="2555" y="577"/>
                    <a:pt x="2556" y="579"/>
                  </a:cubicBezTo>
                  <a:cubicBezTo>
                    <a:pt x="2562" y="587"/>
                    <a:pt x="2567" y="595"/>
                    <a:pt x="2570" y="602"/>
                  </a:cubicBezTo>
                  <a:cubicBezTo>
                    <a:pt x="2573" y="608"/>
                    <a:pt x="2574" y="613"/>
                    <a:pt x="2575" y="618"/>
                  </a:cubicBezTo>
                  <a:cubicBezTo>
                    <a:pt x="2575" y="625"/>
                    <a:pt x="2576" y="631"/>
                    <a:pt x="2576" y="638"/>
                  </a:cubicBezTo>
                  <a:cubicBezTo>
                    <a:pt x="2577" y="646"/>
                    <a:pt x="2577" y="655"/>
                    <a:pt x="2577" y="663"/>
                  </a:cubicBezTo>
                  <a:cubicBezTo>
                    <a:pt x="2574" y="677"/>
                    <a:pt x="2569" y="691"/>
                    <a:pt x="2564" y="703"/>
                  </a:cubicBezTo>
                  <a:lnTo>
                    <a:pt x="2561" y="711"/>
                  </a:lnTo>
                  <a:cubicBezTo>
                    <a:pt x="2559" y="715"/>
                    <a:pt x="2558" y="719"/>
                    <a:pt x="2558" y="722"/>
                  </a:cubicBezTo>
                  <a:cubicBezTo>
                    <a:pt x="2558" y="729"/>
                    <a:pt x="2559" y="735"/>
                    <a:pt x="2562" y="741"/>
                  </a:cubicBezTo>
                  <a:cubicBezTo>
                    <a:pt x="2563" y="744"/>
                    <a:pt x="2566" y="748"/>
                    <a:pt x="2569" y="751"/>
                  </a:cubicBezTo>
                  <a:cubicBezTo>
                    <a:pt x="2573" y="756"/>
                    <a:pt x="2579" y="758"/>
                    <a:pt x="2584" y="760"/>
                  </a:cubicBezTo>
                  <a:cubicBezTo>
                    <a:pt x="2589" y="762"/>
                    <a:pt x="2593" y="764"/>
                    <a:pt x="2599" y="765"/>
                  </a:cubicBezTo>
                  <a:lnTo>
                    <a:pt x="2606" y="766"/>
                  </a:lnTo>
                  <a:cubicBezTo>
                    <a:pt x="2616" y="768"/>
                    <a:pt x="2626" y="771"/>
                    <a:pt x="2637" y="775"/>
                  </a:cubicBezTo>
                  <a:cubicBezTo>
                    <a:pt x="2642" y="778"/>
                    <a:pt x="2648" y="780"/>
                    <a:pt x="2652" y="783"/>
                  </a:cubicBezTo>
                  <a:cubicBezTo>
                    <a:pt x="2657" y="787"/>
                    <a:pt x="2661" y="792"/>
                    <a:pt x="2665" y="797"/>
                  </a:cubicBezTo>
                  <a:cubicBezTo>
                    <a:pt x="2668" y="802"/>
                    <a:pt x="2671" y="806"/>
                    <a:pt x="2675" y="812"/>
                  </a:cubicBezTo>
                  <a:cubicBezTo>
                    <a:pt x="2678" y="817"/>
                    <a:pt x="2681" y="823"/>
                    <a:pt x="2685" y="830"/>
                  </a:cubicBezTo>
                  <a:lnTo>
                    <a:pt x="2696" y="851"/>
                  </a:lnTo>
                  <a:cubicBezTo>
                    <a:pt x="2698" y="855"/>
                    <a:pt x="2701" y="860"/>
                    <a:pt x="2702" y="864"/>
                  </a:cubicBezTo>
                  <a:cubicBezTo>
                    <a:pt x="2705" y="872"/>
                    <a:pt x="2708" y="880"/>
                    <a:pt x="2710" y="888"/>
                  </a:cubicBezTo>
                  <a:cubicBezTo>
                    <a:pt x="2714" y="900"/>
                    <a:pt x="2717" y="911"/>
                    <a:pt x="2719" y="921"/>
                  </a:cubicBezTo>
                  <a:lnTo>
                    <a:pt x="2723" y="952"/>
                  </a:lnTo>
                  <a:cubicBezTo>
                    <a:pt x="2726" y="971"/>
                    <a:pt x="2726" y="990"/>
                    <a:pt x="2726" y="1007"/>
                  </a:cubicBezTo>
                  <a:lnTo>
                    <a:pt x="2726" y="1041"/>
                  </a:lnTo>
                  <a:cubicBezTo>
                    <a:pt x="2727" y="1053"/>
                    <a:pt x="2727" y="1064"/>
                    <a:pt x="2726" y="1074"/>
                  </a:cubicBezTo>
                  <a:lnTo>
                    <a:pt x="2725" y="1077"/>
                  </a:lnTo>
                  <a:cubicBezTo>
                    <a:pt x="2725" y="1079"/>
                    <a:pt x="2724" y="1082"/>
                    <a:pt x="2723" y="1086"/>
                  </a:cubicBezTo>
                  <a:cubicBezTo>
                    <a:pt x="2722" y="1091"/>
                    <a:pt x="2721" y="1095"/>
                    <a:pt x="2720" y="1099"/>
                  </a:cubicBezTo>
                  <a:lnTo>
                    <a:pt x="2718" y="1108"/>
                  </a:lnTo>
                  <a:cubicBezTo>
                    <a:pt x="2715" y="1118"/>
                    <a:pt x="2713" y="1128"/>
                    <a:pt x="2709" y="1137"/>
                  </a:cubicBezTo>
                  <a:cubicBezTo>
                    <a:pt x="2706" y="1142"/>
                    <a:pt x="2704" y="1148"/>
                    <a:pt x="2701" y="1154"/>
                  </a:cubicBezTo>
                  <a:cubicBezTo>
                    <a:pt x="2698" y="1160"/>
                    <a:pt x="2694" y="1166"/>
                    <a:pt x="2689" y="1173"/>
                  </a:cubicBezTo>
                  <a:cubicBezTo>
                    <a:pt x="2687" y="1176"/>
                    <a:pt x="2684" y="1180"/>
                    <a:pt x="2682" y="1183"/>
                  </a:cubicBezTo>
                  <a:lnTo>
                    <a:pt x="2677" y="1189"/>
                  </a:lnTo>
                  <a:cubicBezTo>
                    <a:pt x="2670" y="1197"/>
                    <a:pt x="2663" y="1206"/>
                    <a:pt x="2656" y="1213"/>
                  </a:cubicBezTo>
                  <a:cubicBezTo>
                    <a:pt x="2644" y="1224"/>
                    <a:pt x="2633" y="1234"/>
                    <a:pt x="2623" y="1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67">
              <a:extLst>
                <a:ext uri="{FF2B5EF4-FFF2-40B4-BE49-F238E27FC236}">
                  <a16:creationId xmlns:a16="http://schemas.microsoft.com/office/drawing/2014/main" id="{2B4AD388-89A8-49E4-B534-9F25E7799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4681538"/>
              <a:ext cx="150813" cy="128587"/>
            </a:xfrm>
            <a:custGeom>
              <a:avLst/>
              <a:gdLst>
                <a:gd name="T0" fmla="*/ 414 w 420"/>
                <a:gd name="T1" fmla="*/ 119 h 356"/>
                <a:gd name="T2" fmla="*/ 397 w 420"/>
                <a:gd name="T3" fmla="*/ 73 h 356"/>
                <a:gd name="T4" fmla="*/ 381 w 420"/>
                <a:gd name="T5" fmla="*/ 51 h 356"/>
                <a:gd name="T6" fmla="*/ 358 w 420"/>
                <a:gd name="T7" fmla="*/ 29 h 356"/>
                <a:gd name="T8" fmla="*/ 319 w 420"/>
                <a:gd name="T9" fmla="*/ 11 h 356"/>
                <a:gd name="T10" fmla="*/ 299 w 420"/>
                <a:gd name="T11" fmla="*/ 5 h 356"/>
                <a:gd name="T12" fmla="*/ 233 w 420"/>
                <a:gd name="T13" fmla="*/ 1 h 356"/>
                <a:gd name="T14" fmla="*/ 210 w 420"/>
                <a:gd name="T15" fmla="*/ 5 h 356"/>
                <a:gd name="T16" fmla="*/ 153 w 420"/>
                <a:gd name="T17" fmla="*/ 18 h 356"/>
                <a:gd name="T18" fmla="*/ 105 w 420"/>
                <a:gd name="T19" fmla="*/ 39 h 356"/>
                <a:gd name="T20" fmla="*/ 67 w 420"/>
                <a:gd name="T21" fmla="*/ 64 h 356"/>
                <a:gd name="T22" fmla="*/ 44 w 420"/>
                <a:gd name="T23" fmla="*/ 85 h 356"/>
                <a:gd name="T24" fmla="*/ 19 w 420"/>
                <a:gd name="T25" fmla="*/ 120 h 356"/>
                <a:gd name="T26" fmla="*/ 2 w 420"/>
                <a:gd name="T27" fmla="*/ 177 h 356"/>
                <a:gd name="T28" fmla="*/ 1 w 420"/>
                <a:gd name="T29" fmla="*/ 230 h 356"/>
                <a:gd name="T30" fmla="*/ 22 w 420"/>
                <a:gd name="T31" fmla="*/ 293 h 356"/>
                <a:gd name="T32" fmla="*/ 54 w 420"/>
                <a:gd name="T33" fmla="*/ 327 h 356"/>
                <a:gd name="T34" fmla="*/ 87 w 420"/>
                <a:gd name="T35" fmla="*/ 342 h 356"/>
                <a:gd name="T36" fmla="*/ 141 w 420"/>
                <a:gd name="T37" fmla="*/ 355 h 356"/>
                <a:gd name="T38" fmla="*/ 152 w 420"/>
                <a:gd name="T39" fmla="*/ 354 h 356"/>
                <a:gd name="T40" fmla="*/ 211 w 420"/>
                <a:gd name="T41" fmla="*/ 343 h 356"/>
                <a:gd name="T42" fmla="*/ 250 w 420"/>
                <a:gd name="T43" fmla="*/ 331 h 356"/>
                <a:gd name="T44" fmla="*/ 277 w 420"/>
                <a:gd name="T45" fmla="*/ 323 h 356"/>
                <a:gd name="T46" fmla="*/ 307 w 420"/>
                <a:gd name="T47" fmla="*/ 309 h 356"/>
                <a:gd name="T48" fmla="*/ 329 w 420"/>
                <a:gd name="T49" fmla="*/ 298 h 356"/>
                <a:gd name="T50" fmla="*/ 341 w 420"/>
                <a:gd name="T51" fmla="*/ 289 h 356"/>
                <a:gd name="T52" fmla="*/ 375 w 420"/>
                <a:gd name="T53" fmla="*/ 255 h 356"/>
                <a:gd name="T54" fmla="*/ 395 w 420"/>
                <a:gd name="T55" fmla="*/ 221 h 356"/>
                <a:gd name="T56" fmla="*/ 416 w 420"/>
                <a:gd name="T57" fmla="*/ 176 h 356"/>
                <a:gd name="T58" fmla="*/ 186 w 420"/>
                <a:gd name="T59" fmla="*/ 298 h 356"/>
                <a:gd name="T60" fmla="*/ 182 w 420"/>
                <a:gd name="T61" fmla="*/ 286 h 356"/>
                <a:gd name="T62" fmla="*/ 143 w 420"/>
                <a:gd name="T63" fmla="*/ 292 h 356"/>
                <a:gd name="T64" fmla="*/ 138 w 420"/>
                <a:gd name="T65" fmla="*/ 292 h 356"/>
                <a:gd name="T66" fmla="*/ 114 w 420"/>
                <a:gd name="T67" fmla="*/ 285 h 356"/>
                <a:gd name="T68" fmla="*/ 85 w 420"/>
                <a:gd name="T69" fmla="*/ 271 h 356"/>
                <a:gd name="T70" fmla="*/ 69 w 420"/>
                <a:gd name="T71" fmla="*/ 249 h 356"/>
                <a:gd name="T72" fmla="*/ 64 w 420"/>
                <a:gd name="T73" fmla="*/ 185 h 356"/>
                <a:gd name="T74" fmla="*/ 82 w 420"/>
                <a:gd name="T75" fmla="*/ 137 h 356"/>
                <a:gd name="T76" fmla="*/ 152 w 420"/>
                <a:gd name="T77" fmla="*/ 86 h 356"/>
                <a:gd name="T78" fmla="*/ 161 w 420"/>
                <a:gd name="T79" fmla="*/ 82 h 356"/>
                <a:gd name="T80" fmla="*/ 235 w 420"/>
                <a:gd name="T81" fmla="*/ 65 h 356"/>
                <a:gd name="T82" fmla="*/ 289 w 420"/>
                <a:gd name="T83" fmla="*/ 68 h 356"/>
                <a:gd name="T84" fmla="*/ 324 w 420"/>
                <a:gd name="T85" fmla="*/ 83 h 356"/>
                <a:gd name="T86" fmla="*/ 345 w 420"/>
                <a:gd name="T87" fmla="*/ 110 h 356"/>
                <a:gd name="T88" fmla="*/ 355 w 420"/>
                <a:gd name="T89" fmla="*/ 145 h 356"/>
                <a:gd name="T90" fmla="*/ 351 w 420"/>
                <a:gd name="T91" fmla="*/ 171 h 356"/>
                <a:gd name="T92" fmla="*/ 334 w 420"/>
                <a:gd name="T93" fmla="*/ 200 h 356"/>
                <a:gd name="T94" fmla="*/ 324 w 420"/>
                <a:gd name="T95" fmla="*/ 218 h 356"/>
                <a:gd name="T96" fmla="*/ 301 w 420"/>
                <a:gd name="T97" fmla="*/ 240 h 356"/>
                <a:gd name="T98" fmla="*/ 280 w 420"/>
                <a:gd name="T99" fmla="*/ 253 h 356"/>
                <a:gd name="T100" fmla="*/ 250 w 420"/>
                <a:gd name="T101" fmla="*/ 265 h 356"/>
                <a:gd name="T102" fmla="*/ 235 w 420"/>
                <a:gd name="T103" fmla="*/ 269 h 356"/>
                <a:gd name="T104" fmla="*/ 203 w 420"/>
                <a:gd name="T105" fmla="*/ 280 h 356"/>
                <a:gd name="T106" fmla="*/ 190 w 420"/>
                <a:gd name="T107" fmla="*/ 283 h 356"/>
                <a:gd name="T108" fmla="*/ 186 w 420"/>
                <a:gd name="T109" fmla="*/ 2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356">
                  <a:moveTo>
                    <a:pt x="417" y="138"/>
                  </a:moveTo>
                  <a:cubicBezTo>
                    <a:pt x="417" y="132"/>
                    <a:pt x="416" y="125"/>
                    <a:pt x="414" y="119"/>
                  </a:cubicBezTo>
                  <a:cubicBezTo>
                    <a:pt x="412" y="110"/>
                    <a:pt x="409" y="100"/>
                    <a:pt x="405" y="89"/>
                  </a:cubicBezTo>
                  <a:cubicBezTo>
                    <a:pt x="403" y="84"/>
                    <a:pt x="400" y="78"/>
                    <a:pt x="397" y="73"/>
                  </a:cubicBezTo>
                  <a:cubicBezTo>
                    <a:pt x="396" y="71"/>
                    <a:pt x="394" y="69"/>
                    <a:pt x="391" y="64"/>
                  </a:cubicBezTo>
                  <a:cubicBezTo>
                    <a:pt x="388" y="60"/>
                    <a:pt x="385" y="56"/>
                    <a:pt x="381" y="51"/>
                  </a:cubicBezTo>
                  <a:lnTo>
                    <a:pt x="374" y="43"/>
                  </a:lnTo>
                  <a:cubicBezTo>
                    <a:pt x="369" y="38"/>
                    <a:pt x="363" y="33"/>
                    <a:pt x="358" y="29"/>
                  </a:cubicBezTo>
                  <a:cubicBezTo>
                    <a:pt x="352" y="25"/>
                    <a:pt x="346" y="22"/>
                    <a:pt x="340" y="19"/>
                  </a:cubicBezTo>
                  <a:cubicBezTo>
                    <a:pt x="333" y="16"/>
                    <a:pt x="326" y="13"/>
                    <a:pt x="319" y="11"/>
                  </a:cubicBezTo>
                  <a:lnTo>
                    <a:pt x="315" y="10"/>
                  </a:lnTo>
                  <a:cubicBezTo>
                    <a:pt x="310" y="8"/>
                    <a:pt x="304" y="6"/>
                    <a:pt x="299" y="5"/>
                  </a:cubicBezTo>
                  <a:cubicBezTo>
                    <a:pt x="286" y="2"/>
                    <a:pt x="272" y="0"/>
                    <a:pt x="254" y="0"/>
                  </a:cubicBezTo>
                  <a:cubicBezTo>
                    <a:pt x="248" y="0"/>
                    <a:pt x="242" y="0"/>
                    <a:pt x="233" y="1"/>
                  </a:cubicBezTo>
                  <a:cubicBezTo>
                    <a:pt x="229" y="2"/>
                    <a:pt x="225" y="2"/>
                    <a:pt x="221" y="3"/>
                  </a:cubicBezTo>
                  <a:lnTo>
                    <a:pt x="210" y="5"/>
                  </a:lnTo>
                  <a:cubicBezTo>
                    <a:pt x="198" y="7"/>
                    <a:pt x="185" y="9"/>
                    <a:pt x="173" y="12"/>
                  </a:cubicBezTo>
                  <a:cubicBezTo>
                    <a:pt x="167" y="14"/>
                    <a:pt x="160" y="16"/>
                    <a:pt x="153" y="18"/>
                  </a:cubicBezTo>
                  <a:cubicBezTo>
                    <a:pt x="147" y="20"/>
                    <a:pt x="141" y="22"/>
                    <a:pt x="135" y="25"/>
                  </a:cubicBezTo>
                  <a:cubicBezTo>
                    <a:pt x="123" y="29"/>
                    <a:pt x="114" y="34"/>
                    <a:pt x="105" y="39"/>
                  </a:cubicBezTo>
                  <a:cubicBezTo>
                    <a:pt x="96" y="45"/>
                    <a:pt x="87" y="50"/>
                    <a:pt x="78" y="56"/>
                  </a:cubicBezTo>
                  <a:lnTo>
                    <a:pt x="67" y="64"/>
                  </a:lnTo>
                  <a:cubicBezTo>
                    <a:pt x="64" y="67"/>
                    <a:pt x="60" y="70"/>
                    <a:pt x="56" y="72"/>
                  </a:cubicBezTo>
                  <a:cubicBezTo>
                    <a:pt x="52" y="76"/>
                    <a:pt x="48" y="80"/>
                    <a:pt x="44" y="85"/>
                  </a:cubicBezTo>
                  <a:cubicBezTo>
                    <a:pt x="39" y="91"/>
                    <a:pt x="33" y="97"/>
                    <a:pt x="29" y="104"/>
                  </a:cubicBezTo>
                  <a:cubicBezTo>
                    <a:pt x="26" y="108"/>
                    <a:pt x="23" y="113"/>
                    <a:pt x="19" y="120"/>
                  </a:cubicBezTo>
                  <a:cubicBezTo>
                    <a:pt x="16" y="125"/>
                    <a:pt x="14" y="131"/>
                    <a:pt x="12" y="137"/>
                  </a:cubicBezTo>
                  <a:cubicBezTo>
                    <a:pt x="8" y="149"/>
                    <a:pt x="3" y="163"/>
                    <a:pt x="2" y="177"/>
                  </a:cubicBezTo>
                  <a:cubicBezTo>
                    <a:pt x="0" y="188"/>
                    <a:pt x="0" y="200"/>
                    <a:pt x="0" y="214"/>
                  </a:cubicBezTo>
                  <a:cubicBezTo>
                    <a:pt x="0" y="220"/>
                    <a:pt x="0" y="225"/>
                    <a:pt x="1" y="230"/>
                  </a:cubicBezTo>
                  <a:cubicBezTo>
                    <a:pt x="2" y="240"/>
                    <a:pt x="4" y="250"/>
                    <a:pt x="6" y="259"/>
                  </a:cubicBezTo>
                  <a:cubicBezTo>
                    <a:pt x="9" y="270"/>
                    <a:pt x="14" y="282"/>
                    <a:pt x="22" y="293"/>
                  </a:cubicBezTo>
                  <a:cubicBezTo>
                    <a:pt x="25" y="299"/>
                    <a:pt x="29" y="304"/>
                    <a:pt x="33" y="309"/>
                  </a:cubicBezTo>
                  <a:cubicBezTo>
                    <a:pt x="39" y="317"/>
                    <a:pt x="47" y="322"/>
                    <a:pt x="54" y="327"/>
                  </a:cubicBezTo>
                  <a:cubicBezTo>
                    <a:pt x="63" y="332"/>
                    <a:pt x="72" y="336"/>
                    <a:pt x="82" y="340"/>
                  </a:cubicBezTo>
                  <a:lnTo>
                    <a:pt x="87" y="342"/>
                  </a:lnTo>
                  <a:cubicBezTo>
                    <a:pt x="88" y="342"/>
                    <a:pt x="88" y="342"/>
                    <a:pt x="88" y="342"/>
                  </a:cubicBezTo>
                  <a:cubicBezTo>
                    <a:pt x="104" y="349"/>
                    <a:pt x="122" y="355"/>
                    <a:pt x="141" y="355"/>
                  </a:cubicBezTo>
                  <a:cubicBezTo>
                    <a:pt x="144" y="355"/>
                    <a:pt x="147" y="355"/>
                    <a:pt x="150" y="354"/>
                  </a:cubicBezTo>
                  <a:cubicBezTo>
                    <a:pt x="150" y="354"/>
                    <a:pt x="151" y="354"/>
                    <a:pt x="152" y="354"/>
                  </a:cubicBezTo>
                  <a:cubicBezTo>
                    <a:pt x="169" y="354"/>
                    <a:pt x="186" y="351"/>
                    <a:pt x="201" y="346"/>
                  </a:cubicBezTo>
                  <a:cubicBezTo>
                    <a:pt x="205" y="345"/>
                    <a:pt x="208" y="344"/>
                    <a:pt x="211" y="343"/>
                  </a:cubicBezTo>
                  <a:cubicBezTo>
                    <a:pt x="215" y="343"/>
                    <a:pt x="218" y="342"/>
                    <a:pt x="221" y="340"/>
                  </a:cubicBezTo>
                  <a:lnTo>
                    <a:pt x="250" y="331"/>
                  </a:lnTo>
                  <a:cubicBezTo>
                    <a:pt x="253" y="330"/>
                    <a:pt x="257" y="329"/>
                    <a:pt x="261" y="328"/>
                  </a:cubicBezTo>
                  <a:cubicBezTo>
                    <a:pt x="266" y="326"/>
                    <a:pt x="272" y="325"/>
                    <a:pt x="277" y="323"/>
                  </a:cubicBezTo>
                  <a:cubicBezTo>
                    <a:pt x="285" y="320"/>
                    <a:pt x="292" y="316"/>
                    <a:pt x="299" y="313"/>
                  </a:cubicBezTo>
                  <a:lnTo>
                    <a:pt x="307" y="309"/>
                  </a:lnTo>
                  <a:cubicBezTo>
                    <a:pt x="312" y="307"/>
                    <a:pt x="317" y="305"/>
                    <a:pt x="323" y="301"/>
                  </a:cubicBezTo>
                  <a:lnTo>
                    <a:pt x="329" y="298"/>
                  </a:lnTo>
                  <a:cubicBezTo>
                    <a:pt x="332" y="296"/>
                    <a:pt x="335" y="293"/>
                    <a:pt x="338" y="291"/>
                  </a:cubicBezTo>
                  <a:lnTo>
                    <a:pt x="341" y="289"/>
                  </a:lnTo>
                  <a:cubicBezTo>
                    <a:pt x="349" y="283"/>
                    <a:pt x="357" y="276"/>
                    <a:pt x="363" y="269"/>
                  </a:cubicBezTo>
                  <a:cubicBezTo>
                    <a:pt x="367" y="265"/>
                    <a:pt x="371" y="260"/>
                    <a:pt x="375" y="255"/>
                  </a:cubicBezTo>
                  <a:cubicBezTo>
                    <a:pt x="379" y="249"/>
                    <a:pt x="382" y="244"/>
                    <a:pt x="386" y="236"/>
                  </a:cubicBezTo>
                  <a:cubicBezTo>
                    <a:pt x="389" y="231"/>
                    <a:pt x="392" y="226"/>
                    <a:pt x="395" y="221"/>
                  </a:cubicBezTo>
                  <a:lnTo>
                    <a:pt x="402" y="211"/>
                  </a:lnTo>
                  <a:cubicBezTo>
                    <a:pt x="408" y="200"/>
                    <a:pt x="413" y="189"/>
                    <a:pt x="416" y="176"/>
                  </a:cubicBezTo>
                  <a:cubicBezTo>
                    <a:pt x="419" y="164"/>
                    <a:pt x="419" y="152"/>
                    <a:pt x="417" y="138"/>
                  </a:cubicBezTo>
                  <a:close/>
                  <a:moveTo>
                    <a:pt x="186" y="298"/>
                  </a:moveTo>
                  <a:lnTo>
                    <a:pt x="182" y="286"/>
                  </a:lnTo>
                  <a:lnTo>
                    <a:pt x="182" y="286"/>
                  </a:lnTo>
                  <a:cubicBezTo>
                    <a:pt x="175" y="288"/>
                    <a:pt x="168" y="290"/>
                    <a:pt x="163" y="290"/>
                  </a:cubicBezTo>
                  <a:cubicBezTo>
                    <a:pt x="157" y="291"/>
                    <a:pt x="150" y="290"/>
                    <a:pt x="143" y="292"/>
                  </a:cubicBezTo>
                  <a:cubicBezTo>
                    <a:pt x="142" y="292"/>
                    <a:pt x="142" y="292"/>
                    <a:pt x="141" y="292"/>
                  </a:cubicBezTo>
                  <a:cubicBezTo>
                    <a:pt x="140" y="292"/>
                    <a:pt x="138" y="292"/>
                    <a:pt x="138" y="292"/>
                  </a:cubicBezTo>
                  <a:cubicBezTo>
                    <a:pt x="130" y="290"/>
                    <a:pt x="122" y="288"/>
                    <a:pt x="114" y="285"/>
                  </a:cubicBezTo>
                  <a:lnTo>
                    <a:pt x="114" y="285"/>
                  </a:lnTo>
                  <a:lnTo>
                    <a:pt x="97" y="278"/>
                  </a:lnTo>
                  <a:cubicBezTo>
                    <a:pt x="92" y="276"/>
                    <a:pt x="88" y="273"/>
                    <a:pt x="85" y="271"/>
                  </a:cubicBezTo>
                  <a:cubicBezTo>
                    <a:pt x="83" y="269"/>
                    <a:pt x="81" y="268"/>
                    <a:pt x="80" y="266"/>
                  </a:cubicBezTo>
                  <a:cubicBezTo>
                    <a:pt x="76" y="260"/>
                    <a:pt x="72" y="254"/>
                    <a:pt x="69" y="249"/>
                  </a:cubicBezTo>
                  <a:cubicBezTo>
                    <a:pt x="67" y="243"/>
                    <a:pt x="65" y="236"/>
                    <a:pt x="64" y="228"/>
                  </a:cubicBezTo>
                  <a:cubicBezTo>
                    <a:pt x="63" y="214"/>
                    <a:pt x="63" y="199"/>
                    <a:pt x="64" y="185"/>
                  </a:cubicBezTo>
                  <a:cubicBezTo>
                    <a:pt x="66" y="175"/>
                    <a:pt x="69" y="164"/>
                    <a:pt x="73" y="153"/>
                  </a:cubicBezTo>
                  <a:cubicBezTo>
                    <a:pt x="76" y="147"/>
                    <a:pt x="79" y="142"/>
                    <a:pt x="82" y="137"/>
                  </a:cubicBezTo>
                  <a:cubicBezTo>
                    <a:pt x="87" y="131"/>
                    <a:pt x="93" y="124"/>
                    <a:pt x="99" y="119"/>
                  </a:cubicBezTo>
                  <a:cubicBezTo>
                    <a:pt x="116" y="107"/>
                    <a:pt x="134" y="94"/>
                    <a:pt x="152" y="86"/>
                  </a:cubicBezTo>
                  <a:lnTo>
                    <a:pt x="161" y="82"/>
                  </a:lnTo>
                  <a:lnTo>
                    <a:pt x="161" y="82"/>
                  </a:lnTo>
                  <a:cubicBezTo>
                    <a:pt x="181" y="74"/>
                    <a:pt x="201" y="71"/>
                    <a:pt x="223" y="67"/>
                  </a:cubicBezTo>
                  <a:lnTo>
                    <a:pt x="235" y="65"/>
                  </a:lnTo>
                  <a:cubicBezTo>
                    <a:pt x="249" y="63"/>
                    <a:pt x="262" y="63"/>
                    <a:pt x="274" y="64"/>
                  </a:cubicBezTo>
                  <a:cubicBezTo>
                    <a:pt x="279" y="65"/>
                    <a:pt x="284" y="66"/>
                    <a:pt x="289" y="68"/>
                  </a:cubicBezTo>
                  <a:cubicBezTo>
                    <a:pt x="296" y="70"/>
                    <a:pt x="303" y="72"/>
                    <a:pt x="309" y="74"/>
                  </a:cubicBezTo>
                  <a:cubicBezTo>
                    <a:pt x="315" y="77"/>
                    <a:pt x="320" y="80"/>
                    <a:pt x="324" y="83"/>
                  </a:cubicBezTo>
                  <a:cubicBezTo>
                    <a:pt x="329" y="87"/>
                    <a:pt x="334" y="93"/>
                    <a:pt x="337" y="97"/>
                  </a:cubicBezTo>
                  <a:cubicBezTo>
                    <a:pt x="340" y="102"/>
                    <a:pt x="343" y="106"/>
                    <a:pt x="345" y="110"/>
                  </a:cubicBezTo>
                  <a:cubicBezTo>
                    <a:pt x="347" y="115"/>
                    <a:pt x="349" y="120"/>
                    <a:pt x="351" y="125"/>
                  </a:cubicBezTo>
                  <a:cubicBezTo>
                    <a:pt x="352" y="131"/>
                    <a:pt x="354" y="137"/>
                    <a:pt x="355" y="145"/>
                  </a:cubicBezTo>
                  <a:cubicBezTo>
                    <a:pt x="355" y="149"/>
                    <a:pt x="355" y="153"/>
                    <a:pt x="355" y="156"/>
                  </a:cubicBezTo>
                  <a:cubicBezTo>
                    <a:pt x="354" y="162"/>
                    <a:pt x="353" y="167"/>
                    <a:pt x="351" y="171"/>
                  </a:cubicBezTo>
                  <a:cubicBezTo>
                    <a:pt x="348" y="178"/>
                    <a:pt x="344" y="184"/>
                    <a:pt x="340" y="191"/>
                  </a:cubicBezTo>
                  <a:cubicBezTo>
                    <a:pt x="338" y="194"/>
                    <a:pt x="336" y="197"/>
                    <a:pt x="334" y="200"/>
                  </a:cubicBezTo>
                  <a:lnTo>
                    <a:pt x="329" y="210"/>
                  </a:lnTo>
                  <a:cubicBezTo>
                    <a:pt x="327" y="213"/>
                    <a:pt x="325" y="216"/>
                    <a:pt x="324" y="218"/>
                  </a:cubicBezTo>
                  <a:cubicBezTo>
                    <a:pt x="320" y="222"/>
                    <a:pt x="316" y="226"/>
                    <a:pt x="312" y="230"/>
                  </a:cubicBezTo>
                  <a:cubicBezTo>
                    <a:pt x="309" y="234"/>
                    <a:pt x="305" y="237"/>
                    <a:pt x="301" y="240"/>
                  </a:cubicBezTo>
                  <a:cubicBezTo>
                    <a:pt x="297" y="243"/>
                    <a:pt x="294" y="245"/>
                    <a:pt x="291" y="247"/>
                  </a:cubicBezTo>
                  <a:cubicBezTo>
                    <a:pt x="287" y="249"/>
                    <a:pt x="283" y="251"/>
                    <a:pt x="280" y="253"/>
                  </a:cubicBezTo>
                  <a:lnTo>
                    <a:pt x="260" y="262"/>
                  </a:lnTo>
                  <a:cubicBezTo>
                    <a:pt x="256" y="263"/>
                    <a:pt x="253" y="264"/>
                    <a:pt x="250" y="265"/>
                  </a:cubicBezTo>
                  <a:lnTo>
                    <a:pt x="246" y="266"/>
                  </a:lnTo>
                  <a:cubicBezTo>
                    <a:pt x="242" y="267"/>
                    <a:pt x="238" y="268"/>
                    <a:pt x="235" y="269"/>
                  </a:cubicBezTo>
                  <a:cubicBezTo>
                    <a:pt x="229" y="271"/>
                    <a:pt x="224" y="273"/>
                    <a:pt x="218" y="275"/>
                  </a:cubicBezTo>
                  <a:lnTo>
                    <a:pt x="203" y="280"/>
                  </a:lnTo>
                  <a:cubicBezTo>
                    <a:pt x="201" y="281"/>
                    <a:pt x="198" y="281"/>
                    <a:pt x="196" y="282"/>
                  </a:cubicBezTo>
                  <a:lnTo>
                    <a:pt x="190" y="283"/>
                  </a:lnTo>
                  <a:cubicBezTo>
                    <a:pt x="188" y="284"/>
                    <a:pt x="186" y="285"/>
                    <a:pt x="184" y="285"/>
                  </a:cubicBezTo>
                  <a:lnTo>
                    <a:pt x="186" y="2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8">
              <a:extLst>
                <a:ext uri="{FF2B5EF4-FFF2-40B4-BE49-F238E27FC236}">
                  <a16:creationId xmlns:a16="http://schemas.microsoft.com/office/drawing/2014/main" id="{127BBC81-25D3-4CAF-BD4D-082DF2AF2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50" y="4219575"/>
              <a:ext cx="127000" cy="114300"/>
            </a:xfrm>
            <a:custGeom>
              <a:avLst/>
              <a:gdLst>
                <a:gd name="T0" fmla="*/ 299 w 352"/>
                <a:gd name="T1" fmla="*/ 4 h 319"/>
                <a:gd name="T2" fmla="*/ 224 w 352"/>
                <a:gd name="T3" fmla="*/ 0 h 319"/>
                <a:gd name="T4" fmla="*/ 178 w 352"/>
                <a:gd name="T5" fmla="*/ 2 h 319"/>
                <a:gd name="T6" fmla="*/ 121 w 352"/>
                <a:gd name="T7" fmla="*/ 11 h 319"/>
                <a:gd name="T8" fmla="*/ 28 w 352"/>
                <a:gd name="T9" fmla="*/ 32 h 319"/>
                <a:gd name="T10" fmla="*/ 24 w 352"/>
                <a:gd name="T11" fmla="*/ 49 h 319"/>
                <a:gd name="T12" fmla="*/ 36 w 352"/>
                <a:gd name="T13" fmla="*/ 62 h 319"/>
                <a:gd name="T14" fmla="*/ 68 w 352"/>
                <a:gd name="T15" fmla="*/ 44 h 319"/>
                <a:gd name="T16" fmla="*/ 71 w 352"/>
                <a:gd name="T17" fmla="*/ 42 h 319"/>
                <a:gd name="T18" fmla="*/ 72 w 352"/>
                <a:gd name="T19" fmla="*/ 41 h 319"/>
                <a:gd name="T20" fmla="*/ 136 w 352"/>
                <a:gd name="T21" fmla="*/ 26 h 319"/>
                <a:gd name="T22" fmla="*/ 243 w 352"/>
                <a:gd name="T23" fmla="*/ 19 h 319"/>
                <a:gd name="T24" fmla="*/ 287 w 352"/>
                <a:gd name="T25" fmla="*/ 23 h 319"/>
                <a:gd name="T26" fmla="*/ 334 w 352"/>
                <a:gd name="T27" fmla="*/ 35 h 319"/>
                <a:gd name="T28" fmla="*/ 302 w 352"/>
                <a:gd name="T29" fmla="*/ 59 h 319"/>
                <a:gd name="T30" fmla="*/ 228 w 352"/>
                <a:gd name="T31" fmla="*/ 106 h 319"/>
                <a:gd name="T32" fmla="*/ 179 w 352"/>
                <a:gd name="T33" fmla="*/ 132 h 319"/>
                <a:gd name="T34" fmla="*/ 147 w 352"/>
                <a:gd name="T35" fmla="*/ 148 h 319"/>
                <a:gd name="T36" fmla="*/ 104 w 352"/>
                <a:gd name="T37" fmla="*/ 172 h 319"/>
                <a:gd name="T38" fmla="*/ 35 w 352"/>
                <a:gd name="T39" fmla="*/ 213 h 319"/>
                <a:gd name="T40" fmla="*/ 4 w 352"/>
                <a:gd name="T41" fmla="*/ 247 h 319"/>
                <a:gd name="T42" fmla="*/ 49 w 352"/>
                <a:gd name="T43" fmla="*/ 244 h 319"/>
                <a:gd name="T44" fmla="*/ 130 w 352"/>
                <a:gd name="T45" fmla="*/ 223 h 319"/>
                <a:gd name="T46" fmla="*/ 200 w 352"/>
                <a:gd name="T47" fmla="*/ 213 h 319"/>
                <a:gd name="T48" fmla="*/ 183 w 352"/>
                <a:gd name="T49" fmla="*/ 225 h 319"/>
                <a:gd name="T50" fmla="*/ 86 w 352"/>
                <a:gd name="T51" fmla="*/ 281 h 319"/>
                <a:gd name="T52" fmla="*/ 91 w 352"/>
                <a:gd name="T53" fmla="*/ 318 h 319"/>
                <a:gd name="T54" fmla="*/ 160 w 352"/>
                <a:gd name="T55" fmla="*/ 313 h 319"/>
                <a:gd name="T56" fmla="*/ 252 w 352"/>
                <a:gd name="T57" fmla="*/ 305 h 319"/>
                <a:gd name="T58" fmla="*/ 282 w 352"/>
                <a:gd name="T59" fmla="*/ 306 h 319"/>
                <a:gd name="T60" fmla="*/ 283 w 352"/>
                <a:gd name="T61" fmla="*/ 296 h 319"/>
                <a:gd name="T62" fmla="*/ 258 w 352"/>
                <a:gd name="T63" fmla="*/ 289 h 319"/>
                <a:gd name="T64" fmla="*/ 164 w 352"/>
                <a:gd name="T65" fmla="*/ 296 h 319"/>
                <a:gd name="T66" fmla="*/ 101 w 352"/>
                <a:gd name="T67" fmla="*/ 299 h 319"/>
                <a:gd name="T68" fmla="*/ 113 w 352"/>
                <a:gd name="T69" fmla="*/ 284 h 319"/>
                <a:gd name="T70" fmla="*/ 173 w 352"/>
                <a:gd name="T71" fmla="*/ 248 h 319"/>
                <a:gd name="T72" fmla="*/ 234 w 352"/>
                <a:gd name="T73" fmla="*/ 223 h 319"/>
                <a:gd name="T74" fmla="*/ 270 w 352"/>
                <a:gd name="T75" fmla="*/ 201 h 319"/>
                <a:gd name="T76" fmla="*/ 231 w 352"/>
                <a:gd name="T77" fmla="*/ 192 h 319"/>
                <a:gd name="T78" fmla="*/ 172 w 352"/>
                <a:gd name="T79" fmla="*/ 198 h 319"/>
                <a:gd name="T80" fmla="*/ 107 w 352"/>
                <a:gd name="T81" fmla="*/ 209 h 319"/>
                <a:gd name="T82" fmla="*/ 67 w 352"/>
                <a:gd name="T83" fmla="*/ 215 h 319"/>
                <a:gd name="T84" fmla="*/ 84 w 352"/>
                <a:gd name="T85" fmla="*/ 204 h 319"/>
                <a:gd name="T86" fmla="*/ 152 w 352"/>
                <a:gd name="T87" fmla="*/ 164 h 319"/>
                <a:gd name="T88" fmla="*/ 200 w 352"/>
                <a:gd name="T89" fmla="*/ 138 h 319"/>
                <a:gd name="T90" fmla="*/ 266 w 352"/>
                <a:gd name="T91" fmla="*/ 101 h 319"/>
                <a:gd name="T92" fmla="*/ 303 w 352"/>
                <a:gd name="T93" fmla="*/ 80 h 319"/>
                <a:gd name="T94" fmla="*/ 335 w 352"/>
                <a:gd name="T95" fmla="*/ 57 h 319"/>
                <a:gd name="T96" fmla="*/ 348 w 352"/>
                <a:gd name="T97" fmla="*/ 2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2" h="319">
                  <a:moveTo>
                    <a:pt x="332" y="13"/>
                  </a:moveTo>
                  <a:cubicBezTo>
                    <a:pt x="321" y="8"/>
                    <a:pt x="310" y="6"/>
                    <a:pt x="299" y="4"/>
                  </a:cubicBezTo>
                  <a:cubicBezTo>
                    <a:pt x="286" y="2"/>
                    <a:pt x="273" y="2"/>
                    <a:pt x="260" y="1"/>
                  </a:cubicBezTo>
                  <a:cubicBezTo>
                    <a:pt x="248" y="0"/>
                    <a:pt x="236" y="0"/>
                    <a:pt x="224" y="0"/>
                  </a:cubicBezTo>
                  <a:cubicBezTo>
                    <a:pt x="220" y="0"/>
                    <a:pt x="217" y="2"/>
                    <a:pt x="214" y="2"/>
                  </a:cubicBezTo>
                  <a:cubicBezTo>
                    <a:pt x="202" y="3"/>
                    <a:pt x="190" y="2"/>
                    <a:pt x="178" y="2"/>
                  </a:cubicBezTo>
                  <a:cubicBezTo>
                    <a:pt x="167" y="3"/>
                    <a:pt x="157" y="6"/>
                    <a:pt x="147" y="8"/>
                  </a:cubicBezTo>
                  <a:cubicBezTo>
                    <a:pt x="138" y="9"/>
                    <a:pt x="130" y="9"/>
                    <a:pt x="121" y="11"/>
                  </a:cubicBezTo>
                  <a:cubicBezTo>
                    <a:pt x="110" y="13"/>
                    <a:pt x="98" y="15"/>
                    <a:pt x="87" y="18"/>
                  </a:cubicBezTo>
                  <a:cubicBezTo>
                    <a:pt x="67" y="23"/>
                    <a:pt x="48" y="27"/>
                    <a:pt x="28" y="32"/>
                  </a:cubicBezTo>
                  <a:cubicBezTo>
                    <a:pt x="27" y="33"/>
                    <a:pt x="26" y="37"/>
                    <a:pt x="25" y="40"/>
                  </a:cubicBezTo>
                  <a:cubicBezTo>
                    <a:pt x="24" y="42"/>
                    <a:pt x="25" y="46"/>
                    <a:pt x="24" y="49"/>
                  </a:cubicBezTo>
                  <a:cubicBezTo>
                    <a:pt x="22" y="58"/>
                    <a:pt x="25" y="64"/>
                    <a:pt x="30" y="63"/>
                  </a:cubicBezTo>
                  <a:cubicBezTo>
                    <a:pt x="32" y="63"/>
                    <a:pt x="34" y="62"/>
                    <a:pt x="36" y="62"/>
                  </a:cubicBezTo>
                  <a:cubicBezTo>
                    <a:pt x="37" y="61"/>
                    <a:pt x="37" y="61"/>
                    <a:pt x="38" y="61"/>
                  </a:cubicBezTo>
                  <a:cubicBezTo>
                    <a:pt x="52" y="55"/>
                    <a:pt x="63" y="48"/>
                    <a:pt x="68" y="44"/>
                  </a:cubicBezTo>
                  <a:lnTo>
                    <a:pt x="69" y="43"/>
                  </a:lnTo>
                  <a:cubicBezTo>
                    <a:pt x="70" y="42"/>
                    <a:pt x="71" y="42"/>
                    <a:pt x="71" y="42"/>
                  </a:cubicBezTo>
                  <a:lnTo>
                    <a:pt x="71" y="42"/>
                  </a:lnTo>
                  <a:lnTo>
                    <a:pt x="72" y="41"/>
                  </a:lnTo>
                  <a:cubicBezTo>
                    <a:pt x="81" y="39"/>
                    <a:pt x="90" y="38"/>
                    <a:pt x="99" y="36"/>
                  </a:cubicBezTo>
                  <a:cubicBezTo>
                    <a:pt x="111" y="33"/>
                    <a:pt x="123" y="28"/>
                    <a:pt x="136" y="26"/>
                  </a:cubicBezTo>
                  <a:cubicBezTo>
                    <a:pt x="158" y="22"/>
                    <a:pt x="179" y="20"/>
                    <a:pt x="201" y="18"/>
                  </a:cubicBezTo>
                  <a:cubicBezTo>
                    <a:pt x="215" y="17"/>
                    <a:pt x="229" y="19"/>
                    <a:pt x="243" y="19"/>
                  </a:cubicBezTo>
                  <a:cubicBezTo>
                    <a:pt x="248" y="19"/>
                    <a:pt x="253" y="19"/>
                    <a:pt x="258" y="20"/>
                  </a:cubicBezTo>
                  <a:cubicBezTo>
                    <a:pt x="268" y="20"/>
                    <a:pt x="277" y="21"/>
                    <a:pt x="287" y="23"/>
                  </a:cubicBezTo>
                  <a:cubicBezTo>
                    <a:pt x="298" y="25"/>
                    <a:pt x="310" y="27"/>
                    <a:pt x="322" y="30"/>
                  </a:cubicBezTo>
                  <a:cubicBezTo>
                    <a:pt x="325" y="31"/>
                    <a:pt x="329" y="33"/>
                    <a:pt x="334" y="35"/>
                  </a:cubicBezTo>
                  <a:cubicBezTo>
                    <a:pt x="332" y="38"/>
                    <a:pt x="331" y="39"/>
                    <a:pt x="330" y="40"/>
                  </a:cubicBezTo>
                  <a:cubicBezTo>
                    <a:pt x="321" y="47"/>
                    <a:pt x="312" y="53"/>
                    <a:pt x="302" y="59"/>
                  </a:cubicBezTo>
                  <a:cubicBezTo>
                    <a:pt x="289" y="68"/>
                    <a:pt x="275" y="78"/>
                    <a:pt x="262" y="87"/>
                  </a:cubicBezTo>
                  <a:cubicBezTo>
                    <a:pt x="251" y="94"/>
                    <a:pt x="239" y="100"/>
                    <a:pt x="228" y="106"/>
                  </a:cubicBezTo>
                  <a:cubicBezTo>
                    <a:pt x="218" y="112"/>
                    <a:pt x="208" y="117"/>
                    <a:pt x="198" y="122"/>
                  </a:cubicBezTo>
                  <a:cubicBezTo>
                    <a:pt x="191" y="125"/>
                    <a:pt x="185" y="128"/>
                    <a:pt x="179" y="132"/>
                  </a:cubicBezTo>
                  <a:cubicBezTo>
                    <a:pt x="176" y="133"/>
                    <a:pt x="174" y="136"/>
                    <a:pt x="172" y="137"/>
                  </a:cubicBezTo>
                  <a:cubicBezTo>
                    <a:pt x="164" y="141"/>
                    <a:pt x="155" y="144"/>
                    <a:pt x="147" y="148"/>
                  </a:cubicBezTo>
                  <a:cubicBezTo>
                    <a:pt x="139" y="153"/>
                    <a:pt x="130" y="157"/>
                    <a:pt x="121" y="162"/>
                  </a:cubicBezTo>
                  <a:cubicBezTo>
                    <a:pt x="115" y="165"/>
                    <a:pt x="110" y="168"/>
                    <a:pt x="104" y="172"/>
                  </a:cubicBezTo>
                  <a:cubicBezTo>
                    <a:pt x="93" y="180"/>
                    <a:pt x="82" y="188"/>
                    <a:pt x="70" y="194"/>
                  </a:cubicBezTo>
                  <a:cubicBezTo>
                    <a:pt x="58" y="199"/>
                    <a:pt x="47" y="207"/>
                    <a:pt x="35" y="213"/>
                  </a:cubicBezTo>
                  <a:cubicBezTo>
                    <a:pt x="26" y="219"/>
                    <a:pt x="16" y="224"/>
                    <a:pt x="7" y="229"/>
                  </a:cubicBezTo>
                  <a:cubicBezTo>
                    <a:pt x="1" y="231"/>
                    <a:pt x="0" y="240"/>
                    <a:pt x="4" y="247"/>
                  </a:cubicBezTo>
                  <a:cubicBezTo>
                    <a:pt x="7" y="253"/>
                    <a:pt x="12" y="253"/>
                    <a:pt x="16" y="252"/>
                  </a:cubicBezTo>
                  <a:cubicBezTo>
                    <a:pt x="27" y="250"/>
                    <a:pt x="38" y="247"/>
                    <a:pt x="49" y="244"/>
                  </a:cubicBezTo>
                  <a:cubicBezTo>
                    <a:pt x="63" y="240"/>
                    <a:pt x="77" y="235"/>
                    <a:pt x="91" y="231"/>
                  </a:cubicBezTo>
                  <a:cubicBezTo>
                    <a:pt x="104" y="228"/>
                    <a:pt x="117" y="225"/>
                    <a:pt x="130" y="223"/>
                  </a:cubicBezTo>
                  <a:cubicBezTo>
                    <a:pt x="149" y="220"/>
                    <a:pt x="168" y="217"/>
                    <a:pt x="188" y="214"/>
                  </a:cubicBezTo>
                  <a:cubicBezTo>
                    <a:pt x="192" y="213"/>
                    <a:pt x="196" y="213"/>
                    <a:pt x="200" y="213"/>
                  </a:cubicBezTo>
                  <a:cubicBezTo>
                    <a:pt x="200" y="214"/>
                    <a:pt x="200" y="215"/>
                    <a:pt x="200" y="216"/>
                  </a:cubicBezTo>
                  <a:cubicBezTo>
                    <a:pt x="194" y="219"/>
                    <a:pt x="189" y="222"/>
                    <a:pt x="183" y="225"/>
                  </a:cubicBezTo>
                  <a:cubicBezTo>
                    <a:pt x="168" y="232"/>
                    <a:pt x="154" y="238"/>
                    <a:pt x="140" y="246"/>
                  </a:cubicBezTo>
                  <a:cubicBezTo>
                    <a:pt x="122" y="257"/>
                    <a:pt x="104" y="269"/>
                    <a:pt x="86" y="281"/>
                  </a:cubicBezTo>
                  <a:cubicBezTo>
                    <a:pt x="82" y="284"/>
                    <a:pt x="79" y="289"/>
                    <a:pt x="79" y="297"/>
                  </a:cubicBezTo>
                  <a:cubicBezTo>
                    <a:pt x="79" y="310"/>
                    <a:pt x="82" y="317"/>
                    <a:pt x="91" y="318"/>
                  </a:cubicBezTo>
                  <a:cubicBezTo>
                    <a:pt x="101" y="318"/>
                    <a:pt x="112" y="317"/>
                    <a:pt x="123" y="316"/>
                  </a:cubicBezTo>
                  <a:cubicBezTo>
                    <a:pt x="135" y="315"/>
                    <a:pt x="148" y="314"/>
                    <a:pt x="160" y="313"/>
                  </a:cubicBezTo>
                  <a:cubicBezTo>
                    <a:pt x="180" y="311"/>
                    <a:pt x="199" y="309"/>
                    <a:pt x="218" y="307"/>
                  </a:cubicBezTo>
                  <a:cubicBezTo>
                    <a:pt x="229" y="306"/>
                    <a:pt x="241" y="303"/>
                    <a:pt x="252" y="305"/>
                  </a:cubicBezTo>
                  <a:cubicBezTo>
                    <a:pt x="260" y="307"/>
                    <a:pt x="268" y="300"/>
                    <a:pt x="276" y="307"/>
                  </a:cubicBezTo>
                  <a:cubicBezTo>
                    <a:pt x="278" y="308"/>
                    <a:pt x="280" y="307"/>
                    <a:pt x="282" y="306"/>
                  </a:cubicBezTo>
                  <a:cubicBezTo>
                    <a:pt x="283" y="305"/>
                    <a:pt x="284" y="303"/>
                    <a:pt x="284" y="302"/>
                  </a:cubicBezTo>
                  <a:cubicBezTo>
                    <a:pt x="284" y="300"/>
                    <a:pt x="284" y="297"/>
                    <a:pt x="283" y="296"/>
                  </a:cubicBezTo>
                  <a:cubicBezTo>
                    <a:pt x="282" y="294"/>
                    <a:pt x="280" y="293"/>
                    <a:pt x="278" y="293"/>
                  </a:cubicBezTo>
                  <a:cubicBezTo>
                    <a:pt x="271" y="291"/>
                    <a:pt x="264" y="289"/>
                    <a:pt x="258" y="289"/>
                  </a:cubicBezTo>
                  <a:cubicBezTo>
                    <a:pt x="247" y="288"/>
                    <a:pt x="237" y="288"/>
                    <a:pt x="227" y="289"/>
                  </a:cubicBezTo>
                  <a:cubicBezTo>
                    <a:pt x="206" y="291"/>
                    <a:pt x="185" y="294"/>
                    <a:pt x="164" y="296"/>
                  </a:cubicBezTo>
                  <a:cubicBezTo>
                    <a:pt x="147" y="297"/>
                    <a:pt x="130" y="298"/>
                    <a:pt x="114" y="299"/>
                  </a:cubicBezTo>
                  <a:cubicBezTo>
                    <a:pt x="109" y="299"/>
                    <a:pt x="105" y="299"/>
                    <a:pt x="101" y="299"/>
                  </a:cubicBezTo>
                  <a:cubicBezTo>
                    <a:pt x="100" y="298"/>
                    <a:pt x="100" y="297"/>
                    <a:pt x="100" y="296"/>
                  </a:cubicBezTo>
                  <a:cubicBezTo>
                    <a:pt x="104" y="292"/>
                    <a:pt x="108" y="286"/>
                    <a:pt x="113" y="284"/>
                  </a:cubicBezTo>
                  <a:cubicBezTo>
                    <a:pt x="128" y="274"/>
                    <a:pt x="144" y="265"/>
                    <a:pt x="159" y="255"/>
                  </a:cubicBezTo>
                  <a:cubicBezTo>
                    <a:pt x="164" y="253"/>
                    <a:pt x="168" y="250"/>
                    <a:pt x="173" y="248"/>
                  </a:cubicBezTo>
                  <a:cubicBezTo>
                    <a:pt x="180" y="244"/>
                    <a:pt x="187" y="242"/>
                    <a:pt x="193" y="239"/>
                  </a:cubicBezTo>
                  <a:cubicBezTo>
                    <a:pt x="207" y="234"/>
                    <a:pt x="221" y="228"/>
                    <a:pt x="234" y="223"/>
                  </a:cubicBezTo>
                  <a:cubicBezTo>
                    <a:pt x="245" y="219"/>
                    <a:pt x="255" y="216"/>
                    <a:pt x="266" y="214"/>
                  </a:cubicBezTo>
                  <a:cubicBezTo>
                    <a:pt x="271" y="212"/>
                    <a:pt x="272" y="205"/>
                    <a:pt x="270" y="201"/>
                  </a:cubicBezTo>
                  <a:cubicBezTo>
                    <a:pt x="269" y="195"/>
                    <a:pt x="265" y="188"/>
                    <a:pt x="261" y="188"/>
                  </a:cubicBezTo>
                  <a:cubicBezTo>
                    <a:pt x="251" y="188"/>
                    <a:pt x="241" y="191"/>
                    <a:pt x="231" y="192"/>
                  </a:cubicBezTo>
                  <a:cubicBezTo>
                    <a:pt x="225" y="192"/>
                    <a:pt x="218" y="191"/>
                    <a:pt x="212" y="192"/>
                  </a:cubicBezTo>
                  <a:cubicBezTo>
                    <a:pt x="199" y="194"/>
                    <a:pt x="185" y="197"/>
                    <a:pt x="172" y="198"/>
                  </a:cubicBezTo>
                  <a:cubicBezTo>
                    <a:pt x="161" y="200"/>
                    <a:pt x="150" y="200"/>
                    <a:pt x="139" y="202"/>
                  </a:cubicBezTo>
                  <a:cubicBezTo>
                    <a:pt x="128" y="203"/>
                    <a:pt x="118" y="206"/>
                    <a:pt x="107" y="209"/>
                  </a:cubicBezTo>
                  <a:cubicBezTo>
                    <a:pt x="95" y="211"/>
                    <a:pt x="83" y="214"/>
                    <a:pt x="70" y="216"/>
                  </a:cubicBezTo>
                  <a:cubicBezTo>
                    <a:pt x="69" y="217"/>
                    <a:pt x="68" y="216"/>
                    <a:pt x="67" y="215"/>
                  </a:cubicBezTo>
                  <a:cubicBezTo>
                    <a:pt x="68" y="213"/>
                    <a:pt x="69" y="212"/>
                    <a:pt x="70" y="212"/>
                  </a:cubicBezTo>
                  <a:cubicBezTo>
                    <a:pt x="74" y="209"/>
                    <a:pt x="79" y="207"/>
                    <a:pt x="84" y="204"/>
                  </a:cubicBezTo>
                  <a:cubicBezTo>
                    <a:pt x="97" y="198"/>
                    <a:pt x="108" y="186"/>
                    <a:pt x="122" y="181"/>
                  </a:cubicBezTo>
                  <a:cubicBezTo>
                    <a:pt x="132" y="178"/>
                    <a:pt x="142" y="170"/>
                    <a:pt x="152" y="164"/>
                  </a:cubicBezTo>
                  <a:cubicBezTo>
                    <a:pt x="159" y="160"/>
                    <a:pt x="166" y="156"/>
                    <a:pt x="173" y="153"/>
                  </a:cubicBezTo>
                  <a:cubicBezTo>
                    <a:pt x="182" y="148"/>
                    <a:pt x="191" y="143"/>
                    <a:pt x="200" y="138"/>
                  </a:cubicBezTo>
                  <a:cubicBezTo>
                    <a:pt x="210" y="133"/>
                    <a:pt x="219" y="130"/>
                    <a:pt x="228" y="124"/>
                  </a:cubicBezTo>
                  <a:cubicBezTo>
                    <a:pt x="241" y="117"/>
                    <a:pt x="253" y="109"/>
                    <a:pt x="266" y="101"/>
                  </a:cubicBezTo>
                  <a:cubicBezTo>
                    <a:pt x="271" y="98"/>
                    <a:pt x="276" y="96"/>
                    <a:pt x="282" y="93"/>
                  </a:cubicBezTo>
                  <a:cubicBezTo>
                    <a:pt x="289" y="89"/>
                    <a:pt x="296" y="85"/>
                    <a:pt x="303" y="80"/>
                  </a:cubicBezTo>
                  <a:cubicBezTo>
                    <a:pt x="313" y="73"/>
                    <a:pt x="323" y="65"/>
                    <a:pt x="333" y="58"/>
                  </a:cubicBezTo>
                  <a:cubicBezTo>
                    <a:pt x="334" y="57"/>
                    <a:pt x="334" y="57"/>
                    <a:pt x="335" y="57"/>
                  </a:cubicBezTo>
                  <a:cubicBezTo>
                    <a:pt x="340" y="57"/>
                    <a:pt x="349" y="46"/>
                    <a:pt x="351" y="37"/>
                  </a:cubicBezTo>
                  <a:cubicBezTo>
                    <a:pt x="351" y="32"/>
                    <a:pt x="351" y="28"/>
                    <a:pt x="348" y="24"/>
                  </a:cubicBezTo>
                  <a:cubicBezTo>
                    <a:pt x="343" y="16"/>
                    <a:pt x="337" y="15"/>
                    <a:pt x="332" y="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EDBDEB-BA4B-4807-A1A7-04EE94768C28}"/>
                </a:ext>
              </a:extLst>
            </p:cNvPr>
            <p:cNvGrpSpPr/>
            <p:nvPr/>
          </p:nvGrpSpPr>
          <p:grpSpPr>
            <a:xfrm>
              <a:off x="4452938" y="4079875"/>
              <a:ext cx="692150" cy="381000"/>
              <a:chOff x="4452938" y="4079875"/>
              <a:chExt cx="692150" cy="381000"/>
            </a:xfrm>
          </p:grpSpPr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295A0AFD-4095-4600-BA9B-21F52A122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938" y="4152900"/>
                <a:ext cx="131762" cy="307975"/>
              </a:xfrm>
              <a:custGeom>
                <a:avLst/>
                <a:gdLst>
                  <a:gd name="T0" fmla="*/ 314 w 367"/>
                  <a:gd name="T1" fmla="*/ 853 h 856"/>
                  <a:gd name="T2" fmla="*/ 292 w 367"/>
                  <a:gd name="T3" fmla="*/ 848 h 856"/>
                  <a:gd name="T4" fmla="*/ 280 w 367"/>
                  <a:gd name="T5" fmla="*/ 829 h 856"/>
                  <a:gd name="T6" fmla="*/ 243 w 367"/>
                  <a:gd name="T7" fmla="*/ 606 h 856"/>
                  <a:gd name="T8" fmla="*/ 231 w 367"/>
                  <a:gd name="T9" fmla="*/ 535 h 856"/>
                  <a:gd name="T10" fmla="*/ 221 w 367"/>
                  <a:gd name="T11" fmla="*/ 466 h 856"/>
                  <a:gd name="T12" fmla="*/ 198 w 367"/>
                  <a:gd name="T13" fmla="*/ 325 h 856"/>
                  <a:gd name="T14" fmla="*/ 195 w 367"/>
                  <a:gd name="T15" fmla="*/ 311 h 856"/>
                  <a:gd name="T16" fmla="*/ 191 w 367"/>
                  <a:gd name="T17" fmla="*/ 294 h 856"/>
                  <a:gd name="T18" fmla="*/ 189 w 367"/>
                  <a:gd name="T19" fmla="*/ 286 h 856"/>
                  <a:gd name="T20" fmla="*/ 186 w 367"/>
                  <a:gd name="T21" fmla="*/ 278 h 856"/>
                  <a:gd name="T22" fmla="*/ 180 w 367"/>
                  <a:gd name="T23" fmla="*/ 251 h 856"/>
                  <a:gd name="T24" fmla="*/ 173 w 367"/>
                  <a:gd name="T25" fmla="*/ 224 h 856"/>
                  <a:gd name="T26" fmla="*/ 167 w 367"/>
                  <a:gd name="T27" fmla="*/ 182 h 856"/>
                  <a:gd name="T28" fmla="*/ 160 w 367"/>
                  <a:gd name="T29" fmla="*/ 139 h 856"/>
                  <a:gd name="T30" fmla="*/ 153 w 367"/>
                  <a:gd name="T31" fmla="*/ 86 h 856"/>
                  <a:gd name="T32" fmla="*/ 89 w 367"/>
                  <a:gd name="T33" fmla="*/ 101 h 856"/>
                  <a:gd name="T34" fmla="*/ 52 w 367"/>
                  <a:gd name="T35" fmla="*/ 117 h 856"/>
                  <a:gd name="T36" fmla="*/ 36 w 367"/>
                  <a:gd name="T37" fmla="*/ 125 h 856"/>
                  <a:gd name="T38" fmla="*/ 22 w 367"/>
                  <a:gd name="T39" fmla="*/ 125 h 856"/>
                  <a:gd name="T40" fmla="*/ 9 w 367"/>
                  <a:gd name="T41" fmla="*/ 117 h 856"/>
                  <a:gd name="T42" fmla="*/ 1 w 367"/>
                  <a:gd name="T43" fmla="*/ 95 h 856"/>
                  <a:gd name="T44" fmla="*/ 11 w 367"/>
                  <a:gd name="T45" fmla="*/ 74 h 856"/>
                  <a:gd name="T46" fmla="*/ 10 w 367"/>
                  <a:gd name="T47" fmla="*/ 74 h 856"/>
                  <a:gd name="T48" fmla="*/ 64 w 367"/>
                  <a:gd name="T49" fmla="*/ 46 h 856"/>
                  <a:gd name="T50" fmla="*/ 150 w 367"/>
                  <a:gd name="T51" fmla="*/ 26 h 856"/>
                  <a:gd name="T52" fmla="*/ 169 w 367"/>
                  <a:gd name="T53" fmla="*/ 12 h 856"/>
                  <a:gd name="T54" fmla="*/ 197 w 367"/>
                  <a:gd name="T55" fmla="*/ 18 h 856"/>
                  <a:gd name="T56" fmla="*/ 233 w 367"/>
                  <a:gd name="T57" fmla="*/ 13 h 856"/>
                  <a:gd name="T58" fmla="*/ 258 w 367"/>
                  <a:gd name="T59" fmla="*/ 10 h 856"/>
                  <a:gd name="T60" fmla="*/ 283 w 367"/>
                  <a:gd name="T61" fmla="*/ 7 h 856"/>
                  <a:gd name="T62" fmla="*/ 309 w 367"/>
                  <a:gd name="T63" fmla="*/ 5 h 856"/>
                  <a:gd name="T64" fmla="*/ 331 w 367"/>
                  <a:gd name="T65" fmla="*/ 2 h 856"/>
                  <a:gd name="T66" fmla="*/ 353 w 367"/>
                  <a:gd name="T67" fmla="*/ 8 h 856"/>
                  <a:gd name="T68" fmla="*/ 365 w 367"/>
                  <a:gd name="T69" fmla="*/ 27 h 856"/>
                  <a:gd name="T70" fmla="*/ 359 w 367"/>
                  <a:gd name="T71" fmla="*/ 49 h 856"/>
                  <a:gd name="T72" fmla="*/ 339 w 367"/>
                  <a:gd name="T73" fmla="*/ 61 h 856"/>
                  <a:gd name="T74" fmla="*/ 253 w 367"/>
                  <a:gd name="T75" fmla="*/ 73 h 856"/>
                  <a:gd name="T76" fmla="*/ 232 w 367"/>
                  <a:gd name="T77" fmla="*/ 75 h 856"/>
                  <a:gd name="T78" fmla="*/ 212 w 367"/>
                  <a:gd name="T79" fmla="*/ 78 h 856"/>
                  <a:gd name="T80" fmla="*/ 216 w 367"/>
                  <a:gd name="T81" fmla="*/ 105 h 856"/>
                  <a:gd name="T82" fmla="*/ 220 w 367"/>
                  <a:gd name="T83" fmla="*/ 131 h 856"/>
                  <a:gd name="T84" fmla="*/ 226 w 367"/>
                  <a:gd name="T85" fmla="*/ 172 h 856"/>
                  <a:gd name="T86" fmla="*/ 234 w 367"/>
                  <a:gd name="T87" fmla="*/ 214 h 856"/>
                  <a:gd name="T88" fmla="*/ 245 w 367"/>
                  <a:gd name="T89" fmla="*/ 263 h 856"/>
                  <a:gd name="T90" fmla="*/ 247 w 367"/>
                  <a:gd name="T91" fmla="*/ 270 h 856"/>
                  <a:gd name="T92" fmla="*/ 249 w 367"/>
                  <a:gd name="T93" fmla="*/ 278 h 856"/>
                  <a:gd name="T94" fmla="*/ 253 w 367"/>
                  <a:gd name="T95" fmla="*/ 297 h 856"/>
                  <a:gd name="T96" fmla="*/ 257 w 367"/>
                  <a:gd name="T97" fmla="*/ 317 h 856"/>
                  <a:gd name="T98" fmla="*/ 269 w 367"/>
                  <a:gd name="T99" fmla="*/ 387 h 856"/>
                  <a:gd name="T100" fmla="*/ 280 w 367"/>
                  <a:gd name="T101" fmla="*/ 456 h 856"/>
                  <a:gd name="T102" fmla="*/ 302 w 367"/>
                  <a:gd name="T103" fmla="*/ 597 h 856"/>
                  <a:gd name="T104" fmla="*/ 338 w 367"/>
                  <a:gd name="T105" fmla="*/ 818 h 856"/>
                  <a:gd name="T106" fmla="*/ 333 w 367"/>
                  <a:gd name="T107" fmla="*/ 840 h 856"/>
                  <a:gd name="T108" fmla="*/ 315 w 367"/>
                  <a:gd name="T109" fmla="*/ 853 h 856"/>
                  <a:gd name="T110" fmla="*/ 314 w 367"/>
                  <a:gd name="T111" fmla="*/ 853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67" h="856">
                    <a:moveTo>
                      <a:pt x="314" y="853"/>
                    </a:moveTo>
                    <a:cubicBezTo>
                      <a:pt x="306" y="855"/>
                      <a:pt x="298" y="853"/>
                      <a:pt x="292" y="848"/>
                    </a:cubicBezTo>
                    <a:cubicBezTo>
                      <a:pt x="285" y="843"/>
                      <a:pt x="281" y="837"/>
                      <a:pt x="280" y="829"/>
                    </a:cubicBezTo>
                    <a:lnTo>
                      <a:pt x="243" y="606"/>
                    </a:lnTo>
                    <a:cubicBezTo>
                      <a:pt x="239" y="585"/>
                      <a:pt x="235" y="561"/>
                      <a:pt x="231" y="535"/>
                    </a:cubicBezTo>
                    <a:cubicBezTo>
                      <a:pt x="227" y="509"/>
                      <a:pt x="224" y="486"/>
                      <a:pt x="221" y="466"/>
                    </a:cubicBezTo>
                    <a:lnTo>
                      <a:pt x="198" y="325"/>
                    </a:lnTo>
                    <a:cubicBezTo>
                      <a:pt x="197" y="321"/>
                      <a:pt x="196" y="317"/>
                      <a:pt x="195" y="311"/>
                    </a:cubicBezTo>
                    <a:cubicBezTo>
                      <a:pt x="194" y="306"/>
                      <a:pt x="193" y="300"/>
                      <a:pt x="191" y="294"/>
                    </a:cubicBezTo>
                    <a:cubicBezTo>
                      <a:pt x="191" y="291"/>
                      <a:pt x="190" y="289"/>
                      <a:pt x="189" y="286"/>
                    </a:cubicBezTo>
                    <a:cubicBezTo>
                      <a:pt x="188" y="284"/>
                      <a:pt x="187" y="281"/>
                      <a:pt x="186" y="278"/>
                    </a:cubicBezTo>
                    <a:cubicBezTo>
                      <a:pt x="184" y="270"/>
                      <a:pt x="182" y="261"/>
                      <a:pt x="180" y="251"/>
                    </a:cubicBezTo>
                    <a:cubicBezTo>
                      <a:pt x="178" y="242"/>
                      <a:pt x="176" y="233"/>
                      <a:pt x="173" y="224"/>
                    </a:cubicBezTo>
                    <a:cubicBezTo>
                      <a:pt x="171" y="210"/>
                      <a:pt x="169" y="196"/>
                      <a:pt x="167" y="182"/>
                    </a:cubicBezTo>
                    <a:cubicBezTo>
                      <a:pt x="165" y="168"/>
                      <a:pt x="163" y="153"/>
                      <a:pt x="160" y="139"/>
                    </a:cubicBezTo>
                    <a:lnTo>
                      <a:pt x="153" y="86"/>
                    </a:lnTo>
                    <a:cubicBezTo>
                      <a:pt x="129" y="90"/>
                      <a:pt x="108" y="95"/>
                      <a:pt x="89" y="101"/>
                    </a:cubicBezTo>
                    <a:cubicBezTo>
                      <a:pt x="70" y="106"/>
                      <a:pt x="58" y="112"/>
                      <a:pt x="52" y="117"/>
                    </a:cubicBezTo>
                    <a:cubicBezTo>
                      <a:pt x="47" y="122"/>
                      <a:pt x="42" y="124"/>
                      <a:pt x="36" y="125"/>
                    </a:cubicBezTo>
                    <a:cubicBezTo>
                      <a:pt x="31" y="126"/>
                      <a:pt x="26" y="126"/>
                      <a:pt x="22" y="125"/>
                    </a:cubicBezTo>
                    <a:cubicBezTo>
                      <a:pt x="17" y="124"/>
                      <a:pt x="13" y="121"/>
                      <a:pt x="9" y="117"/>
                    </a:cubicBezTo>
                    <a:cubicBezTo>
                      <a:pt x="3" y="111"/>
                      <a:pt x="0" y="103"/>
                      <a:pt x="1" y="95"/>
                    </a:cubicBezTo>
                    <a:cubicBezTo>
                      <a:pt x="2" y="87"/>
                      <a:pt x="5" y="80"/>
                      <a:pt x="11" y="74"/>
                    </a:cubicBezTo>
                    <a:lnTo>
                      <a:pt x="10" y="74"/>
                    </a:lnTo>
                    <a:cubicBezTo>
                      <a:pt x="21" y="63"/>
                      <a:pt x="39" y="54"/>
                      <a:pt x="64" y="46"/>
                    </a:cubicBezTo>
                    <a:cubicBezTo>
                      <a:pt x="89" y="38"/>
                      <a:pt x="117" y="31"/>
                      <a:pt x="150" y="26"/>
                    </a:cubicBezTo>
                    <a:cubicBezTo>
                      <a:pt x="155" y="19"/>
                      <a:pt x="162" y="15"/>
                      <a:pt x="169" y="12"/>
                    </a:cubicBezTo>
                    <a:cubicBezTo>
                      <a:pt x="182" y="10"/>
                      <a:pt x="191" y="12"/>
                      <a:pt x="197" y="18"/>
                    </a:cubicBezTo>
                    <a:lnTo>
                      <a:pt x="233" y="13"/>
                    </a:lnTo>
                    <a:cubicBezTo>
                      <a:pt x="242" y="12"/>
                      <a:pt x="250" y="11"/>
                      <a:pt x="258" y="10"/>
                    </a:cubicBezTo>
                    <a:cubicBezTo>
                      <a:pt x="266" y="10"/>
                      <a:pt x="274" y="9"/>
                      <a:pt x="283" y="7"/>
                    </a:cubicBezTo>
                    <a:cubicBezTo>
                      <a:pt x="292" y="7"/>
                      <a:pt x="300" y="6"/>
                      <a:pt x="309" y="5"/>
                    </a:cubicBezTo>
                    <a:cubicBezTo>
                      <a:pt x="317" y="4"/>
                      <a:pt x="324" y="2"/>
                      <a:pt x="331" y="2"/>
                    </a:cubicBezTo>
                    <a:cubicBezTo>
                      <a:pt x="339" y="0"/>
                      <a:pt x="346" y="3"/>
                      <a:pt x="353" y="8"/>
                    </a:cubicBezTo>
                    <a:cubicBezTo>
                      <a:pt x="361" y="14"/>
                      <a:pt x="364" y="19"/>
                      <a:pt x="365" y="27"/>
                    </a:cubicBezTo>
                    <a:cubicBezTo>
                      <a:pt x="366" y="36"/>
                      <a:pt x="364" y="43"/>
                      <a:pt x="359" y="49"/>
                    </a:cubicBezTo>
                    <a:cubicBezTo>
                      <a:pt x="354" y="56"/>
                      <a:pt x="347" y="59"/>
                      <a:pt x="339" y="61"/>
                    </a:cubicBezTo>
                    <a:lnTo>
                      <a:pt x="253" y="73"/>
                    </a:lnTo>
                    <a:cubicBezTo>
                      <a:pt x="245" y="74"/>
                      <a:pt x="238" y="75"/>
                      <a:pt x="232" y="75"/>
                    </a:cubicBezTo>
                    <a:cubicBezTo>
                      <a:pt x="227" y="76"/>
                      <a:pt x="220" y="76"/>
                      <a:pt x="212" y="78"/>
                    </a:cubicBezTo>
                    <a:cubicBezTo>
                      <a:pt x="213" y="86"/>
                      <a:pt x="214" y="96"/>
                      <a:pt x="216" y="105"/>
                    </a:cubicBezTo>
                    <a:cubicBezTo>
                      <a:pt x="217" y="114"/>
                      <a:pt x="218" y="123"/>
                      <a:pt x="220" y="131"/>
                    </a:cubicBezTo>
                    <a:cubicBezTo>
                      <a:pt x="222" y="144"/>
                      <a:pt x="224" y="158"/>
                      <a:pt x="226" y="172"/>
                    </a:cubicBezTo>
                    <a:cubicBezTo>
                      <a:pt x="228" y="185"/>
                      <a:pt x="231" y="200"/>
                      <a:pt x="234" y="214"/>
                    </a:cubicBezTo>
                    <a:cubicBezTo>
                      <a:pt x="236" y="228"/>
                      <a:pt x="240" y="245"/>
                      <a:pt x="245" y="263"/>
                    </a:cubicBezTo>
                    <a:cubicBezTo>
                      <a:pt x="245" y="266"/>
                      <a:pt x="246" y="268"/>
                      <a:pt x="247" y="270"/>
                    </a:cubicBezTo>
                    <a:cubicBezTo>
                      <a:pt x="248" y="273"/>
                      <a:pt x="249" y="275"/>
                      <a:pt x="249" y="278"/>
                    </a:cubicBezTo>
                    <a:cubicBezTo>
                      <a:pt x="250" y="283"/>
                      <a:pt x="252" y="290"/>
                      <a:pt x="253" y="297"/>
                    </a:cubicBezTo>
                    <a:cubicBezTo>
                      <a:pt x="255" y="305"/>
                      <a:pt x="256" y="312"/>
                      <a:pt x="257" y="317"/>
                    </a:cubicBezTo>
                    <a:cubicBezTo>
                      <a:pt x="260" y="338"/>
                      <a:pt x="265" y="362"/>
                      <a:pt x="269" y="387"/>
                    </a:cubicBezTo>
                    <a:cubicBezTo>
                      <a:pt x="273" y="413"/>
                      <a:pt x="277" y="436"/>
                      <a:pt x="280" y="456"/>
                    </a:cubicBezTo>
                    <a:lnTo>
                      <a:pt x="302" y="597"/>
                    </a:lnTo>
                    <a:lnTo>
                      <a:pt x="338" y="818"/>
                    </a:lnTo>
                    <a:cubicBezTo>
                      <a:pt x="339" y="826"/>
                      <a:pt x="337" y="834"/>
                      <a:pt x="333" y="840"/>
                    </a:cubicBezTo>
                    <a:cubicBezTo>
                      <a:pt x="328" y="847"/>
                      <a:pt x="323" y="851"/>
                      <a:pt x="315" y="853"/>
                    </a:cubicBezTo>
                    <a:lnTo>
                      <a:pt x="314" y="8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70">
                <a:extLst>
                  <a:ext uri="{FF2B5EF4-FFF2-40B4-BE49-F238E27FC236}">
                    <a16:creationId xmlns:a16="http://schemas.microsoft.com/office/drawing/2014/main" id="{67999027-DB73-42C4-8FC6-327C12DC4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625" y="4137025"/>
                <a:ext cx="136525" cy="306388"/>
              </a:xfrm>
              <a:custGeom>
                <a:avLst/>
                <a:gdLst>
                  <a:gd name="T0" fmla="*/ 60 w 381"/>
                  <a:gd name="T1" fmla="*/ 446 h 851"/>
                  <a:gd name="T2" fmla="*/ 30 w 381"/>
                  <a:gd name="T3" fmla="*/ 410 h 851"/>
                  <a:gd name="T4" fmla="*/ 47 w 381"/>
                  <a:gd name="T5" fmla="*/ 388 h 851"/>
                  <a:gd name="T6" fmla="*/ 48 w 381"/>
                  <a:gd name="T7" fmla="*/ 349 h 851"/>
                  <a:gd name="T8" fmla="*/ 29 w 381"/>
                  <a:gd name="T9" fmla="*/ 234 h 851"/>
                  <a:gd name="T10" fmla="*/ 1 w 381"/>
                  <a:gd name="T11" fmla="*/ 53 h 851"/>
                  <a:gd name="T12" fmla="*/ 29 w 381"/>
                  <a:gd name="T13" fmla="*/ 21 h 851"/>
                  <a:gd name="T14" fmla="*/ 62 w 381"/>
                  <a:gd name="T15" fmla="*/ 48 h 851"/>
                  <a:gd name="T16" fmla="*/ 69 w 381"/>
                  <a:gd name="T17" fmla="*/ 109 h 851"/>
                  <a:gd name="T18" fmla="*/ 82 w 381"/>
                  <a:gd name="T19" fmla="*/ 190 h 851"/>
                  <a:gd name="T20" fmla="*/ 88 w 381"/>
                  <a:gd name="T21" fmla="*/ 222 h 851"/>
                  <a:gd name="T22" fmla="*/ 107 w 381"/>
                  <a:gd name="T23" fmla="*/ 339 h 851"/>
                  <a:gd name="T24" fmla="*/ 125 w 381"/>
                  <a:gd name="T25" fmla="*/ 374 h 851"/>
                  <a:gd name="T26" fmla="*/ 141 w 381"/>
                  <a:gd name="T27" fmla="*/ 373 h 851"/>
                  <a:gd name="T28" fmla="*/ 217 w 381"/>
                  <a:gd name="T29" fmla="*/ 336 h 851"/>
                  <a:gd name="T30" fmla="*/ 200 w 381"/>
                  <a:gd name="T31" fmla="*/ 269 h 851"/>
                  <a:gd name="T32" fmla="*/ 185 w 381"/>
                  <a:gd name="T33" fmla="*/ 193 h 851"/>
                  <a:gd name="T34" fmla="*/ 167 w 381"/>
                  <a:gd name="T35" fmla="*/ 118 h 851"/>
                  <a:gd name="T36" fmla="*/ 150 w 381"/>
                  <a:gd name="T37" fmla="*/ 69 h 851"/>
                  <a:gd name="T38" fmla="*/ 141 w 381"/>
                  <a:gd name="T39" fmla="*/ 51 h 851"/>
                  <a:gd name="T40" fmla="*/ 145 w 381"/>
                  <a:gd name="T41" fmla="*/ 11 h 851"/>
                  <a:gd name="T42" fmla="*/ 187 w 381"/>
                  <a:gd name="T43" fmla="*/ 7 h 851"/>
                  <a:gd name="T44" fmla="*/ 201 w 381"/>
                  <a:gd name="T45" fmla="*/ 38 h 851"/>
                  <a:gd name="T46" fmla="*/ 204 w 381"/>
                  <a:gd name="T47" fmla="*/ 42 h 851"/>
                  <a:gd name="T48" fmla="*/ 225 w 381"/>
                  <a:gd name="T49" fmla="*/ 99 h 851"/>
                  <a:gd name="T50" fmla="*/ 244 w 381"/>
                  <a:gd name="T51" fmla="*/ 180 h 851"/>
                  <a:gd name="T52" fmla="*/ 259 w 381"/>
                  <a:gd name="T53" fmla="*/ 255 h 851"/>
                  <a:gd name="T54" fmla="*/ 270 w 381"/>
                  <a:gd name="T55" fmla="*/ 303 h 851"/>
                  <a:gd name="T56" fmla="*/ 282 w 381"/>
                  <a:gd name="T57" fmla="*/ 353 h 851"/>
                  <a:gd name="T58" fmla="*/ 313 w 381"/>
                  <a:gd name="T59" fmla="*/ 357 h 851"/>
                  <a:gd name="T60" fmla="*/ 319 w 381"/>
                  <a:gd name="T61" fmla="*/ 400 h 851"/>
                  <a:gd name="T62" fmla="*/ 323 w 381"/>
                  <a:gd name="T63" fmla="*/ 527 h 851"/>
                  <a:gd name="T64" fmla="*/ 362 w 381"/>
                  <a:gd name="T65" fmla="*/ 722 h 851"/>
                  <a:gd name="T66" fmla="*/ 369 w 381"/>
                  <a:gd name="T67" fmla="*/ 748 h 851"/>
                  <a:gd name="T68" fmla="*/ 372 w 381"/>
                  <a:gd name="T69" fmla="*/ 762 h 851"/>
                  <a:gd name="T70" fmla="*/ 379 w 381"/>
                  <a:gd name="T71" fmla="*/ 805 h 851"/>
                  <a:gd name="T72" fmla="*/ 351 w 381"/>
                  <a:gd name="T73" fmla="*/ 837 h 851"/>
                  <a:gd name="T74" fmla="*/ 319 w 381"/>
                  <a:gd name="T75" fmla="*/ 808 h 851"/>
                  <a:gd name="T76" fmla="*/ 311 w 381"/>
                  <a:gd name="T77" fmla="*/ 765 h 851"/>
                  <a:gd name="T78" fmla="*/ 264 w 381"/>
                  <a:gd name="T79" fmla="*/ 537 h 851"/>
                  <a:gd name="T80" fmla="*/ 145 w 381"/>
                  <a:gd name="T81" fmla="*/ 433 h 851"/>
                  <a:gd name="T82" fmla="*/ 130 w 381"/>
                  <a:gd name="T83" fmla="*/ 433 h 851"/>
                  <a:gd name="T84" fmla="*/ 119 w 381"/>
                  <a:gd name="T85" fmla="*/ 435 h 851"/>
                  <a:gd name="T86" fmla="*/ 150 w 381"/>
                  <a:gd name="T87" fmla="*/ 624 h 851"/>
                  <a:gd name="T88" fmla="*/ 165 w 381"/>
                  <a:gd name="T89" fmla="*/ 700 h 851"/>
                  <a:gd name="T90" fmla="*/ 169 w 381"/>
                  <a:gd name="T91" fmla="*/ 715 h 851"/>
                  <a:gd name="T92" fmla="*/ 175 w 381"/>
                  <a:gd name="T93" fmla="*/ 749 h 851"/>
                  <a:gd name="T94" fmla="*/ 177 w 381"/>
                  <a:gd name="T95" fmla="*/ 773 h 851"/>
                  <a:gd name="T96" fmla="*/ 184 w 381"/>
                  <a:gd name="T97" fmla="*/ 805 h 851"/>
                  <a:gd name="T98" fmla="*/ 183 w 381"/>
                  <a:gd name="T99" fmla="*/ 828 h 851"/>
                  <a:gd name="T100" fmla="*/ 164 w 381"/>
                  <a:gd name="T101" fmla="*/ 847 h 851"/>
                  <a:gd name="T102" fmla="*/ 127 w 381"/>
                  <a:gd name="T103" fmla="*/ 830 h 851"/>
                  <a:gd name="T104" fmla="*/ 116 w 381"/>
                  <a:gd name="T105" fmla="*/ 771 h 851"/>
                  <a:gd name="T106" fmla="*/ 111 w 381"/>
                  <a:gd name="T107" fmla="*/ 736 h 851"/>
                  <a:gd name="T108" fmla="*/ 107 w 381"/>
                  <a:gd name="T109" fmla="*/ 712 h 851"/>
                  <a:gd name="T110" fmla="*/ 91 w 381"/>
                  <a:gd name="T111" fmla="*/ 633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1" h="851">
                    <a:moveTo>
                      <a:pt x="74" y="540"/>
                    </a:moveTo>
                    <a:cubicBezTo>
                      <a:pt x="69" y="508"/>
                      <a:pt x="64" y="477"/>
                      <a:pt x="60" y="446"/>
                    </a:cubicBezTo>
                    <a:cubicBezTo>
                      <a:pt x="47" y="448"/>
                      <a:pt x="37" y="443"/>
                      <a:pt x="31" y="431"/>
                    </a:cubicBezTo>
                    <a:cubicBezTo>
                      <a:pt x="27" y="425"/>
                      <a:pt x="27" y="418"/>
                      <a:pt x="30" y="410"/>
                    </a:cubicBezTo>
                    <a:cubicBezTo>
                      <a:pt x="33" y="402"/>
                      <a:pt x="37" y="395"/>
                      <a:pt x="43" y="390"/>
                    </a:cubicBezTo>
                    <a:cubicBezTo>
                      <a:pt x="44" y="390"/>
                      <a:pt x="45" y="389"/>
                      <a:pt x="47" y="388"/>
                    </a:cubicBezTo>
                    <a:cubicBezTo>
                      <a:pt x="48" y="388"/>
                      <a:pt x="50" y="387"/>
                      <a:pt x="53" y="385"/>
                    </a:cubicBezTo>
                    <a:lnTo>
                      <a:pt x="48" y="349"/>
                    </a:lnTo>
                    <a:cubicBezTo>
                      <a:pt x="45" y="329"/>
                      <a:pt x="42" y="310"/>
                      <a:pt x="39" y="291"/>
                    </a:cubicBezTo>
                    <a:cubicBezTo>
                      <a:pt x="36" y="272"/>
                      <a:pt x="33" y="253"/>
                      <a:pt x="29" y="234"/>
                    </a:cubicBezTo>
                    <a:cubicBezTo>
                      <a:pt x="21" y="191"/>
                      <a:pt x="14" y="147"/>
                      <a:pt x="7" y="103"/>
                    </a:cubicBezTo>
                    <a:lnTo>
                      <a:pt x="1" y="53"/>
                    </a:lnTo>
                    <a:cubicBezTo>
                      <a:pt x="0" y="45"/>
                      <a:pt x="3" y="38"/>
                      <a:pt x="8" y="32"/>
                    </a:cubicBezTo>
                    <a:cubicBezTo>
                      <a:pt x="14" y="26"/>
                      <a:pt x="21" y="22"/>
                      <a:pt x="29" y="21"/>
                    </a:cubicBezTo>
                    <a:cubicBezTo>
                      <a:pt x="37" y="21"/>
                      <a:pt x="45" y="24"/>
                      <a:pt x="51" y="29"/>
                    </a:cubicBezTo>
                    <a:cubicBezTo>
                      <a:pt x="57" y="33"/>
                      <a:pt x="61" y="40"/>
                      <a:pt x="62" y="48"/>
                    </a:cubicBezTo>
                    <a:cubicBezTo>
                      <a:pt x="62" y="58"/>
                      <a:pt x="63" y="68"/>
                      <a:pt x="64" y="78"/>
                    </a:cubicBezTo>
                    <a:cubicBezTo>
                      <a:pt x="66" y="88"/>
                      <a:pt x="67" y="98"/>
                      <a:pt x="69" y="109"/>
                    </a:cubicBezTo>
                    <a:cubicBezTo>
                      <a:pt x="71" y="123"/>
                      <a:pt x="73" y="137"/>
                      <a:pt x="74" y="150"/>
                    </a:cubicBezTo>
                    <a:cubicBezTo>
                      <a:pt x="76" y="163"/>
                      <a:pt x="79" y="177"/>
                      <a:pt x="82" y="190"/>
                    </a:cubicBezTo>
                    <a:cubicBezTo>
                      <a:pt x="83" y="196"/>
                      <a:pt x="84" y="201"/>
                      <a:pt x="85" y="206"/>
                    </a:cubicBezTo>
                    <a:cubicBezTo>
                      <a:pt x="86" y="211"/>
                      <a:pt x="87" y="216"/>
                      <a:pt x="88" y="222"/>
                    </a:cubicBezTo>
                    <a:cubicBezTo>
                      <a:pt x="91" y="240"/>
                      <a:pt x="94" y="259"/>
                      <a:pt x="98" y="281"/>
                    </a:cubicBezTo>
                    <a:cubicBezTo>
                      <a:pt x="101" y="302"/>
                      <a:pt x="104" y="322"/>
                      <a:pt x="107" y="339"/>
                    </a:cubicBezTo>
                    <a:lnTo>
                      <a:pt x="112" y="375"/>
                    </a:lnTo>
                    <a:lnTo>
                      <a:pt x="125" y="374"/>
                    </a:lnTo>
                    <a:cubicBezTo>
                      <a:pt x="128" y="373"/>
                      <a:pt x="131" y="373"/>
                      <a:pt x="134" y="373"/>
                    </a:cubicBezTo>
                    <a:cubicBezTo>
                      <a:pt x="136" y="373"/>
                      <a:pt x="139" y="373"/>
                      <a:pt x="141" y="373"/>
                    </a:cubicBezTo>
                    <a:lnTo>
                      <a:pt x="224" y="361"/>
                    </a:lnTo>
                    <a:cubicBezTo>
                      <a:pt x="222" y="353"/>
                      <a:pt x="220" y="345"/>
                      <a:pt x="217" y="336"/>
                    </a:cubicBezTo>
                    <a:cubicBezTo>
                      <a:pt x="215" y="328"/>
                      <a:pt x="211" y="319"/>
                      <a:pt x="210" y="311"/>
                    </a:cubicBezTo>
                    <a:cubicBezTo>
                      <a:pt x="206" y="297"/>
                      <a:pt x="203" y="283"/>
                      <a:pt x="200" y="269"/>
                    </a:cubicBezTo>
                    <a:cubicBezTo>
                      <a:pt x="197" y="254"/>
                      <a:pt x="195" y="240"/>
                      <a:pt x="192" y="228"/>
                    </a:cubicBezTo>
                    <a:cubicBezTo>
                      <a:pt x="190" y="216"/>
                      <a:pt x="187" y="204"/>
                      <a:pt x="185" y="193"/>
                    </a:cubicBezTo>
                    <a:cubicBezTo>
                      <a:pt x="183" y="182"/>
                      <a:pt x="180" y="170"/>
                      <a:pt x="177" y="158"/>
                    </a:cubicBezTo>
                    <a:cubicBezTo>
                      <a:pt x="174" y="146"/>
                      <a:pt x="171" y="132"/>
                      <a:pt x="167" y="118"/>
                    </a:cubicBezTo>
                    <a:cubicBezTo>
                      <a:pt x="162" y="103"/>
                      <a:pt x="157" y="89"/>
                      <a:pt x="151" y="74"/>
                    </a:cubicBezTo>
                    <a:cubicBezTo>
                      <a:pt x="151" y="73"/>
                      <a:pt x="151" y="71"/>
                      <a:pt x="150" y="69"/>
                    </a:cubicBezTo>
                    <a:cubicBezTo>
                      <a:pt x="148" y="67"/>
                      <a:pt x="147" y="65"/>
                      <a:pt x="147" y="64"/>
                    </a:cubicBezTo>
                    <a:cubicBezTo>
                      <a:pt x="145" y="61"/>
                      <a:pt x="143" y="57"/>
                      <a:pt x="141" y="51"/>
                    </a:cubicBezTo>
                    <a:cubicBezTo>
                      <a:pt x="140" y="46"/>
                      <a:pt x="139" y="40"/>
                      <a:pt x="138" y="33"/>
                    </a:cubicBezTo>
                    <a:cubicBezTo>
                      <a:pt x="137" y="25"/>
                      <a:pt x="140" y="18"/>
                      <a:pt x="145" y="11"/>
                    </a:cubicBezTo>
                    <a:cubicBezTo>
                      <a:pt x="151" y="5"/>
                      <a:pt x="158" y="2"/>
                      <a:pt x="166" y="1"/>
                    </a:cubicBezTo>
                    <a:cubicBezTo>
                      <a:pt x="174" y="0"/>
                      <a:pt x="181" y="2"/>
                      <a:pt x="187" y="7"/>
                    </a:cubicBezTo>
                    <a:cubicBezTo>
                      <a:pt x="193" y="12"/>
                      <a:pt x="197" y="19"/>
                      <a:pt x="198" y="27"/>
                    </a:cubicBezTo>
                    <a:cubicBezTo>
                      <a:pt x="199" y="31"/>
                      <a:pt x="200" y="34"/>
                      <a:pt x="201" y="38"/>
                    </a:cubicBezTo>
                    <a:cubicBezTo>
                      <a:pt x="201" y="39"/>
                      <a:pt x="202" y="40"/>
                      <a:pt x="202" y="40"/>
                    </a:cubicBezTo>
                    <a:cubicBezTo>
                      <a:pt x="203" y="41"/>
                      <a:pt x="204" y="41"/>
                      <a:pt x="204" y="42"/>
                    </a:cubicBezTo>
                    <a:lnTo>
                      <a:pt x="210" y="53"/>
                    </a:lnTo>
                    <a:cubicBezTo>
                      <a:pt x="216" y="67"/>
                      <a:pt x="221" y="82"/>
                      <a:pt x="225" y="99"/>
                    </a:cubicBezTo>
                    <a:cubicBezTo>
                      <a:pt x="229" y="116"/>
                      <a:pt x="233" y="131"/>
                      <a:pt x="235" y="144"/>
                    </a:cubicBezTo>
                    <a:cubicBezTo>
                      <a:pt x="238" y="155"/>
                      <a:pt x="241" y="167"/>
                      <a:pt x="244" y="180"/>
                    </a:cubicBezTo>
                    <a:cubicBezTo>
                      <a:pt x="246" y="193"/>
                      <a:pt x="249" y="205"/>
                      <a:pt x="251" y="217"/>
                    </a:cubicBezTo>
                    <a:cubicBezTo>
                      <a:pt x="254" y="230"/>
                      <a:pt x="256" y="242"/>
                      <a:pt x="259" y="255"/>
                    </a:cubicBezTo>
                    <a:cubicBezTo>
                      <a:pt x="262" y="268"/>
                      <a:pt x="265" y="281"/>
                      <a:pt x="269" y="294"/>
                    </a:cubicBezTo>
                    <a:lnTo>
                      <a:pt x="270" y="303"/>
                    </a:lnTo>
                    <a:cubicBezTo>
                      <a:pt x="273" y="313"/>
                      <a:pt x="275" y="322"/>
                      <a:pt x="276" y="329"/>
                    </a:cubicBezTo>
                    <a:cubicBezTo>
                      <a:pt x="277" y="336"/>
                      <a:pt x="279" y="344"/>
                      <a:pt x="282" y="353"/>
                    </a:cubicBezTo>
                    <a:lnTo>
                      <a:pt x="290" y="352"/>
                    </a:lnTo>
                    <a:cubicBezTo>
                      <a:pt x="299" y="350"/>
                      <a:pt x="307" y="352"/>
                      <a:pt x="313" y="357"/>
                    </a:cubicBezTo>
                    <a:cubicBezTo>
                      <a:pt x="319" y="362"/>
                      <a:pt x="322" y="369"/>
                      <a:pt x="324" y="378"/>
                    </a:cubicBezTo>
                    <a:cubicBezTo>
                      <a:pt x="325" y="386"/>
                      <a:pt x="323" y="393"/>
                      <a:pt x="319" y="400"/>
                    </a:cubicBezTo>
                    <a:cubicBezTo>
                      <a:pt x="314" y="407"/>
                      <a:pt x="308" y="410"/>
                      <a:pt x="299" y="412"/>
                    </a:cubicBezTo>
                    <a:lnTo>
                      <a:pt x="323" y="527"/>
                    </a:lnTo>
                    <a:cubicBezTo>
                      <a:pt x="329" y="560"/>
                      <a:pt x="337" y="593"/>
                      <a:pt x="343" y="625"/>
                    </a:cubicBezTo>
                    <a:cubicBezTo>
                      <a:pt x="350" y="657"/>
                      <a:pt x="356" y="690"/>
                      <a:pt x="362" y="722"/>
                    </a:cubicBezTo>
                    <a:cubicBezTo>
                      <a:pt x="362" y="726"/>
                      <a:pt x="364" y="730"/>
                      <a:pt x="365" y="735"/>
                    </a:cubicBezTo>
                    <a:cubicBezTo>
                      <a:pt x="367" y="740"/>
                      <a:pt x="368" y="744"/>
                      <a:pt x="369" y="748"/>
                    </a:cubicBezTo>
                    <a:cubicBezTo>
                      <a:pt x="369" y="750"/>
                      <a:pt x="370" y="753"/>
                      <a:pt x="370" y="755"/>
                    </a:cubicBezTo>
                    <a:cubicBezTo>
                      <a:pt x="371" y="758"/>
                      <a:pt x="372" y="760"/>
                      <a:pt x="372" y="762"/>
                    </a:cubicBezTo>
                    <a:cubicBezTo>
                      <a:pt x="374" y="768"/>
                      <a:pt x="375" y="775"/>
                      <a:pt x="377" y="782"/>
                    </a:cubicBezTo>
                    <a:cubicBezTo>
                      <a:pt x="379" y="790"/>
                      <a:pt x="380" y="798"/>
                      <a:pt x="379" y="805"/>
                    </a:cubicBezTo>
                    <a:cubicBezTo>
                      <a:pt x="380" y="813"/>
                      <a:pt x="378" y="820"/>
                      <a:pt x="373" y="826"/>
                    </a:cubicBezTo>
                    <a:cubicBezTo>
                      <a:pt x="369" y="831"/>
                      <a:pt x="361" y="835"/>
                      <a:pt x="351" y="837"/>
                    </a:cubicBezTo>
                    <a:cubicBezTo>
                      <a:pt x="342" y="837"/>
                      <a:pt x="335" y="834"/>
                      <a:pt x="329" y="829"/>
                    </a:cubicBezTo>
                    <a:cubicBezTo>
                      <a:pt x="322" y="823"/>
                      <a:pt x="319" y="816"/>
                      <a:pt x="319" y="808"/>
                    </a:cubicBezTo>
                    <a:cubicBezTo>
                      <a:pt x="319" y="802"/>
                      <a:pt x="317" y="795"/>
                      <a:pt x="316" y="787"/>
                    </a:cubicBezTo>
                    <a:cubicBezTo>
                      <a:pt x="314" y="779"/>
                      <a:pt x="313" y="771"/>
                      <a:pt x="311" y="765"/>
                    </a:cubicBezTo>
                    <a:lnTo>
                      <a:pt x="302" y="735"/>
                    </a:lnTo>
                    <a:lnTo>
                      <a:pt x="264" y="537"/>
                    </a:lnTo>
                    <a:lnTo>
                      <a:pt x="238" y="420"/>
                    </a:lnTo>
                    <a:lnTo>
                      <a:pt x="145" y="433"/>
                    </a:lnTo>
                    <a:cubicBezTo>
                      <a:pt x="142" y="434"/>
                      <a:pt x="140" y="434"/>
                      <a:pt x="137" y="433"/>
                    </a:cubicBezTo>
                    <a:cubicBezTo>
                      <a:pt x="135" y="433"/>
                      <a:pt x="132" y="433"/>
                      <a:pt x="130" y="433"/>
                    </a:cubicBezTo>
                    <a:cubicBezTo>
                      <a:pt x="127" y="434"/>
                      <a:pt x="125" y="434"/>
                      <a:pt x="125" y="435"/>
                    </a:cubicBezTo>
                    <a:cubicBezTo>
                      <a:pt x="125" y="436"/>
                      <a:pt x="123" y="436"/>
                      <a:pt x="119" y="435"/>
                    </a:cubicBezTo>
                    <a:cubicBezTo>
                      <a:pt x="123" y="466"/>
                      <a:pt x="127" y="497"/>
                      <a:pt x="133" y="528"/>
                    </a:cubicBezTo>
                    <a:cubicBezTo>
                      <a:pt x="138" y="558"/>
                      <a:pt x="144" y="590"/>
                      <a:pt x="150" y="624"/>
                    </a:cubicBezTo>
                    <a:lnTo>
                      <a:pt x="152" y="636"/>
                    </a:lnTo>
                    <a:lnTo>
                      <a:pt x="165" y="700"/>
                    </a:lnTo>
                    <a:lnTo>
                      <a:pt x="165" y="699"/>
                    </a:lnTo>
                    <a:cubicBezTo>
                      <a:pt x="167" y="702"/>
                      <a:pt x="168" y="708"/>
                      <a:pt x="169" y="715"/>
                    </a:cubicBezTo>
                    <a:cubicBezTo>
                      <a:pt x="170" y="722"/>
                      <a:pt x="170" y="727"/>
                      <a:pt x="171" y="731"/>
                    </a:cubicBezTo>
                    <a:cubicBezTo>
                      <a:pt x="172" y="736"/>
                      <a:pt x="174" y="742"/>
                      <a:pt x="175" y="749"/>
                    </a:cubicBezTo>
                    <a:cubicBezTo>
                      <a:pt x="176" y="755"/>
                      <a:pt x="176" y="761"/>
                      <a:pt x="176" y="764"/>
                    </a:cubicBezTo>
                    <a:lnTo>
                      <a:pt x="177" y="773"/>
                    </a:lnTo>
                    <a:cubicBezTo>
                      <a:pt x="178" y="779"/>
                      <a:pt x="179" y="785"/>
                      <a:pt x="179" y="790"/>
                    </a:cubicBezTo>
                    <a:cubicBezTo>
                      <a:pt x="180" y="795"/>
                      <a:pt x="181" y="800"/>
                      <a:pt x="184" y="805"/>
                    </a:cubicBezTo>
                    <a:lnTo>
                      <a:pt x="184" y="807"/>
                    </a:lnTo>
                    <a:cubicBezTo>
                      <a:pt x="187" y="814"/>
                      <a:pt x="187" y="821"/>
                      <a:pt x="183" y="828"/>
                    </a:cubicBezTo>
                    <a:cubicBezTo>
                      <a:pt x="180" y="835"/>
                      <a:pt x="175" y="841"/>
                      <a:pt x="169" y="845"/>
                    </a:cubicBezTo>
                    <a:cubicBezTo>
                      <a:pt x="167" y="847"/>
                      <a:pt x="165" y="848"/>
                      <a:pt x="164" y="847"/>
                    </a:cubicBezTo>
                    <a:cubicBezTo>
                      <a:pt x="163" y="847"/>
                      <a:pt x="162" y="847"/>
                      <a:pt x="160" y="847"/>
                    </a:cubicBezTo>
                    <a:cubicBezTo>
                      <a:pt x="144" y="850"/>
                      <a:pt x="133" y="844"/>
                      <a:pt x="127" y="830"/>
                    </a:cubicBezTo>
                    <a:cubicBezTo>
                      <a:pt x="124" y="822"/>
                      <a:pt x="122" y="812"/>
                      <a:pt x="120" y="800"/>
                    </a:cubicBezTo>
                    <a:cubicBezTo>
                      <a:pt x="118" y="789"/>
                      <a:pt x="117" y="779"/>
                      <a:pt x="116" y="771"/>
                    </a:cubicBezTo>
                    <a:lnTo>
                      <a:pt x="112" y="744"/>
                    </a:lnTo>
                    <a:cubicBezTo>
                      <a:pt x="112" y="741"/>
                      <a:pt x="111" y="738"/>
                      <a:pt x="111" y="736"/>
                    </a:cubicBezTo>
                    <a:cubicBezTo>
                      <a:pt x="110" y="733"/>
                      <a:pt x="109" y="730"/>
                      <a:pt x="109" y="727"/>
                    </a:cubicBezTo>
                    <a:lnTo>
                      <a:pt x="107" y="712"/>
                    </a:lnTo>
                    <a:lnTo>
                      <a:pt x="93" y="645"/>
                    </a:lnTo>
                    <a:lnTo>
                      <a:pt x="91" y="633"/>
                    </a:lnTo>
                    <a:cubicBezTo>
                      <a:pt x="85" y="603"/>
                      <a:pt x="80" y="572"/>
                      <a:pt x="74" y="54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1">
                <a:extLst>
                  <a:ext uri="{FF2B5EF4-FFF2-40B4-BE49-F238E27FC236}">
                    <a16:creationId xmlns:a16="http://schemas.microsoft.com/office/drawing/2014/main" id="{C98E1059-84A5-4547-8FDB-39D18D323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5038" y="4125913"/>
                <a:ext cx="65087" cy="304800"/>
              </a:xfrm>
              <a:custGeom>
                <a:avLst/>
                <a:gdLst>
                  <a:gd name="T0" fmla="*/ 153 w 183"/>
                  <a:gd name="T1" fmla="*/ 845 h 847"/>
                  <a:gd name="T2" fmla="*/ 132 w 183"/>
                  <a:gd name="T3" fmla="*/ 840 h 847"/>
                  <a:gd name="T4" fmla="*/ 120 w 183"/>
                  <a:gd name="T5" fmla="*/ 820 h 847"/>
                  <a:gd name="T6" fmla="*/ 108 w 183"/>
                  <a:gd name="T7" fmla="*/ 734 h 847"/>
                  <a:gd name="T8" fmla="*/ 97 w 183"/>
                  <a:gd name="T9" fmla="*/ 647 h 847"/>
                  <a:gd name="T10" fmla="*/ 92 w 183"/>
                  <a:gd name="T11" fmla="*/ 611 h 847"/>
                  <a:gd name="T12" fmla="*/ 87 w 183"/>
                  <a:gd name="T13" fmla="*/ 567 h 847"/>
                  <a:gd name="T14" fmla="*/ 81 w 183"/>
                  <a:gd name="T15" fmla="*/ 523 h 847"/>
                  <a:gd name="T16" fmla="*/ 76 w 183"/>
                  <a:gd name="T17" fmla="*/ 485 h 847"/>
                  <a:gd name="T18" fmla="*/ 60 w 183"/>
                  <a:gd name="T19" fmla="*/ 384 h 847"/>
                  <a:gd name="T20" fmla="*/ 43 w 183"/>
                  <a:gd name="T21" fmla="*/ 283 h 847"/>
                  <a:gd name="T22" fmla="*/ 30 w 183"/>
                  <a:gd name="T23" fmla="*/ 192 h 847"/>
                  <a:gd name="T24" fmla="*/ 28 w 183"/>
                  <a:gd name="T25" fmla="*/ 168 h 847"/>
                  <a:gd name="T26" fmla="*/ 25 w 183"/>
                  <a:gd name="T27" fmla="*/ 144 h 847"/>
                  <a:gd name="T28" fmla="*/ 19 w 183"/>
                  <a:gd name="T29" fmla="*/ 107 h 847"/>
                  <a:gd name="T30" fmla="*/ 10 w 183"/>
                  <a:gd name="T31" fmla="*/ 69 h 847"/>
                  <a:gd name="T32" fmla="*/ 8 w 183"/>
                  <a:gd name="T33" fmla="*/ 58 h 847"/>
                  <a:gd name="T34" fmla="*/ 6 w 183"/>
                  <a:gd name="T35" fmla="*/ 46 h 847"/>
                  <a:gd name="T36" fmla="*/ 4 w 183"/>
                  <a:gd name="T37" fmla="*/ 43 h 847"/>
                  <a:gd name="T38" fmla="*/ 3 w 183"/>
                  <a:gd name="T39" fmla="*/ 38 h 847"/>
                  <a:gd name="T40" fmla="*/ 6 w 183"/>
                  <a:gd name="T41" fmla="*/ 15 h 847"/>
                  <a:gd name="T42" fmla="*/ 26 w 183"/>
                  <a:gd name="T43" fmla="*/ 2 h 847"/>
                  <a:gd name="T44" fmla="*/ 25 w 183"/>
                  <a:gd name="T45" fmla="*/ 2 h 847"/>
                  <a:gd name="T46" fmla="*/ 47 w 183"/>
                  <a:gd name="T47" fmla="*/ 5 h 847"/>
                  <a:gd name="T48" fmla="*/ 61 w 183"/>
                  <a:gd name="T49" fmla="*/ 25 h 847"/>
                  <a:gd name="T50" fmla="*/ 62 w 183"/>
                  <a:gd name="T51" fmla="*/ 32 h 847"/>
                  <a:gd name="T52" fmla="*/ 64 w 183"/>
                  <a:gd name="T53" fmla="*/ 37 h 847"/>
                  <a:gd name="T54" fmla="*/ 65 w 183"/>
                  <a:gd name="T55" fmla="*/ 41 h 847"/>
                  <a:gd name="T56" fmla="*/ 70 w 183"/>
                  <a:gd name="T57" fmla="*/ 55 h 847"/>
                  <a:gd name="T58" fmla="*/ 80 w 183"/>
                  <a:gd name="T59" fmla="*/ 107 h 847"/>
                  <a:gd name="T60" fmla="*/ 88 w 183"/>
                  <a:gd name="T61" fmla="*/ 158 h 847"/>
                  <a:gd name="T62" fmla="*/ 91 w 183"/>
                  <a:gd name="T63" fmla="*/ 184 h 847"/>
                  <a:gd name="T64" fmla="*/ 92 w 183"/>
                  <a:gd name="T65" fmla="*/ 207 h 847"/>
                  <a:gd name="T66" fmla="*/ 95 w 183"/>
                  <a:gd name="T67" fmla="*/ 228 h 847"/>
                  <a:gd name="T68" fmla="*/ 98 w 183"/>
                  <a:gd name="T69" fmla="*/ 251 h 847"/>
                  <a:gd name="T70" fmla="*/ 104 w 183"/>
                  <a:gd name="T71" fmla="*/ 273 h 847"/>
                  <a:gd name="T72" fmla="*/ 116 w 183"/>
                  <a:gd name="T73" fmla="*/ 352 h 847"/>
                  <a:gd name="T74" fmla="*/ 128 w 183"/>
                  <a:gd name="T75" fmla="*/ 431 h 847"/>
                  <a:gd name="T76" fmla="*/ 139 w 183"/>
                  <a:gd name="T77" fmla="*/ 511 h 847"/>
                  <a:gd name="T78" fmla="*/ 149 w 183"/>
                  <a:gd name="T79" fmla="*/ 590 h 847"/>
                  <a:gd name="T80" fmla="*/ 156 w 183"/>
                  <a:gd name="T81" fmla="*/ 641 h 847"/>
                  <a:gd name="T82" fmla="*/ 162 w 183"/>
                  <a:gd name="T83" fmla="*/ 683 h 847"/>
                  <a:gd name="T84" fmla="*/ 167 w 183"/>
                  <a:gd name="T85" fmla="*/ 727 h 847"/>
                  <a:gd name="T86" fmla="*/ 179 w 183"/>
                  <a:gd name="T87" fmla="*/ 812 h 847"/>
                  <a:gd name="T88" fmla="*/ 153 w 183"/>
                  <a:gd name="T89" fmla="*/ 845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3" h="847">
                    <a:moveTo>
                      <a:pt x="153" y="845"/>
                    </a:moveTo>
                    <a:cubicBezTo>
                      <a:pt x="145" y="846"/>
                      <a:pt x="138" y="844"/>
                      <a:pt x="132" y="840"/>
                    </a:cubicBezTo>
                    <a:cubicBezTo>
                      <a:pt x="125" y="836"/>
                      <a:pt x="122" y="829"/>
                      <a:pt x="120" y="820"/>
                    </a:cubicBezTo>
                    <a:cubicBezTo>
                      <a:pt x="116" y="792"/>
                      <a:pt x="112" y="763"/>
                      <a:pt x="108" y="734"/>
                    </a:cubicBezTo>
                    <a:cubicBezTo>
                      <a:pt x="104" y="704"/>
                      <a:pt x="100" y="675"/>
                      <a:pt x="97" y="647"/>
                    </a:cubicBezTo>
                    <a:cubicBezTo>
                      <a:pt x="96" y="637"/>
                      <a:pt x="94" y="626"/>
                      <a:pt x="92" y="611"/>
                    </a:cubicBezTo>
                    <a:cubicBezTo>
                      <a:pt x="90" y="597"/>
                      <a:pt x="88" y="583"/>
                      <a:pt x="87" y="567"/>
                    </a:cubicBezTo>
                    <a:cubicBezTo>
                      <a:pt x="85" y="552"/>
                      <a:pt x="83" y="538"/>
                      <a:pt x="81" y="523"/>
                    </a:cubicBezTo>
                    <a:cubicBezTo>
                      <a:pt x="79" y="509"/>
                      <a:pt x="77" y="496"/>
                      <a:pt x="76" y="485"/>
                    </a:cubicBezTo>
                    <a:cubicBezTo>
                      <a:pt x="71" y="451"/>
                      <a:pt x="66" y="417"/>
                      <a:pt x="60" y="384"/>
                    </a:cubicBezTo>
                    <a:cubicBezTo>
                      <a:pt x="55" y="351"/>
                      <a:pt x="49" y="317"/>
                      <a:pt x="43" y="283"/>
                    </a:cubicBezTo>
                    <a:lnTo>
                      <a:pt x="30" y="192"/>
                    </a:lnTo>
                    <a:cubicBezTo>
                      <a:pt x="29" y="183"/>
                      <a:pt x="28" y="176"/>
                      <a:pt x="28" y="168"/>
                    </a:cubicBezTo>
                    <a:cubicBezTo>
                      <a:pt x="27" y="160"/>
                      <a:pt x="27" y="153"/>
                      <a:pt x="25" y="144"/>
                    </a:cubicBezTo>
                    <a:cubicBezTo>
                      <a:pt x="24" y="132"/>
                      <a:pt x="21" y="119"/>
                      <a:pt x="19" y="107"/>
                    </a:cubicBezTo>
                    <a:cubicBezTo>
                      <a:pt x="16" y="94"/>
                      <a:pt x="14" y="82"/>
                      <a:pt x="10" y="69"/>
                    </a:cubicBezTo>
                    <a:cubicBezTo>
                      <a:pt x="10" y="64"/>
                      <a:pt x="9" y="60"/>
                      <a:pt x="8" y="58"/>
                    </a:cubicBezTo>
                    <a:lnTo>
                      <a:pt x="6" y="46"/>
                    </a:lnTo>
                    <a:cubicBezTo>
                      <a:pt x="6" y="44"/>
                      <a:pt x="5" y="43"/>
                      <a:pt x="4" y="43"/>
                    </a:cubicBezTo>
                    <a:cubicBezTo>
                      <a:pt x="3" y="42"/>
                      <a:pt x="3" y="41"/>
                      <a:pt x="3" y="38"/>
                    </a:cubicBezTo>
                    <a:cubicBezTo>
                      <a:pt x="0" y="31"/>
                      <a:pt x="1" y="23"/>
                      <a:pt x="6" y="15"/>
                    </a:cubicBezTo>
                    <a:cubicBezTo>
                      <a:pt x="10" y="8"/>
                      <a:pt x="17" y="4"/>
                      <a:pt x="26" y="2"/>
                    </a:cubicBezTo>
                    <a:lnTo>
                      <a:pt x="25" y="2"/>
                    </a:lnTo>
                    <a:cubicBezTo>
                      <a:pt x="33" y="0"/>
                      <a:pt x="40" y="1"/>
                      <a:pt x="47" y="5"/>
                    </a:cubicBezTo>
                    <a:cubicBezTo>
                      <a:pt x="54" y="10"/>
                      <a:pt x="59" y="17"/>
                      <a:pt x="61" y="25"/>
                    </a:cubicBezTo>
                    <a:lnTo>
                      <a:pt x="62" y="32"/>
                    </a:lnTo>
                    <a:cubicBezTo>
                      <a:pt x="62" y="34"/>
                      <a:pt x="63" y="35"/>
                      <a:pt x="64" y="37"/>
                    </a:cubicBezTo>
                    <a:cubicBezTo>
                      <a:pt x="65" y="38"/>
                      <a:pt x="65" y="39"/>
                      <a:pt x="65" y="41"/>
                    </a:cubicBezTo>
                    <a:lnTo>
                      <a:pt x="70" y="55"/>
                    </a:lnTo>
                    <a:cubicBezTo>
                      <a:pt x="74" y="72"/>
                      <a:pt x="77" y="89"/>
                      <a:pt x="80" y="107"/>
                    </a:cubicBezTo>
                    <a:cubicBezTo>
                      <a:pt x="83" y="125"/>
                      <a:pt x="85" y="142"/>
                      <a:pt x="88" y="158"/>
                    </a:cubicBezTo>
                    <a:lnTo>
                      <a:pt x="91" y="184"/>
                    </a:lnTo>
                    <a:cubicBezTo>
                      <a:pt x="91" y="192"/>
                      <a:pt x="91" y="200"/>
                      <a:pt x="92" y="207"/>
                    </a:cubicBezTo>
                    <a:cubicBezTo>
                      <a:pt x="93" y="213"/>
                      <a:pt x="94" y="220"/>
                      <a:pt x="95" y="228"/>
                    </a:cubicBezTo>
                    <a:cubicBezTo>
                      <a:pt x="96" y="236"/>
                      <a:pt x="97" y="244"/>
                      <a:pt x="98" y="251"/>
                    </a:cubicBezTo>
                    <a:cubicBezTo>
                      <a:pt x="99" y="259"/>
                      <a:pt x="101" y="266"/>
                      <a:pt x="104" y="273"/>
                    </a:cubicBezTo>
                    <a:cubicBezTo>
                      <a:pt x="108" y="300"/>
                      <a:pt x="112" y="326"/>
                      <a:pt x="116" y="352"/>
                    </a:cubicBezTo>
                    <a:cubicBezTo>
                      <a:pt x="120" y="378"/>
                      <a:pt x="124" y="404"/>
                      <a:pt x="128" y="431"/>
                    </a:cubicBezTo>
                    <a:cubicBezTo>
                      <a:pt x="132" y="458"/>
                      <a:pt x="135" y="485"/>
                      <a:pt x="139" y="511"/>
                    </a:cubicBezTo>
                    <a:cubicBezTo>
                      <a:pt x="142" y="537"/>
                      <a:pt x="146" y="564"/>
                      <a:pt x="149" y="590"/>
                    </a:cubicBezTo>
                    <a:lnTo>
                      <a:pt x="156" y="641"/>
                    </a:lnTo>
                    <a:cubicBezTo>
                      <a:pt x="158" y="655"/>
                      <a:pt x="160" y="669"/>
                      <a:pt x="162" y="683"/>
                    </a:cubicBezTo>
                    <a:cubicBezTo>
                      <a:pt x="163" y="698"/>
                      <a:pt x="165" y="712"/>
                      <a:pt x="167" y="727"/>
                    </a:cubicBezTo>
                    <a:lnTo>
                      <a:pt x="179" y="812"/>
                    </a:lnTo>
                    <a:cubicBezTo>
                      <a:pt x="182" y="831"/>
                      <a:pt x="174" y="842"/>
                      <a:pt x="153" y="84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72">
                <a:extLst>
                  <a:ext uri="{FF2B5EF4-FFF2-40B4-BE49-F238E27FC236}">
                    <a16:creationId xmlns:a16="http://schemas.microsoft.com/office/drawing/2014/main" id="{2E2E6E97-BE7F-48B5-A392-E6305284E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4888" y="4106863"/>
                <a:ext cx="134937" cy="306387"/>
              </a:xfrm>
              <a:custGeom>
                <a:avLst/>
                <a:gdLst>
                  <a:gd name="T0" fmla="*/ 312 w 373"/>
                  <a:gd name="T1" fmla="*/ 815 h 849"/>
                  <a:gd name="T2" fmla="*/ 251 w 373"/>
                  <a:gd name="T3" fmla="*/ 663 h 849"/>
                  <a:gd name="T4" fmla="*/ 231 w 373"/>
                  <a:gd name="T5" fmla="*/ 617 h 849"/>
                  <a:gd name="T6" fmla="*/ 202 w 373"/>
                  <a:gd name="T7" fmla="*/ 548 h 849"/>
                  <a:gd name="T8" fmla="*/ 175 w 373"/>
                  <a:gd name="T9" fmla="*/ 493 h 849"/>
                  <a:gd name="T10" fmla="*/ 173 w 373"/>
                  <a:gd name="T11" fmla="*/ 486 h 849"/>
                  <a:gd name="T12" fmla="*/ 145 w 373"/>
                  <a:gd name="T13" fmla="*/ 418 h 849"/>
                  <a:gd name="T14" fmla="*/ 124 w 373"/>
                  <a:gd name="T15" fmla="*/ 374 h 849"/>
                  <a:gd name="T16" fmla="*/ 112 w 373"/>
                  <a:gd name="T17" fmla="*/ 349 h 849"/>
                  <a:gd name="T18" fmla="*/ 91 w 373"/>
                  <a:gd name="T19" fmla="*/ 293 h 849"/>
                  <a:gd name="T20" fmla="*/ 109 w 373"/>
                  <a:gd name="T21" fmla="*/ 424 h 849"/>
                  <a:gd name="T22" fmla="*/ 119 w 373"/>
                  <a:gd name="T23" fmla="*/ 528 h 849"/>
                  <a:gd name="T24" fmla="*/ 122 w 373"/>
                  <a:gd name="T25" fmla="*/ 552 h 849"/>
                  <a:gd name="T26" fmla="*/ 141 w 373"/>
                  <a:gd name="T27" fmla="*/ 709 h 849"/>
                  <a:gd name="T28" fmla="*/ 164 w 373"/>
                  <a:gd name="T29" fmla="*/ 799 h 849"/>
                  <a:gd name="T30" fmla="*/ 150 w 373"/>
                  <a:gd name="T31" fmla="*/ 843 h 849"/>
                  <a:gd name="T32" fmla="*/ 129 w 373"/>
                  <a:gd name="T33" fmla="*/ 845 h 849"/>
                  <a:gd name="T34" fmla="*/ 91 w 373"/>
                  <a:gd name="T35" fmla="*/ 774 h 849"/>
                  <a:gd name="T36" fmla="*/ 80 w 373"/>
                  <a:gd name="T37" fmla="*/ 704 h 849"/>
                  <a:gd name="T38" fmla="*/ 68 w 373"/>
                  <a:gd name="T39" fmla="*/ 623 h 849"/>
                  <a:gd name="T40" fmla="*/ 60 w 373"/>
                  <a:gd name="T41" fmla="*/ 542 h 849"/>
                  <a:gd name="T42" fmla="*/ 59 w 373"/>
                  <a:gd name="T43" fmla="*/ 526 h 849"/>
                  <a:gd name="T44" fmla="*/ 47 w 373"/>
                  <a:gd name="T45" fmla="*/ 430 h 849"/>
                  <a:gd name="T46" fmla="*/ 43 w 373"/>
                  <a:gd name="T47" fmla="*/ 387 h 849"/>
                  <a:gd name="T48" fmla="*/ 1 w 373"/>
                  <a:gd name="T49" fmla="*/ 66 h 849"/>
                  <a:gd name="T50" fmla="*/ 19 w 373"/>
                  <a:gd name="T51" fmla="*/ 34 h 849"/>
                  <a:gd name="T52" fmla="*/ 48 w 373"/>
                  <a:gd name="T53" fmla="*/ 33 h 849"/>
                  <a:gd name="T54" fmla="*/ 82 w 373"/>
                  <a:gd name="T55" fmla="*/ 73 h 849"/>
                  <a:gd name="T56" fmla="*/ 99 w 373"/>
                  <a:gd name="T57" fmla="*/ 115 h 849"/>
                  <a:gd name="T58" fmla="*/ 122 w 373"/>
                  <a:gd name="T59" fmla="*/ 191 h 849"/>
                  <a:gd name="T60" fmla="*/ 147 w 373"/>
                  <a:gd name="T61" fmla="*/ 266 h 849"/>
                  <a:gd name="T62" fmla="*/ 158 w 373"/>
                  <a:gd name="T63" fmla="*/ 297 h 849"/>
                  <a:gd name="T64" fmla="*/ 168 w 373"/>
                  <a:gd name="T65" fmla="*/ 325 h 849"/>
                  <a:gd name="T66" fmla="*/ 183 w 373"/>
                  <a:gd name="T67" fmla="*/ 356 h 849"/>
                  <a:gd name="T68" fmla="*/ 215 w 373"/>
                  <a:gd name="T69" fmla="*/ 428 h 849"/>
                  <a:gd name="T70" fmla="*/ 229 w 373"/>
                  <a:gd name="T71" fmla="*/ 461 h 849"/>
                  <a:gd name="T72" fmla="*/ 258 w 373"/>
                  <a:gd name="T73" fmla="*/ 523 h 849"/>
                  <a:gd name="T74" fmla="*/ 278 w 373"/>
                  <a:gd name="T75" fmla="*/ 570 h 849"/>
                  <a:gd name="T76" fmla="*/ 280 w 373"/>
                  <a:gd name="T77" fmla="*/ 559 h 849"/>
                  <a:gd name="T78" fmla="*/ 269 w 373"/>
                  <a:gd name="T79" fmla="*/ 481 h 849"/>
                  <a:gd name="T80" fmla="*/ 268 w 373"/>
                  <a:gd name="T81" fmla="*/ 467 h 849"/>
                  <a:gd name="T82" fmla="*/ 266 w 373"/>
                  <a:gd name="T83" fmla="*/ 443 h 849"/>
                  <a:gd name="T84" fmla="*/ 258 w 373"/>
                  <a:gd name="T85" fmla="*/ 376 h 849"/>
                  <a:gd name="T86" fmla="*/ 241 w 373"/>
                  <a:gd name="T87" fmla="*/ 240 h 849"/>
                  <a:gd name="T88" fmla="*/ 237 w 373"/>
                  <a:gd name="T89" fmla="*/ 171 h 849"/>
                  <a:gd name="T90" fmla="*/ 223 w 373"/>
                  <a:gd name="T91" fmla="*/ 34 h 849"/>
                  <a:gd name="T92" fmla="*/ 248 w 373"/>
                  <a:gd name="T93" fmla="*/ 1 h 849"/>
                  <a:gd name="T94" fmla="*/ 284 w 373"/>
                  <a:gd name="T95" fmla="*/ 26 h 849"/>
                  <a:gd name="T96" fmla="*/ 294 w 373"/>
                  <a:gd name="T97" fmla="*/ 138 h 849"/>
                  <a:gd name="T98" fmla="*/ 296 w 373"/>
                  <a:gd name="T99" fmla="*/ 166 h 849"/>
                  <a:gd name="T100" fmla="*/ 310 w 373"/>
                  <a:gd name="T101" fmla="*/ 310 h 849"/>
                  <a:gd name="T102" fmla="*/ 321 w 373"/>
                  <a:gd name="T103" fmla="*/ 388 h 849"/>
                  <a:gd name="T104" fmla="*/ 326 w 373"/>
                  <a:gd name="T105" fmla="*/ 434 h 849"/>
                  <a:gd name="T106" fmla="*/ 328 w 373"/>
                  <a:gd name="T107" fmla="*/ 453 h 849"/>
                  <a:gd name="T108" fmla="*/ 330 w 373"/>
                  <a:gd name="T109" fmla="*/ 474 h 849"/>
                  <a:gd name="T110" fmla="*/ 332 w 373"/>
                  <a:gd name="T111" fmla="*/ 497 h 849"/>
                  <a:gd name="T112" fmla="*/ 341 w 373"/>
                  <a:gd name="T113" fmla="*/ 566 h 849"/>
                  <a:gd name="T114" fmla="*/ 366 w 373"/>
                  <a:gd name="T115" fmla="*/ 763 h 849"/>
                  <a:gd name="T116" fmla="*/ 366 w 373"/>
                  <a:gd name="T117" fmla="*/ 826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3" h="849">
                    <a:moveTo>
                      <a:pt x="347" y="838"/>
                    </a:moveTo>
                    <a:cubicBezTo>
                      <a:pt x="326" y="841"/>
                      <a:pt x="315" y="833"/>
                      <a:pt x="312" y="815"/>
                    </a:cubicBezTo>
                    <a:lnTo>
                      <a:pt x="288" y="754"/>
                    </a:lnTo>
                    <a:lnTo>
                      <a:pt x="251" y="663"/>
                    </a:lnTo>
                    <a:lnTo>
                      <a:pt x="252" y="665"/>
                    </a:lnTo>
                    <a:lnTo>
                      <a:pt x="231" y="617"/>
                    </a:lnTo>
                    <a:lnTo>
                      <a:pt x="202" y="547"/>
                    </a:lnTo>
                    <a:lnTo>
                      <a:pt x="202" y="548"/>
                    </a:lnTo>
                    <a:lnTo>
                      <a:pt x="188" y="517"/>
                    </a:lnTo>
                    <a:lnTo>
                      <a:pt x="175" y="493"/>
                    </a:lnTo>
                    <a:cubicBezTo>
                      <a:pt x="175" y="492"/>
                      <a:pt x="175" y="491"/>
                      <a:pt x="174" y="490"/>
                    </a:cubicBezTo>
                    <a:cubicBezTo>
                      <a:pt x="174" y="489"/>
                      <a:pt x="173" y="488"/>
                      <a:pt x="173" y="486"/>
                    </a:cubicBezTo>
                    <a:lnTo>
                      <a:pt x="158" y="451"/>
                    </a:lnTo>
                    <a:cubicBezTo>
                      <a:pt x="153" y="440"/>
                      <a:pt x="149" y="429"/>
                      <a:pt x="145" y="418"/>
                    </a:cubicBezTo>
                    <a:cubicBezTo>
                      <a:pt x="141" y="407"/>
                      <a:pt x="135" y="396"/>
                      <a:pt x="128" y="386"/>
                    </a:cubicBezTo>
                    <a:lnTo>
                      <a:pt x="124" y="374"/>
                    </a:lnTo>
                    <a:lnTo>
                      <a:pt x="125" y="376"/>
                    </a:lnTo>
                    <a:lnTo>
                      <a:pt x="112" y="349"/>
                    </a:lnTo>
                    <a:lnTo>
                      <a:pt x="101" y="318"/>
                    </a:lnTo>
                    <a:lnTo>
                      <a:pt x="91" y="293"/>
                    </a:lnTo>
                    <a:lnTo>
                      <a:pt x="102" y="379"/>
                    </a:lnTo>
                    <a:lnTo>
                      <a:pt x="109" y="424"/>
                    </a:lnTo>
                    <a:lnTo>
                      <a:pt x="119" y="520"/>
                    </a:lnTo>
                    <a:cubicBezTo>
                      <a:pt x="119" y="523"/>
                      <a:pt x="119" y="526"/>
                      <a:pt x="119" y="528"/>
                    </a:cubicBezTo>
                    <a:cubicBezTo>
                      <a:pt x="119" y="531"/>
                      <a:pt x="120" y="534"/>
                      <a:pt x="120" y="537"/>
                    </a:cubicBezTo>
                    <a:lnTo>
                      <a:pt x="122" y="552"/>
                    </a:lnTo>
                    <a:cubicBezTo>
                      <a:pt x="124" y="593"/>
                      <a:pt x="129" y="635"/>
                      <a:pt x="136" y="678"/>
                    </a:cubicBezTo>
                    <a:lnTo>
                      <a:pt x="141" y="709"/>
                    </a:lnTo>
                    <a:cubicBezTo>
                      <a:pt x="143" y="726"/>
                      <a:pt x="146" y="742"/>
                      <a:pt x="149" y="758"/>
                    </a:cubicBezTo>
                    <a:cubicBezTo>
                      <a:pt x="152" y="773"/>
                      <a:pt x="157" y="787"/>
                      <a:pt x="164" y="799"/>
                    </a:cubicBezTo>
                    <a:cubicBezTo>
                      <a:pt x="167" y="807"/>
                      <a:pt x="168" y="815"/>
                      <a:pt x="165" y="824"/>
                    </a:cubicBezTo>
                    <a:cubicBezTo>
                      <a:pt x="163" y="833"/>
                      <a:pt x="158" y="840"/>
                      <a:pt x="150" y="843"/>
                    </a:cubicBezTo>
                    <a:lnTo>
                      <a:pt x="152" y="843"/>
                    </a:lnTo>
                    <a:cubicBezTo>
                      <a:pt x="144" y="847"/>
                      <a:pt x="136" y="848"/>
                      <a:pt x="129" y="845"/>
                    </a:cubicBezTo>
                    <a:cubicBezTo>
                      <a:pt x="122" y="842"/>
                      <a:pt x="116" y="837"/>
                      <a:pt x="111" y="829"/>
                    </a:cubicBezTo>
                    <a:cubicBezTo>
                      <a:pt x="102" y="811"/>
                      <a:pt x="95" y="793"/>
                      <a:pt x="91" y="774"/>
                    </a:cubicBezTo>
                    <a:cubicBezTo>
                      <a:pt x="88" y="756"/>
                      <a:pt x="84" y="737"/>
                      <a:pt x="82" y="717"/>
                    </a:cubicBezTo>
                    <a:cubicBezTo>
                      <a:pt x="81" y="713"/>
                      <a:pt x="81" y="709"/>
                      <a:pt x="80" y="704"/>
                    </a:cubicBezTo>
                    <a:cubicBezTo>
                      <a:pt x="80" y="700"/>
                      <a:pt x="78" y="695"/>
                      <a:pt x="77" y="690"/>
                    </a:cubicBezTo>
                    <a:cubicBezTo>
                      <a:pt x="73" y="668"/>
                      <a:pt x="70" y="646"/>
                      <a:pt x="68" y="623"/>
                    </a:cubicBezTo>
                    <a:cubicBezTo>
                      <a:pt x="66" y="600"/>
                      <a:pt x="64" y="579"/>
                      <a:pt x="63" y="558"/>
                    </a:cubicBezTo>
                    <a:cubicBezTo>
                      <a:pt x="62" y="555"/>
                      <a:pt x="61" y="549"/>
                      <a:pt x="60" y="542"/>
                    </a:cubicBezTo>
                    <a:cubicBezTo>
                      <a:pt x="59" y="534"/>
                      <a:pt x="59" y="529"/>
                      <a:pt x="59" y="525"/>
                    </a:cubicBezTo>
                    <a:lnTo>
                      <a:pt x="59" y="526"/>
                    </a:lnTo>
                    <a:cubicBezTo>
                      <a:pt x="57" y="507"/>
                      <a:pt x="55" y="490"/>
                      <a:pt x="53" y="476"/>
                    </a:cubicBezTo>
                    <a:cubicBezTo>
                      <a:pt x="51" y="461"/>
                      <a:pt x="49" y="445"/>
                      <a:pt x="47" y="430"/>
                    </a:cubicBezTo>
                    <a:cubicBezTo>
                      <a:pt x="47" y="423"/>
                      <a:pt x="47" y="416"/>
                      <a:pt x="46" y="409"/>
                    </a:cubicBezTo>
                    <a:cubicBezTo>
                      <a:pt x="45" y="402"/>
                      <a:pt x="44" y="395"/>
                      <a:pt x="43" y="387"/>
                    </a:cubicBezTo>
                    <a:cubicBezTo>
                      <a:pt x="36" y="327"/>
                      <a:pt x="29" y="271"/>
                      <a:pt x="22" y="219"/>
                    </a:cubicBezTo>
                    <a:cubicBezTo>
                      <a:pt x="16" y="167"/>
                      <a:pt x="9" y="116"/>
                      <a:pt x="1" y="66"/>
                    </a:cubicBezTo>
                    <a:cubicBezTo>
                      <a:pt x="0" y="59"/>
                      <a:pt x="1" y="53"/>
                      <a:pt x="4" y="46"/>
                    </a:cubicBezTo>
                    <a:cubicBezTo>
                      <a:pt x="7" y="40"/>
                      <a:pt x="12" y="36"/>
                      <a:pt x="19" y="34"/>
                    </a:cubicBezTo>
                    <a:cubicBezTo>
                      <a:pt x="24" y="31"/>
                      <a:pt x="31" y="29"/>
                      <a:pt x="36" y="29"/>
                    </a:cubicBezTo>
                    <a:cubicBezTo>
                      <a:pt x="42" y="29"/>
                      <a:pt x="45" y="30"/>
                      <a:pt x="48" y="33"/>
                    </a:cubicBezTo>
                    <a:lnTo>
                      <a:pt x="67" y="54"/>
                    </a:lnTo>
                    <a:cubicBezTo>
                      <a:pt x="74" y="63"/>
                      <a:pt x="79" y="69"/>
                      <a:pt x="82" y="73"/>
                    </a:cubicBezTo>
                    <a:cubicBezTo>
                      <a:pt x="84" y="77"/>
                      <a:pt x="87" y="84"/>
                      <a:pt x="91" y="94"/>
                    </a:cubicBezTo>
                    <a:lnTo>
                      <a:pt x="99" y="115"/>
                    </a:lnTo>
                    <a:cubicBezTo>
                      <a:pt x="102" y="122"/>
                      <a:pt x="105" y="132"/>
                      <a:pt x="110" y="146"/>
                    </a:cubicBezTo>
                    <a:cubicBezTo>
                      <a:pt x="115" y="161"/>
                      <a:pt x="119" y="175"/>
                      <a:pt x="122" y="191"/>
                    </a:cubicBezTo>
                    <a:lnTo>
                      <a:pt x="137" y="235"/>
                    </a:lnTo>
                    <a:lnTo>
                      <a:pt x="147" y="266"/>
                    </a:lnTo>
                    <a:cubicBezTo>
                      <a:pt x="149" y="269"/>
                      <a:pt x="151" y="274"/>
                      <a:pt x="153" y="279"/>
                    </a:cubicBezTo>
                    <a:cubicBezTo>
                      <a:pt x="154" y="285"/>
                      <a:pt x="156" y="291"/>
                      <a:pt x="158" y="297"/>
                    </a:cubicBezTo>
                    <a:cubicBezTo>
                      <a:pt x="160" y="301"/>
                      <a:pt x="162" y="306"/>
                      <a:pt x="163" y="310"/>
                    </a:cubicBezTo>
                    <a:cubicBezTo>
                      <a:pt x="164" y="315"/>
                      <a:pt x="166" y="320"/>
                      <a:pt x="168" y="325"/>
                    </a:cubicBezTo>
                    <a:cubicBezTo>
                      <a:pt x="169" y="329"/>
                      <a:pt x="172" y="334"/>
                      <a:pt x="174" y="339"/>
                    </a:cubicBezTo>
                    <a:cubicBezTo>
                      <a:pt x="177" y="345"/>
                      <a:pt x="179" y="351"/>
                      <a:pt x="183" y="356"/>
                    </a:cubicBezTo>
                    <a:lnTo>
                      <a:pt x="204" y="398"/>
                    </a:lnTo>
                    <a:lnTo>
                      <a:pt x="215" y="428"/>
                    </a:lnTo>
                    <a:lnTo>
                      <a:pt x="229" y="462"/>
                    </a:lnTo>
                    <a:lnTo>
                      <a:pt x="229" y="461"/>
                    </a:lnTo>
                    <a:lnTo>
                      <a:pt x="243" y="490"/>
                    </a:lnTo>
                    <a:lnTo>
                      <a:pt x="258" y="523"/>
                    </a:lnTo>
                    <a:cubicBezTo>
                      <a:pt x="261" y="533"/>
                      <a:pt x="265" y="541"/>
                      <a:pt x="268" y="548"/>
                    </a:cubicBezTo>
                    <a:cubicBezTo>
                      <a:pt x="272" y="555"/>
                      <a:pt x="275" y="562"/>
                      <a:pt x="278" y="570"/>
                    </a:cubicBezTo>
                    <a:lnTo>
                      <a:pt x="281" y="580"/>
                    </a:lnTo>
                    <a:cubicBezTo>
                      <a:pt x="281" y="573"/>
                      <a:pt x="281" y="566"/>
                      <a:pt x="280" y="559"/>
                    </a:cubicBezTo>
                    <a:cubicBezTo>
                      <a:pt x="279" y="553"/>
                      <a:pt x="278" y="546"/>
                      <a:pt x="277" y="539"/>
                    </a:cubicBezTo>
                    <a:lnTo>
                      <a:pt x="269" y="481"/>
                    </a:lnTo>
                    <a:cubicBezTo>
                      <a:pt x="269" y="478"/>
                      <a:pt x="268" y="475"/>
                      <a:pt x="268" y="473"/>
                    </a:cubicBezTo>
                    <a:cubicBezTo>
                      <a:pt x="269" y="471"/>
                      <a:pt x="269" y="469"/>
                      <a:pt x="268" y="467"/>
                    </a:cubicBezTo>
                    <a:lnTo>
                      <a:pt x="266" y="454"/>
                    </a:lnTo>
                    <a:cubicBezTo>
                      <a:pt x="267" y="450"/>
                      <a:pt x="266" y="446"/>
                      <a:pt x="266" y="443"/>
                    </a:cubicBezTo>
                    <a:cubicBezTo>
                      <a:pt x="266" y="441"/>
                      <a:pt x="265" y="437"/>
                      <a:pt x="264" y="432"/>
                    </a:cubicBezTo>
                    <a:cubicBezTo>
                      <a:pt x="263" y="414"/>
                      <a:pt x="260" y="396"/>
                      <a:pt x="258" y="376"/>
                    </a:cubicBezTo>
                    <a:cubicBezTo>
                      <a:pt x="255" y="357"/>
                      <a:pt x="252" y="338"/>
                      <a:pt x="250" y="320"/>
                    </a:cubicBezTo>
                    <a:cubicBezTo>
                      <a:pt x="246" y="291"/>
                      <a:pt x="243" y="264"/>
                      <a:pt x="241" y="240"/>
                    </a:cubicBezTo>
                    <a:cubicBezTo>
                      <a:pt x="239" y="216"/>
                      <a:pt x="238" y="192"/>
                      <a:pt x="237" y="169"/>
                    </a:cubicBezTo>
                    <a:lnTo>
                      <a:pt x="237" y="171"/>
                    </a:lnTo>
                    <a:cubicBezTo>
                      <a:pt x="235" y="150"/>
                      <a:pt x="234" y="129"/>
                      <a:pt x="232" y="107"/>
                    </a:cubicBezTo>
                    <a:cubicBezTo>
                      <a:pt x="230" y="85"/>
                      <a:pt x="227" y="60"/>
                      <a:pt x="223" y="34"/>
                    </a:cubicBezTo>
                    <a:cubicBezTo>
                      <a:pt x="222" y="26"/>
                      <a:pt x="224" y="18"/>
                      <a:pt x="229" y="12"/>
                    </a:cubicBezTo>
                    <a:cubicBezTo>
                      <a:pt x="234" y="6"/>
                      <a:pt x="241" y="2"/>
                      <a:pt x="248" y="1"/>
                    </a:cubicBezTo>
                    <a:cubicBezTo>
                      <a:pt x="257" y="0"/>
                      <a:pt x="265" y="2"/>
                      <a:pt x="272" y="6"/>
                    </a:cubicBezTo>
                    <a:cubicBezTo>
                      <a:pt x="278" y="10"/>
                      <a:pt x="282" y="17"/>
                      <a:pt x="284" y="26"/>
                    </a:cubicBezTo>
                    <a:cubicBezTo>
                      <a:pt x="286" y="46"/>
                      <a:pt x="289" y="66"/>
                      <a:pt x="290" y="85"/>
                    </a:cubicBezTo>
                    <a:cubicBezTo>
                      <a:pt x="292" y="104"/>
                      <a:pt x="293" y="122"/>
                      <a:pt x="294" y="138"/>
                    </a:cubicBezTo>
                    <a:cubicBezTo>
                      <a:pt x="294" y="142"/>
                      <a:pt x="295" y="147"/>
                      <a:pt x="295" y="152"/>
                    </a:cubicBezTo>
                    <a:cubicBezTo>
                      <a:pt x="295" y="158"/>
                      <a:pt x="296" y="163"/>
                      <a:pt x="296" y="166"/>
                    </a:cubicBezTo>
                    <a:cubicBezTo>
                      <a:pt x="298" y="190"/>
                      <a:pt x="299" y="215"/>
                      <a:pt x="301" y="237"/>
                    </a:cubicBezTo>
                    <a:cubicBezTo>
                      <a:pt x="303" y="260"/>
                      <a:pt x="306" y="284"/>
                      <a:pt x="310" y="310"/>
                    </a:cubicBezTo>
                    <a:cubicBezTo>
                      <a:pt x="312" y="323"/>
                      <a:pt x="314" y="335"/>
                      <a:pt x="316" y="349"/>
                    </a:cubicBezTo>
                    <a:cubicBezTo>
                      <a:pt x="317" y="362"/>
                      <a:pt x="319" y="375"/>
                      <a:pt x="321" y="388"/>
                    </a:cubicBezTo>
                    <a:lnTo>
                      <a:pt x="326" y="426"/>
                    </a:lnTo>
                    <a:cubicBezTo>
                      <a:pt x="327" y="429"/>
                      <a:pt x="327" y="432"/>
                      <a:pt x="326" y="434"/>
                    </a:cubicBezTo>
                    <a:cubicBezTo>
                      <a:pt x="326" y="437"/>
                      <a:pt x="326" y="440"/>
                      <a:pt x="326" y="442"/>
                    </a:cubicBezTo>
                    <a:lnTo>
                      <a:pt x="328" y="453"/>
                    </a:lnTo>
                    <a:cubicBezTo>
                      <a:pt x="327" y="457"/>
                      <a:pt x="328" y="460"/>
                      <a:pt x="328" y="463"/>
                    </a:cubicBezTo>
                    <a:cubicBezTo>
                      <a:pt x="328" y="466"/>
                      <a:pt x="329" y="470"/>
                      <a:pt x="330" y="474"/>
                    </a:cubicBezTo>
                    <a:lnTo>
                      <a:pt x="331" y="488"/>
                    </a:lnTo>
                    <a:cubicBezTo>
                      <a:pt x="332" y="491"/>
                      <a:pt x="332" y="494"/>
                      <a:pt x="332" y="497"/>
                    </a:cubicBezTo>
                    <a:cubicBezTo>
                      <a:pt x="332" y="501"/>
                      <a:pt x="333" y="504"/>
                      <a:pt x="333" y="508"/>
                    </a:cubicBezTo>
                    <a:lnTo>
                      <a:pt x="341" y="566"/>
                    </a:lnTo>
                    <a:cubicBezTo>
                      <a:pt x="346" y="602"/>
                      <a:pt x="350" y="636"/>
                      <a:pt x="353" y="667"/>
                    </a:cubicBezTo>
                    <a:cubicBezTo>
                      <a:pt x="357" y="699"/>
                      <a:pt x="361" y="731"/>
                      <a:pt x="366" y="763"/>
                    </a:cubicBezTo>
                    <a:lnTo>
                      <a:pt x="371" y="803"/>
                    </a:lnTo>
                    <a:cubicBezTo>
                      <a:pt x="372" y="811"/>
                      <a:pt x="371" y="819"/>
                      <a:pt x="366" y="826"/>
                    </a:cubicBezTo>
                    <a:cubicBezTo>
                      <a:pt x="361" y="833"/>
                      <a:pt x="355" y="837"/>
                      <a:pt x="347" y="83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3">
                <a:extLst>
                  <a:ext uri="{FF2B5EF4-FFF2-40B4-BE49-F238E27FC236}">
                    <a16:creationId xmlns:a16="http://schemas.microsoft.com/office/drawing/2014/main" id="{94712733-264D-4EFA-9DBE-9ED52D462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000" y="4079875"/>
                <a:ext cx="127000" cy="317500"/>
              </a:xfrm>
              <a:custGeom>
                <a:avLst/>
                <a:gdLst>
                  <a:gd name="T0" fmla="*/ 290 w 353"/>
                  <a:gd name="T1" fmla="*/ 830 h 881"/>
                  <a:gd name="T2" fmla="*/ 282 w 353"/>
                  <a:gd name="T3" fmla="*/ 818 h 881"/>
                  <a:gd name="T4" fmla="*/ 249 w 353"/>
                  <a:gd name="T5" fmla="*/ 762 h 881"/>
                  <a:gd name="T6" fmla="*/ 233 w 353"/>
                  <a:gd name="T7" fmla="*/ 731 h 881"/>
                  <a:gd name="T8" fmla="*/ 227 w 353"/>
                  <a:gd name="T9" fmla="*/ 719 h 881"/>
                  <a:gd name="T10" fmla="*/ 214 w 353"/>
                  <a:gd name="T11" fmla="*/ 687 h 881"/>
                  <a:gd name="T12" fmla="*/ 177 w 353"/>
                  <a:gd name="T13" fmla="*/ 601 h 881"/>
                  <a:gd name="T14" fmla="*/ 131 w 353"/>
                  <a:gd name="T15" fmla="*/ 501 h 881"/>
                  <a:gd name="T16" fmla="*/ 127 w 353"/>
                  <a:gd name="T17" fmla="*/ 534 h 881"/>
                  <a:gd name="T18" fmla="*/ 156 w 353"/>
                  <a:gd name="T19" fmla="*/ 729 h 881"/>
                  <a:gd name="T20" fmla="*/ 167 w 353"/>
                  <a:gd name="T21" fmla="*/ 813 h 881"/>
                  <a:gd name="T22" fmla="*/ 143 w 353"/>
                  <a:gd name="T23" fmla="*/ 879 h 881"/>
                  <a:gd name="T24" fmla="*/ 106 w 353"/>
                  <a:gd name="T25" fmla="*/ 812 h 881"/>
                  <a:gd name="T26" fmla="*/ 102 w 353"/>
                  <a:gd name="T27" fmla="*/ 776 h 881"/>
                  <a:gd name="T28" fmla="*/ 90 w 353"/>
                  <a:gd name="T29" fmla="*/ 699 h 881"/>
                  <a:gd name="T30" fmla="*/ 44 w 353"/>
                  <a:gd name="T31" fmla="*/ 359 h 881"/>
                  <a:gd name="T32" fmla="*/ 37 w 353"/>
                  <a:gd name="T33" fmla="*/ 317 h 881"/>
                  <a:gd name="T34" fmla="*/ 24 w 353"/>
                  <a:gd name="T35" fmla="*/ 228 h 881"/>
                  <a:gd name="T36" fmla="*/ 10 w 353"/>
                  <a:gd name="T37" fmla="*/ 145 h 881"/>
                  <a:gd name="T38" fmla="*/ 27 w 353"/>
                  <a:gd name="T39" fmla="*/ 46 h 881"/>
                  <a:gd name="T40" fmla="*/ 65 w 353"/>
                  <a:gd name="T41" fmla="*/ 103 h 881"/>
                  <a:gd name="T42" fmla="*/ 82 w 353"/>
                  <a:gd name="T43" fmla="*/ 208 h 881"/>
                  <a:gd name="T44" fmla="*/ 97 w 353"/>
                  <a:gd name="T45" fmla="*/ 316 h 881"/>
                  <a:gd name="T46" fmla="*/ 100 w 353"/>
                  <a:gd name="T47" fmla="*/ 323 h 881"/>
                  <a:gd name="T48" fmla="*/ 134 w 353"/>
                  <a:gd name="T49" fmla="*/ 170 h 881"/>
                  <a:gd name="T50" fmla="*/ 145 w 353"/>
                  <a:gd name="T51" fmla="*/ 111 h 881"/>
                  <a:gd name="T52" fmla="*/ 149 w 353"/>
                  <a:gd name="T53" fmla="*/ 81 h 881"/>
                  <a:gd name="T54" fmla="*/ 159 w 353"/>
                  <a:gd name="T55" fmla="*/ 31 h 881"/>
                  <a:gd name="T56" fmla="*/ 191 w 353"/>
                  <a:gd name="T57" fmla="*/ 1 h 881"/>
                  <a:gd name="T58" fmla="*/ 216 w 353"/>
                  <a:gd name="T59" fmla="*/ 64 h 881"/>
                  <a:gd name="T60" fmla="*/ 200 w 353"/>
                  <a:gd name="T61" fmla="*/ 140 h 881"/>
                  <a:gd name="T62" fmla="*/ 168 w 353"/>
                  <a:gd name="T63" fmla="*/ 303 h 881"/>
                  <a:gd name="T64" fmla="*/ 151 w 353"/>
                  <a:gd name="T65" fmla="*/ 375 h 881"/>
                  <a:gd name="T66" fmla="*/ 158 w 353"/>
                  <a:gd name="T67" fmla="*/ 420 h 881"/>
                  <a:gd name="T68" fmla="*/ 176 w 353"/>
                  <a:gd name="T69" fmla="*/ 451 h 881"/>
                  <a:gd name="T70" fmla="*/ 198 w 353"/>
                  <a:gd name="T71" fmla="*/ 495 h 881"/>
                  <a:gd name="T72" fmla="*/ 225 w 353"/>
                  <a:gd name="T73" fmla="*/ 556 h 881"/>
                  <a:gd name="T74" fmla="*/ 248 w 353"/>
                  <a:gd name="T75" fmla="*/ 618 h 881"/>
                  <a:gd name="T76" fmla="*/ 273 w 353"/>
                  <a:gd name="T77" fmla="*/ 674 h 881"/>
                  <a:gd name="T78" fmla="*/ 285 w 353"/>
                  <a:gd name="T79" fmla="*/ 702 h 881"/>
                  <a:gd name="T80" fmla="*/ 294 w 353"/>
                  <a:gd name="T81" fmla="*/ 714 h 881"/>
                  <a:gd name="T82" fmla="*/ 299 w 353"/>
                  <a:gd name="T83" fmla="*/ 729 h 881"/>
                  <a:gd name="T84" fmla="*/ 333 w 353"/>
                  <a:gd name="T85" fmla="*/ 786 h 881"/>
                  <a:gd name="T86" fmla="*/ 346 w 353"/>
                  <a:gd name="T87" fmla="*/ 805 h 881"/>
                  <a:gd name="T88" fmla="*/ 337 w 353"/>
                  <a:gd name="T89" fmla="*/ 850 h 881"/>
                  <a:gd name="T90" fmla="*/ 326 w 353"/>
                  <a:gd name="T91" fmla="*/ 853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3" h="881">
                    <a:moveTo>
                      <a:pt x="326" y="853"/>
                    </a:moveTo>
                    <a:cubicBezTo>
                      <a:pt x="313" y="855"/>
                      <a:pt x="303" y="849"/>
                      <a:pt x="295" y="836"/>
                    </a:cubicBezTo>
                    <a:cubicBezTo>
                      <a:pt x="293" y="833"/>
                      <a:pt x="291" y="831"/>
                      <a:pt x="290" y="830"/>
                    </a:cubicBezTo>
                    <a:cubicBezTo>
                      <a:pt x="290" y="828"/>
                      <a:pt x="289" y="826"/>
                      <a:pt x="287" y="824"/>
                    </a:cubicBezTo>
                    <a:lnTo>
                      <a:pt x="289" y="825"/>
                    </a:lnTo>
                    <a:lnTo>
                      <a:pt x="282" y="818"/>
                    </a:lnTo>
                    <a:cubicBezTo>
                      <a:pt x="272" y="803"/>
                      <a:pt x="263" y="786"/>
                      <a:pt x="255" y="769"/>
                    </a:cubicBezTo>
                    <a:lnTo>
                      <a:pt x="258" y="770"/>
                    </a:lnTo>
                    <a:lnTo>
                      <a:pt x="249" y="762"/>
                    </a:lnTo>
                    <a:lnTo>
                      <a:pt x="242" y="750"/>
                    </a:lnTo>
                    <a:cubicBezTo>
                      <a:pt x="239" y="744"/>
                      <a:pt x="238" y="740"/>
                      <a:pt x="238" y="736"/>
                    </a:cubicBezTo>
                    <a:cubicBezTo>
                      <a:pt x="235" y="735"/>
                      <a:pt x="234" y="734"/>
                      <a:pt x="233" y="731"/>
                    </a:cubicBezTo>
                    <a:cubicBezTo>
                      <a:pt x="233" y="730"/>
                      <a:pt x="232" y="728"/>
                      <a:pt x="232" y="725"/>
                    </a:cubicBezTo>
                    <a:cubicBezTo>
                      <a:pt x="231" y="724"/>
                      <a:pt x="230" y="723"/>
                      <a:pt x="229" y="722"/>
                    </a:cubicBezTo>
                    <a:cubicBezTo>
                      <a:pt x="228" y="722"/>
                      <a:pt x="227" y="721"/>
                      <a:pt x="227" y="719"/>
                    </a:cubicBezTo>
                    <a:lnTo>
                      <a:pt x="216" y="695"/>
                    </a:lnTo>
                    <a:cubicBezTo>
                      <a:pt x="216" y="694"/>
                      <a:pt x="215" y="693"/>
                      <a:pt x="215" y="691"/>
                    </a:cubicBezTo>
                    <a:cubicBezTo>
                      <a:pt x="214" y="690"/>
                      <a:pt x="214" y="688"/>
                      <a:pt x="214" y="687"/>
                    </a:cubicBezTo>
                    <a:lnTo>
                      <a:pt x="204" y="669"/>
                    </a:lnTo>
                    <a:lnTo>
                      <a:pt x="194" y="644"/>
                    </a:lnTo>
                    <a:lnTo>
                      <a:pt x="177" y="601"/>
                    </a:lnTo>
                    <a:cubicBezTo>
                      <a:pt x="173" y="591"/>
                      <a:pt x="169" y="582"/>
                      <a:pt x="166" y="572"/>
                    </a:cubicBezTo>
                    <a:cubicBezTo>
                      <a:pt x="163" y="563"/>
                      <a:pt x="159" y="555"/>
                      <a:pt x="154" y="546"/>
                    </a:cubicBezTo>
                    <a:lnTo>
                      <a:pt x="131" y="501"/>
                    </a:lnTo>
                    <a:lnTo>
                      <a:pt x="129" y="519"/>
                    </a:lnTo>
                    <a:lnTo>
                      <a:pt x="128" y="517"/>
                    </a:lnTo>
                    <a:lnTo>
                      <a:pt x="127" y="534"/>
                    </a:lnTo>
                    <a:lnTo>
                      <a:pt x="152" y="709"/>
                    </a:lnTo>
                    <a:cubicBezTo>
                      <a:pt x="152" y="713"/>
                      <a:pt x="153" y="716"/>
                      <a:pt x="154" y="720"/>
                    </a:cubicBezTo>
                    <a:cubicBezTo>
                      <a:pt x="155" y="723"/>
                      <a:pt x="155" y="726"/>
                      <a:pt x="156" y="729"/>
                    </a:cubicBezTo>
                    <a:lnTo>
                      <a:pt x="162" y="770"/>
                    </a:lnTo>
                    <a:cubicBezTo>
                      <a:pt x="163" y="777"/>
                      <a:pt x="164" y="784"/>
                      <a:pt x="164" y="790"/>
                    </a:cubicBezTo>
                    <a:cubicBezTo>
                      <a:pt x="165" y="797"/>
                      <a:pt x="166" y="805"/>
                      <a:pt x="167" y="813"/>
                    </a:cubicBezTo>
                    <a:cubicBezTo>
                      <a:pt x="166" y="824"/>
                      <a:pt x="166" y="835"/>
                      <a:pt x="168" y="846"/>
                    </a:cubicBezTo>
                    <a:cubicBezTo>
                      <a:pt x="169" y="854"/>
                      <a:pt x="167" y="861"/>
                      <a:pt x="163" y="867"/>
                    </a:cubicBezTo>
                    <a:cubicBezTo>
                      <a:pt x="158" y="874"/>
                      <a:pt x="152" y="877"/>
                      <a:pt x="143" y="879"/>
                    </a:cubicBezTo>
                    <a:cubicBezTo>
                      <a:pt x="135" y="880"/>
                      <a:pt x="127" y="878"/>
                      <a:pt x="120" y="873"/>
                    </a:cubicBezTo>
                    <a:cubicBezTo>
                      <a:pt x="114" y="869"/>
                      <a:pt x="110" y="862"/>
                      <a:pt x="109" y="854"/>
                    </a:cubicBezTo>
                    <a:cubicBezTo>
                      <a:pt x="106" y="838"/>
                      <a:pt x="106" y="824"/>
                      <a:pt x="106" y="812"/>
                    </a:cubicBezTo>
                    <a:lnTo>
                      <a:pt x="104" y="796"/>
                    </a:lnTo>
                    <a:cubicBezTo>
                      <a:pt x="103" y="793"/>
                      <a:pt x="103" y="790"/>
                      <a:pt x="103" y="787"/>
                    </a:cubicBezTo>
                    <a:cubicBezTo>
                      <a:pt x="103" y="784"/>
                      <a:pt x="103" y="780"/>
                      <a:pt x="102" y="776"/>
                    </a:cubicBezTo>
                    <a:lnTo>
                      <a:pt x="97" y="740"/>
                    </a:lnTo>
                    <a:cubicBezTo>
                      <a:pt x="95" y="734"/>
                      <a:pt x="94" y="727"/>
                      <a:pt x="93" y="720"/>
                    </a:cubicBezTo>
                    <a:cubicBezTo>
                      <a:pt x="92" y="712"/>
                      <a:pt x="91" y="705"/>
                      <a:pt x="90" y="699"/>
                    </a:cubicBezTo>
                    <a:lnTo>
                      <a:pt x="46" y="382"/>
                    </a:lnTo>
                    <a:cubicBezTo>
                      <a:pt x="46" y="378"/>
                      <a:pt x="46" y="374"/>
                      <a:pt x="45" y="371"/>
                    </a:cubicBezTo>
                    <a:cubicBezTo>
                      <a:pt x="45" y="367"/>
                      <a:pt x="45" y="363"/>
                      <a:pt x="44" y="359"/>
                    </a:cubicBezTo>
                    <a:cubicBezTo>
                      <a:pt x="44" y="356"/>
                      <a:pt x="42" y="352"/>
                      <a:pt x="42" y="349"/>
                    </a:cubicBezTo>
                    <a:cubicBezTo>
                      <a:pt x="41" y="346"/>
                      <a:pt x="40" y="342"/>
                      <a:pt x="40" y="338"/>
                    </a:cubicBezTo>
                    <a:lnTo>
                      <a:pt x="37" y="317"/>
                    </a:lnTo>
                    <a:cubicBezTo>
                      <a:pt x="34" y="308"/>
                      <a:pt x="32" y="297"/>
                      <a:pt x="30" y="284"/>
                    </a:cubicBezTo>
                    <a:cubicBezTo>
                      <a:pt x="28" y="270"/>
                      <a:pt x="27" y="259"/>
                      <a:pt x="27" y="250"/>
                    </a:cubicBezTo>
                    <a:cubicBezTo>
                      <a:pt x="26" y="245"/>
                      <a:pt x="25" y="238"/>
                      <a:pt x="24" y="228"/>
                    </a:cubicBezTo>
                    <a:cubicBezTo>
                      <a:pt x="23" y="218"/>
                      <a:pt x="21" y="208"/>
                      <a:pt x="20" y="197"/>
                    </a:cubicBezTo>
                    <a:cubicBezTo>
                      <a:pt x="18" y="187"/>
                      <a:pt x="17" y="176"/>
                      <a:pt x="15" y="167"/>
                    </a:cubicBezTo>
                    <a:cubicBezTo>
                      <a:pt x="13" y="157"/>
                      <a:pt x="12" y="150"/>
                      <a:pt x="10" y="145"/>
                    </a:cubicBezTo>
                    <a:lnTo>
                      <a:pt x="1" y="80"/>
                    </a:lnTo>
                    <a:cubicBezTo>
                      <a:pt x="0" y="72"/>
                      <a:pt x="1" y="64"/>
                      <a:pt x="6" y="58"/>
                    </a:cubicBezTo>
                    <a:cubicBezTo>
                      <a:pt x="10" y="51"/>
                      <a:pt x="17" y="47"/>
                      <a:pt x="27" y="46"/>
                    </a:cubicBezTo>
                    <a:cubicBezTo>
                      <a:pt x="35" y="44"/>
                      <a:pt x="42" y="47"/>
                      <a:pt x="49" y="52"/>
                    </a:cubicBezTo>
                    <a:cubicBezTo>
                      <a:pt x="55" y="57"/>
                      <a:pt x="59" y="64"/>
                      <a:pt x="60" y="72"/>
                    </a:cubicBezTo>
                    <a:cubicBezTo>
                      <a:pt x="62" y="82"/>
                      <a:pt x="63" y="93"/>
                      <a:pt x="65" y="103"/>
                    </a:cubicBezTo>
                    <a:cubicBezTo>
                      <a:pt x="66" y="114"/>
                      <a:pt x="68" y="124"/>
                      <a:pt x="71" y="134"/>
                    </a:cubicBezTo>
                    <a:lnTo>
                      <a:pt x="76" y="171"/>
                    </a:lnTo>
                    <a:cubicBezTo>
                      <a:pt x="78" y="183"/>
                      <a:pt x="80" y="196"/>
                      <a:pt x="82" y="208"/>
                    </a:cubicBezTo>
                    <a:cubicBezTo>
                      <a:pt x="84" y="221"/>
                      <a:pt x="86" y="233"/>
                      <a:pt x="87" y="245"/>
                    </a:cubicBezTo>
                    <a:lnTo>
                      <a:pt x="95" y="304"/>
                    </a:lnTo>
                    <a:cubicBezTo>
                      <a:pt x="96" y="308"/>
                      <a:pt x="96" y="312"/>
                      <a:pt x="97" y="316"/>
                    </a:cubicBezTo>
                    <a:cubicBezTo>
                      <a:pt x="98" y="319"/>
                      <a:pt x="99" y="323"/>
                      <a:pt x="99" y="328"/>
                    </a:cubicBezTo>
                    <a:cubicBezTo>
                      <a:pt x="99" y="326"/>
                      <a:pt x="99" y="325"/>
                      <a:pt x="100" y="325"/>
                    </a:cubicBezTo>
                    <a:cubicBezTo>
                      <a:pt x="100" y="324"/>
                      <a:pt x="100" y="324"/>
                      <a:pt x="100" y="323"/>
                    </a:cubicBezTo>
                    <a:cubicBezTo>
                      <a:pt x="101" y="318"/>
                      <a:pt x="103" y="312"/>
                      <a:pt x="104" y="307"/>
                    </a:cubicBezTo>
                    <a:cubicBezTo>
                      <a:pt x="105" y="302"/>
                      <a:pt x="106" y="297"/>
                      <a:pt x="107" y="291"/>
                    </a:cubicBezTo>
                    <a:lnTo>
                      <a:pt x="134" y="170"/>
                    </a:lnTo>
                    <a:cubicBezTo>
                      <a:pt x="136" y="164"/>
                      <a:pt x="137" y="158"/>
                      <a:pt x="138" y="151"/>
                    </a:cubicBezTo>
                    <a:cubicBezTo>
                      <a:pt x="140" y="144"/>
                      <a:pt x="141" y="138"/>
                      <a:pt x="141" y="132"/>
                    </a:cubicBezTo>
                    <a:lnTo>
                      <a:pt x="145" y="111"/>
                    </a:lnTo>
                    <a:cubicBezTo>
                      <a:pt x="146" y="108"/>
                      <a:pt x="146" y="105"/>
                      <a:pt x="146" y="101"/>
                    </a:cubicBezTo>
                    <a:cubicBezTo>
                      <a:pt x="145" y="98"/>
                      <a:pt x="146" y="95"/>
                      <a:pt x="147" y="91"/>
                    </a:cubicBezTo>
                    <a:cubicBezTo>
                      <a:pt x="147" y="88"/>
                      <a:pt x="148" y="85"/>
                      <a:pt x="149" y="81"/>
                    </a:cubicBezTo>
                    <a:cubicBezTo>
                      <a:pt x="153" y="70"/>
                      <a:pt x="156" y="61"/>
                      <a:pt x="157" y="55"/>
                    </a:cubicBezTo>
                    <a:cubicBezTo>
                      <a:pt x="157" y="49"/>
                      <a:pt x="158" y="41"/>
                      <a:pt x="158" y="33"/>
                    </a:cubicBezTo>
                    <a:cubicBezTo>
                      <a:pt x="158" y="32"/>
                      <a:pt x="158" y="32"/>
                      <a:pt x="159" y="31"/>
                    </a:cubicBezTo>
                    <a:cubicBezTo>
                      <a:pt x="161" y="31"/>
                      <a:pt x="160" y="30"/>
                      <a:pt x="160" y="28"/>
                    </a:cubicBezTo>
                    <a:cubicBezTo>
                      <a:pt x="160" y="21"/>
                      <a:pt x="164" y="15"/>
                      <a:pt x="171" y="9"/>
                    </a:cubicBezTo>
                    <a:cubicBezTo>
                      <a:pt x="177" y="3"/>
                      <a:pt x="184" y="0"/>
                      <a:pt x="191" y="1"/>
                    </a:cubicBezTo>
                    <a:cubicBezTo>
                      <a:pt x="199" y="1"/>
                      <a:pt x="206" y="5"/>
                      <a:pt x="211" y="11"/>
                    </a:cubicBezTo>
                    <a:cubicBezTo>
                      <a:pt x="217" y="18"/>
                      <a:pt x="220" y="25"/>
                      <a:pt x="221" y="33"/>
                    </a:cubicBezTo>
                    <a:cubicBezTo>
                      <a:pt x="219" y="44"/>
                      <a:pt x="218" y="54"/>
                      <a:pt x="216" y="64"/>
                    </a:cubicBezTo>
                    <a:cubicBezTo>
                      <a:pt x="214" y="74"/>
                      <a:pt x="212" y="83"/>
                      <a:pt x="210" y="93"/>
                    </a:cubicBezTo>
                    <a:lnTo>
                      <a:pt x="206" y="120"/>
                    </a:lnTo>
                    <a:lnTo>
                      <a:pt x="200" y="140"/>
                    </a:lnTo>
                    <a:cubicBezTo>
                      <a:pt x="200" y="154"/>
                      <a:pt x="198" y="169"/>
                      <a:pt x="194" y="184"/>
                    </a:cubicBezTo>
                    <a:cubicBezTo>
                      <a:pt x="189" y="202"/>
                      <a:pt x="185" y="221"/>
                      <a:pt x="181" y="241"/>
                    </a:cubicBezTo>
                    <a:cubicBezTo>
                      <a:pt x="177" y="261"/>
                      <a:pt x="172" y="281"/>
                      <a:pt x="168" y="303"/>
                    </a:cubicBezTo>
                    <a:lnTo>
                      <a:pt x="161" y="336"/>
                    </a:lnTo>
                    <a:lnTo>
                      <a:pt x="157" y="350"/>
                    </a:lnTo>
                    <a:cubicBezTo>
                      <a:pt x="155" y="359"/>
                      <a:pt x="153" y="367"/>
                      <a:pt x="151" y="375"/>
                    </a:cubicBezTo>
                    <a:cubicBezTo>
                      <a:pt x="149" y="383"/>
                      <a:pt x="149" y="391"/>
                      <a:pt x="148" y="399"/>
                    </a:cubicBezTo>
                    <a:cubicBezTo>
                      <a:pt x="149" y="400"/>
                      <a:pt x="150" y="403"/>
                      <a:pt x="152" y="407"/>
                    </a:cubicBezTo>
                    <a:cubicBezTo>
                      <a:pt x="154" y="412"/>
                      <a:pt x="156" y="416"/>
                      <a:pt x="158" y="420"/>
                    </a:cubicBezTo>
                    <a:cubicBezTo>
                      <a:pt x="160" y="422"/>
                      <a:pt x="162" y="426"/>
                      <a:pt x="163" y="430"/>
                    </a:cubicBezTo>
                    <a:cubicBezTo>
                      <a:pt x="165" y="433"/>
                      <a:pt x="167" y="436"/>
                      <a:pt x="168" y="437"/>
                    </a:cubicBezTo>
                    <a:lnTo>
                      <a:pt x="176" y="451"/>
                    </a:lnTo>
                    <a:lnTo>
                      <a:pt x="190" y="480"/>
                    </a:lnTo>
                    <a:cubicBezTo>
                      <a:pt x="191" y="482"/>
                      <a:pt x="192" y="485"/>
                      <a:pt x="194" y="488"/>
                    </a:cubicBezTo>
                    <a:cubicBezTo>
                      <a:pt x="195" y="492"/>
                      <a:pt x="196" y="494"/>
                      <a:pt x="198" y="495"/>
                    </a:cubicBezTo>
                    <a:cubicBezTo>
                      <a:pt x="200" y="500"/>
                      <a:pt x="202" y="504"/>
                      <a:pt x="204" y="507"/>
                    </a:cubicBezTo>
                    <a:cubicBezTo>
                      <a:pt x="205" y="510"/>
                      <a:pt x="207" y="514"/>
                      <a:pt x="208" y="517"/>
                    </a:cubicBezTo>
                    <a:lnTo>
                      <a:pt x="225" y="556"/>
                    </a:lnTo>
                    <a:lnTo>
                      <a:pt x="232" y="576"/>
                    </a:lnTo>
                    <a:lnTo>
                      <a:pt x="249" y="619"/>
                    </a:lnTo>
                    <a:lnTo>
                      <a:pt x="248" y="618"/>
                    </a:lnTo>
                    <a:lnTo>
                      <a:pt x="260" y="647"/>
                    </a:lnTo>
                    <a:lnTo>
                      <a:pt x="268" y="664"/>
                    </a:lnTo>
                    <a:lnTo>
                      <a:pt x="273" y="674"/>
                    </a:lnTo>
                    <a:cubicBezTo>
                      <a:pt x="275" y="682"/>
                      <a:pt x="277" y="687"/>
                      <a:pt x="280" y="690"/>
                    </a:cubicBezTo>
                    <a:cubicBezTo>
                      <a:pt x="281" y="692"/>
                      <a:pt x="282" y="695"/>
                      <a:pt x="283" y="699"/>
                    </a:cubicBezTo>
                    <a:cubicBezTo>
                      <a:pt x="284" y="702"/>
                      <a:pt x="285" y="703"/>
                      <a:pt x="285" y="702"/>
                    </a:cubicBezTo>
                    <a:cubicBezTo>
                      <a:pt x="285" y="703"/>
                      <a:pt x="286" y="704"/>
                      <a:pt x="287" y="704"/>
                    </a:cubicBezTo>
                    <a:cubicBezTo>
                      <a:pt x="287" y="705"/>
                      <a:pt x="287" y="705"/>
                      <a:pt x="288" y="705"/>
                    </a:cubicBezTo>
                    <a:lnTo>
                      <a:pt x="294" y="714"/>
                    </a:lnTo>
                    <a:cubicBezTo>
                      <a:pt x="294" y="717"/>
                      <a:pt x="295" y="719"/>
                      <a:pt x="297" y="721"/>
                    </a:cubicBezTo>
                    <a:cubicBezTo>
                      <a:pt x="297" y="721"/>
                      <a:pt x="297" y="722"/>
                      <a:pt x="297" y="724"/>
                    </a:cubicBezTo>
                    <a:cubicBezTo>
                      <a:pt x="296" y="725"/>
                      <a:pt x="297" y="727"/>
                      <a:pt x="299" y="729"/>
                    </a:cubicBezTo>
                    <a:cubicBezTo>
                      <a:pt x="302" y="731"/>
                      <a:pt x="305" y="734"/>
                      <a:pt x="309" y="739"/>
                    </a:cubicBezTo>
                    <a:cubicBezTo>
                      <a:pt x="314" y="752"/>
                      <a:pt x="319" y="761"/>
                      <a:pt x="323" y="769"/>
                    </a:cubicBezTo>
                    <a:cubicBezTo>
                      <a:pt x="327" y="776"/>
                      <a:pt x="331" y="782"/>
                      <a:pt x="333" y="786"/>
                    </a:cubicBezTo>
                    <a:lnTo>
                      <a:pt x="333" y="785"/>
                    </a:lnTo>
                    <a:lnTo>
                      <a:pt x="342" y="797"/>
                    </a:lnTo>
                    <a:cubicBezTo>
                      <a:pt x="343" y="799"/>
                      <a:pt x="345" y="801"/>
                      <a:pt x="346" y="805"/>
                    </a:cubicBezTo>
                    <a:cubicBezTo>
                      <a:pt x="347" y="808"/>
                      <a:pt x="348" y="810"/>
                      <a:pt x="348" y="809"/>
                    </a:cubicBezTo>
                    <a:cubicBezTo>
                      <a:pt x="351" y="816"/>
                      <a:pt x="352" y="824"/>
                      <a:pt x="351" y="832"/>
                    </a:cubicBezTo>
                    <a:cubicBezTo>
                      <a:pt x="349" y="840"/>
                      <a:pt x="344" y="846"/>
                      <a:pt x="337" y="850"/>
                    </a:cubicBezTo>
                    <a:lnTo>
                      <a:pt x="338" y="849"/>
                    </a:lnTo>
                    <a:cubicBezTo>
                      <a:pt x="335" y="851"/>
                      <a:pt x="333" y="852"/>
                      <a:pt x="331" y="852"/>
                    </a:cubicBezTo>
                    <a:cubicBezTo>
                      <a:pt x="329" y="853"/>
                      <a:pt x="327" y="853"/>
                      <a:pt x="326" y="85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74">
                <a:extLst>
                  <a:ext uri="{FF2B5EF4-FFF2-40B4-BE49-F238E27FC236}">
                    <a16:creationId xmlns:a16="http://schemas.microsoft.com/office/drawing/2014/main" id="{F8FAF301-32E3-4ECE-98FC-08B3385A0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4081463"/>
                <a:ext cx="66675" cy="301625"/>
              </a:xfrm>
              <a:custGeom>
                <a:avLst/>
                <a:gdLst>
                  <a:gd name="T0" fmla="*/ 132 w 184"/>
                  <a:gd name="T1" fmla="*/ 716 h 836"/>
                  <a:gd name="T2" fmla="*/ 101 w 184"/>
                  <a:gd name="T3" fmla="*/ 699 h 836"/>
                  <a:gd name="T4" fmla="*/ 81 w 184"/>
                  <a:gd name="T5" fmla="*/ 645 h 836"/>
                  <a:gd name="T6" fmla="*/ 69 w 184"/>
                  <a:gd name="T7" fmla="*/ 584 h 836"/>
                  <a:gd name="T8" fmla="*/ 64 w 184"/>
                  <a:gd name="T9" fmla="*/ 539 h 836"/>
                  <a:gd name="T10" fmla="*/ 61 w 184"/>
                  <a:gd name="T11" fmla="*/ 493 h 836"/>
                  <a:gd name="T12" fmla="*/ 58 w 184"/>
                  <a:gd name="T13" fmla="*/ 451 h 836"/>
                  <a:gd name="T14" fmla="*/ 54 w 184"/>
                  <a:gd name="T15" fmla="*/ 412 h 836"/>
                  <a:gd name="T16" fmla="*/ 1 w 184"/>
                  <a:gd name="T17" fmla="*/ 34 h 836"/>
                  <a:gd name="T18" fmla="*/ 6 w 184"/>
                  <a:gd name="T19" fmla="*/ 12 h 836"/>
                  <a:gd name="T20" fmla="*/ 26 w 184"/>
                  <a:gd name="T21" fmla="*/ 1 h 836"/>
                  <a:gd name="T22" fmla="*/ 48 w 184"/>
                  <a:gd name="T23" fmla="*/ 6 h 836"/>
                  <a:gd name="T24" fmla="*/ 60 w 184"/>
                  <a:gd name="T25" fmla="*/ 26 h 836"/>
                  <a:gd name="T26" fmla="*/ 113 w 184"/>
                  <a:gd name="T27" fmla="*/ 404 h 836"/>
                  <a:gd name="T28" fmla="*/ 118 w 184"/>
                  <a:gd name="T29" fmla="*/ 444 h 836"/>
                  <a:gd name="T30" fmla="*/ 121 w 184"/>
                  <a:gd name="T31" fmla="*/ 487 h 836"/>
                  <a:gd name="T32" fmla="*/ 125 w 184"/>
                  <a:gd name="T33" fmla="*/ 535 h 836"/>
                  <a:gd name="T34" fmla="*/ 130 w 184"/>
                  <a:gd name="T35" fmla="*/ 581 h 836"/>
                  <a:gd name="T36" fmla="*/ 154 w 184"/>
                  <a:gd name="T37" fmla="*/ 673 h 836"/>
                  <a:gd name="T38" fmla="*/ 157 w 184"/>
                  <a:gd name="T39" fmla="*/ 695 h 836"/>
                  <a:gd name="T40" fmla="*/ 141 w 184"/>
                  <a:gd name="T41" fmla="*/ 714 h 836"/>
                  <a:gd name="T42" fmla="*/ 132 w 184"/>
                  <a:gd name="T43" fmla="*/ 716 h 836"/>
                  <a:gd name="T44" fmla="*/ 152 w 184"/>
                  <a:gd name="T45" fmla="*/ 833 h 836"/>
                  <a:gd name="T46" fmla="*/ 119 w 184"/>
                  <a:gd name="T47" fmla="*/ 819 h 836"/>
                  <a:gd name="T48" fmla="*/ 111 w 184"/>
                  <a:gd name="T49" fmla="*/ 812 h 836"/>
                  <a:gd name="T50" fmla="*/ 106 w 184"/>
                  <a:gd name="T51" fmla="*/ 791 h 836"/>
                  <a:gd name="T52" fmla="*/ 116 w 184"/>
                  <a:gd name="T53" fmla="*/ 771 h 836"/>
                  <a:gd name="T54" fmla="*/ 135 w 184"/>
                  <a:gd name="T55" fmla="*/ 760 h 836"/>
                  <a:gd name="T56" fmla="*/ 155 w 184"/>
                  <a:gd name="T57" fmla="*/ 760 h 836"/>
                  <a:gd name="T58" fmla="*/ 154 w 184"/>
                  <a:gd name="T59" fmla="*/ 760 h 836"/>
                  <a:gd name="T60" fmla="*/ 171 w 184"/>
                  <a:gd name="T61" fmla="*/ 767 h 836"/>
                  <a:gd name="T62" fmla="*/ 180 w 184"/>
                  <a:gd name="T63" fmla="*/ 784 h 836"/>
                  <a:gd name="T64" fmla="*/ 183 w 184"/>
                  <a:gd name="T65" fmla="*/ 805 h 836"/>
                  <a:gd name="T66" fmla="*/ 167 w 184"/>
                  <a:gd name="T67" fmla="*/ 830 h 836"/>
                  <a:gd name="T68" fmla="*/ 152 w 184"/>
                  <a:gd name="T69" fmla="*/ 833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" h="836">
                    <a:moveTo>
                      <a:pt x="132" y="716"/>
                    </a:moveTo>
                    <a:cubicBezTo>
                      <a:pt x="118" y="718"/>
                      <a:pt x="108" y="712"/>
                      <a:pt x="101" y="699"/>
                    </a:cubicBezTo>
                    <a:cubicBezTo>
                      <a:pt x="93" y="683"/>
                      <a:pt x="86" y="665"/>
                      <a:pt x="81" y="645"/>
                    </a:cubicBezTo>
                    <a:cubicBezTo>
                      <a:pt x="76" y="626"/>
                      <a:pt x="72" y="606"/>
                      <a:pt x="69" y="584"/>
                    </a:cubicBezTo>
                    <a:cubicBezTo>
                      <a:pt x="67" y="569"/>
                      <a:pt x="65" y="554"/>
                      <a:pt x="64" y="539"/>
                    </a:cubicBezTo>
                    <a:cubicBezTo>
                      <a:pt x="63" y="523"/>
                      <a:pt x="62" y="508"/>
                      <a:pt x="61" y="493"/>
                    </a:cubicBezTo>
                    <a:cubicBezTo>
                      <a:pt x="60" y="478"/>
                      <a:pt x="59" y="464"/>
                      <a:pt x="58" y="451"/>
                    </a:cubicBezTo>
                    <a:cubicBezTo>
                      <a:pt x="57" y="438"/>
                      <a:pt x="56" y="425"/>
                      <a:pt x="54" y="412"/>
                    </a:cubicBezTo>
                    <a:lnTo>
                      <a:pt x="1" y="34"/>
                    </a:lnTo>
                    <a:cubicBezTo>
                      <a:pt x="0" y="25"/>
                      <a:pt x="1" y="18"/>
                      <a:pt x="6" y="12"/>
                    </a:cubicBezTo>
                    <a:cubicBezTo>
                      <a:pt x="11" y="6"/>
                      <a:pt x="18" y="2"/>
                      <a:pt x="26" y="1"/>
                    </a:cubicBezTo>
                    <a:cubicBezTo>
                      <a:pt x="34" y="0"/>
                      <a:pt x="41" y="2"/>
                      <a:pt x="48" y="6"/>
                    </a:cubicBezTo>
                    <a:cubicBezTo>
                      <a:pt x="55" y="10"/>
                      <a:pt x="59" y="17"/>
                      <a:pt x="60" y="26"/>
                    </a:cubicBezTo>
                    <a:lnTo>
                      <a:pt x="113" y="404"/>
                    </a:lnTo>
                    <a:cubicBezTo>
                      <a:pt x="115" y="417"/>
                      <a:pt x="116" y="430"/>
                      <a:pt x="118" y="444"/>
                    </a:cubicBezTo>
                    <a:cubicBezTo>
                      <a:pt x="119" y="457"/>
                      <a:pt x="120" y="472"/>
                      <a:pt x="121" y="487"/>
                    </a:cubicBezTo>
                    <a:cubicBezTo>
                      <a:pt x="123" y="502"/>
                      <a:pt x="124" y="518"/>
                      <a:pt x="125" y="535"/>
                    </a:cubicBezTo>
                    <a:cubicBezTo>
                      <a:pt x="126" y="552"/>
                      <a:pt x="128" y="567"/>
                      <a:pt x="130" y="581"/>
                    </a:cubicBezTo>
                    <a:cubicBezTo>
                      <a:pt x="135" y="616"/>
                      <a:pt x="143" y="647"/>
                      <a:pt x="154" y="673"/>
                    </a:cubicBezTo>
                    <a:cubicBezTo>
                      <a:pt x="159" y="679"/>
                      <a:pt x="160" y="687"/>
                      <a:pt x="157" y="695"/>
                    </a:cubicBezTo>
                    <a:cubicBezTo>
                      <a:pt x="154" y="703"/>
                      <a:pt x="149" y="710"/>
                      <a:pt x="141" y="714"/>
                    </a:cubicBezTo>
                    <a:cubicBezTo>
                      <a:pt x="138" y="715"/>
                      <a:pt x="135" y="716"/>
                      <a:pt x="132" y="716"/>
                    </a:cubicBezTo>
                    <a:close/>
                    <a:moveTo>
                      <a:pt x="152" y="833"/>
                    </a:moveTo>
                    <a:cubicBezTo>
                      <a:pt x="137" y="835"/>
                      <a:pt x="126" y="830"/>
                      <a:pt x="119" y="819"/>
                    </a:cubicBezTo>
                    <a:lnTo>
                      <a:pt x="111" y="812"/>
                    </a:lnTo>
                    <a:cubicBezTo>
                      <a:pt x="107" y="807"/>
                      <a:pt x="105" y="800"/>
                      <a:pt x="106" y="791"/>
                    </a:cubicBezTo>
                    <a:cubicBezTo>
                      <a:pt x="106" y="782"/>
                      <a:pt x="110" y="775"/>
                      <a:pt x="116" y="771"/>
                    </a:cubicBezTo>
                    <a:cubicBezTo>
                      <a:pt x="121" y="766"/>
                      <a:pt x="128" y="763"/>
                      <a:pt x="135" y="760"/>
                    </a:cubicBezTo>
                    <a:cubicBezTo>
                      <a:pt x="142" y="757"/>
                      <a:pt x="149" y="757"/>
                      <a:pt x="155" y="760"/>
                    </a:cubicBezTo>
                    <a:lnTo>
                      <a:pt x="154" y="760"/>
                    </a:lnTo>
                    <a:cubicBezTo>
                      <a:pt x="160" y="760"/>
                      <a:pt x="166" y="763"/>
                      <a:pt x="171" y="767"/>
                    </a:cubicBezTo>
                    <a:cubicBezTo>
                      <a:pt x="176" y="771"/>
                      <a:pt x="179" y="777"/>
                      <a:pt x="180" y="784"/>
                    </a:cubicBezTo>
                    <a:lnTo>
                      <a:pt x="183" y="805"/>
                    </a:lnTo>
                    <a:cubicBezTo>
                      <a:pt x="183" y="815"/>
                      <a:pt x="178" y="824"/>
                      <a:pt x="167" y="830"/>
                    </a:cubicBezTo>
                    <a:cubicBezTo>
                      <a:pt x="164" y="831"/>
                      <a:pt x="159" y="832"/>
                      <a:pt x="152" y="8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8E0F05D-AD28-40C4-A0BA-9BB34A882C34}"/>
              </a:ext>
            </a:extLst>
          </p:cNvPr>
          <p:cNvSpPr txBox="1"/>
          <p:nvPr/>
        </p:nvSpPr>
        <p:spPr>
          <a:xfrm>
            <a:off x="838200" y="2099820"/>
            <a:ext cx="30403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venir Next LT Pro" panose="020B0504020202020204" pitchFamily="34" charset="0"/>
              </a:rPr>
              <a:t>A simple website to keep up to date with what is going on in Melbourne for </a:t>
            </a:r>
            <a:r>
              <a:rPr lang="en-US" sz="3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This Weekend</a:t>
            </a:r>
            <a:endParaRPr lang="en-AU" sz="3200" b="1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C98C7C-01B0-4256-B781-59DB2C4134EC}"/>
              </a:ext>
            </a:extLst>
          </p:cNvPr>
          <p:cNvSpPr txBox="1"/>
          <p:nvPr/>
        </p:nvSpPr>
        <p:spPr>
          <a:xfrm>
            <a:off x="7532726" y="2074917"/>
            <a:ext cx="3574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Which are the top events for this weekend?</a:t>
            </a:r>
            <a:endParaRPr lang="en-AU" sz="2000" dirty="0">
              <a:latin typeface="Avenir Next LT Pro" panose="020B05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771A4-D640-4B91-A53B-BDBD65B73799}"/>
              </a:ext>
            </a:extLst>
          </p:cNvPr>
          <p:cNvSpPr txBox="1"/>
          <p:nvPr/>
        </p:nvSpPr>
        <p:spPr>
          <a:xfrm>
            <a:off x="7532726" y="2887943"/>
            <a:ext cx="3574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What is on in Melbourne for this season?</a:t>
            </a:r>
            <a:endParaRPr lang="en-AU" sz="2000" dirty="0">
              <a:latin typeface="Avenir Next LT Pro" panose="020B05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D1557B-8460-47DF-9AAC-87971A8E069D}"/>
              </a:ext>
            </a:extLst>
          </p:cNvPr>
          <p:cNvSpPr txBox="1"/>
          <p:nvPr/>
        </p:nvSpPr>
        <p:spPr>
          <a:xfrm>
            <a:off x="7532726" y="3700969"/>
            <a:ext cx="3574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How is the weather like?</a:t>
            </a:r>
            <a:endParaRPr lang="en-AU" sz="2000" dirty="0">
              <a:latin typeface="Avenir Next LT Pro" panose="020B05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0EFD5A-7858-4FDA-9D1C-593A15EE1CA2}"/>
              </a:ext>
            </a:extLst>
          </p:cNvPr>
          <p:cNvSpPr txBox="1"/>
          <p:nvPr/>
        </p:nvSpPr>
        <p:spPr>
          <a:xfrm>
            <a:off x="7532726" y="4206219"/>
            <a:ext cx="3574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# Covid cases today?</a:t>
            </a:r>
            <a:endParaRPr lang="en-AU" sz="2000" dirty="0">
              <a:latin typeface="Avenir Next LT Pro" panose="020B05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72312F-4CFC-4A0B-9C51-870CDA09E69C}"/>
              </a:ext>
            </a:extLst>
          </p:cNvPr>
          <p:cNvGrpSpPr/>
          <p:nvPr/>
        </p:nvGrpSpPr>
        <p:grpSpPr>
          <a:xfrm>
            <a:off x="7002704" y="2233579"/>
            <a:ext cx="339652" cy="353625"/>
            <a:chOff x="4249781" y="2921041"/>
            <a:chExt cx="479806" cy="499545"/>
          </a:xfrm>
        </p:grpSpPr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4DB143A8-CB6B-4F51-BF2F-986AABD6AF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9781" y="3033133"/>
              <a:ext cx="422777" cy="293719"/>
            </a:xfrm>
            <a:custGeom>
              <a:avLst/>
              <a:gdLst>
                <a:gd name="T0" fmla="*/ 1057 w 1675"/>
                <a:gd name="T1" fmla="*/ 627 h 1162"/>
                <a:gd name="T2" fmla="*/ 1238 w 1675"/>
                <a:gd name="T3" fmla="*/ 587 h 1162"/>
                <a:gd name="T4" fmla="*/ 1578 w 1675"/>
                <a:gd name="T5" fmla="*/ 540 h 1162"/>
                <a:gd name="T6" fmla="*/ 1372 w 1675"/>
                <a:gd name="T7" fmla="*/ 441 h 1162"/>
                <a:gd name="T8" fmla="*/ 977 w 1675"/>
                <a:gd name="T9" fmla="*/ 461 h 1162"/>
                <a:gd name="T10" fmla="*/ 1166 w 1675"/>
                <a:gd name="T11" fmla="*/ 410 h 1162"/>
                <a:gd name="T12" fmla="*/ 1354 w 1675"/>
                <a:gd name="T13" fmla="*/ 376 h 1162"/>
                <a:gd name="T14" fmla="*/ 1663 w 1675"/>
                <a:gd name="T15" fmla="*/ 276 h 1162"/>
                <a:gd name="T16" fmla="*/ 1276 w 1675"/>
                <a:gd name="T17" fmla="*/ 189 h 1162"/>
                <a:gd name="T18" fmla="*/ 974 w 1675"/>
                <a:gd name="T19" fmla="*/ 199 h 1162"/>
                <a:gd name="T20" fmla="*/ 771 w 1675"/>
                <a:gd name="T21" fmla="*/ 207 h 1162"/>
                <a:gd name="T22" fmla="*/ 808 w 1675"/>
                <a:gd name="T23" fmla="*/ 177 h 1162"/>
                <a:gd name="T24" fmla="*/ 1303 w 1675"/>
                <a:gd name="T25" fmla="*/ 104 h 1162"/>
                <a:gd name="T26" fmla="*/ 1069 w 1675"/>
                <a:gd name="T27" fmla="*/ 40 h 1162"/>
                <a:gd name="T28" fmla="*/ 582 w 1675"/>
                <a:gd name="T29" fmla="*/ 132 h 1162"/>
                <a:gd name="T30" fmla="*/ 228 w 1675"/>
                <a:gd name="T31" fmla="*/ 219 h 1162"/>
                <a:gd name="T32" fmla="*/ 12 w 1675"/>
                <a:gd name="T33" fmla="*/ 341 h 1162"/>
                <a:gd name="T34" fmla="*/ 324 w 1675"/>
                <a:gd name="T35" fmla="*/ 330 h 1162"/>
                <a:gd name="T36" fmla="*/ 470 w 1675"/>
                <a:gd name="T37" fmla="*/ 318 h 1162"/>
                <a:gd name="T38" fmla="*/ 640 w 1675"/>
                <a:gd name="T39" fmla="*/ 304 h 1162"/>
                <a:gd name="T40" fmla="*/ 926 w 1675"/>
                <a:gd name="T41" fmla="*/ 289 h 1162"/>
                <a:gd name="T42" fmla="*/ 1282 w 1675"/>
                <a:gd name="T43" fmla="*/ 283 h 1162"/>
                <a:gd name="T44" fmla="*/ 1003 w 1675"/>
                <a:gd name="T45" fmla="*/ 351 h 1162"/>
                <a:gd name="T46" fmla="*/ 815 w 1675"/>
                <a:gd name="T47" fmla="*/ 404 h 1162"/>
                <a:gd name="T48" fmla="*/ 664 w 1675"/>
                <a:gd name="T49" fmla="*/ 441 h 1162"/>
                <a:gd name="T50" fmla="*/ 504 w 1675"/>
                <a:gd name="T51" fmla="*/ 485 h 1162"/>
                <a:gd name="T52" fmla="*/ 142 w 1675"/>
                <a:gd name="T53" fmla="*/ 622 h 1162"/>
                <a:gd name="T54" fmla="*/ 283 w 1675"/>
                <a:gd name="T55" fmla="*/ 671 h 1162"/>
                <a:gd name="T56" fmla="*/ 571 w 1675"/>
                <a:gd name="T57" fmla="*/ 608 h 1162"/>
                <a:gd name="T58" fmla="*/ 844 w 1675"/>
                <a:gd name="T59" fmla="*/ 569 h 1162"/>
                <a:gd name="T60" fmla="*/ 687 w 1675"/>
                <a:gd name="T61" fmla="*/ 639 h 1162"/>
                <a:gd name="T62" fmla="*/ 447 w 1675"/>
                <a:gd name="T63" fmla="*/ 737 h 1162"/>
                <a:gd name="T64" fmla="*/ 235 w 1675"/>
                <a:gd name="T65" fmla="*/ 913 h 1162"/>
                <a:gd name="T66" fmla="*/ 546 w 1675"/>
                <a:gd name="T67" fmla="*/ 874 h 1162"/>
                <a:gd name="T68" fmla="*/ 620 w 1675"/>
                <a:gd name="T69" fmla="*/ 848 h 1162"/>
                <a:gd name="T70" fmla="*/ 743 w 1675"/>
                <a:gd name="T71" fmla="*/ 820 h 1162"/>
                <a:gd name="T72" fmla="*/ 846 w 1675"/>
                <a:gd name="T73" fmla="*/ 787 h 1162"/>
                <a:gd name="T74" fmla="*/ 1010 w 1675"/>
                <a:gd name="T75" fmla="*/ 758 h 1162"/>
                <a:gd name="T76" fmla="*/ 1109 w 1675"/>
                <a:gd name="T77" fmla="*/ 734 h 1162"/>
                <a:gd name="T78" fmla="*/ 991 w 1675"/>
                <a:gd name="T79" fmla="*/ 785 h 1162"/>
                <a:gd name="T80" fmla="*/ 870 w 1675"/>
                <a:gd name="T81" fmla="*/ 827 h 1162"/>
                <a:gd name="T82" fmla="*/ 693 w 1675"/>
                <a:gd name="T83" fmla="*/ 898 h 1162"/>
                <a:gd name="T84" fmla="*/ 498 w 1675"/>
                <a:gd name="T85" fmla="*/ 978 h 1162"/>
                <a:gd name="T86" fmla="*/ 276 w 1675"/>
                <a:gd name="T87" fmla="*/ 1129 h 1162"/>
                <a:gd name="T88" fmla="*/ 340 w 1675"/>
                <a:gd name="T89" fmla="*/ 1160 h 1162"/>
                <a:gd name="T90" fmla="*/ 584 w 1675"/>
                <a:gd name="T91" fmla="*/ 1044 h 1162"/>
                <a:gd name="T92" fmla="*/ 822 w 1675"/>
                <a:gd name="T93" fmla="*/ 951 h 1162"/>
                <a:gd name="T94" fmla="*/ 965 w 1675"/>
                <a:gd name="T95" fmla="*/ 901 h 1162"/>
                <a:gd name="T96" fmla="*/ 1104 w 1675"/>
                <a:gd name="T97" fmla="*/ 849 h 1162"/>
                <a:gd name="T98" fmla="*/ 1208 w 1675"/>
                <a:gd name="T99" fmla="*/ 818 h 1162"/>
                <a:gd name="T100" fmla="*/ 1390 w 1675"/>
                <a:gd name="T101" fmla="*/ 747 h 1162"/>
                <a:gd name="T102" fmla="*/ 1210 w 1675"/>
                <a:gd name="T103" fmla="*/ 622 h 1162"/>
                <a:gd name="T104" fmla="*/ 988 w 1675"/>
                <a:gd name="T105" fmla="*/ 658 h 1162"/>
                <a:gd name="T106" fmla="*/ 896 w 1675"/>
                <a:gd name="T107" fmla="*/ 569 h 1162"/>
                <a:gd name="T108" fmla="*/ 943 w 1675"/>
                <a:gd name="T109" fmla="*/ 668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75" h="1162">
                  <a:moveTo>
                    <a:pt x="965" y="653"/>
                  </a:moveTo>
                  <a:cubicBezTo>
                    <a:pt x="973" y="649"/>
                    <a:pt x="980" y="642"/>
                    <a:pt x="991" y="647"/>
                  </a:cubicBezTo>
                  <a:cubicBezTo>
                    <a:pt x="997" y="649"/>
                    <a:pt x="1002" y="644"/>
                    <a:pt x="1007" y="642"/>
                  </a:cubicBezTo>
                  <a:cubicBezTo>
                    <a:pt x="1014" y="638"/>
                    <a:pt x="1021" y="636"/>
                    <a:pt x="1029" y="635"/>
                  </a:cubicBezTo>
                  <a:cubicBezTo>
                    <a:pt x="1039" y="634"/>
                    <a:pt x="1052" y="639"/>
                    <a:pt x="1057" y="627"/>
                  </a:cubicBezTo>
                  <a:cubicBezTo>
                    <a:pt x="1059" y="624"/>
                    <a:pt x="1104" y="616"/>
                    <a:pt x="1105" y="614"/>
                  </a:cubicBezTo>
                  <a:cubicBezTo>
                    <a:pt x="1110" y="603"/>
                    <a:pt x="1124" y="618"/>
                    <a:pt x="1128" y="606"/>
                  </a:cubicBezTo>
                  <a:cubicBezTo>
                    <a:pt x="1129" y="605"/>
                    <a:pt x="1130" y="604"/>
                    <a:pt x="1131" y="605"/>
                  </a:cubicBezTo>
                  <a:cubicBezTo>
                    <a:pt x="1153" y="607"/>
                    <a:pt x="1171" y="597"/>
                    <a:pt x="1192" y="594"/>
                  </a:cubicBezTo>
                  <a:cubicBezTo>
                    <a:pt x="1207" y="592"/>
                    <a:pt x="1223" y="590"/>
                    <a:pt x="1238" y="587"/>
                  </a:cubicBezTo>
                  <a:cubicBezTo>
                    <a:pt x="1247" y="585"/>
                    <a:pt x="1256" y="584"/>
                    <a:pt x="1264" y="579"/>
                  </a:cubicBezTo>
                  <a:cubicBezTo>
                    <a:pt x="1275" y="573"/>
                    <a:pt x="1287" y="573"/>
                    <a:pt x="1299" y="572"/>
                  </a:cubicBezTo>
                  <a:cubicBezTo>
                    <a:pt x="1315" y="571"/>
                    <a:pt x="1328" y="564"/>
                    <a:pt x="1344" y="561"/>
                  </a:cubicBezTo>
                  <a:cubicBezTo>
                    <a:pt x="1379" y="556"/>
                    <a:pt x="1415" y="553"/>
                    <a:pt x="1450" y="547"/>
                  </a:cubicBezTo>
                  <a:cubicBezTo>
                    <a:pt x="1492" y="541"/>
                    <a:pt x="1534" y="539"/>
                    <a:pt x="1578" y="540"/>
                  </a:cubicBezTo>
                  <a:cubicBezTo>
                    <a:pt x="1590" y="540"/>
                    <a:pt x="1594" y="528"/>
                    <a:pt x="1589" y="508"/>
                  </a:cubicBezTo>
                  <a:cubicBezTo>
                    <a:pt x="1584" y="492"/>
                    <a:pt x="1580" y="475"/>
                    <a:pt x="1575" y="459"/>
                  </a:cubicBezTo>
                  <a:cubicBezTo>
                    <a:pt x="1569" y="440"/>
                    <a:pt x="1557" y="428"/>
                    <a:pt x="1545" y="429"/>
                  </a:cubicBezTo>
                  <a:cubicBezTo>
                    <a:pt x="1515" y="431"/>
                    <a:pt x="1486" y="435"/>
                    <a:pt x="1456" y="437"/>
                  </a:cubicBezTo>
                  <a:cubicBezTo>
                    <a:pt x="1428" y="439"/>
                    <a:pt x="1400" y="440"/>
                    <a:pt x="1372" y="441"/>
                  </a:cubicBezTo>
                  <a:cubicBezTo>
                    <a:pt x="1337" y="443"/>
                    <a:pt x="1302" y="444"/>
                    <a:pt x="1267" y="445"/>
                  </a:cubicBezTo>
                  <a:cubicBezTo>
                    <a:pt x="1231" y="446"/>
                    <a:pt x="1195" y="447"/>
                    <a:pt x="1159" y="448"/>
                  </a:cubicBezTo>
                  <a:cubicBezTo>
                    <a:pt x="1133" y="450"/>
                    <a:pt x="1106" y="453"/>
                    <a:pt x="1080" y="455"/>
                  </a:cubicBezTo>
                  <a:cubicBezTo>
                    <a:pt x="1056" y="456"/>
                    <a:pt x="1032" y="457"/>
                    <a:pt x="1008" y="458"/>
                  </a:cubicBezTo>
                  <a:cubicBezTo>
                    <a:pt x="998" y="459"/>
                    <a:pt x="988" y="460"/>
                    <a:pt x="977" y="461"/>
                  </a:cubicBezTo>
                  <a:cubicBezTo>
                    <a:pt x="976" y="449"/>
                    <a:pt x="981" y="450"/>
                    <a:pt x="985" y="449"/>
                  </a:cubicBezTo>
                  <a:cubicBezTo>
                    <a:pt x="1000" y="446"/>
                    <a:pt x="1015" y="444"/>
                    <a:pt x="1029" y="441"/>
                  </a:cubicBezTo>
                  <a:cubicBezTo>
                    <a:pt x="1054" y="436"/>
                    <a:pt x="1076" y="424"/>
                    <a:pt x="1103" y="425"/>
                  </a:cubicBezTo>
                  <a:cubicBezTo>
                    <a:pt x="1106" y="426"/>
                    <a:pt x="1109" y="425"/>
                    <a:pt x="1111" y="423"/>
                  </a:cubicBezTo>
                  <a:cubicBezTo>
                    <a:pt x="1127" y="410"/>
                    <a:pt x="1146" y="409"/>
                    <a:pt x="1166" y="410"/>
                  </a:cubicBezTo>
                  <a:cubicBezTo>
                    <a:pt x="1169" y="410"/>
                    <a:pt x="1172" y="410"/>
                    <a:pt x="1175" y="409"/>
                  </a:cubicBezTo>
                  <a:cubicBezTo>
                    <a:pt x="1202" y="404"/>
                    <a:pt x="1228" y="398"/>
                    <a:pt x="1254" y="392"/>
                  </a:cubicBezTo>
                  <a:cubicBezTo>
                    <a:pt x="1262" y="390"/>
                    <a:pt x="1270" y="387"/>
                    <a:pt x="1278" y="385"/>
                  </a:cubicBezTo>
                  <a:cubicBezTo>
                    <a:pt x="1297" y="380"/>
                    <a:pt x="1315" y="373"/>
                    <a:pt x="1337" y="378"/>
                  </a:cubicBezTo>
                  <a:cubicBezTo>
                    <a:pt x="1343" y="379"/>
                    <a:pt x="1348" y="377"/>
                    <a:pt x="1354" y="376"/>
                  </a:cubicBezTo>
                  <a:cubicBezTo>
                    <a:pt x="1387" y="371"/>
                    <a:pt x="1419" y="365"/>
                    <a:pt x="1452" y="359"/>
                  </a:cubicBezTo>
                  <a:cubicBezTo>
                    <a:pt x="1489" y="353"/>
                    <a:pt x="1526" y="348"/>
                    <a:pt x="1563" y="343"/>
                  </a:cubicBezTo>
                  <a:cubicBezTo>
                    <a:pt x="1582" y="340"/>
                    <a:pt x="1602" y="339"/>
                    <a:pt x="1622" y="336"/>
                  </a:cubicBezTo>
                  <a:cubicBezTo>
                    <a:pt x="1633" y="335"/>
                    <a:pt x="1644" y="334"/>
                    <a:pt x="1653" y="329"/>
                  </a:cubicBezTo>
                  <a:cubicBezTo>
                    <a:pt x="1665" y="323"/>
                    <a:pt x="1674" y="309"/>
                    <a:pt x="1663" y="276"/>
                  </a:cubicBezTo>
                  <a:cubicBezTo>
                    <a:pt x="1658" y="263"/>
                    <a:pt x="1655" y="250"/>
                    <a:pt x="1652" y="238"/>
                  </a:cubicBezTo>
                  <a:cubicBezTo>
                    <a:pt x="1647" y="222"/>
                    <a:pt x="1637" y="210"/>
                    <a:pt x="1626" y="210"/>
                  </a:cubicBezTo>
                  <a:cubicBezTo>
                    <a:pt x="1603" y="208"/>
                    <a:pt x="1581" y="207"/>
                    <a:pt x="1558" y="205"/>
                  </a:cubicBezTo>
                  <a:cubicBezTo>
                    <a:pt x="1510" y="202"/>
                    <a:pt x="1461" y="197"/>
                    <a:pt x="1413" y="194"/>
                  </a:cubicBezTo>
                  <a:cubicBezTo>
                    <a:pt x="1367" y="192"/>
                    <a:pt x="1321" y="191"/>
                    <a:pt x="1276" y="189"/>
                  </a:cubicBezTo>
                  <a:cubicBezTo>
                    <a:pt x="1244" y="188"/>
                    <a:pt x="1213" y="187"/>
                    <a:pt x="1181" y="186"/>
                  </a:cubicBezTo>
                  <a:cubicBezTo>
                    <a:pt x="1159" y="186"/>
                    <a:pt x="1137" y="187"/>
                    <a:pt x="1115" y="188"/>
                  </a:cubicBezTo>
                  <a:cubicBezTo>
                    <a:pt x="1103" y="188"/>
                    <a:pt x="1091" y="188"/>
                    <a:pt x="1080" y="189"/>
                  </a:cubicBezTo>
                  <a:cubicBezTo>
                    <a:pt x="1048" y="190"/>
                    <a:pt x="1016" y="191"/>
                    <a:pt x="985" y="193"/>
                  </a:cubicBezTo>
                  <a:cubicBezTo>
                    <a:pt x="981" y="193"/>
                    <a:pt x="976" y="195"/>
                    <a:pt x="974" y="199"/>
                  </a:cubicBezTo>
                  <a:cubicBezTo>
                    <a:pt x="970" y="205"/>
                    <a:pt x="967" y="191"/>
                    <a:pt x="963" y="192"/>
                  </a:cubicBezTo>
                  <a:cubicBezTo>
                    <a:pt x="954" y="194"/>
                    <a:pt x="944" y="194"/>
                    <a:pt x="934" y="195"/>
                  </a:cubicBezTo>
                  <a:cubicBezTo>
                    <a:pt x="908" y="196"/>
                    <a:pt x="880" y="194"/>
                    <a:pt x="854" y="199"/>
                  </a:cubicBezTo>
                  <a:cubicBezTo>
                    <a:pt x="831" y="203"/>
                    <a:pt x="806" y="195"/>
                    <a:pt x="784" y="201"/>
                  </a:cubicBezTo>
                  <a:cubicBezTo>
                    <a:pt x="779" y="202"/>
                    <a:pt x="775" y="205"/>
                    <a:pt x="771" y="207"/>
                  </a:cubicBezTo>
                  <a:cubicBezTo>
                    <a:pt x="767" y="208"/>
                    <a:pt x="763" y="209"/>
                    <a:pt x="759" y="207"/>
                  </a:cubicBezTo>
                  <a:cubicBezTo>
                    <a:pt x="739" y="200"/>
                    <a:pt x="722" y="201"/>
                    <a:pt x="708" y="211"/>
                  </a:cubicBezTo>
                  <a:cubicBezTo>
                    <a:pt x="701" y="216"/>
                    <a:pt x="691" y="211"/>
                    <a:pt x="681" y="201"/>
                  </a:cubicBezTo>
                  <a:cubicBezTo>
                    <a:pt x="688" y="200"/>
                    <a:pt x="695" y="199"/>
                    <a:pt x="702" y="197"/>
                  </a:cubicBezTo>
                  <a:cubicBezTo>
                    <a:pt x="738" y="190"/>
                    <a:pt x="773" y="184"/>
                    <a:pt x="808" y="177"/>
                  </a:cubicBezTo>
                  <a:cubicBezTo>
                    <a:pt x="836" y="171"/>
                    <a:pt x="864" y="166"/>
                    <a:pt x="891" y="161"/>
                  </a:cubicBezTo>
                  <a:cubicBezTo>
                    <a:pt x="921" y="155"/>
                    <a:pt x="952" y="151"/>
                    <a:pt x="982" y="146"/>
                  </a:cubicBezTo>
                  <a:cubicBezTo>
                    <a:pt x="997" y="143"/>
                    <a:pt x="1011" y="140"/>
                    <a:pt x="1026" y="138"/>
                  </a:cubicBezTo>
                  <a:cubicBezTo>
                    <a:pt x="1073" y="131"/>
                    <a:pt x="1119" y="123"/>
                    <a:pt x="1166" y="118"/>
                  </a:cubicBezTo>
                  <a:cubicBezTo>
                    <a:pt x="1212" y="112"/>
                    <a:pt x="1258" y="109"/>
                    <a:pt x="1303" y="104"/>
                  </a:cubicBezTo>
                  <a:cubicBezTo>
                    <a:pt x="1324" y="102"/>
                    <a:pt x="1345" y="99"/>
                    <a:pt x="1367" y="97"/>
                  </a:cubicBezTo>
                  <a:cubicBezTo>
                    <a:pt x="1396" y="95"/>
                    <a:pt x="1398" y="49"/>
                    <a:pt x="1378" y="3"/>
                  </a:cubicBezTo>
                  <a:cubicBezTo>
                    <a:pt x="1374" y="2"/>
                    <a:pt x="1369" y="0"/>
                    <a:pt x="1365" y="0"/>
                  </a:cubicBezTo>
                  <a:cubicBezTo>
                    <a:pt x="1306" y="7"/>
                    <a:pt x="1247" y="15"/>
                    <a:pt x="1188" y="23"/>
                  </a:cubicBezTo>
                  <a:cubicBezTo>
                    <a:pt x="1148" y="28"/>
                    <a:pt x="1108" y="34"/>
                    <a:pt x="1069" y="40"/>
                  </a:cubicBezTo>
                  <a:cubicBezTo>
                    <a:pt x="1037" y="45"/>
                    <a:pt x="1005" y="50"/>
                    <a:pt x="973" y="56"/>
                  </a:cubicBezTo>
                  <a:cubicBezTo>
                    <a:pt x="946" y="61"/>
                    <a:pt x="919" y="67"/>
                    <a:pt x="892" y="72"/>
                  </a:cubicBezTo>
                  <a:cubicBezTo>
                    <a:pt x="868" y="77"/>
                    <a:pt x="842" y="81"/>
                    <a:pt x="818" y="86"/>
                  </a:cubicBezTo>
                  <a:cubicBezTo>
                    <a:pt x="778" y="94"/>
                    <a:pt x="739" y="102"/>
                    <a:pt x="699" y="110"/>
                  </a:cubicBezTo>
                  <a:cubicBezTo>
                    <a:pt x="660" y="118"/>
                    <a:pt x="621" y="124"/>
                    <a:pt x="582" y="132"/>
                  </a:cubicBezTo>
                  <a:cubicBezTo>
                    <a:pt x="560" y="137"/>
                    <a:pt x="538" y="143"/>
                    <a:pt x="517" y="148"/>
                  </a:cubicBezTo>
                  <a:cubicBezTo>
                    <a:pt x="504" y="151"/>
                    <a:pt x="490" y="154"/>
                    <a:pt x="477" y="157"/>
                  </a:cubicBezTo>
                  <a:cubicBezTo>
                    <a:pt x="447" y="163"/>
                    <a:pt x="417" y="169"/>
                    <a:pt x="388" y="176"/>
                  </a:cubicBezTo>
                  <a:cubicBezTo>
                    <a:pt x="369" y="181"/>
                    <a:pt x="350" y="187"/>
                    <a:pt x="331" y="192"/>
                  </a:cubicBezTo>
                  <a:cubicBezTo>
                    <a:pt x="297" y="201"/>
                    <a:pt x="263" y="211"/>
                    <a:pt x="228" y="219"/>
                  </a:cubicBezTo>
                  <a:cubicBezTo>
                    <a:pt x="202" y="226"/>
                    <a:pt x="175" y="231"/>
                    <a:pt x="149" y="238"/>
                  </a:cubicBezTo>
                  <a:cubicBezTo>
                    <a:pt x="132" y="243"/>
                    <a:pt x="116" y="250"/>
                    <a:pt x="98" y="254"/>
                  </a:cubicBezTo>
                  <a:cubicBezTo>
                    <a:pt x="74" y="259"/>
                    <a:pt x="50" y="264"/>
                    <a:pt x="25" y="267"/>
                  </a:cubicBezTo>
                  <a:cubicBezTo>
                    <a:pt x="16" y="269"/>
                    <a:pt x="12" y="275"/>
                    <a:pt x="8" y="284"/>
                  </a:cubicBezTo>
                  <a:cubicBezTo>
                    <a:pt x="0" y="300"/>
                    <a:pt x="6" y="320"/>
                    <a:pt x="12" y="341"/>
                  </a:cubicBezTo>
                  <a:cubicBezTo>
                    <a:pt x="20" y="370"/>
                    <a:pt x="41" y="385"/>
                    <a:pt x="52" y="380"/>
                  </a:cubicBezTo>
                  <a:cubicBezTo>
                    <a:pt x="60" y="376"/>
                    <a:pt x="69" y="373"/>
                    <a:pt x="77" y="370"/>
                  </a:cubicBezTo>
                  <a:cubicBezTo>
                    <a:pt x="89" y="367"/>
                    <a:pt x="101" y="364"/>
                    <a:pt x="113" y="361"/>
                  </a:cubicBezTo>
                  <a:cubicBezTo>
                    <a:pt x="126" y="358"/>
                    <a:pt x="138" y="354"/>
                    <a:pt x="152" y="354"/>
                  </a:cubicBezTo>
                  <a:cubicBezTo>
                    <a:pt x="212" y="354"/>
                    <a:pt x="266" y="335"/>
                    <a:pt x="324" y="330"/>
                  </a:cubicBezTo>
                  <a:cubicBezTo>
                    <a:pt x="338" y="328"/>
                    <a:pt x="351" y="325"/>
                    <a:pt x="365" y="324"/>
                  </a:cubicBezTo>
                  <a:cubicBezTo>
                    <a:pt x="381" y="323"/>
                    <a:pt x="399" y="324"/>
                    <a:pt x="415" y="323"/>
                  </a:cubicBezTo>
                  <a:cubicBezTo>
                    <a:pt x="420" y="323"/>
                    <a:pt x="424" y="322"/>
                    <a:pt x="428" y="321"/>
                  </a:cubicBezTo>
                  <a:cubicBezTo>
                    <a:pt x="438" y="317"/>
                    <a:pt x="449" y="314"/>
                    <a:pt x="462" y="319"/>
                  </a:cubicBezTo>
                  <a:cubicBezTo>
                    <a:pt x="465" y="320"/>
                    <a:pt x="467" y="319"/>
                    <a:pt x="470" y="318"/>
                  </a:cubicBezTo>
                  <a:cubicBezTo>
                    <a:pt x="491" y="311"/>
                    <a:pt x="515" y="309"/>
                    <a:pt x="540" y="313"/>
                  </a:cubicBezTo>
                  <a:cubicBezTo>
                    <a:pt x="551" y="315"/>
                    <a:pt x="561" y="311"/>
                    <a:pt x="572" y="310"/>
                  </a:cubicBezTo>
                  <a:cubicBezTo>
                    <a:pt x="584" y="308"/>
                    <a:pt x="597" y="307"/>
                    <a:pt x="609" y="306"/>
                  </a:cubicBezTo>
                  <a:cubicBezTo>
                    <a:pt x="615" y="305"/>
                    <a:pt x="621" y="303"/>
                    <a:pt x="628" y="303"/>
                  </a:cubicBezTo>
                  <a:cubicBezTo>
                    <a:pt x="632" y="302"/>
                    <a:pt x="636" y="304"/>
                    <a:pt x="640" y="304"/>
                  </a:cubicBezTo>
                  <a:cubicBezTo>
                    <a:pt x="642" y="304"/>
                    <a:pt x="645" y="304"/>
                    <a:pt x="647" y="304"/>
                  </a:cubicBezTo>
                  <a:cubicBezTo>
                    <a:pt x="680" y="303"/>
                    <a:pt x="712" y="302"/>
                    <a:pt x="744" y="300"/>
                  </a:cubicBezTo>
                  <a:cubicBezTo>
                    <a:pt x="761" y="298"/>
                    <a:pt x="777" y="294"/>
                    <a:pt x="794" y="293"/>
                  </a:cubicBezTo>
                  <a:cubicBezTo>
                    <a:pt x="812" y="292"/>
                    <a:pt x="832" y="293"/>
                    <a:pt x="851" y="292"/>
                  </a:cubicBezTo>
                  <a:cubicBezTo>
                    <a:pt x="876" y="292"/>
                    <a:pt x="901" y="290"/>
                    <a:pt x="926" y="289"/>
                  </a:cubicBezTo>
                  <a:cubicBezTo>
                    <a:pt x="941" y="289"/>
                    <a:pt x="956" y="289"/>
                    <a:pt x="971" y="288"/>
                  </a:cubicBezTo>
                  <a:cubicBezTo>
                    <a:pt x="998" y="287"/>
                    <a:pt x="1024" y="286"/>
                    <a:pt x="1051" y="285"/>
                  </a:cubicBezTo>
                  <a:cubicBezTo>
                    <a:pt x="1087" y="285"/>
                    <a:pt x="1124" y="285"/>
                    <a:pt x="1160" y="284"/>
                  </a:cubicBezTo>
                  <a:cubicBezTo>
                    <a:pt x="1196" y="284"/>
                    <a:pt x="1233" y="283"/>
                    <a:pt x="1269" y="282"/>
                  </a:cubicBezTo>
                  <a:cubicBezTo>
                    <a:pt x="1273" y="282"/>
                    <a:pt x="1278" y="283"/>
                    <a:pt x="1282" y="283"/>
                  </a:cubicBezTo>
                  <a:cubicBezTo>
                    <a:pt x="1283" y="284"/>
                    <a:pt x="1283" y="286"/>
                    <a:pt x="1284" y="287"/>
                  </a:cubicBezTo>
                  <a:cubicBezTo>
                    <a:pt x="1282" y="289"/>
                    <a:pt x="1281" y="292"/>
                    <a:pt x="1279" y="292"/>
                  </a:cubicBezTo>
                  <a:cubicBezTo>
                    <a:pt x="1212" y="306"/>
                    <a:pt x="1145" y="319"/>
                    <a:pt x="1079" y="332"/>
                  </a:cubicBezTo>
                  <a:cubicBezTo>
                    <a:pt x="1054" y="337"/>
                    <a:pt x="1030" y="343"/>
                    <a:pt x="1006" y="349"/>
                  </a:cubicBezTo>
                  <a:cubicBezTo>
                    <a:pt x="1005" y="349"/>
                    <a:pt x="1003" y="349"/>
                    <a:pt x="1003" y="351"/>
                  </a:cubicBezTo>
                  <a:cubicBezTo>
                    <a:pt x="999" y="368"/>
                    <a:pt x="985" y="361"/>
                    <a:pt x="975" y="361"/>
                  </a:cubicBezTo>
                  <a:cubicBezTo>
                    <a:pt x="956" y="362"/>
                    <a:pt x="938" y="365"/>
                    <a:pt x="923" y="375"/>
                  </a:cubicBezTo>
                  <a:cubicBezTo>
                    <a:pt x="918" y="379"/>
                    <a:pt x="910" y="377"/>
                    <a:pt x="904" y="379"/>
                  </a:cubicBezTo>
                  <a:cubicBezTo>
                    <a:pt x="889" y="386"/>
                    <a:pt x="869" y="378"/>
                    <a:pt x="856" y="392"/>
                  </a:cubicBezTo>
                  <a:cubicBezTo>
                    <a:pt x="846" y="403"/>
                    <a:pt x="828" y="399"/>
                    <a:pt x="815" y="404"/>
                  </a:cubicBezTo>
                  <a:cubicBezTo>
                    <a:pt x="803" y="409"/>
                    <a:pt x="788" y="401"/>
                    <a:pt x="778" y="407"/>
                  </a:cubicBezTo>
                  <a:cubicBezTo>
                    <a:pt x="776" y="409"/>
                    <a:pt x="772" y="408"/>
                    <a:pt x="771" y="410"/>
                  </a:cubicBezTo>
                  <a:cubicBezTo>
                    <a:pt x="765" y="426"/>
                    <a:pt x="749" y="416"/>
                    <a:pt x="739" y="420"/>
                  </a:cubicBezTo>
                  <a:cubicBezTo>
                    <a:pt x="721" y="427"/>
                    <a:pt x="699" y="424"/>
                    <a:pt x="683" y="437"/>
                  </a:cubicBezTo>
                  <a:cubicBezTo>
                    <a:pt x="679" y="441"/>
                    <a:pt x="673" y="446"/>
                    <a:pt x="664" y="441"/>
                  </a:cubicBezTo>
                  <a:cubicBezTo>
                    <a:pt x="662" y="439"/>
                    <a:pt x="660" y="441"/>
                    <a:pt x="658" y="442"/>
                  </a:cubicBezTo>
                  <a:cubicBezTo>
                    <a:pt x="647" y="445"/>
                    <a:pt x="636" y="447"/>
                    <a:pt x="626" y="450"/>
                  </a:cubicBezTo>
                  <a:cubicBezTo>
                    <a:pt x="609" y="455"/>
                    <a:pt x="593" y="461"/>
                    <a:pt x="576" y="466"/>
                  </a:cubicBezTo>
                  <a:cubicBezTo>
                    <a:pt x="556" y="471"/>
                    <a:pt x="536" y="477"/>
                    <a:pt x="515" y="482"/>
                  </a:cubicBezTo>
                  <a:cubicBezTo>
                    <a:pt x="511" y="483"/>
                    <a:pt x="507" y="484"/>
                    <a:pt x="504" y="485"/>
                  </a:cubicBezTo>
                  <a:cubicBezTo>
                    <a:pt x="476" y="499"/>
                    <a:pt x="444" y="504"/>
                    <a:pt x="414" y="513"/>
                  </a:cubicBezTo>
                  <a:cubicBezTo>
                    <a:pt x="386" y="521"/>
                    <a:pt x="359" y="531"/>
                    <a:pt x="331" y="540"/>
                  </a:cubicBezTo>
                  <a:cubicBezTo>
                    <a:pt x="306" y="548"/>
                    <a:pt x="281" y="555"/>
                    <a:pt x="256" y="562"/>
                  </a:cubicBezTo>
                  <a:cubicBezTo>
                    <a:pt x="225" y="570"/>
                    <a:pt x="195" y="579"/>
                    <a:pt x="163" y="584"/>
                  </a:cubicBezTo>
                  <a:cubicBezTo>
                    <a:pt x="147" y="586"/>
                    <a:pt x="145" y="604"/>
                    <a:pt x="142" y="622"/>
                  </a:cubicBezTo>
                  <a:cubicBezTo>
                    <a:pt x="142" y="623"/>
                    <a:pt x="141" y="623"/>
                    <a:pt x="142" y="624"/>
                  </a:cubicBezTo>
                  <a:cubicBezTo>
                    <a:pt x="149" y="641"/>
                    <a:pt x="155" y="658"/>
                    <a:pt x="163" y="674"/>
                  </a:cubicBezTo>
                  <a:cubicBezTo>
                    <a:pt x="168" y="685"/>
                    <a:pt x="176" y="692"/>
                    <a:pt x="184" y="694"/>
                  </a:cubicBezTo>
                  <a:cubicBezTo>
                    <a:pt x="188" y="695"/>
                    <a:pt x="193" y="697"/>
                    <a:pt x="196" y="696"/>
                  </a:cubicBezTo>
                  <a:cubicBezTo>
                    <a:pt x="225" y="688"/>
                    <a:pt x="254" y="679"/>
                    <a:pt x="283" y="671"/>
                  </a:cubicBezTo>
                  <a:cubicBezTo>
                    <a:pt x="295" y="667"/>
                    <a:pt x="307" y="663"/>
                    <a:pt x="319" y="659"/>
                  </a:cubicBezTo>
                  <a:cubicBezTo>
                    <a:pt x="339" y="653"/>
                    <a:pt x="359" y="646"/>
                    <a:pt x="380" y="641"/>
                  </a:cubicBezTo>
                  <a:cubicBezTo>
                    <a:pt x="408" y="636"/>
                    <a:pt x="437" y="633"/>
                    <a:pt x="466" y="628"/>
                  </a:cubicBezTo>
                  <a:cubicBezTo>
                    <a:pt x="477" y="626"/>
                    <a:pt x="488" y="622"/>
                    <a:pt x="499" y="619"/>
                  </a:cubicBezTo>
                  <a:cubicBezTo>
                    <a:pt x="523" y="615"/>
                    <a:pt x="547" y="611"/>
                    <a:pt x="571" y="608"/>
                  </a:cubicBezTo>
                  <a:cubicBezTo>
                    <a:pt x="592" y="605"/>
                    <a:pt x="613" y="603"/>
                    <a:pt x="633" y="600"/>
                  </a:cubicBezTo>
                  <a:cubicBezTo>
                    <a:pt x="653" y="597"/>
                    <a:pt x="672" y="592"/>
                    <a:pt x="691" y="588"/>
                  </a:cubicBezTo>
                  <a:cubicBezTo>
                    <a:pt x="701" y="587"/>
                    <a:pt x="711" y="587"/>
                    <a:pt x="721" y="586"/>
                  </a:cubicBezTo>
                  <a:cubicBezTo>
                    <a:pt x="745" y="584"/>
                    <a:pt x="770" y="582"/>
                    <a:pt x="794" y="579"/>
                  </a:cubicBezTo>
                  <a:cubicBezTo>
                    <a:pt x="811" y="577"/>
                    <a:pt x="828" y="573"/>
                    <a:pt x="844" y="569"/>
                  </a:cubicBezTo>
                  <a:cubicBezTo>
                    <a:pt x="857" y="566"/>
                    <a:pt x="863" y="567"/>
                    <a:pt x="875" y="575"/>
                  </a:cubicBezTo>
                  <a:cubicBezTo>
                    <a:pt x="873" y="577"/>
                    <a:pt x="871" y="579"/>
                    <a:pt x="869" y="579"/>
                  </a:cubicBezTo>
                  <a:cubicBezTo>
                    <a:pt x="818" y="596"/>
                    <a:pt x="767" y="613"/>
                    <a:pt x="717" y="630"/>
                  </a:cubicBezTo>
                  <a:cubicBezTo>
                    <a:pt x="711" y="632"/>
                    <a:pt x="708" y="638"/>
                    <a:pt x="704" y="643"/>
                  </a:cubicBezTo>
                  <a:cubicBezTo>
                    <a:pt x="698" y="642"/>
                    <a:pt x="691" y="638"/>
                    <a:pt x="687" y="639"/>
                  </a:cubicBezTo>
                  <a:cubicBezTo>
                    <a:pt x="661" y="649"/>
                    <a:pt x="635" y="660"/>
                    <a:pt x="609" y="671"/>
                  </a:cubicBezTo>
                  <a:cubicBezTo>
                    <a:pt x="607" y="672"/>
                    <a:pt x="607" y="677"/>
                    <a:pt x="605" y="680"/>
                  </a:cubicBezTo>
                  <a:cubicBezTo>
                    <a:pt x="601" y="679"/>
                    <a:pt x="595" y="677"/>
                    <a:pt x="590" y="679"/>
                  </a:cubicBezTo>
                  <a:cubicBezTo>
                    <a:pt x="557" y="692"/>
                    <a:pt x="525" y="707"/>
                    <a:pt x="492" y="720"/>
                  </a:cubicBezTo>
                  <a:cubicBezTo>
                    <a:pt x="477" y="727"/>
                    <a:pt x="462" y="731"/>
                    <a:pt x="447" y="737"/>
                  </a:cubicBezTo>
                  <a:cubicBezTo>
                    <a:pt x="425" y="747"/>
                    <a:pt x="404" y="758"/>
                    <a:pt x="383" y="768"/>
                  </a:cubicBezTo>
                  <a:cubicBezTo>
                    <a:pt x="354" y="781"/>
                    <a:pt x="326" y="794"/>
                    <a:pt x="297" y="807"/>
                  </a:cubicBezTo>
                  <a:cubicBezTo>
                    <a:pt x="275" y="818"/>
                    <a:pt x="254" y="829"/>
                    <a:pt x="232" y="839"/>
                  </a:cubicBezTo>
                  <a:cubicBezTo>
                    <a:pt x="221" y="845"/>
                    <a:pt x="219" y="876"/>
                    <a:pt x="228" y="897"/>
                  </a:cubicBezTo>
                  <a:cubicBezTo>
                    <a:pt x="230" y="902"/>
                    <a:pt x="233" y="907"/>
                    <a:pt x="235" y="913"/>
                  </a:cubicBezTo>
                  <a:cubicBezTo>
                    <a:pt x="246" y="939"/>
                    <a:pt x="259" y="951"/>
                    <a:pt x="275" y="950"/>
                  </a:cubicBezTo>
                  <a:cubicBezTo>
                    <a:pt x="318" y="945"/>
                    <a:pt x="358" y="932"/>
                    <a:pt x="397" y="917"/>
                  </a:cubicBezTo>
                  <a:cubicBezTo>
                    <a:pt x="419" y="909"/>
                    <a:pt x="443" y="905"/>
                    <a:pt x="466" y="898"/>
                  </a:cubicBezTo>
                  <a:cubicBezTo>
                    <a:pt x="476" y="895"/>
                    <a:pt x="484" y="889"/>
                    <a:pt x="494" y="886"/>
                  </a:cubicBezTo>
                  <a:cubicBezTo>
                    <a:pt x="511" y="881"/>
                    <a:pt x="529" y="878"/>
                    <a:pt x="546" y="874"/>
                  </a:cubicBezTo>
                  <a:cubicBezTo>
                    <a:pt x="550" y="873"/>
                    <a:pt x="556" y="878"/>
                    <a:pt x="556" y="867"/>
                  </a:cubicBezTo>
                  <a:cubicBezTo>
                    <a:pt x="555" y="866"/>
                    <a:pt x="557" y="864"/>
                    <a:pt x="558" y="865"/>
                  </a:cubicBezTo>
                  <a:cubicBezTo>
                    <a:pt x="570" y="875"/>
                    <a:pt x="576" y="864"/>
                    <a:pt x="584" y="863"/>
                  </a:cubicBezTo>
                  <a:cubicBezTo>
                    <a:pt x="593" y="862"/>
                    <a:pt x="600" y="856"/>
                    <a:pt x="608" y="852"/>
                  </a:cubicBezTo>
                  <a:cubicBezTo>
                    <a:pt x="612" y="850"/>
                    <a:pt x="616" y="848"/>
                    <a:pt x="620" y="848"/>
                  </a:cubicBezTo>
                  <a:cubicBezTo>
                    <a:pt x="637" y="846"/>
                    <a:pt x="651" y="836"/>
                    <a:pt x="670" y="839"/>
                  </a:cubicBezTo>
                  <a:cubicBezTo>
                    <a:pt x="676" y="821"/>
                    <a:pt x="696" y="836"/>
                    <a:pt x="705" y="825"/>
                  </a:cubicBezTo>
                  <a:cubicBezTo>
                    <a:pt x="709" y="821"/>
                    <a:pt x="716" y="821"/>
                    <a:pt x="722" y="822"/>
                  </a:cubicBezTo>
                  <a:cubicBezTo>
                    <a:pt x="727" y="823"/>
                    <a:pt x="729" y="813"/>
                    <a:pt x="737" y="823"/>
                  </a:cubicBezTo>
                  <a:cubicBezTo>
                    <a:pt x="738" y="824"/>
                    <a:pt x="742" y="822"/>
                    <a:pt x="743" y="820"/>
                  </a:cubicBezTo>
                  <a:cubicBezTo>
                    <a:pt x="757" y="808"/>
                    <a:pt x="775" y="803"/>
                    <a:pt x="793" y="801"/>
                  </a:cubicBezTo>
                  <a:cubicBezTo>
                    <a:pt x="799" y="800"/>
                    <a:pt x="806" y="797"/>
                    <a:pt x="812" y="796"/>
                  </a:cubicBezTo>
                  <a:cubicBezTo>
                    <a:pt x="819" y="794"/>
                    <a:pt x="824" y="787"/>
                    <a:pt x="834" y="793"/>
                  </a:cubicBezTo>
                  <a:cubicBezTo>
                    <a:pt x="836" y="794"/>
                    <a:pt x="837" y="792"/>
                    <a:pt x="839" y="790"/>
                  </a:cubicBezTo>
                  <a:cubicBezTo>
                    <a:pt x="841" y="789"/>
                    <a:pt x="843" y="786"/>
                    <a:pt x="846" y="787"/>
                  </a:cubicBezTo>
                  <a:cubicBezTo>
                    <a:pt x="864" y="793"/>
                    <a:pt x="874" y="777"/>
                    <a:pt x="888" y="774"/>
                  </a:cubicBezTo>
                  <a:cubicBezTo>
                    <a:pt x="903" y="771"/>
                    <a:pt x="917" y="765"/>
                    <a:pt x="932" y="764"/>
                  </a:cubicBezTo>
                  <a:cubicBezTo>
                    <a:pt x="947" y="763"/>
                    <a:pt x="959" y="753"/>
                    <a:pt x="976" y="759"/>
                  </a:cubicBezTo>
                  <a:cubicBezTo>
                    <a:pt x="978" y="759"/>
                    <a:pt x="980" y="757"/>
                    <a:pt x="982" y="755"/>
                  </a:cubicBezTo>
                  <a:cubicBezTo>
                    <a:pt x="990" y="749"/>
                    <a:pt x="998" y="748"/>
                    <a:pt x="1010" y="758"/>
                  </a:cubicBezTo>
                  <a:cubicBezTo>
                    <a:pt x="1010" y="750"/>
                    <a:pt x="1009" y="743"/>
                    <a:pt x="1016" y="747"/>
                  </a:cubicBezTo>
                  <a:cubicBezTo>
                    <a:pt x="1019" y="749"/>
                    <a:pt x="1023" y="750"/>
                    <a:pt x="1025" y="748"/>
                  </a:cubicBezTo>
                  <a:cubicBezTo>
                    <a:pt x="1038" y="738"/>
                    <a:pt x="1056" y="739"/>
                    <a:pt x="1073" y="741"/>
                  </a:cubicBezTo>
                  <a:cubicBezTo>
                    <a:pt x="1078" y="741"/>
                    <a:pt x="1084" y="741"/>
                    <a:pt x="1088" y="738"/>
                  </a:cubicBezTo>
                  <a:cubicBezTo>
                    <a:pt x="1094" y="735"/>
                    <a:pt x="1099" y="727"/>
                    <a:pt x="1109" y="734"/>
                  </a:cubicBezTo>
                  <a:cubicBezTo>
                    <a:pt x="1112" y="736"/>
                    <a:pt x="1114" y="731"/>
                    <a:pt x="1117" y="731"/>
                  </a:cubicBezTo>
                  <a:cubicBezTo>
                    <a:pt x="1121" y="729"/>
                    <a:pt x="1126" y="728"/>
                    <a:pt x="1132" y="727"/>
                  </a:cubicBezTo>
                  <a:cubicBezTo>
                    <a:pt x="1132" y="741"/>
                    <a:pt x="1127" y="742"/>
                    <a:pt x="1122" y="744"/>
                  </a:cubicBezTo>
                  <a:cubicBezTo>
                    <a:pt x="1107" y="748"/>
                    <a:pt x="1092" y="751"/>
                    <a:pt x="1078" y="756"/>
                  </a:cubicBezTo>
                  <a:cubicBezTo>
                    <a:pt x="1049" y="766"/>
                    <a:pt x="1020" y="776"/>
                    <a:pt x="991" y="785"/>
                  </a:cubicBezTo>
                  <a:cubicBezTo>
                    <a:pt x="971" y="792"/>
                    <a:pt x="952" y="798"/>
                    <a:pt x="932" y="804"/>
                  </a:cubicBezTo>
                  <a:cubicBezTo>
                    <a:pt x="926" y="806"/>
                    <a:pt x="921" y="810"/>
                    <a:pt x="916" y="812"/>
                  </a:cubicBezTo>
                  <a:cubicBezTo>
                    <a:pt x="911" y="814"/>
                    <a:pt x="907" y="815"/>
                    <a:pt x="902" y="817"/>
                  </a:cubicBezTo>
                  <a:cubicBezTo>
                    <a:pt x="899" y="818"/>
                    <a:pt x="894" y="816"/>
                    <a:pt x="893" y="819"/>
                  </a:cubicBezTo>
                  <a:cubicBezTo>
                    <a:pt x="889" y="831"/>
                    <a:pt x="880" y="831"/>
                    <a:pt x="870" y="827"/>
                  </a:cubicBezTo>
                  <a:cubicBezTo>
                    <a:pt x="868" y="826"/>
                    <a:pt x="866" y="826"/>
                    <a:pt x="864" y="827"/>
                  </a:cubicBezTo>
                  <a:cubicBezTo>
                    <a:pt x="846" y="834"/>
                    <a:pt x="829" y="841"/>
                    <a:pt x="810" y="848"/>
                  </a:cubicBezTo>
                  <a:cubicBezTo>
                    <a:pt x="789" y="856"/>
                    <a:pt x="768" y="863"/>
                    <a:pt x="747" y="870"/>
                  </a:cubicBezTo>
                  <a:cubicBezTo>
                    <a:pt x="737" y="874"/>
                    <a:pt x="727" y="877"/>
                    <a:pt x="718" y="882"/>
                  </a:cubicBezTo>
                  <a:cubicBezTo>
                    <a:pt x="709" y="886"/>
                    <a:pt x="701" y="893"/>
                    <a:pt x="693" y="898"/>
                  </a:cubicBezTo>
                  <a:cubicBezTo>
                    <a:pt x="691" y="900"/>
                    <a:pt x="689" y="900"/>
                    <a:pt x="687" y="901"/>
                  </a:cubicBezTo>
                  <a:cubicBezTo>
                    <a:pt x="683" y="901"/>
                    <a:pt x="678" y="899"/>
                    <a:pt x="677" y="902"/>
                  </a:cubicBezTo>
                  <a:cubicBezTo>
                    <a:pt x="672" y="912"/>
                    <a:pt x="663" y="910"/>
                    <a:pt x="655" y="912"/>
                  </a:cubicBezTo>
                  <a:cubicBezTo>
                    <a:pt x="633" y="920"/>
                    <a:pt x="611" y="926"/>
                    <a:pt x="589" y="935"/>
                  </a:cubicBezTo>
                  <a:cubicBezTo>
                    <a:pt x="558" y="948"/>
                    <a:pt x="528" y="963"/>
                    <a:pt x="498" y="978"/>
                  </a:cubicBezTo>
                  <a:cubicBezTo>
                    <a:pt x="462" y="995"/>
                    <a:pt x="426" y="1012"/>
                    <a:pt x="390" y="1029"/>
                  </a:cubicBezTo>
                  <a:cubicBezTo>
                    <a:pt x="366" y="1041"/>
                    <a:pt x="342" y="1054"/>
                    <a:pt x="319" y="1067"/>
                  </a:cubicBezTo>
                  <a:cubicBezTo>
                    <a:pt x="311" y="1071"/>
                    <a:pt x="307" y="1080"/>
                    <a:pt x="299" y="1083"/>
                  </a:cubicBezTo>
                  <a:cubicBezTo>
                    <a:pt x="289" y="1086"/>
                    <a:pt x="282" y="1094"/>
                    <a:pt x="273" y="1100"/>
                  </a:cubicBezTo>
                  <a:cubicBezTo>
                    <a:pt x="274" y="1108"/>
                    <a:pt x="275" y="1118"/>
                    <a:pt x="276" y="1129"/>
                  </a:cubicBezTo>
                  <a:cubicBezTo>
                    <a:pt x="286" y="1134"/>
                    <a:pt x="297" y="1142"/>
                    <a:pt x="306" y="1140"/>
                  </a:cubicBezTo>
                  <a:cubicBezTo>
                    <a:pt x="307" y="1139"/>
                    <a:pt x="309" y="1139"/>
                    <a:pt x="311" y="1140"/>
                  </a:cubicBezTo>
                  <a:cubicBezTo>
                    <a:pt x="318" y="1144"/>
                    <a:pt x="326" y="1148"/>
                    <a:pt x="334" y="1153"/>
                  </a:cubicBezTo>
                  <a:cubicBezTo>
                    <a:pt x="334" y="1154"/>
                    <a:pt x="333" y="1156"/>
                    <a:pt x="333" y="1160"/>
                  </a:cubicBezTo>
                  <a:cubicBezTo>
                    <a:pt x="336" y="1160"/>
                    <a:pt x="338" y="1161"/>
                    <a:pt x="340" y="1160"/>
                  </a:cubicBezTo>
                  <a:cubicBezTo>
                    <a:pt x="382" y="1139"/>
                    <a:pt x="424" y="1119"/>
                    <a:pt x="466" y="1099"/>
                  </a:cubicBezTo>
                  <a:cubicBezTo>
                    <a:pt x="489" y="1087"/>
                    <a:pt x="512" y="1077"/>
                    <a:pt x="535" y="1066"/>
                  </a:cubicBezTo>
                  <a:cubicBezTo>
                    <a:pt x="537" y="1065"/>
                    <a:pt x="540" y="1066"/>
                    <a:pt x="541" y="1065"/>
                  </a:cubicBezTo>
                  <a:cubicBezTo>
                    <a:pt x="550" y="1061"/>
                    <a:pt x="558" y="1056"/>
                    <a:pt x="566" y="1052"/>
                  </a:cubicBezTo>
                  <a:cubicBezTo>
                    <a:pt x="572" y="1049"/>
                    <a:pt x="578" y="1047"/>
                    <a:pt x="584" y="1044"/>
                  </a:cubicBezTo>
                  <a:cubicBezTo>
                    <a:pt x="588" y="1042"/>
                    <a:pt x="593" y="1041"/>
                    <a:pt x="597" y="1039"/>
                  </a:cubicBezTo>
                  <a:cubicBezTo>
                    <a:pt x="625" y="1028"/>
                    <a:pt x="652" y="1017"/>
                    <a:pt x="680" y="1005"/>
                  </a:cubicBezTo>
                  <a:cubicBezTo>
                    <a:pt x="695" y="999"/>
                    <a:pt x="711" y="995"/>
                    <a:pt x="727" y="989"/>
                  </a:cubicBezTo>
                  <a:cubicBezTo>
                    <a:pt x="741" y="983"/>
                    <a:pt x="755" y="975"/>
                    <a:pt x="769" y="969"/>
                  </a:cubicBezTo>
                  <a:cubicBezTo>
                    <a:pt x="786" y="963"/>
                    <a:pt x="804" y="957"/>
                    <a:pt x="822" y="951"/>
                  </a:cubicBezTo>
                  <a:cubicBezTo>
                    <a:pt x="828" y="949"/>
                    <a:pt x="835" y="947"/>
                    <a:pt x="841" y="943"/>
                  </a:cubicBezTo>
                  <a:cubicBezTo>
                    <a:pt x="859" y="931"/>
                    <a:pt x="883" y="933"/>
                    <a:pt x="899" y="917"/>
                  </a:cubicBezTo>
                  <a:cubicBezTo>
                    <a:pt x="901" y="914"/>
                    <a:pt x="906" y="915"/>
                    <a:pt x="910" y="914"/>
                  </a:cubicBezTo>
                  <a:cubicBezTo>
                    <a:pt x="926" y="910"/>
                    <a:pt x="943" y="907"/>
                    <a:pt x="960" y="903"/>
                  </a:cubicBezTo>
                  <a:cubicBezTo>
                    <a:pt x="962" y="903"/>
                    <a:pt x="965" y="903"/>
                    <a:pt x="965" y="901"/>
                  </a:cubicBezTo>
                  <a:cubicBezTo>
                    <a:pt x="972" y="885"/>
                    <a:pt x="988" y="892"/>
                    <a:pt x="1000" y="889"/>
                  </a:cubicBezTo>
                  <a:cubicBezTo>
                    <a:pt x="1012" y="886"/>
                    <a:pt x="1024" y="883"/>
                    <a:pt x="1036" y="880"/>
                  </a:cubicBezTo>
                  <a:cubicBezTo>
                    <a:pt x="1038" y="880"/>
                    <a:pt x="1040" y="880"/>
                    <a:pt x="1042" y="878"/>
                  </a:cubicBezTo>
                  <a:cubicBezTo>
                    <a:pt x="1053" y="858"/>
                    <a:pt x="1073" y="859"/>
                    <a:pt x="1091" y="854"/>
                  </a:cubicBezTo>
                  <a:cubicBezTo>
                    <a:pt x="1096" y="853"/>
                    <a:pt x="1099" y="850"/>
                    <a:pt x="1104" y="849"/>
                  </a:cubicBezTo>
                  <a:cubicBezTo>
                    <a:pt x="1110" y="847"/>
                    <a:pt x="1117" y="847"/>
                    <a:pt x="1124" y="846"/>
                  </a:cubicBezTo>
                  <a:cubicBezTo>
                    <a:pt x="1135" y="845"/>
                    <a:pt x="1148" y="848"/>
                    <a:pt x="1154" y="836"/>
                  </a:cubicBezTo>
                  <a:cubicBezTo>
                    <a:pt x="1156" y="833"/>
                    <a:pt x="1159" y="831"/>
                    <a:pt x="1162" y="831"/>
                  </a:cubicBezTo>
                  <a:cubicBezTo>
                    <a:pt x="1177" y="833"/>
                    <a:pt x="1188" y="825"/>
                    <a:pt x="1200" y="819"/>
                  </a:cubicBezTo>
                  <a:cubicBezTo>
                    <a:pt x="1202" y="818"/>
                    <a:pt x="1205" y="819"/>
                    <a:pt x="1208" y="818"/>
                  </a:cubicBezTo>
                  <a:cubicBezTo>
                    <a:pt x="1223" y="815"/>
                    <a:pt x="1238" y="811"/>
                    <a:pt x="1252" y="807"/>
                  </a:cubicBezTo>
                  <a:cubicBezTo>
                    <a:pt x="1260" y="805"/>
                    <a:pt x="1268" y="805"/>
                    <a:pt x="1275" y="802"/>
                  </a:cubicBezTo>
                  <a:cubicBezTo>
                    <a:pt x="1291" y="798"/>
                    <a:pt x="1307" y="793"/>
                    <a:pt x="1322" y="786"/>
                  </a:cubicBezTo>
                  <a:cubicBezTo>
                    <a:pt x="1341" y="778"/>
                    <a:pt x="1360" y="768"/>
                    <a:pt x="1379" y="758"/>
                  </a:cubicBezTo>
                  <a:cubicBezTo>
                    <a:pt x="1383" y="756"/>
                    <a:pt x="1387" y="752"/>
                    <a:pt x="1390" y="747"/>
                  </a:cubicBezTo>
                  <a:cubicBezTo>
                    <a:pt x="1397" y="735"/>
                    <a:pt x="1399" y="718"/>
                    <a:pt x="1389" y="695"/>
                  </a:cubicBezTo>
                  <a:cubicBezTo>
                    <a:pt x="1383" y="682"/>
                    <a:pt x="1378" y="668"/>
                    <a:pt x="1373" y="655"/>
                  </a:cubicBezTo>
                  <a:cubicBezTo>
                    <a:pt x="1363" y="629"/>
                    <a:pt x="1357" y="622"/>
                    <a:pt x="1341" y="619"/>
                  </a:cubicBezTo>
                  <a:cubicBezTo>
                    <a:pt x="1325" y="617"/>
                    <a:pt x="1309" y="616"/>
                    <a:pt x="1293" y="617"/>
                  </a:cubicBezTo>
                  <a:cubicBezTo>
                    <a:pt x="1265" y="618"/>
                    <a:pt x="1238" y="619"/>
                    <a:pt x="1210" y="622"/>
                  </a:cubicBezTo>
                  <a:cubicBezTo>
                    <a:pt x="1182" y="624"/>
                    <a:pt x="1154" y="628"/>
                    <a:pt x="1126" y="632"/>
                  </a:cubicBezTo>
                  <a:cubicBezTo>
                    <a:pt x="1098" y="637"/>
                    <a:pt x="1071" y="642"/>
                    <a:pt x="1043" y="648"/>
                  </a:cubicBezTo>
                  <a:cubicBezTo>
                    <a:pt x="1039" y="649"/>
                    <a:pt x="1035" y="652"/>
                    <a:pt x="1031" y="652"/>
                  </a:cubicBezTo>
                  <a:cubicBezTo>
                    <a:pt x="1025" y="653"/>
                    <a:pt x="1020" y="657"/>
                    <a:pt x="1013" y="655"/>
                  </a:cubicBezTo>
                  <a:cubicBezTo>
                    <a:pt x="1004" y="652"/>
                    <a:pt x="996" y="657"/>
                    <a:pt x="988" y="658"/>
                  </a:cubicBezTo>
                  <a:cubicBezTo>
                    <a:pt x="981" y="658"/>
                    <a:pt x="974" y="659"/>
                    <a:pt x="968" y="659"/>
                  </a:cubicBezTo>
                  <a:cubicBezTo>
                    <a:pt x="967" y="657"/>
                    <a:pt x="966" y="655"/>
                    <a:pt x="965" y="653"/>
                  </a:cubicBezTo>
                  <a:close/>
                  <a:moveTo>
                    <a:pt x="896" y="569"/>
                  </a:moveTo>
                  <a:cubicBezTo>
                    <a:pt x="891" y="570"/>
                    <a:pt x="888" y="580"/>
                    <a:pt x="876" y="571"/>
                  </a:cubicBezTo>
                  <a:cubicBezTo>
                    <a:pt x="882" y="564"/>
                    <a:pt x="890" y="568"/>
                    <a:pt x="896" y="569"/>
                  </a:cubicBezTo>
                  <a:close/>
                  <a:moveTo>
                    <a:pt x="943" y="668"/>
                  </a:moveTo>
                  <a:cubicBezTo>
                    <a:pt x="942" y="667"/>
                    <a:pt x="941" y="666"/>
                    <a:pt x="941" y="664"/>
                  </a:cubicBezTo>
                  <a:cubicBezTo>
                    <a:pt x="945" y="663"/>
                    <a:pt x="949" y="661"/>
                    <a:pt x="953" y="659"/>
                  </a:cubicBezTo>
                  <a:cubicBezTo>
                    <a:pt x="954" y="661"/>
                    <a:pt x="954" y="662"/>
                    <a:pt x="955" y="663"/>
                  </a:cubicBezTo>
                  <a:cubicBezTo>
                    <a:pt x="951" y="665"/>
                    <a:pt x="947" y="667"/>
                    <a:pt x="943" y="668"/>
                  </a:cubicBezTo>
                  <a:close/>
                </a:path>
              </a:pathLst>
            </a:custGeom>
            <a:solidFill>
              <a:srgbClr val="FFFD3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85BED75A-7BBA-433C-897E-9DA5C81558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0122" y="2921041"/>
              <a:ext cx="439465" cy="499545"/>
            </a:xfrm>
            <a:custGeom>
              <a:avLst/>
              <a:gdLst>
                <a:gd name="T0" fmla="*/ 1681 w 1741"/>
                <a:gd name="T1" fmla="*/ 842 h 1981"/>
                <a:gd name="T2" fmla="*/ 1311 w 1741"/>
                <a:gd name="T3" fmla="*/ 408 h 1981"/>
                <a:gd name="T4" fmla="*/ 1003 w 1741"/>
                <a:gd name="T5" fmla="*/ 315 h 1981"/>
                <a:gd name="T6" fmla="*/ 1036 w 1741"/>
                <a:gd name="T7" fmla="*/ 290 h 1981"/>
                <a:gd name="T8" fmla="*/ 1042 w 1741"/>
                <a:gd name="T9" fmla="*/ 273 h 1981"/>
                <a:gd name="T10" fmla="*/ 1006 w 1741"/>
                <a:gd name="T11" fmla="*/ 172 h 1981"/>
                <a:gd name="T12" fmla="*/ 737 w 1741"/>
                <a:gd name="T13" fmla="*/ 6 h 1981"/>
                <a:gd name="T14" fmla="*/ 542 w 1741"/>
                <a:gd name="T15" fmla="*/ 87 h 1981"/>
                <a:gd name="T16" fmla="*/ 259 w 1741"/>
                <a:gd name="T17" fmla="*/ 340 h 1981"/>
                <a:gd name="T18" fmla="*/ 199 w 1741"/>
                <a:gd name="T19" fmla="*/ 395 h 1981"/>
                <a:gd name="T20" fmla="*/ 81 w 1741"/>
                <a:gd name="T21" fmla="*/ 543 h 1981"/>
                <a:gd name="T22" fmla="*/ 126 w 1741"/>
                <a:gd name="T23" fmla="*/ 553 h 1981"/>
                <a:gd name="T24" fmla="*/ 48 w 1741"/>
                <a:gd name="T25" fmla="*/ 750 h 1981"/>
                <a:gd name="T26" fmla="*/ 53 w 1741"/>
                <a:gd name="T27" fmla="*/ 1381 h 1981"/>
                <a:gd name="T28" fmla="*/ 652 w 1741"/>
                <a:gd name="T29" fmla="*/ 1943 h 1981"/>
                <a:gd name="T30" fmla="*/ 932 w 1741"/>
                <a:gd name="T31" fmla="*/ 1980 h 1981"/>
                <a:gd name="T32" fmla="*/ 1106 w 1741"/>
                <a:gd name="T33" fmla="*/ 1954 h 1981"/>
                <a:gd name="T34" fmla="*/ 1507 w 1741"/>
                <a:gd name="T35" fmla="*/ 1698 h 1981"/>
                <a:gd name="T36" fmla="*/ 1719 w 1741"/>
                <a:gd name="T37" fmla="*/ 1284 h 1981"/>
                <a:gd name="T38" fmla="*/ 453 w 1741"/>
                <a:gd name="T39" fmla="*/ 306 h 1981"/>
                <a:gd name="T40" fmla="*/ 723 w 1741"/>
                <a:gd name="T41" fmla="*/ 131 h 1981"/>
                <a:gd name="T42" fmla="*/ 831 w 1741"/>
                <a:gd name="T43" fmla="*/ 142 h 1981"/>
                <a:gd name="T44" fmla="*/ 911 w 1741"/>
                <a:gd name="T45" fmla="*/ 246 h 1981"/>
                <a:gd name="T46" fmla="*/ 944 w 1741"/>
                <a:gd name="T47" fmla="*/ 307 h 1981"/>
                <a:gd name="T48" fmla="*/ 786 w 1741"/>
                <a:gd name="T49" fmla="*/ 292 h 1981"/>
                <a:gd name="T50" fmla="*/ 598 w 1741"/>
                <a:gd name="T51" fmla="*/ 298 h 1981"/>
                <a:gd name="T52" fmla="*/ 448 w 1741"/>
                <a:gd name="T53" fmla="*/ 312 h 1981"/>
                <a:gd name="T54" fmla="*/ 1582 w 1741"/>
                <a:gd name="T55" fmla="*/ 1331 h 1981"/>
                <a:gd name="T56" fmla="*/ 1286 w 1741"/>
                <a:gd name="T57" fmla="*/ 1738 h 1981"/>
                <a:gd name="T58" fmla="*/ 798 w 1741"/>
                <a:gd name="T59" fmla="*/ 1854 h 1981"/>
                <a:gd name="T60" fmla="*/ 220 w 1741"/>
                <a:gd name="T61" fmla="*/ 1484 h 1981"/>
                <a:gd name="T62" fmla="*/ 168 w 1741"/>
                <a:gd name="T63" fmla="*/ 835 h 1981"/>
                <a:gd name="T64" fmla="*/ 372 w 1741"/>
                <a:gd name="T65" fmla="*/ 436 h 1981"/>
                <a:gd name="T66" fmla="*/ 681 w 1741"/>
                <a:gd name="T67" fmla="*/ 391 h 1981"/>
                <a:gd name="T68" fmla="*/ 1399 w 1741"/>
                <a:gd name="T69" fmla="*/ 615 h 1981"/>
                <a:gd name="T70" fmla="*/ 1588 w 1741"/>
                <a:gd name="T71" fmla="*/ 981 h 1981"/>
                <a:gd name="T72" fmla="*/ 1582 w 1741"/>
                <a:gd name="T73" fmla="*/ 1331 h 1981"/>
                <a:gd name="T74" fmla="*/ 1244 w 1741"/>
                <a:gd name="T75" fmla="*/ 1058 h 1981"/>
                <a:gd name="T76" fmla="*/ 1219 w 1741"/>
                <a:gd name="T77" fmla="*/ 1061 h 1981"/>
                <a:gd name="T78" fmla="*/ 1191 w 1741"/>
                <a:gd name="T79" fmla="*/ 1160 h 1981"/>
                <a:gd name="T80" fmla="*/ 1146 w 1741"/>
                <a:gd name="T81" fmla="*/ 1310 h 1981"/>
                <a:gd name="T82" fmla="*/ 829 w 1741"/>
                <a:gd name="T83" fmla="*/ 1466 h 1981"/>
                <a:gd name="T84" fmla="*/ 591 w 1741"/>
                <a:gd name="T85" fmla="*/ 1356 h 1981"/>
                <a:gd name="T86" fmla="*/ 557 w 1741"/>
                <a:gd name="T87" fmla="*/ 1298 h 1981"/>
                <a:gd name="T88" fmla="*/ 538 w 1741"/>
                <a:gd name="T89" fmla="*/ 1288 h 1981"/>
                <a:gd name="T90" fmla="*/ 455 w 1741"/>
                <a:gd name="T91" fmla="*/ 1306 h 1981"/>
                <a:gd name="T92" fmla="*/ 582 w 1741"/>
                <a:gd name="T93" fmla="*/ 1542 h 1981"/>
                <a:gd name="T94" fmla="*/ 1011 w 1741"/>
                <a:gd name="T95" fmla="*/ 1578 h 1981"/>
                <a:gd name="T96" fmla="*/ 1334 w 1741"/>
                <a:gd name="T97" fmla="*/ 1184 h 1981"/>
                <a:gd name="T98" fmla="*/ 516 w 1741"/>
                <a:gd name="T99" fmla="*/ 1118 h 1981"/>
                <a:gd name="T100" fmla="*/ 586 w 1741"/>
                <a:gd name="T101" fmla="*/ 1029 h 1981"/>
                <a:gd name="T102" fmla="*/ 437 w 1741"/>
                <a:gd name="T103" fmla="*/ 992 h 1981"/>
                <a:gd name="T104" fmla="*/ 516 w 1741"/>
                <a:gd name="T105" fmla="*/ 1118 h 1981"/>
                <a:gd name="T106" fmla="*/ 893 w 1741"/>
                <a:gd name="T107" fmla="*/ 1009 h 1981"/>
                <a:gd name="T108" fmla="*/ 982 w 1741"/>
                <a:gd name="T109" fmla="*/ 1069 h 1981"/>
                <a:gd name="T110" fmla="*/ 1042 w 1741"/>
                <a:gd name="T111" fmla="*/ 978 h 1981"/>
                <a:gd name="T112" fmla="*/ 929 w 1741"/>
                <a:gd name="T113" fmla="*/ 916 h 1981"/>
                <a:gd name="T114" fmla="*/ 891 w 1741"/>
                <a:gd name="T115" fmla="*/ 998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41" h="1981">
                  <a:moveTo>
                    <a:pt x="1724" y="999"/>
                  </a:moveTo>
                  <a:cubicBezTo>
                    <a:pt x="1715" y="945"/>
                    <a:pt x="1700" y="892"/>
                    <a:pt x="1681" y="842"/>
                  </a:cubicBezTo>
                  <a:cubicBezTo>
                    <a:pt x="1653" y="767"/>
                    <a:pt x="1620" y="689"/>
                    <a:pt x="1571" y="622"/>
                  </a:cubicBezTo>
                  <a:cubicBezTo>
                    <a:pt x="1505" y="530"/>
                    <a:pt x="1417" y="459"/>
                    <a:pt x="1311" y="408"/>
                  </a:cubicBezTo>
                  <a:cubicBezTo>
                    <a:pt x="1205" y="356"/>
                    <a:pt x="1105" y="326"/>
                    <a:pt x="1007" y="315"/>
                  </a:cubicBezTo>
                  <a:cubicBezTo>
                    <a:pt x="1005" y="315"/>
                    <a:pt x="1004" y="315"/>
                    <a:pt x="1003" y="315"/>
                  </a:cubicBezTo>
                  <a:cubicBezTo>
                    <a:pt x="1011" y="312"/>
                    <a:pt x="1018" y="307"/>
                    <a:pt x="1024" y="304"/>
                  </a:cubicBezTo>
                  <a:cubicBezTo>
                    <a:pt x="1030" y="300"/>
                    <a:pt x="1034" y="295"/>
                    <a:pt x="1036" y="290"/>
                  </a:cubicBezTo>
                  <a:cubicBezTo>
                    <a:pt x="1037" y="289"/>
                    <a:pt x="1038" y="288"/>
                    <a:pt x="1039" y="286"/>
                  </a:cubicBezTo>
                  <a:cubicBezTo>
                    <a:pt x="1042" y="282"/>
                    <a:pt x="1043" y="277"/>
                    <a:pt x="1042" y="273"/>
                  </a:cubicBezTo>
                  <a:cubicBezTo>
                    <a:pt x="1037" y="246"/>
                    <a:pt x="1027" y="222"/>
                    <a:pt x="1017" y="198"/>
                  </a:cubicBezTo>
                  <a:cubicBezTo>
                    <a:pt x="1013" y="189"/>
                    <a:pt x="1010" y="181"/>
                    <a:pt x="1006" y="172"/>
                  </a:cubicBezTo>
                  <a:cubicBezTo>
                    <a:pt x="986" y="119"/>
                    <a:pt x="948" y="77"/>
                    <a:pt x="890" y="44"/>
                  </a:cubicBezTo>
                  <a:cubicBezTo>
                    <a:pt x="835" y="12"/>
                    <a:pt x="786" y="0"/>
                    <a:pt x="737" y="6"/>
                  </a:cubicBezTo>
                  <a:cubicBezTo>
                    <a:pt x="667" y="15"/>
                    <a:pt x="606" y="27"/>
                    <a:pt x="556" y="77"/>
                  </a:cubicBezTo>
                  <a:cubicBezTo>
                    <a:pt x="552" y="81"/>
                    <a:pt x="548" y="84"/>
                    <a:pt x="542" y="87"/>
                  </a:cubicBezTo>
                  <a:lnTo>
                    <a:pt x="536" y="91"/>
                  </a:lnTo>
                  <a:cubicBezTo>
                    <a:pt x="423" y="163"/>
                    <a:pt x="332" y="258"/>
                    <a:pt x="259" y="340"/>
                  </a:cubicBezTo>
                  <a:lnTo>
                    <a:pt x="252" y="349"/>
                  </a:lnTo>
                  <a:cubicBezTo>
                    <a:pt x="236" y="367"/>
                    <a:pt x="221" y="384"/>
                    <a:pt x="199" y="395"/>
                  </a:cubicBezTo>
                  <a:cubicBezTo>
                    <a:pt x="150" y="419"/>
                    <a:pt x="108" y="467"/>
                    <a:pt x="80" y="528"/>
                  </a:cubicBezTo>
                  <a:cubicBezTo>
                    <a:pt x="78" y="533"/>
                    <a:pt x="78" y="539"/>
                    <a:pt x="81" y="543"/>
                  </a:cubicBezTo>
                  <a:cubicBezTo>
                    <a:pt x="84" y="548"/>
                    <a:pt x="89" y="551"/>
                    <a:pt x="94" y="551"/>
                  </a:cubicBezTo>
                  <a:lnTo>
                    <a:pt x="126" y="553"/>
                  </a:lnTo>
                  <a:cubicBezTo>
                    <a:pt x="123" y="561"/>
                    <a:pt x="120" y="567"/>
                    <a:pt x="117" y="573"/>
                  </a:cubicBezTo>
                  <a:cubicBezTo>
                    <a:pt x="87" y="629"/>
                    <a:pt x="67" y="689"/>
                    <a:pt x="48" y="750"/>
                  </a:cubicBezTo>
                  <a:cubicBezTo>
                    <a:pt x="12" y="870"/>
                    <a:pt x="0" y="999"/>
                    <a:pt x="13" y="1145"/>
                  </a:cubicBezTo>
                  <a:cubicBezTo>
                    <a:pt x="20" y="1223"/>
                    <a:pt x="36" y="1301"/>
                    <a:pt x="53" y="1381"/>
                  </a:cubicBezTo>
                  <a:cubicBezTo>
                    <a:pt x="82" y="1513"/>
                    <a:pt x="151" y="1629"/>
                    <a:pt x="257" y="1725"/>
                  </a:cubicBezTo>
                  <a:cubicBezTo>
                    <a:pt x="367" y="1826"/>
                    <a:pt x="500" y="1899"/>
                    <a:pt x="652" y="1943"/>
                  </a:cubicBezTo>
                  <a:cubicBezTo>
                    <a:pt x="748" y="1972"/>
                    <a:pt x="843" y="1978"/>
                    <a:pt x="923" y="1980"/>
                  </a:cubicBezTo>
                  <a:cubicBezTo>
                    <a:pt x="926" y="1980"/>
                    <a:pt x="929" y="1980"/>
                    <a:pt x="932" y="1980"/>
                  </a:cubicBezTo>
                  <a:cubicBezTo>
                    <a:pt x="987" y="1980"/>
                    <a:pt x="1040" y="1968"/>
                    <a:pt x="1091" y="1957"/>
                  </a:cubicBezTo>
                  <a:lnTo>
                    <a:pt x="1106" y="1954"/>
                  </a:lnTo>
                  <a:cubicBezTo>
                    <a:pt x="1207" y="1932"/>
                    <a:pt x="1298" y="1887"/>
                    <a:pt x="1377" y="1819"/>
                  </a:cubicBezTo>
                  <a:cubicBezTo>
                    <a:pt x="1419" y="1782"/>
                    <a:pt x="1460" y="1744"/>
                    <a:pt x="1507" y="1698"/>
                  </a:cubicBezTo>
                  <a:cubicBezTo>
                    <a:pt x="1565" y="1645"/>
                    <a:pt x="1612" y="1578"/>
                    <a:pt x="1657" y="1490"/>
                  </a:cubicBezTo>
                  <a:cubicBezTo>
                    <a:pt x="1689" y="1428"/>
                    <a:pt x="1709" y="1359"/>
                    <a:pt x="1719" y="1284"/>
                  </a:cubicBezTo>
                  <a:cubicBezTo>
                    <a:pt x="1730" y="1193"/>
                    <a:pt x="1740" y="1096"/>
                    <a:pt x="1724" y="999"/>
                  </a:cubicBezTo>
                  <a:close/>
                  <a:moveTo>
                    <a:pt x="453" y="306"/>
                  </a:moveTo>
                  <a:cubicBezTo>
                    <a:pt x="505" y="253"/>
                    <a:pt x="561" y="210"/>
                    <a:pt x="620" y="178"/>
                  </a:cubicBezTo>
                  <a:cubicBezTo>
                    <a:pt x="654" y="159"/>
                    <a:pt x="691" y="144"/>
                    <a:pt x="723" y="131"/>
                  </a:cubicBezTo>
                  <a:cubicBezTo>
                    <a:pt x="737" y="126"/>
                    <a:pt x="751" y="123"/>
                    <a:pt x="765" y="123"/>
                  </a:cubicBezTo>
                  <a:cubicBezTo>
                    <a:pt x="786" y="123"/>
                    <a:pt x="808" y="129"/>
                    <a:pt x="831" y="142"/>
                  </a:cubicBezTo>
                  <a:cubicBezTo>
                    <a:pt x="862" y="159"/>
                    <a:pt x="885" y="183"/>
                    <a:pt x="898" y="213"/>
                  </a:cubicBezTo>
                  <a:cubicBezTo>
                    <a:pt x="903" y="224"/>
                    <a:pt x="907" y="235"/>
                    <a:pt x="911" y="246"/>
                  </a:cubicBezTo>
                  <a:cubicBezTo>
                    <a:pt x="914" y="254"/>
                    <a:pt x="917" y="261"/>
                    <a:pt x="920" y="269"/>
                  </a:cubicBezTo>
                  <a:cubicBezTo>
                    <a:pt x="925" y="281"/>
                    <a:pt x="932" y="296"/>
                    <a:pt x="944" y="307"/>
                  </a:cubicBezTo>
                  <a:cubicBezTo>
                    <a:pt x="942" y="307"/>
                    <a:pt x="941" y="307"/>
                    <a:pt x="940" y="307"/>
                  </a:cubicBezTo>
                  <a:cubicBezTo>
                    <a:pt x="890" y="300"/>
                    <a:pt x="838" y="293"/>
                    <a:pt x="786" y="292"/>
                  </a:cubicBezTo>
                  <a:cubicBezTo>
                    <a:pt x="770" y="292"/>
                    <a:pt x="755" y="292"/>
                    <a:pt x="739" y="291"/>
                  </a:cubicBezTo>
                  <a:cubicBezTo>
                    <a:pt x="693" y="290"/>
                    <a:pt x="646" y="288"/>
                    <a:pt x="598" y="298"/>
                  </a:cubicBezTo>
                  <a:cubicBezTo>
                    <a:pt x="551" y="293"/>
                    <a:pt x="505" y="301"/>
                    <a:pt x="461" y="309"/>
                  </a:cubicBezTo>
                  <a:cubicBezTo>
                    <a:pt x="457" y="310"/>
                    <a:pt x="452" y="311"/>
                    <a:pt x="448" y="312"/>
                  </a:cubicBezTo>
                  <a:cubicBezTo>
                    <a:pt x="450" y="310"/>
                    <a:pt x="451" y="308"/>
                    <a:pt x="453" y="306"/>
                  </a:cubicBezTo>
                  <a:close/>
                  <a:moveTo>
                    <a:pt x="1582" y="1331"/>
                  </a:moveTo>
                  <a:cubicBezTo>
                    <a:pt x="1568" y="1379"/>
                    <a:pt x="1553" y="1420"/>
                    <a:pt x="1533" y="1455"/>
                  </a:cubicBezTo>
                  <a:cubicBezTo>
                    <a:pt x="1478" y="1557"/>
                    <a:pt x="1397" y="1650"/>
                    <a:pt x="1286" y="1738"/>
                  </a:cubicBezTo>
                  <a:cubicBezTo>
                    <a:pt x="1205" y="1803"/>
                    <a:pt x="1110" y="1842"/>
                    <a:pt x="996" y="1857"/>
                  </a:cubicBezTo>
                  <a:cubicBezTo>
                    <a:pt x="936" y="1865"/>
                    <a:pt x="871" y="1864"/>
                    <a:pt x="798" y="1854"/>
                  </a:cubicBezTo>
                  <a:cubicBezTo>
                    <a:pt x="710" y="1841"/>
                    <a:pt x="625" y="1816"/>
                    <a:pt x="545" y="1778"/>
                  </a:cubicBezTo>
                  <a:cubicBezTo>
                    <a:pt x="392" y="1707"/>
                    <a:pt x="286" y="1612"/>
                    <a:pt x="220" y="1484"/>
                  </a:cubicBezTo>
                  <a:cubicBezTo>
                    <a:pt x="198" y="1441"/>
                    <a:pt x="182" y="1393"/>
                    <a:pt x="170" y="1337"/>
                  </a:cubicBezTo>
                  <a:cubicBezTo>
                    <a:pt x="133" y="1155"/>
                    <a:pt x="132" y="991"/>
                    <a:pt x="168" y="835"/>
                  </a:cubicBezTo>
                  <a:cubicBezTo>
                    <a:pt x="198" y="706"/>
                    <a:pt x="245" y="590"/>
                    <a:pt x="314" y="480"/>
                  </a:cubicBezTo>
                  <a:cubicBezTo>
                    <a:pt x="328" y="456"/>
                    <a:pt x="346" y="443"/>
                    <a:pt x="372" y="436"/>
                  </a:cubicBezTo>
                  <a:cubicBezTo>
                    <a:pt x="445" y="416"/>
                    <a:pt x="532" y="395"/>
                    <a:pt x="623" y="392"/>
                  </a:cubicBezTo>
                  <a:cubicBezTo>
                    <a:pt x="643" y="391"/>
                    <a:pt x="662" y="391"/>
                    <a:pt x="681" y="391"/>
                  </a:cubicBezTo>
                  <a:cubicBezTo>
                    <a:pt x="863" y="391"/>
                    <a:pt x="1023" y="420"/>
                    <a:pt x="1168" y="478"/>
                  </a:cubicBezTo>
                  <a:cubicBezTo>
                    <a:pt x="1248" y="511"/>
                    <a:pt x="1332" y="550"/>
                    <a:pt x="1399" y="615"/>
                  </a:cubicBezTo>
                  <a:cubicBezTo>
                    <a:pt x="1440" y="654"/>
                    <a:pt x="1468" y="689"/>
                    <a:pt x="1488" y="727"/>
                  </a:cubicBezTo>
                  <a:cubicBezTo>
                    <a:pt x="1529" y="803"/>
                    <a:pt x="1577" y="900"/>
                    <a:pt x="1588" y="981"/>
                  </a:cubicBezTo>
                  <a:lnTo>
                    <a:pt x="1588" y="981"/>
                  </a:lnTo>
                  <a:cubicBezTo>
                    <a:pt x="1612" y="1119"/>
                    <a:pt x="1610" y="1227"/>
                    <a:pt x="1582" y="1331"/>
                  </a:cubicBezTo>
                  <a:close/>
                  <a:moveTo>
                    <a:pt x="1310" y="1094"/>
                  </a:moveTo>
                  <a:cubicBezTo>
                    <a:pt x="1295" y="1064"/>
                    <a:pt x="1273" y="1052"/>
                    <a:pt x="1244" y="1058"/>
                  </a:cubicBezTo>
                  <a:cubicBezTo>
                    <a:pt x="1238" y="1059"/>
                    <a:pt x="1233" y="1060"/>
                    <a:pt x="1228" y="1060"/>
                  </a:cubicBezTo>
                  <a:lnTo>
                    <a:pt x="1219" y="1061"/>
                  </a:lnTo>
                  <a:cubicBezTo>
                    <a:pt x="1213" y="1062"/>
                    <a:pt x="1208" y="1066"/>
                    <a:pt x="1206" y="1071"/>
                  </a:cubicBezTo>
                  <a:cubicBezTo>
                    <a:pt x="1192" y="1101"/>
                    <a:pt x="1192" y="1131"/>
                    <a:pt x="1191" y="1160"/>
                  </a:cubicBezTo>
                  <a:lnTo>
                    <a:pt x="1191" y="1165"/>
                  </a:lnTo>
                  <a:cubicBezTo>
                    <a:pt x="1189" y="1227"/>
                    <a:pt x="1175" y="1273"/>
                    <a:pt x="1146" y="1310"/>
                  </a:cubicBezTo>
                  <a:cubicBezTo>
                    <a:pt x="1066" y="1413"/>
                    <a:pt x="959" y="1466"/>
                    <a:pt x="831" y="1466"/>
                  </a:cubicBezTo>
                  <a:lnTo>
                    <a:pt x="829" y="1466"/>
                  </a:lnTo>
                  <a:cubicBezTo>
                    <a:pt x="774" y="1466"/>
                    <a:pt x="723" y="1455"/>
                    <a:pt x="677" y="1434"/>
                  </a:cubicBezTo>
                  <a:cubicBezTo>
                    <a:pt x="644" y="1419"/>
                    <a:pt x="608" y="1398"/>
                    <a:pt x="591" y="1356"/>
                  </a:cubicBezTo>
                  <a:cubicBezTo>
                    <a:pt x="585" y="1342"/>
                    <a:pt x="577" y="1329"/>
                    <a:pt x="569" y="1316"/>
                  </a:cubicBezTo>
                  <a:cubicBezTo>
                    <a:pt x="565" y="1310"/>
                    <a:pt x="561" y="1304"/>
                    <a:pt x="557" y="1298"/>
                  </a:cubicBezTo>
                  <a:cubicBezTo>
                    <a:pt x="555" y="1294"/>
                    <a:pt x="551" y="1291"/>
                    <a:pt x="547" y="1290"/>
                  </a:cubicBezTo>
                  <a:lnTo>
                    <a:pt x="538" y="1288"/>
                  </a:lnTo>
                  <a:cubicBezTo>
                    <a:pt x="532" y="1286"/>
                    <a:pt x="527" y="1285"/>
                    <a:pt x="521" y="1284"/>
                  </a:cubicBezTo>
                  <a:cubicBezTo>
                    <a:pt x="493" y="1280"/>
                    <a:pt x="470" y="1288"/>
                    <a:pt x="455" y="1306"/>
                  </a:cubicBezTo>
                  <a:cubicBezTo>
                    <a:pt x="441" y="1324"/>
                    <a:pt x="437" y="1350"/>
                    <a:pt x="445" y="1374"/>
                  </a:cubicBezTo>
                  <a:cubicBezTo>
                    <a:pt x="473" y="1455"/>
                    <a:pt x="518" y="1510"/>
                    <a:pt x="582" y="1542"/>
                  </a:cubicBezTo>
                  <a:cubicBezTo>
                    <a:pt x="665" y="1583"/>
                    <a:pt x="751" y="1604"/>
                    <a:pt x="839" y="1604"/>
                  </a:cubicBezTo>
                  <a:cubicBezTo>
                    <a:pt x="896" y="1604"/>
                    <a:pt x="953" y="1596"/>
                    <a:pt x="1011" y="1578"/>
                  </a:cubicBezTo>
                  <a:cubicBezTo>
                    <a:pt x="1091" y="1554"/>
                    <a:pt x="1159" y="1515"/>
                    <a:pt x="1221" y="1458"/>
                  </a:cubicBezTo>
                  <a:cubicBezTo>
                    <a:pt x="1303" y="1383"/>
                    <a:pt x="1340" y="1293"/>
                    <a:pt x="1334" y="1184"/>
                  </a:cubicBezTo>
                  <a:cubicBezTo>
                    <a:pt x="1332" y="1153"/>
                    <a:pt x="1324" y="1124"/>
                    <a:pt x="1310" y="1094"/>
                  </a:cubicBezTo>
                  <a:close/>
                  <a:moveTo>
                    <a:pt x="516" y="1118"/>
                  </a:moveTo>
                  <a:cubicBezTo>
                    <a:pt x="526" y="1118"/>
                    <a:pt x="537" y="1116"/>
                    <a:pt x="546" y="1112"/>
                  </a:cubicBezTo>
                  <a:cubicBezTo>
                    <a:pt x="577" y="1098"/>
                    <a:pt x="593" y="1065"/>
                    <a:pt x="586" y="1029"/>
                  </a:cubicBezTo>
                  <a:cubicBezTo>
                    <a:pt x="580" y="993"/>
                    <a:pt x="555" y="968"/>
                    <a:pt x="519" y="961"/>
                  </a:cubicBezTo>
                  <a:cubicBezTo>
                    <a:pt x="488" y="955"/>
                    <a:pt x="451" y="969"/>
                    <a:pt x="437" y="992"/>
                  </a:cubicBezTo>
                  <a:cubicBezTo>
                    <a:pt x="421" y="1019"/>
                    <a:pt x="427" y="1059"/>
                    <a:pt x="451" y="1088"/>
                  </a:cubicBezTo>
                  <a:cubicBezTo>
                    <a:pt x="466" y="1107"/>
                    <a:pt x="492" y="1118"/>
                    <a:pt x="516" y="1118"/>
                  </a:cubicBezTo>
                  <a:close/>
                  <a:moveTo>
                    <a:pt x="891" y="998"/>
                  </a:moveTo>
                  <a:cubicBezTo>
                    <a:pt x="891" y="1001"/>
                    <a:pt x="892" y="1005"/>
                    <a:pt x="893" y="1009"/>
                  </a:cubicBezTo>
                  <a:cubicBezTo>
                    <a:pt x="904" y="1044"/>
                    <a:pt x="938" y="1069"/>
                    <a:pt x="975" y="1069"/>
                  </a:cubicBezTo>
                  <a:cubicBezTo>
                    <a:pt x="977" y="1069"/>
                    <a:pt x="980" y="1069"/>
                    <a:pt x="982" y="1069"/>
                  </a:cubicBezTo>
                  <a:cubicBezTo>
                    <a:pt x="1002" y="1067"/>
                    <a:pt x="1021" y="1054"/>
                    <a:pt x="1033" y="1036"/>
                  </a:cubicBezTo>
                  <a:cubicBezTo>
                    <a:pt x="1045" y="1017"/>
                    <a:pt x="1049" y="996"/>
                    <a:pt x="1042" y="978"/>
                  </a:cubicBezTo>
                  <a:cubicBezTo>
                    <a:pt x="1038" y="965"/>
                    <a:pt x="1032" y="952"/>
                    <a:pt x="1023" y="940"/>
                  </a:cubicBezTo>
                  <a:cubicBezTo>
                    <a:pt x="1005" y="912"/>
                    <a:pt x="965" y="902"/>
                    <a:pt x="929" y="916"/>
                  </a:cubicBezTo>
                  <a:cubicBezTo>
                    <a:pt x="895" y="929"/>
                    <a:pt x="883" y="953"/>
                    <a:pt x="890" y="994"/>
                  </a:cubicBezTo>
                  <a:cubicBezTo>
                    <a:pt x="890" y="995"/>
                    <a:pt x="890" y="997"/>
                    <a:pt x="891" y="9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23BC55-E573-4904-A7C9-4D9187B9E124}"/>
              </a:ext>
            </a:extLst>
          </p:cNvPr>
          <p:cNvGrpSpPr/>
          <p:nvPr/>
        </p:nvGrpSpPr>
        <p:grpSpPr>
          <a:xfrm>
            <a:off x="7002704" y="2904015"/>
            <a:ext cx="339652" cy="353625"/>
            <a:chOff x="4249781" y="2921041"/>
            <a:chExt cx="479806" cy="499545"/>
          </a:xfrm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E77F19E9-8B6F-4BC3-8268-37EF697970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9781" y="3033133"/>
              <a:ext cx="422777" cy="293719"/>
            </a:xfrm>
            <a:custGeom>
              <a:avLst/>
              <a:gdLst>
                <a:gd name="T0" fmla="*/ 1057 w 1675"/>
                <a:gd name="T1" fmla="*/ 627 h 1162"/>
                <a:gd name="T2" fmla="*/ 1238 w 1675"/>
                <a:gd name="T3" fmla="*/ 587 h 1162"/>
                <a:gd name="T4" fmla="*/ 1578 w 1675"/>
                <a:gd name="T5" fmla="*/ 540 h 1162"/>
                <a:gd name="T6" fmla="*/ 1372 w 1675"/>
                <a:gd name="T7" fmla="*/ 441 h 1162"/>
                <a:gd name="T8" fmla="*/ 977 w 1675"/>
                <a:gd name="T9" fmla="*/ 461 h 1162"/>
                <a:gd name="T10" fmla="*/ 1166 w 1675"/>
                <a:gd name="T11" fmla="*/ 410 h 1162"/>
                <a:gd name="T12" fmla="*/ 1354 w 1675"/>
                <a:gd name="T13" fmla="*/ 376 h 1162"/>
                <a:gd name="T14" fmla="*/ 1663 w 1675"/>
                <a:gd name="T15" fmla="*/ 276 h 1162"/>
                <a:gd name="T16" fmla="*/ 1276 w 1675"/>
                <a:gd name="T17" fmla="*/ 189 h 1162"/>
                <a:gd name="T18" fmla="*/ 974 w 1675"/>
                <a:gd name="T19" fmla="*/ 199 h 1162"/>
                <a:gd name="T20" fmla="*/ 771 w 1675"/>
                <a:gd name="T21" fmla="*/ 207 h 1162"/>
                <a:gd name="T22" fmla="*/ 808 w 1675"/>
                <a:gd name="T23" fmla="*/ 177 h 1162"/>
                <a:gd name="T24" fmla="*/ 1303 w 1675"/>
                <a:gd name="T25" fmla="*/ 104 h 1162"/>
                <a:gd name="T26" fmla="*/ 1069 w 1675"/>
                <a:gd name="T27" fmla="*/ 40 h 1162"/>
                <a:gd name="T28" fmla="*/ 582 w 1675"/>
                <a:gd name="T29" fmla="*/ 132 h 1162"/>
                <a:gd name="T30" fmla="*/ 228 w 1675"/>
                <a:gd name="T31" fmla="*/ 219 h 1162"/>
                <a:gd name="T32" fmla="*/ 12 w 1675"/>
                <a:gd name="T33" fmla="*/ 341 h 1162"/>
                <a:gd name="T34" fmla="*/ 324 w 1675"/>
                <a:gd name="T35" fmla="*/ 330 h 1162"/>
                <a:gd name="T36" fmla="*/ 470 w 1675"/>
                <a:gd name="T37" fmla="*/ 318 h 1162"/>
                <a:gd name="T38" fmla="*/ 640 w 1675"/>
                <a:gd name="T39" fmla="*/ 304 h 1162"/>
                <a:gd name="T40" fmla="*/ 926 w 1675"/>
                <a:gd name="T41" fmla="*/ 289 h 1162"/>
                <a:gd name="T42" fmla="*/ 1282 w 1675"/>
                <a:gd name="T43" fmla="*/ 283 h 1162"/>
                <a:gd name="T44" fmla="*/ 1003 w 1675"/>
                <a:gd name="T45" fmla="*/ 351 h 1162"/>
                <a:gd name="T46" fmla="*/ 815 w 1675"/>
                <a:gd name="T47" fmla="*/ 404 h 1162"/>
                <a:gd name="T48" fmla="*/ 664 w 1675"/>
                <a:gd name="T49" fmla="*/ 441 h 1162"/>
                <a:gd name="T50" fmla="*/ 504 w 1675"/>
                <a:gd name="T51" fmla="*/ 485 h 1162"/>
                <a:gd name="T52" fmla="*/ 142 w 1675"/>
                <a:gd name="T53" fmla="*/ 622 h 1162"/>
                <a:gd name="T54" fmla="*/ 283 w 1675"/>
                <a:gd name="T55" fmla="*/ 671 h 1162"/>
                <a:gd name="T56" fmla="*/ 571 w 1675"/>
                <a:gd name="T57" fmla="*/ 608 h 1162"/>
                <a:gd name="T58" fmla="*/ 844 w 1675"/>
                <a:gd name="T59" fmla="*/ 569 h 1162"/>
                <a:gd name="T60" fmla="*/ 687 w 1675"/>
                <a:gd name="T61" fmla="*/ 639 h 1162"/>
                <a:gd name="T62" fmla="*/ 447 w 1675"/>
                <a:gd name="T63" fmla="*/ 737 h 1162"/>
                <a:gd name="T64" fmla="*/ 235 w 1675"/>
                <a:gd name="T65" fmla="*/ 913 h 1162"/>
                <a:gd name="T66" fmla="*/ 546 w 1675"/>
                <a:gd name="T67" fmla="*/ 874 h 1162"/>
                <a:gd name="T68" fmla="*/ 620 w 1675"/>
                <a:gd name="T69" fmla="*/ 848 h 1162"/>
                <a:gd name="T70" fmla="*/ 743 w 1675"/>
                <a:gd name="T71" fmla="*/ 820 h 1162"/>
                <a:gd name="T72" fmla="*/ 846 w 1675"/>
                <a:gd name="T73" fmla="*/ 787 h 1162"/>
                <a:gd name="T74" fmla="*/ 1010 w 1675"/>
                <a:gd name="T75" fmla="*/ 758 h 1162"/>
                <a:gd name="T76" fmla="*/ 1109 w 1675"/>
                <a:gd name="T77" fmla="*/ 734 h 1162"/>
                <a:gd name="T78" fmla="*/ 991 w 1675"/>
                <a:gd name="T79" fmla="*/ 785 h 1162"/>
                <a:gd name="T80" fmla="*/ 870 w 1675"/>
                <a:gd name="T81" fmla="*/ 827 h 1162"/>
                <a:gd name="T82" fmla="*/ 693 w 1675"/>
                <a:gd name="T83" fmla="*/ 898 h 1162"/>
                <a:gd name="T84" fmla="*/ 498 w 1675"/>
                <a:gd name="T85" fmla="*/ 978 h 1162"/>
                <a:gd name="T86" fmla="*/ 276 w 1675"/>
                <a:gd name="T87" fmla="*/ 1129 h 1162"/>
                <a:gd name="T88" fmla="*/ 340 w 1675"/>
                <a:gd name="T89" fmla="*/ 1160 h 1162"/>
                <a:gd name="T90" fmla="*/ 584 w 1675"/>
                <a:gd name="T91" fmla="*/ 1044 h 1162"/>
                <a:gd name="T92" fmla="*/ 822 w 1675"/>
                <a:gd name="T93" fmla="*/ 951 h 1162"/>
                <a:gd name="T94" fmla="*/ 965 w 1675"/>
                <a:gd name="T95" fmla="*/ 901 h 1162"/>
                <a:gd name="T96" fmla="*/ 1104 w 1675"/>
                <a:gd name="T97" fmla="*/ 849 h 1162"/>
                <a:gd name="T98" fmla="*/ 1208 w 1675"/>
                <a:gd name="T99" fmla="*/ 818 h 1162"/>
                <a:gd name="T100" fmla="*/ 1390 w 1675"/>
                <a:gd name="T101" fmla="*/ 747 h 1162"/>
                <a:gd name="T102" fmla="*/ 1210 w 1675"/>
                <a:gd name="T103" fmla="*/ 622 h 1162"/>
                <a:gd name="T104" fmla="*/ 988 w 1675"/>
                <a:gd name="T105" fmla="*/ 658 h 1162"/>
                <a:gd name="T106" fmla="*/ 896 w 1675"/>
                <a:gd name="T107" fmla="*/ 569 h 1162"/>
                <a:gd name="T108" fmla="*/ 943 w 1675"/>
                <a:gd name="T109" fmla="*/ 668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75" h="1162">
                  <a:moveTo>
                    <a:pt x="965" y="653"/>
                  </a:moveTo>
                  <a:cubicBezTo>
                    <a:pt x="973" y="649"/>
                    <a:pt x="980" y="642"/>
                    <a:pt x="991" y="647"/>
                  </a:cubicBezTo>
                  <a:cubicBezTo>
                    <a:pt x="997" y="649"/>
                    <a:pt x="1002" y="644"/>
                    <a:pt x="1007" y="642"/>
                  </a:cubicBezTo>
                  <a:cubicBezTo>
                    <a:pt x="1014" y="638"/>
                    <a:pt x="1021" y="636"/>
                    <a:pt x="1029" y="635"/>
                  </a:cubicBezTo>
                  <a:cubicBezTo>
                    <a:pt x="1039" y="634"/>
                    <a:pt x="1052" y="639"/>
                    <a:pt x="1057" y="627"/>
                  </a:cubicBezTo>
                  <a:cubicBezTo>
                    <a:pt x="1059" y="624"/>
                    <a:pt x="1104" y="616"/>
                    <a:pt x="1105" y="614"/>
                  </a:cubicBezTo>
                  <a:cubicBezTo>
                    <a:pt x="1110" y="603"/>
                    <a:pt x="1124" y="618"/>
                    <a:pt x="1128" y="606"/>
                  </a:cubicBezTo>
                  <a:cubicBezTo>
                    <a:pt x="1129" y="605"/>
                    <a:pt x="1130" y="604"/>
                    <a:pt x="1131" y="605"/>
                  </a:cubicBezTo>
                  <a:cubicBezTo>
                    <a:pt x="1153" y="607"/>
                    <a:pt x="1171" y="597"/>
                    <a:pt x="1192" y="594"/>
                  </a:cubicBezTo>
                  <a:cubicBezTo>
                    <a:pt x="1207" y="592"/>
                    <a:pt x="1223" y="590"/>
                    <a:pt x="1238" y="587"/>
                  </a:cubicBezTo>
                  <a:cubicBezTo>
                    <a:pt x="1247" y="585"/>
                    <a:pt x="1256" y="584"/>
                    <a:pt x="1264" y="579"/>
                  </a:cubicBezTo>
                  <a:cubicBezTo>
                    <a:pt x="1275" y="573"/>
                    <a:pt x="1287" y="573"/>
                    <a:pt x="1299" y="572"/>
                  </a:cubicBezTo>
                  <a:cubicBezTo>
                    <a:pt x="1315" y="571"/>
                    <a:pt x="1328" y="564"/>
                    <a:pt x="1344" y="561"/>
                  </a:cubicBezTo>
                  <a:cubicBezTo>
                    <a:pt x="1379" y="556"/>
                    <a:pt x="1415" y="553"/>
                    <a:pt x="1450" y="547"/>
                  </a:cubicBezTo>
                  <a:cubicBezTo>
                    <a:pt x="1492" y="541"/>
                    <a:pt x="1534" y="539"/>
                    <a:pt x="1578" y="540"/>
                  </a:cubicBezTo>
                  <a:cubicBezTo>
                    <a:pt x="1590" y="540"/>
                    <a:pt x="1594" y="528"/>
                    <a:pt x="1589" y="508"/>
                  </a:cubicBezTo>
                  <a:cubicBezTo>
                    <a:pt x="1584" y="492"/>
                    <a:pt x="1580" y="475"/>
                    <a:pt x="1575" y="459"/>
                  </a:cubicBezTo>
                  <a:cubicBezTo>
                    <a:pt x="1569" y="440"/>
                    <a:pt x="1557" y="428"/>
                    <a:pt x="1545" y="429"/>
                  </a:cubicBezTo>
                  <a:cubicBezTo>
                    <a:pt x="1515" y="431"/>
                    <a:pt x="1486" y="435"/>
                    <a:pt x="1456" y="437"/>
                  </a:cubicBezTo>
                  <a:cubicBezTo>
                    <a:pt x="1428" y="439"/>
                    <a:pt x="1400" y="440"/>
                    <a:pt x="1372" y="441"/>
                  </a:cubicBezTo>
                  <a:cubicBezTo>
                    <a:pt x="1337" y="443"/>
                    <a:pt x="1302" y="444"/>
                    <a:pt x="1267" y="445"/>
                  </a:cubicBezTo>
                  <a:cubicBezTo>
                    <a:pt x="1231" y="446"/>
                    <a:pt x="1195" y="447"/>
                    <a:pt x="1159" y="448"/>
                  </a:cubicBezTo>
                  <a:cubicBezTo>
                    <a:pt x="1133" y="450"/>
                    <a:pt x="1106" y="453"/>
                    <a:pt x="1080" y="455"/>
                  </a:cubicBezTo>
                  <a:cubicBezTo>
                    <a:pt x="1056" y="456"/>
                    <a:pt x="1032" y="457"/>
                    <a:pt x="1008" y="458"/>
                  </a:cubicBezTo>
                  <a:cubicBezTo>
                    <a:pt x="998" y="459"/>
                    <a:pt x="988" y="460"/>
                    <a:pt x="977" y="461"/>
                  </a:cubicBezTo>
                  <a:cubicBezTo>
                    <a:pt x="976" y="449"/>
                    <a:pt x="981" y="450"/>
                    <a:pt x="985" y="449"/>
                  </a:cubicBezTo>
                  <a:cubicBezTo>
                    <a:pt x="1000" y="446"/>
                    <a:pt x="1015" y="444"/>
                    <a:pt x="1029" y="441"/>
                  </a:cubicBezTo>
                  <a:cubicBezTo>
                    <a:pt x="1054" y="436"/>
                    <a:pt x="1076" y="424"/>
                    <a:pt x="1103" y="425"/>
                  </a:cubicBezTo>
                  <a:cubicBezTo>
                    <a:pt x="1106" y="426"/>
                    <a:pt x="1109" y="425"/>
                    <a:pt x="1111" y="423"/>
                  </a:cubicBezTo>
                  <a:cubicBezTo>
                    <a:pt x="1127" y="410"/>
                    <a:pt x="1146" y="409"/>
                    <a:pt x="1166" y="410"/>
                  </a:cubicBezTo>
                  <a:cubicBezTo>
                    <a:pt x="1169" y="410"/>
                    <a:pt x="1172" y="410"/>
                    <a:pt x="1175" y="409"/>
                  </a:cubicBezTo>
                  <a:cubicBezTo>
                    <a:pt x="1202" y="404"/>
                    <a:pt x="1228" y="398"/>
                    <a:pt x="1254" y="392"/>
                  </a:cubicBezTo>
                  <a:cubicBezTo>
                    <a:pt x="1262" y="390"/>
                    <a:pt x="1270" y="387"/>
                    <a:pt x="1278" y="385"/>
                  </a:cubicBezTo>
                  <a:cubicBezTo>
                    <a:pt x="1297" y="380"/>
                    <a:pt x="1315" y="373"/>
                    <a:pt x="1337" y="378"/>
                  </a:cubicBezTo>
                  <a:cubicBezTo>
                    <a:pt x="1343" y="379"/>
                    <a:pt x="1348" y="377"/>
                    <a:pt x="1354" y="376"/>
                  </a:cubicBezTo>
                  <a:cubicBezTo>
                    <a:pt x="1387" y="371"/>
                    <a:pt x="1419" y="365"/>
                    <a:pt x="1452" y="359"/>
                  </a:cubicBezTo>
                  <a:cubicBezTo>
                    <a:pt x="1489" y="353"/>
                    <a:pt x="1526" y="348"/>
                    <a:pt x="1563" y="343"/>
                  </a:cubicBezTo>
                  <a:cubicBezTo>
                    <a:pt x="1582" y="340"/>
                    <a:pt x="1602" y="339"/>
                    <a:pt x="1622" y="336"/>
                  </a:cubicBezTo>
                  <a:cubicBezTo>
                    <a:pt x="1633" y="335"/>
                    <a:pt x="1644" y="334"/>
                    <a:pt x="1653" y="329"/>
                  </a:cubicBezTo>
                  <a:cubicBezTo>
                    <a:pt x="1665" y="323"/>
                    <a:pt x="1674" y="309"/>
                    <a:pt x="1663" y="276"/>
                  </a:cubicBezTo>
                  <a:cubicBezTo>
                    <a:pt x="1658" y="263"/>
                    <a:pt x="1655" y="250"/>
                    <a:pt x="1652" y="238"/>
                  </a:cubicBezTo>
                  <a:cubicBezTo>
                    <a:pt x="1647" y="222"/>
                    <a:pt x="1637" y="210"/>
                    <a:pt x="1626" y="210"/>
                  </a:cubicBezTo>
                  <a:cubicBezTo>
                    <a:pt x="1603" y="208"/>
                    <a:pt x="1581" y="207"/>
                    <a:pt x="1558" y="205"/>
                  </a:cubicBezTo>
                  <a:cubicBezTo>
                    <a:pt x="1510" y="202"/>
                    <a:pt x="1461" y="197"/>
                    <a:pt x="1413" y="194"/>
                  </a:cubicBezTo>
                  <a:cubicBezTo>
                    <a:pt x="1367" y="192"/>
                    <a:pt x="1321" y="191"/>
                    <a:pt x="1276" y="189"/>
                  </a:cubicBezTo>
                  <a:cubicBezTo>
                    <a:pt x="1244" y="188"/>
                    <a:pt x="1213" y="187"/>
                    <a:pt x="1181" y="186"/>
                  </a:cubicBezTo>
                  <a:cubicBezTo>
                    <a:pt x="1159" y="186"/>
                    <a:pt x="1137" y="187"/>
                    <a:pt x="1115" y="188"/>
                  </a:cubicBezTo>
                  <a:cubicBezTo>
                    <a:pt x="1103" y="188"/>
                    <a:pt x="1091" y="188"/>
                    <a:pt x="1080" y="189"/>
                  </a:cubicBezTo>
                  <a:cubicBezTo>
                    <a:pt x="1048" y="190"/>
                    <a:pt x="1016" y="191"/>
                    <a:pt x="985" y="193"/>
                  </a:cubicBezTo>
                  <a:cubicBezTo>
                    <a:pt x="981" y="193"/>
                    <a:pt x="976" y="195"/>
                    <a:pt x="974" y="199"/>
                  </a:cubicBezTo>
                  <a:cubicBezTo>
                    <a:pt x="970" y="205"/>
                    <a:pt x="967" y="191"/>
                    <a:pt x="963" y="192"/>
                  </a:cubicBezTo>
                  <a:cubicBezTo>
                    <a:pt x="954" y="194"/>
                    <a:pt x="944" y="194"/>
                    <a:pt x="934" y="195"/>
                  </a:cubicBezTo>
                  <a:cubicBezTo>
                    <a:pt x="908" y="196"/>
                    <a:pt x="880" y="194"/>
                    <a:pt x="854" y="199"/>
                  </a:cubicBezTo>
                  <a:cubicBezTo>
                    <a:pt x="831" y="203"/>
                    <a:pt x="806" y="195"/>
                    <a:pt x="784" y="201"/>
                  </a:cubicBezTo>
                  <a:cubicBezTo>
                    <a:pt x="779" y="202"/>
                    <a:pt x="775" y="205"/>
                    <a:pt x="771" y="207"/>
                  </a:cubicBezTo>
                  <a:cubicBezTo>
                    <a:pt x="767" y="208"/>
                    <a:pt x="763" y="209"/>
                    <a:pt x="759" y="207"/>
                  </a:cubicBezTo>
                  <a:cubicBezTo>
                    <a:pt x="739" y="200"/>
                    <a:pt x="722" y="201"/>
                    <a:pt x="708" y="211"/>
                  </a:cubicBezTo>
                  <a:cubicBezTo>
                    <a:pt x="701" y="216"/>
                    <a:pt x="691" y="211"/>
                    <a:pt x="681" y="201"/>
                  </a:cubicBezTo>
                  <a:cubicBezTo>
                    <a:pt x="688" y="200"/>
                    <a:pt x="695" y="199"/>
                    <a:pt x="702" y="197"/>
                  </a:cubicBezTo>
                  <a:cubicBezTo>
                    <a:pt x="738" y="190"/>
                    <a:pt x="773" y="184"/>
                    <a:pt x="808" y="177"/>
                  </a:cubicBezTo>
                  <a:cubicBezTo>
                    <a:pt x="836" y="171"/>
                    <a:pt x="864" y="166"/>
                    <a:pt x="891" y="161"/>
                  </a:cubicBezTo>
                  <a:cubicBezTo>
                    <a:pt x="921" y="155"/>
                    <a:pt x="952" y="151"/>
                    <a:pt x="982" y="146"/>
                  </a:cubicBezTo>
                  <a:cubicBezTo>
                    <a:pt x="997" y="143"/>
                    <a:pt x="1011" y="140"/>
                    <a:pt x="1026" y="138"/>
                  </a:cubicBezTo>
                  <a:cubicBezTo>
                    <a:pt x="1073" y="131"/>
                    <a:pt x="1119" y="123"/>
                    <a:pt x="1166" y="118"/>
                  </a:cubicBezTo>
                  <a:cubicBezTo>
                    <a:pt x="1212" y="112"/>
                    <a:pt x="1258" y="109"/>
                    <a:pt x="1303" y="104"/>
                  </a:cubicBezTo>
                  <a:cubicBezTo>
                    <a:pt x="1324" y="102"/>
                    <a:pt x="1345" y="99"/>
                    <a:pt x="1367" y="97"/>
                  </a:cubicBezTo>
                  <a:cubicBezTo>
                    <a:pt x="1396" y="95"/>
                    <a:pt x="1398" y="49"/>
                    <a:pt x="1378" y="3"/>
                  </a:cubicBezTo>
                  <a:cubicBezTo>
                    <a:pt x="1374" y="2"/>
                    <a:pt x="1369" y="0"/>
                    <a:pt x="1365" y="0"/>
                  </a:cubicBezTo>
                  <a:cubicBezTo>
                    <a:pt x="1306" y="7"/>
                    <a:pt x="1247" y="15"/>
                    <a:pt x="1188" y="23"/>
                  </a:cubicBezTo>
                  <a:cubicBezTo>
                    <a:pt x="1148" y="28"/>
                    <a:pt x="1108" y="34"/>
                    <a:pt x="1069" y="40"/>
                  </a:cubicBezTo>
                  <a:cubicBezTo>
                    <a:pt x="1037" y="45"/>
                    <a:pt x="1005" y="50"/>
                    <a:pt x="973" y="56"/>
                  </a:cubicBezTo>
                  <a:cubicBezTo>
                    <a:pt x="946" y="61"/>
                    <a:pt x="919" y="67"/>
                    <a:pt x="892" y="72"/>
                  </a:cubicBezTo>
                  <a:cubicBezTo>
                    <a:pt x="868" y="77"/>
                    <a:pt x="842" y="81"/>
                    <a:pt x="818" y="86"/>
                  </a:cubicBezTo>
                  <a:cubicBezTo>
                    <a:pt x="778" y="94"/>
                    <a:pt x="739" y="102"/>
                    <a:pt x="699" y="110"/>
                  </a:cubicBezTo>
                  <a:cubicBezTo>
                    <a:pt x="660" y="118"/>
                    <a:pt x="621" y="124"/>
                    <a:pt x="582" y="132"/>
                  </a:cubicBezTo>
                  <a:cubicBezTo>
                    <a:pt x="560" y="137"/>
                    <a:pt x="538" y="143"/>
                    <a:pt x="517" y="148"/>
                  </a:cubicBezTo>
                  <a:cubicBezTo>
                    <a:pt x="504" y="151"/>
                    <a:pt x="490" y="154"/>
                    <a:pt x="477" y="157"/>
                  </a:cubicBezTo>
                  <a:cubicBezTo>
                    <a:pt x="447" y="163"/>
                    <a:pt x="417" y="169"/>
                    <a:pt x="388" y="176"/>
                  </a:cubicBezTo>
                  <a:cubicBezTo>
                    <a:pt x="369" y="181"/>
                    <a:pt x="350" y="187"/>
                    <a:pt x="331" y="192"/>
                  </a:cubicBezTo>
                  <a:cubicBezTo>
                    <a:pt x="297" y="201"/>
                    <a:pt x="263" y="211"/>
                    <a:pt x="228" y="219"/>
                  </a:cubicBezTo>
                  <a:cubicBezTo>
                    <a:pt x="202" y="226"/>
                    <a:pt x="175" y="231"/>
                    <a:pt x="149" y="238"/>
                  </a:cubicBezTo>
                  <a:cubicBezTo>
                    <a:pt x="132" y="243"/>
                    <a:pt x="116" y="250"/>
                    <a:pt x="98" y="254"/>
                  </a:cubicBezTo>
                  <a:cubicBezTo>
                    <a:pt x="74" y="259"/>
                    <a:pt x="50" y="264"/>
                    <a:pt x="25" y="267"/>
                  </a:cubicBezTo>
                  <a:cubicBezTo>
                    <a:pt x="16" y="269"/>
                    <a:pt x="12" y="275"/>
                    <a:pt x="8" y="284"/>
                  </a:cubicBezTo>
                  <a:cubicBezTo>
                    <a:pt x="0" y="300"/>
                    <a:pt x="6" y="320"/>
                    <a:pt x="12" y="341"/>
                  </a:cubicBezTo>
                  <a:cubicBezTo>
                    <a:pt x="20" y="370"/>
                    <a:pt x="41" y="385"/>
                    <a:pt x="52" y="380"/>
                  </a:cubicBezTo>
                  <a:cubicBezTo>
                    <a:pt x="60" y="376"/>
                    <a:pt x="69" y="373"/>
                    <a:pt x="77" y="370"/>
                  </a:cubicBezTo>
                  <a:cubicBezTo>
                    <a:pt x="89" y="367"/>
                    <a:pt x="101" y="364"/>
                    <a:pt x="113" y="361"/>
                  </a:cubicBezTo>
                  <a:cubicBezTo>
                    <a:pt x="126" y="358"/>
                    <a:pt x="138" y="354"/>
                    <a:pt x="152" y="354"/>
                  </a:cubicBezTo>
                  <a:cubicBezTo>
                    <a:pt x="212" y="354"/>
                    <a:pt x="266" y="335"/>
                    <a:pt x="324" y="330"/>
                  </a:cubicBezTo>
                  <a:cubicBezTo>
                    <a:pt x="338" y="328"/>
                    <a:pt x="351" y="325"/>
                    <a:pt x="365" y="324"/>
                  </a:cubicBezTo>
                  <a:cubicBezTo>
                    <a:pt x="381" y="323"/>
                    <a:pt x="399" y="324"/>
                    <a:pt x="415" y="323"/>
                  </a:cubicBezTo>
                  <a:cubicBezTo>
                    <a:pt x="420" y="323"/>
                    <a:pt x="424" y="322"/>
                    <a:pt x="428" y="321"/>
                  </a:cubicBezTo>
                  <a:cubicBezTo>
                    <a:pt x="438" y="317"/>
                    <a:pt x="449" y="314"/>
                    <a:pt x="462" y="319"/>
                  </a:cubicBezTo>
                  <a:cubicBezTo>
                    <a:pt x="465" y="320"/>
                    <a:pt x="467" y="319"/>
                    <a:pt x="470" y="318"/>
                  </a:cubicBezTo>
                  <a:cubicBezTo>
                    <a:pt x="491" y="311"/>
                    <a:pt x="515" y="309"/>
                    <a:pt x="540" y="313"/>
                  </a:cubicBezTo>
                  <a:cubicBezTo>
                    <a:pt x="551" y="315"/>
                    <a:pt x="561" y="311"/>
                    <a:pt x="572" y="310"/>
                  </a:cubicBezTo>
                  <a:cubicBezTo>
                    <a:pt x="584" y="308"/>
                    <a:pt x="597" y="307"/>
                    <a:pt x="609" y="306"/>
                  </a:cubicBezTo>
                  <a:cubicBezTo>
                    <a:pt x="615" y="305"/>
                    <a:pt x="621" y="303"/>
                    <a:pt x="628" y="303"/>
                  </a:cubicBezTo>
                  <a:cubicBezTo>
                    <a:pt x="632" y="302"/>
                    <a:pt x="636" y="304"/>
                    <a:pt x="640" y="304"/>
                  </a:cubicBezTo>
                  <a:cubicBezTo>
                    <a:pt x="642" y="304"/>
                    <a:pt x="645" y="304"/>
                    <a:pt x="647" y="304"/>
                  </a:cubicBezTo>
                  <a:cubicBezTo>
                    <a:pt x="680" y="303"/>
                    <a:pt x="712" y="302"/>
                    <a:pt x="744" y="300"/>
                  </a:cubicBezTo>
                  <a:cubicBezTo>
                    <a:pt x="761" y="298"/>
                    <a:pt x="777" y="294"/>
                    <a:pt x="794" y="293"/>
                  </a:cubicBezTo>
                  <a:cubicBezTo>
                    <a:pt x="812" y="292"/>
                    <a:pt x="832" y="293"/>
                    <a:pt x="851" y="292"/>
                  </a:cubicBezTo>
                  <a:cubicBezTo>
                    <a:pt x="876" y="292"/>
                    <a:pt x="901" y="290"/>
                    <a:pt x="926" y="289"/>
                  </a:cubicBezTo>
                  <a:cubicBezTo>
                    <a:pt x="941" y="289"/>
                    <a:pt x="956" y="289"/>
                    <a:pt x="971" y="288"/>
                  </a:cubicBezTo>
                  <a:cubicBezTo>
                    <a:pt x="998" y="287"/>
                    <a:pt x="1024" y="286"/>
                    <a:pt x="1051" y="285"/>
                  </a:cubicBezTo>
                  <a:cubicBezTo>
                    <a:pt x="1087" y="285"/>
                    <a:pt x="1124" y="285"/>
                    <a:pt x="1160" y="284"/>
                  </a:cubicBezTo>
                  <a:cubicBezTo>
                    <a:pt x="1196" y="284"/>
                    <a:pt x="1233" y="283"/>
                    <a:pt x="1269" y="282"/>
                  </a:cubicBezTo>
                  <a:cubicBezTo>
                    <a:pt x="1273" y="282"/>
                    <a:pt x="1278" y="283"/>
                    <a:pt x="1282" y="283"/>
                  </a:cubicBezTo>
                  <a:cubicBezTo>
                    <a:pt x="1283" y="284"/>
                    <a:pt x="1283" y="286"/>
                    <a:pt x="1284" y="287"/>
                  </a:cubicBezTo>
                  <a:cubicBezTo>
                    <a:pt x="1282" y="289"/>
                    <a:pt x="1281" y="292"/>
                    <a:pt x="1279" y="292"/>
                  </a:cubicBezTo>
                  <a:cubicBezTo>
                    <a:pt x="1212" y="306"/>
                    <a:pt x="1145" y="319"/>
                    <a:pt x="1079" y="332"/>
                  </a:cubicBezTo>
                  <a:cubicBezTo>
                    <a:pt x="1054" y="337"/>
                    <a:pt x="1030" y="343"/>
                    <a:pt x="1006" y="349"/>
                  </a:cubicBezTo>
                  <a:cubicBezTo>
                    <a:pt x="1005" y="349"/>
                    <a:pt x="1003" y="349"/>
                    <a:pt x="1003" y="351"/>
                  </a:cubicBezTo>
                  <a:cubicBezTo>
                    <a:pt x="999" y="368"/>
                    <a:pt x="985" y="361"/>
                    <a:pt x="975" y="361"/>
                  </a:cubicBezTo>
                  <a:cubicBezTo>
                    <a:pt x="956" y="362"/>
                    <a:pt x="938" y="365"/>
                    <a:pt x="923" y="375"/>
                  </a:cubicBezTo>
                  <a:cubicBezTo>
                    <a:pt x="918" y="379"/>
                    <a:pt x="910" y="377"/>
                    <a:pt x="904" y="379"/>
                  </a:cubicBezTo>
                  <a:cubicBezTo>
                    <a:pt x="889" y="386"/>
                    <a:pt x="869" y="378"/>
                    <a:pt x="856" y="392"/>
                  </a:cubicBezTo>
                  <a:cubicBezTo>
                    <a:pt x="846" y="403"/>
                    <a:pt x="828" y="399"/>
                    <a:pt x="815" y="404"/>
                  </a:cubicBezTo>
                  <a:cubicBezTo>
                    <a:pt x="803" y="409"/>
                    <a:pt x="788" y="401"/>
                    <a:pt x="778" y="407"/>
                  </a:cubicBezTo>
                  <a:cubicBezTo>
                    <a:pt x="776" y="409"/>
                    <a:pt x="772" y="408"/>
                    <a:pt x="771" y="410"/>
                  </a:cubicBezTo>
                  <a:cubicBezTo>
                    <a:pt x="765" y="426"/>
                    <a:pt x="749" y="416"/>
                    <a:pt x="739" y="420"/>
                  </a:cubicBezTo>
                  <a:cubicBezTo>
                    <a:pt x="721" y="427"/>
                    <a:pt x="699" y="424"/>
                    <a:pt x="683" y="437"/>
                  </a:cubicBezTo>
                  <a:cubicBezTo>
                    <a:pt x="679" y="441"/>
                    <a:pt x="673" y="446"/>
                    <a:pt x="664" y="441"/>
                  </a:cubicBezTo>
                  <a:cubicBezTo>
                    <a:pt x="662" y="439"/>
                    <a:pt x="660" y="441"/>
                    <a:pt x="658" y="442"/>
                  </a:cubicBezTo>
                  <a:cubicBezTo>
                    <a:pt x="647" y="445"/>
                    <a:pt x="636" y="447"/>
                    <a:pt x="626" y="450"/>
                  </a:cubicBezTo>
                  <a:cubicBezTo>
                    <a:pt x="609" y="455"/>
                    <a:pt x="593" y="461"/>
                    <a:pt x="576" y="466"/>
                  </a:cubicBezTo>
                  <a:cubicBezTo>
                    <a:pt x="556" y="471"/>
                    <a:pt x="536" y="477"/>
                    <a:pt x="515" y="482"/>
                  </a:cubicBezTo>
                  <a:cubicBezTo>
                    <a:pt x="511" y="483"/>
                    <a:pt x="507" y="484"/>
                    <a:pt x="504" y="485"/>
                  </a:cubicBezTo>
                  <a:cubicBezTo>
                    <a:pt x="476" y="499"/>
                    <a:pt x="444" y="504"/>
                    <a:pt x="414" y="513"/>
                  </a:cubicBezTo>
                  <a:cubicBezTo>
                    <a:pt x="386" y="521"/>
                    <a:pt x="359" y="531"/>
                    <a:pt x="331" y="540"/>
                  </a:cubicBezTo>
                  <a:cubicBezTo>
                    <a:pt x="306" y="548"/>
                    <a:pt x="281" y="555"/>
                    <a:pt x="256" y="562"/>
                  </a:cubicBezTo>
                  <a:cubicBezTo>
                    <a:pt x="225" y="570"/>
                    <a:pt x="195" y="579"/>
                    <a:pt x="163" y="584"/>
                  </a:cubicBezTo>
                  <a:cubicBezTo>
                    <a:pt x="147" y="586"/>
                    <a:pt x="145" y="604"/>
                    <a:pt x="142" y="622"/>
                  </a:cubicBezTo>
                  <a:cubicBezTo>
                    <a:pt x="142" y="623"/>
                    <a:pt x="141" y="623"/>
                    <a:pt x="142" y="624"/>
                  </a:cubicBezTo>
                  <a:cubicBezTo>
                    <a:pt x="149" y="641"/>
                    <a:pt x="155" y="658"/>
                    <a:pt x="163" y="674"/>
                  </a:cubicBezTo>
                  <a:cubicBezTo>
                    <a:pt x="168" y="685"/>
                    <a:pt x="176" y="692"/>
                    <a:pt x="184" y="694"/>
                  </a:cubicBezTo>
                  <a:cubicBezTo>
                    <a:pt x="188" y="695"/>
                    <a:pt x="193" y="697"/>
                    <a:pt x="196" y="696"/>
                  </a:cubicBezTo>
                  <a:cubicBezTo>
                    <a:pt x="225" y="688"/>
                    <a:pt x="254" y="679"/>
                    <a:pt x="283" y="671"/>
                  </a:cubicBezTo>
                  <a:cubicBezTo>
                    <a:pt x="295" y="667"/>
                    <a:pt x="307" y="663"/>
                    <a:pt x="319" y="659"/>
                  </a:cubicBezTo>
                  <a:cubicBezTo>
                    <a:pt x="339" y="653"/>
                    <a:pt x="359" y="646"/>
                    <a:pt x="380" y="641"/>
                  </a:cubicBezTo>
                  <a:cubicBezTo>
                    <a:pt x="408" y="636"/>
                    <a:pt x="437" y="633"/>
                    <a:pt x="466" y="628"/>
                  </a:cubicBezTo>
                  <a:cubicBezTo>
                    <a:pt x="477" y="626"/>
                    <a:pt x="488" y="622"/>
                    <a:pt x="499" y="619"/>
                  </a:cubicBezTo>
                  <a:cubicBezTo>
                    <a:pt x="523" y="615"/>
                    <a:pt x="547" y="611"/>
                    <a:pt x="571" y="608"/>
                  </a:cubicBezTo>
                  <a:cubicBezTo>
                    <a:pt x="592" y="605"/>
                    <a:pt x="613" y="603"/>
                    <a:pt x="633" y="600"/>
                  </a:cubicBezTo>
                  <a:cubicBezTo>
                    <a:pt x="653" y="597"/>
                    <a:pt x="672" y="592"/>
                    <a:pt x="691" y="588"/>
                  </a:cubicBezTo>
                  <a:cubicBezTo>
                    <a:pt x="701" y="587"/>
                    <a:pt x="711" y="587"/>
                    <a:pt x="721" y="586"/>
                  </a:cubicBezTo>
                  <a:cubicBezTo>
                    <a:pt x="745" y="584"/>
                    <a:pt x="770" y="582"/>
                    <a:pt x="794" y="579"/>
                  </a:cubicBezTo>
                  <a:cubicBezTo>
                    <a:pt x="811" y="577"/>
                    <a:pt x="828" y="573"/>
                    <a:pt x="844" y="569"/>
                  </a:cubicBezTo>
                  <a:cubicBezTo>
                    <a:pt x="857" y="566"/>
                    <a:pt x="863" y="567"/>
                    <a:pt x="875" y="575"/>
                  </a:cubicBezTo>
                  <a:cubicBezTo>
                    <a:pt x="873" y="577"/>
                    <a:pt x="871" y="579"/>
                    <a:pt x="869" y="579"/>
                  </a:cubicBezTo>
                  <a:cubicBezTo>
                    <a:pt x="818" y="596"/>
                    <a:pt x="767" y="613"/>
                    <a:pt x="717" y="630"/>
                  </a:cubicBezTo>
                  <a:cubicBezTo>
                    <a:pt x="711" y="632"/>
                    <a:pt x="708" y="638"/>
                    <a:pt x="704" y="643"/>
                  </a:cubicBezTo>
                  <a:cubicBezTo>
                    <a:pt x="698" y="642"/>
                    <a:pt x="691" y="638"/>
                    <a:pt x="687" y="639"/>
                  </a:cubicBezTo>
                  <a:cubicBezTo>
                    <a:pt x="661" y="649"/>
                    <a:pt x="635" y="660"/>
                    <a:pt x="609" y="671"/>
                  </a:cubicBezTo>
                  <a:cubicBezTo>
                    <a:pt x="607" y="672"/>
                    <a:pt x="607" y="677"/>
                    <a:pt x="605" y="680"/>
                  </a:cubicBezTo>
                  <a:cubicBezTo>
                    <a:pt x="601" y="679"/>
                    <a:pt x="595" y="677"/>
                    <a:pt x="590" y="679"/>
                  </a:cubicBezTo>
                  <a:cubicBezTo>
                    <a:pt x="557" y="692"/>
                    <a:pt x="525" y="707"/>
                    <a:pt x="492" y="720"/>
                  </a:cubicBezTo>
                  <a:cubicBezTo>
                    <a:pt x="477" y="727"/>
                    <a:pt x="462" y="731"/>
                    <a:pt x="447" y="737"/>
                  </a:cubicBezTo>
                  <a:cubicBezTo>
                    <a:pt x="425" y="747"/>
                    <a:pt x="404" y="758"/>
                    <a:pt x="383" y="768"/>
                  </a:cubicBezTo>
                  <a:cubicBezTo>
                    <a:pt x="354" y="781"/>
                    <a:pt x="326" y="794"/>
                    <a:pt x="297" y="807"/>
                  </a:cubicBezTo>
                  <a:cubicBezTo>
                    <a:pt x="275" y="818"/>
                    <a:pt x="254" y="829"/>
                    <a:pt x="232" y="839"/>
                  </a:cubicBezTo>
                  <a:cubicBezTo>
                    <a:pt x="221" y="845"/>
                    <a:pt x="219" y="876"/>
                    <a:pt x="228" y="897"/>
                  </a:cubicBezTo>
                  <a:cubicBezTo>
                    <a:pt x="230" y="902"/>
                    <a:pt x="233" y="907"/>
                    <a:pt x="235" y="913"/>
                  </a:cubicBezTo>
                  <a:cubicBezTo>
                    <a:pt x="246" y="939"/>
                    <a:pt x="259" y="951"/>
                    <a:pt x="275" y="950"/>
                  </a:cubicBezTo>
                  <a:cubicBezTo>
                    <a:pt x="318" y="945"/>
                    <a:pt x="358" y="932"/>
                    <a:pt x="397" y="917"/>
                  </a:cubicBezTo>
                  <a:cubicBezTo>
                    <a:pt x="419" y="909"/>
                    <a:pt x="443" y="905"/>
                    <a:pt x="466" y="898"/>
                  </a:cubicBezTo>
                  <a:cubicBezTo>
                    <a:pt x="476" y="895"/>
                    <a:pt x="484" y="889"/>
                    <a:pt x="494" y="886"/>
                  </a:cubicBezTo>
                  <a:cubicBezTo>
                    <a:pt x="511" y="881"/>
                    <a:pt x="529" y="878"/>
                    <a:pt x="546" y="874"/>
                  </a:cubicBezTo>
                  <a:cubicBezTo>
                    <a:pt x="550" y="873"/>
                    <a:pt x="556" y="878"/>
                    <a:pt x="556" y="867"/>
                  </a:cubicBezTo>
                  <a:cubicBezTo>
                    <a:pt x="555" y="866"/>
                    <a:pt x="557" y="864"/>
                    <a:pt x="558" y="865"/>
                  </a:cubicBezTo>
                  <a:cubicBezTo>
                    <a:pt x="570" y="875"/>
                    <a:pt x="576" y="864"/>
                    <a:pt x="584" y="863"/>
                  </a:cubicBezTo>
                  <a:cubicBezTo>
                    <a:pt x="593" y="862"/>
                    <a:pt x="600" y="856"/>
                    <a:pt x="608" y="852"/>
                  </a:cubicBezTo>
                  <a:cubicBezTo>
                    <a:pt x="612" y="850"/>
                    <a:pt x="616" y="848"/>
                    <a:pt x="620" y="848"/>
                  </a:cubicBezTo>
                  <a:cubicBezTo>
                    <a:pt x="637" y="846"/>
                    <a:pt x="651" y="836"/>
                    <a:pt x="670" y="839"/>
                  </a:cubicBezTo>
                  <a:cubicBezTo>
                    <a:pt x="676" y="821"/>
                    <a:pt x="696" y="836"/>
                    <a:pt x="705" y="825"/>
                  </a:cubicBezTo>
                  <a:cubicBezTo>
                    <a:pt x="709" y="821"/>
                    <a:pt x="716" y="821"/>
                    <a:pt x="722" y="822"/>
                  </a:cubicBezTo>
                  <a:cubicBezTo>
                    <a:pt x="727" y="823"/>
                    <a:pt x="729" y="813"/>
                    <a:pt x="737" y="823"/>
                  </a:cubicBezTo>
                  <a:cubicBezTo>
                    <a:pt x="738" y="824"/>
                    <a:pt x="742" y="822"/>
                    <a:pt x="743" y="820"/>
                  </a:cubicBezTo>
                  <a:cubicBezTo>
                    <a:pt x="757" y="808"/>
                    <a:pt x="775" y="803"/>
                    <a:pt x="793" y="801"/>
                  </a:cubicBezTo>
                  <a:cubicBezTo>
                    <a:pt x="799" y="800"/>
                    <a:pt x="806" y="797"/>
                    <a:pt x="812" y="796"/>
                  </a:cubicBezTo>
                  <a:cubicBezTo>
                    <a:pt x="819" y="794"/>
                    <a:pt x="824" y="787"/>
                    <a:pt x="834" y="793"/>
                  </a:cubicBezTo>
                  <a:cubicBezTo>
                    <a:pt x="836" y="794"/>
                    <a:pt x="837" y="792"/>
                    <a:pt x="839" y="790"/>
                  </a:cubicBezTo>
                  <a:cubicBezTo>
                    <a:pt x="841" y="789"/>
                    <a:pt x="843" y="786"/>
                    <a:pt x="846" y="787"/>
                  </a:cubicBezTo>
                  <a:cubicBezTo>
                    <a:pt x="864" y="793"/>
                    <a:pt x="874" y="777"/>
                    <a:pt x="888" y="774"/>
                  </a:cubicBezTo>
                  <a:cubicBezTo>
                    <a:pt x="903" y="771"/>
                    <a:pt x="917" y="765"/>
                    <a:pt x="932" y="764"/>
                  </a:cubicBezTo>
                  <a:cubicBezTo>
                    <a:pt x="947" y="763"/>
                    <a:pt x="959" y="753"/>
                    <a:pt x="976" y="759"/>
                  </a:cubicBezTo>
                  <a:cubicBezTo>
                    <a:pt x="978" y="759"/>
                    <a:pt x="980" y="757"/>
                    <a:pt x="982" y="755"/>
                  </a:cubicBezTo>
                  <a:cubicBezTo>
                    <a:pt x="990" y="749"/>
                    <a:pt x="998" y="748"/>
                    <a:pt x="1010" y="758"/>
                  </a:cubicBezTo>
                  <a:cubicBezTo>
                    <a:pt x="1010" y="750"/>
                    <a:pt x="1009" y="743"/>
                    <a:pt x="1016" y="747"/>
                  </a:cubicBezTo>
                  <a:cubicBezTo>
                    <a:pt x="1019" y="749"/>
                    <a:pt x="1023" y="750"/>
                    <a:pt x="1025" y="748"/>
                  </a:cubicBezTo>
                  <a:cubicBezTo>
                    <a:pt x="1038" y="738"/>
                    <a:pt x="1056" y="739"/>
                    <a:pt x="1073" y="741"/>
                  </a:cubicBezTo>
                  <a:cubicBezTo>
                    <a:pt x="1078" y="741"/>
                    <a:pt x="1084" y="741"/>
                    <a:pt x="1088" y="738"/>
                  </a:cubicBezTo>
                  <a:cubicBezTo>
                    <a:pt x="1094" y="735"/>
                    <a:pt x="1099" y="727"/>
                    <a:pt x="1109" y="734"/>
                  </a:cubicBezTo>
                  <a:cubicBezTo>
                    <a:pt x="1112" y="736"/>
                    <a:pt x="1114" y="731"/>
                    <a:pt x="1117" y="731"/>
                  </a:cubicBezTo>
                  <a:cubicBezTo>
                    <a:pt x="1121" y="729"/>
                    <a:pt x="1126" y="728"/>
                    <a:pt x="1132" y="727"/>
                  </a:cubicBezTo>
                  <a:cubicBezTo>
                    <a:pt x="1132" y="741"/>
                    <a:pt x="1127" y="742"/>
                    <a:pt x="1122" y="744"/>
                  </a:cubicBezTo>
                  <a:cubicBezTo>
                    <a:pt x="1107" y="748"/>
                    <a:pt x="1092" y="751"/>
                    <a:pt x="1078" y="756"/>
                  </a:cubicBezTo>
                  <a:cubicBezTo>
                    <a:pt x="1049" y="766"/>
                    <a:pt x="1020" y="776"/>
                    <a:pt x="991" y="785"/>
                  </a:cubicBezTo>
                  <a:cubicBezTo>
                    <a:pt x="971" y="792"/>
                    <a:pt x="952" y="798"/>
                    <a:pt x="932" y="804"/>
                  </a:cubicBezTo>
                  <a:cubicBezTo>
                    <a:pt x="926" y="806"/>
                    <a:pt x="921" y="810"/>
                    <a:pt x="916" y="812"/>
                  </a:cubicBezTo>
                  <a:cubicBezTo>
                    <a:pt x="911" y="814"/>
                    <a:pt x="907" y="815"/>
                    <a:pt x="902" y="817"/>
                  </a:cubicBezTo>
                  <a:cubicBezTo>
                    <a:pt x="899" y="818"/>
                    <a:pt x="894" y="816"/>
                    <a:pt x="893" y="819"/>
                  </a:cubicBezTo>
                  <a:cubicBezTo>
                    <a:pt x="889" y="831"/>
                    <a:pt x="880" y="831"/>
                    <a:pt x="870" y="827"/>
                  </a:cubicBezTo>
                  <a:cubicBezTo>
                    <a:pt x="868" y="826"/>
                    <a:pt x="866" y="826"/>
                    <a:pt x="864" y="827"/>
                  </a:cubicBezTo>
                  <a:cubicBezTo>
                    <a:pt x="846" y="834"/>
                    <a:pt x="829" y="841"/>
                    <a:pt x="810" y="848"/>
                  </a:cubicBezTo>
                  <a:cubicBezTo>
                    <a:pt x="789" y="856"/>
                    <a:pt x="768" y="863"/>
                    <a:pt x="747" y="870"/>
                  </a:cubicBezTo>
                  <a:cubicBezTo>
                    <a:pt x="737" y="874"/>
                    <a:pt x="727" y="877"/>
                    <a:pt x="718" y="882"/>
                  </a:cubicBezTo>
                  <a:cubicBezTo>
                    <a:pt x="709" y="886"/>
                    <a:pt x="701" y="893"/>
                    <a:pt x="693" y="898"/>
                  </a:cubicBezTo>
                  <a:cubicBezTo>
                    <a:pt x="691" y="900"/>
                    <a:pt x="689" y="900"/>
                    <a:pt x="687" y="901"/>
                  </a:cubicBezTo>
                  <a:cubicBezTo>
                    <a:pt x="683" y="901"/>
                    <a:pt x="678" y="899"/>
                    <a:pt x="677" y="902"/>
                  </a:cubicBezTo>
                  <a:cubicBezTo>
                    <a:pt x="672" y="912"/>
                    <a:pt x="663" y="910"/>
                    <a:pt x="655" y="912"/>
                  </a:cubicBezTo>
                  <a:cubicBezTo>
                    <a:pt x="633" y="920"/>
                    <a:pt x="611" y="926"/>
                    <a:pt x="589" y="935"/>
                  </a:cubicBezTo>
                  <a:cubicBezTo>
                    <a:pt x="558" y="948"/>
                    <a:pt x="528" y="963"/>
                    <a:pt x="498" y="978"/>
                  </a:cubicBezTo>
                  <a:cubicBezTo>
                    <a:pt x="462" y="995"/>
                    <a:pt x="426" y="1012"/>
                    <a:pt x="390" y="1029"/>
                  </a:cubicBezTo>
                  <a:cubicBezTo>
                    <a:pt x="366" y="1041"/>
                    <a:pt x="342" y="1054"/>
                    <a:pt x="319" y="1067"/>
                  </a:cubicBezTo>
                  <a:cubicBezTo>
                    <a:pt x="311" y="1071"/>
                    <a:pt x="307" y="1080"/>
                    <a:pt x="299" y="1083"/>
                  </a:cubicBezTo>
                  <a:cubicBezTo>
                    <a:pt x="289" y="1086"/>
                    <a:pt x="282" y="1094"/>
                    <a:pt x="273" y="1100"/>
                  </a:cubicBezTo>
                  <a:cubicBezTo>
                    <a:pt x="274" y="1108"/>
                    <a:pt x="275" y="1118"/>
                    <a:pt x="276" y="1129"/>
                  </a:cubicBezTo>
                  <a:cubicBezTo>
                    <a:pt x="286" y="1134"/>
                    <a:pt x="297" y="1142"/>
                    <a:pt x="306" y="1140"/>
                  </a:cubicBezTo>
                  <a:cubicBezTo>
                    <a:pt x="307" y="1139"/>
                    <a:pt x="309" y="1139"/>
                    <a:pt x="311" y="1140"/>
                  </a:cubicBezTo>
                  <a:cubicBezTo>
                    <a:pt x="318" y="1144"/>
                    <a:pt x="326" y="1148"/>
                    <a:pt x="334" y="1153"/>
                  </a:cubicBezTo>
                  <a:cubicBezTo>
                    <a:pt x="334" y="1154"/>
                    <a:pt x="333" y="1156"/>
                    <a:pt x="333" y="1160"/>
                  </a:cubicBezTo>
                  <a:cubicBezTo>
                    <a:pt x="336" y="1160"/>
                    <a:pt x="338" y="1161"/>
                    <a:pt x="340" y="1160"/>
                  </a:cubicBezTo>
                  <a:cubicBezTo>
                    <a:pt x="382" y="1139"/>
                    <a:pt x="424" y="1119"/>
                    <a:pt x="466" y="1099"/>
                  </a:cubicBezTo>
                  <a:cubicBezTo>
                    <a:pt x="489" y="1087"/>
                    <a:pt x="512" y="1077"/>
                    <a:pt x="535" y="1066"/>
                  </a:cubicBezTo>
                  <a:cubicBezTo>
                    <a:pt x="537" y="1065"/>
                    <a:pt x="540" y="1066"/>
                    <a:pt x="541" y="1065"/>
                  </a:cubicBezTo>
                  <a:cubicBezTo>
                    <a:pt x="550" y="1061"/>
                    <a:pt x="558" y="1056"/>
                    <a:pt x="566" y="1052"/>
                  </a:cubicBezTo>
                  <a:cubicBezTo>
                    <a:pt x="572" y="1049"/>
                    <a:pt x="578" y="1047"/>
                    <a:pt x="584" y="1044"/>
                  </a:cubicBezTo>
                  <a:cubicBezTo>
                    <a:pt x="588" y="1042"/>
                    <a:pt x="593" y="1041"/>
                    <a:pt x="597" y="1039"/>
                  </a:cubicBezTo>
                  <a:cubicBezTo>
                    <a:pt x="625" y="1028"/>
                    <a:pt x="652" y="1017"/>
                    <a:pt x="680" y="1005"/>
                  </a:cubicBezTo>
                  <a:cubicBezTo>
                    <a:pt x="695" y="999"/>
                    <a:pt x="711" y="995"/>
                    <a:pt x="727" y="989"/>
                  </a:cubicBezTo>
                  <a:cubicBezTo>
                    <a:pt x="741" y="983"/>
                    <a:pt x="755" y="975"/>
                    <a:pt x="769" y="969"/>
                  </a:cubicBezTo>
                  <a:cubicBezTo>
                    <a:pt x="786" y="963"/>
                    <a:pt x="804" y="957"/>
                    <a:pt x="822" y="951"/>
                  </a:cubicBezTo>
                  <a:cubicBezTo>
                    <a:pt x="828" y="949"/>
                    <a:pt x="835" y="947"/>
                    <a:pt x="841" y="943"/>
                  </a:cubicBezTo>
                  <a:cubicBezTo>
                    <a:pt x="859" y="931"/>
                    <a:pt x="883" y="933"/>
                    <a:pt x="899" y="917"/>
                  </a:cubicBezTo>
                  <a:cubicBezTo>
                    <a:pt x="901" y="914"/>
                    <a:pt x="906" y="915"/>
                    <a:pt x="910" y="914"/>
                  </a:cubicBezTo>
                  <a:cubicBezTo>
                    <a:pt x="926" y="910"/>
                    <a:pt x="943" y="907"/>
                    <a:pt x="960" y="903"/>
                  </a:cubicBezTo>
                  <a:cubicBezTo>
                    <a:pt x="962" y="903"/>
                    <a:pt x="965" y="903"/>
                    <a:pt x="965" y="901"/>
                  </a:cubicBezTo>
                  <a:cubicBezTo>
                    <a:pt x="972" y="885"/>
                    <a:pt x="988" y="892"/>
                    <a:pt x="1000" y="889"/>
                  </a:cubicBezTo>
                  <a:cubicBezTo>
                    <a:pt x="1012" y="886"/>
                    <a:pt x="1024" y="883"/>
                    <a:pt x="1036" y="880"/>
                  </a:cubicBezTo>
                  <a:cubicBezTo>
                    <a:pt x="1038" y="880"/>
                    <a:pt x="1040" y="880"/>
                    <a:pt x="1042" y="878"/>
                  </a:cubicBezTo>
                  <a:cubicBezTo>
                    <a:pt x="1053" y="858"/>
                    <a:pt x="1073" y="859"/>
                    <a:pt x="1091" y="854"/>
                  </a:cubicBezTo>
                  <a:cubicBezTo>
                    <a:pt x="1096" y="853"/>
                    <a:pt x="1099" y="850"/>
                    <a:pt x="1104" y="849"/>
                  </a:cubicBezTo>
                  <a:cubicBezTo>
                    <a:pt x="1110" y="847"/>
                    <a:pt x="1117" y="847"/>
                    <a:pt x="1124" y="846"/>
                  </a:cubicBezTo>
                  <a:cubicBezTo>
                    <a:pt x="1135" y="845"/>
                    <a:pt x="1148" y="848"/>
                    <a:pt x="1154" y="836"/>
                  </a:cubicBezTo>
                  <a:cubicBezTo>
                    <a:pt x="1156" y="833"/>
                    <a:pt x="1159" y="831"/>
                    <a:pt x="1162" y="831"/>
                  </a:cubicBezTo>
                  <a:cubicBezTo>
                    <a:pt x="1177" y="833"/>
                    <a:pt x="1188" y="825"/>
                    <a:pt x="1200" y="819"/>
                  </a:cubicBezTo>
                  <a:cubicBezTo>
                    <a:pt x="1202" y="818"/>
                    <a:pt x="1205" y="819"/>
                    <a:pt x="1208" y="818"/>
                  </a:cubicBezTo>
                  <a:cubicBezTo>
                    <a:pt x="1223" y="815"/>
                    <a:pt x="1238" y="811"/>
                    <a:pt x="1252" y="807"/>
                  </a:cubicBezTo>
                  <a:cubicBezTo>
                    <a:pt x="1260" y="805"/>
                    <a:pt x="1268" y="805"/>
                    <a:pt x="1275" y="802"/>
                  </a:cubicBezTo>
                  <a:cubicBezTo>
                    <a:pt x="1291" y="798"/>
                    <a:pt x="1307" y="793"/>
                    <a:pt x="1322" y="786"/>
                  </a:cubicBezTo>
                  <a:cubicBezTo>
                    <a:pt x="1341" y="778"/>
                    <a:pt x="1360" y="768"/>
                    <a:pt x="1379" y="758"/>
                  </a:cubicBezTo>
                  <a:cubicBezTo>
                    <a:pt x="1383" y="756"/>
                    <a:pt x="1387" y="752"/>
                    <a:pt x="1390" y="747"/>
                  </a:cubicBezTo>
                  <a:cubicBezTo>
                    <a:pt x="1397" y="735"/>
                    <a:pt x="1399" y="718"/>
                    <a:pt x="1389" y="695"/>
                  </a:cubicBezTo>
                  <a:cubicBezTo>
                    <a:pt x="1383" y="682"/>
                    <a:pt x="1378" y="668"/>
                    <a:pt x="1373" y="655"/>
                  </a:cubicBezTo>
                  <a:cubicBezTo>
                    <a:pt x="1363" y="629"/>
                    <a:pt x="1357" y="622"/>
                    <a:pt x="1341" y="619"/>
                  </a:cubicBezTo>
                  <a:cubicBezTo>
                    <a:pt x="1325" y="617"/>
                    <a:pt x="1309" y="616"/>
                    <a:pt x="1293" y="617"/>
                  </a:cubicBezTo>
                  <a:cubicBezTo>
                    <a:pt x="1265" y="618"/>
                    <a:pt x="1238" y="619"/>
                    <a:pt x="1210" y="622"/>
                  </a:cubicBezTo>
                  <a:cubicBezTo>
                    <a:pt x="1182" y="624"/>
                    <a:pt x="1154" y="628"/>
                    <a:pt x="1126" y="632"/>
                  </a:cubicBezTo>
                  <a:cubicBezTo>
                    <a:pt x="1098" y="637"/>
                    <a:pt x="1071" y="642"/>
                    <a:pt x="1043" y="648"/>
                  </a:cubicBezTo>
                  <a:cubicBezTo>
                    <a:pt x="1039" y="649"/>
                    <a:pt x="1035" y="652"/>
                    <a:pt x="1031" y="652"/>
                  </a:cubicBezTo>
                  <a:cubicBezTo>
                    <a:pt x="1025" y="653"/>
                    <a:pt x="1020" y="657"/>
                    <a:pt x="1013" y="655"/>
                  </a:cubicBezTo>
                  <a:cubicBezTo>
                    <a:pt x="1004" y="652"/>
                    <a:pt x="996" y="657"/>
                    <a:pt x="988" y="658"/>
                  </a:cubicBezTo>
                  <a:cubicBezTo>
                    <a:pt x="981" y="658"/>
                    <a:pt x="974" y="659"/>
                    <a:pt x="968" y="659"/>
                  </a:cubicBezTo>
                  <a:cubicBezTo>
                    <a:pt x="967" y="657"/>
                    <a:pt x="966" y="655"/>
                    <a:pt x="965" y="653"/>
                  </a:cubicBezTo>
                  <a:close/>
                  <a:moveTo>
                    <a:pt x="896" y="569"/>
                  </a:moveTo>
                  <a:cubicBezTo>
                    <a:pt x="891" y="570"/>
                    <a:pt x="888" y="580"/>
                    <a:pt x="876" y="571"/>
                  </a:cubicBezTo>
                  <a:cubicBezTo>
                    <a:pt x="882" y="564"/>
                    <a:pt x="890" y="568"/>
                    <a:pt x="896" y="569"/>
                  </a:cubicBezTo>
                  <a:close/>
                  <a:moveTo>
                    <a:pt x="943" y="668"/>
                  </a:moveTo>
                  <a:cubicBezTo>
                    <a:pt x="942" y="667"/>
                    <a:pt x="941" y="666"/>
                    <a:pt x="941" y="664"/>
                  </a:cubicBezTo>
                  <a:cubicBezTo>
                    <a:pt x="945" y="663"/>
                    <a:pt x="949" y="661"/>
                    <a:pt x="953" y="659"/>
                  </a:cubicBezTo>
                  <a:cubicBezTo>
                    <a:pt x="954" y="661"/>
                    <a:pt x="954" y="662"/>
                    <a:pt x="955" y="663"/>
                  </a:cubicBezTo>
                  <a:cubicBezTo>
                    <a:pt x="951" y="665"/>
                    <a:pt x="947" y="667"/>
                    <a:pt x="943" y="668"/>
                  </a:cubicBezTo>
                  <a:close/>
                </a:path>
              </a:pathLst>
            </a:custGeom>
            <a:solidFill>
              <a:srgbClr val="FFFD3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C54F8EC0-1418-404A-A0D0-7E93693626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0122" y="2921041"/>
              <a:ext cx="439465" cy="499545"/>
            </a:xfrm>
            <a:custGeom>
              <a:avLst/>
              <a:gdLst>
                <a:gd name="T0" fmla="*/ 1681 w 1741"/>
                <a:gd name="T1" fmla="*/ 842 h 1981"/>
                <a:gd name="T2" fmla="*/ 1311 w 1741"/>
                <a:gd name="T3" fmla="*/ 408 h 1981"/>
                <a:gd name="T4" fmla="*/ 1003 w 1741"/>
                <a:gd name="T5" fmla="*/ 315 h 1981"/>
                <a:gd name="T6" fmla="*/ 1036 w 1741"/>
                <a:gd name="T7" fmla="*/ 290 h 1981"/>
                <a:gd name="T8" fmla="*/ 1042 w 1741"/>
                <a:gd name="T9" fmla="*/ 273 h 1981"/>
                <a:gd name="T10" fmla="*/ 1006 w 1741"/>
                <a:gd name="T11" fmla="*/ 172 h 1981"/>
                <a:gd name="T12" fmla="*/ 737 w 1741"/>
                <a:gd name="T13" fmla="*/ 6 h 1981"/>
                <a:gd name="T14" fmla="*/ 542 w 1741"/>
                <a:gd name="T15" fmla="*/ 87 h 1981"/>
                <a:gd name="T16" fmla="*/ 259 w 1741"/>
                <a:gd name="T17" fmla="*/ 340 h 1981"/>
                <a:gd name="T18" fmla="*/ 199 w 1741"/>
                <a:gd name="T19" fmla="*/ 395 h 1981"/>
                <a:gd name="T20" fmla="*/ 81 w 1741"/>
                <a:gd name="T21" fmla="*/ 543 h 1981"/>
                <a:gd name="T22" fmla="*/ 126 w 1741"/>
                <a:gd name="T23" fmla="*/ 553 h 1981"/>
                <a:gd name="T24" fmla="*/ 48 w 1741"/>
                <a:gd name="T25" fmla="*/ 750 h 1981"/>
                <a:gd name="T26" fmla="*/ 53 w 1741"/>
                <a:gd name="T27" fmla="*/ 1381 h 1981"/>
                <a:gd name="T28" fmla="*/ 652 w 1741"/>
                <a:gd name="T29" fmla="*/ 1943 h 1981"/>
                <a:gd name="T30" fmla="*/ 932 w 1741"/>
                <a:gd name="T31" fmla="*/ 1980 h 1981"/>
                <a:gd name="T32" fmla="*/ 1106 w 1741"/>
                <a:gd name="T33" fmla="*/ 1954 h 1981"/>
                <a:gd name="T34" fmla="*/ 1507 w 1741"/>
                <a:gd name="T35" fmla="*/ 1698 h 1981"/>
                <a:gd name="T36" fmla="*/ 1719 w 1741"/>
                <a:gd name="T37" fmla="*/ 1284 h 1981"/>
                <a:gd name="T38" fmla="*/ 453 w 1741"/>
                <a:gd name="T39" fmla="*/ 306 h 1981"/>
                <a:gd name="T40" fmla="*/ 723 w 1741"/>
                <a:gd name="T41" fmla="*/ 131 h 1981"/>
                <a:gd name="T42" fmla="*/ 831 w 1741"/>
                <a:gd name="T43" fmla="*/ 142 h 1981"/>
                <a:gd name="T44" fmla="*/ 911 w 1741"/>
                <a:gd name="T45" fmla="*/ 246 h 1981"/>
                <a:gd name="T46" fmla="*/ 944 w 1741"/>
                <a:gd name="T47" fmla="*/ 307 h 1981"/>
                <a:gd name="T48" fmla="*/ 786 w 1741"/>
                <a:gd name="T49" fmla="*/ 292 h 1981"/>
                <a:gd name="T50" fmla="*/ 598 w 1741"/>
                <a:gd name="T51" fmla="*/ 298 h 1981"/>
                <a:gd name="T52" fmla="*/ 448 w 1741"/>
                <a:gd name="T53" fmla="*/ 312 h 1981"/>
                <a:gd name="T54" fmla="*/ 1582 w 1741"/>
                <a:gd name="T55" fmla="*/ 1331 h 1981"/>
                <a:gd name="T56" fmla="*/ 1286 w 1741"/>
                <a:gd name="T57" fmla="*/ 1738 h 1981"/>
                <a:gd name="T58" fmla="*/ 798 w 1741"/>
                <a:gd name="T59" fmla="*/ 1854 h 1981"/>
                <a:gd name="T60" fmla="*/ 220 w 1741"/>
                <a:gd name="T61" fmla="*/ 1484 h 1981"/>
                <a:gd name="T62" fmla="*/ 168 w 1741"/>
                <a:gd name="T63" fmla="*/ 835 h 1981"/>
                <a:gd name="T64" fmla="*/ 372 w 1741"/>
                <a:gd name="T65" fmla="*/ 436 h 1981"/>
                <a:gd name="T66" fmla="*/ 681 w 1741"/>
                <a:gd name="T67" fmla="*/ 391 h 1981"/>
                <a:gd name="T68" fmla="*/ 1399 w 1741"/>
                <a:gd name="T69" fmla="*/ 615 h 1981"/>
                <a:gd name="T70" fmla="*/ 1588 w 1741"/>
                <a:gd name="T71" fmla="*/ 981 h 1981"/>
                <a:gd name="T72" fmla="*/ 1582 w 1741"/>
                <a:gd name="T73" fmla="*/ 1331 h 1981"/>
                <a:gd name="T74" fmla="*/ 1244 w 1741"/>
                <a:gd name="T75" fmla="*/ 1058 h 1981"/>
                <a:gd name="T76" fmla="*/ 1219 w 1741"/>
                <a:gd name="T77" fmla="*/ 1061 h 1981"/>
                <a:gd name="T78" fmla="*/ 1191 w 1741"/>
                <a:gd name="T79" fmla="*/ 1160 h 1981"/>
                <a:gd name="T80" fmla="*/ 1146 w 1741"/>
                <a:gd name="T81" fmla="*/ 1310 h 1981"/>
                <a:gd name="T82" fmla="*/ 829 w 1741"/>
                <a:gd name="T83" fmla="*/ 1466 h 1981"/>
                <a:gd name="T84" fmla="*/ 591 w 1741"/>
                <a:gd name="T85" fmla="*/ 1356 h 1981"/>
                <a:gd name="T86" fmla="*/ 557 w 1741"/>
                <a:gd name="T87" fmla="*/ 1298 h 1981"/>
                <a:gd name="T88" fmla="*/ 538 w 1741"/>
                <a:gd name="T89" fmla="*/ 1288 h 1981"/>
                <a:gd name="T90" fmla="*/ 455 w 1741"/>
                <a:gd name="T91" fmla="*/ 1306 h 1981"/>
                <a:gd name="T92" fmla="*/ 582 w 1741"/>
                <a:gd name="T93" fmla="*/ 1542 h 1981"/>
                <a:gd name="T94" fmla="*/ 1011 w 1741"/>
                <a:gd name="T95" fmla="*/ 1578 h 1981"/>
                <a:gd name="T96" fmla="*/ 1334 w 1741"/>
                <a:gd name="T97" fmla="*/ 1184 h 1981"/>
                <a:gd name="T98" fmla="*/ 516 w 1741"/>
                <a:gd name="T99" fmla="*/ 1118 h 1981"/>
                <a:gd name="T100" fmla="*/ 586 w 1741"/>
                <a:gd name="T101" fmla="*/ 1029 h 1981"/>
                <a:gd name="T102" fmla="*/ 437 w 1741"/>
                <a:gd name="T103" fmla="*/ 992 h 1981"/>
                <a:gd name="T104" fmla="*/ 516 w 1741"/>
                <a:gd name="T105" fmla="*/ 1118 h 1981"/>
                <a:gd name="T106" fmla="*/ 893 w 1741"/>
                <a:gd name="T107" fmla="*/ 1009 h 1981"/>
                <a:gd name="T108" fmla="*/ 982 w 1741"/>
                <a:gd name="T109" fmla="*/ 1069 h 1981"/>
                <a:gd name="T110" fmla="*/ 1042 w 1741"/>
                <a:gd name="T111" fmla="*/ 978 h 1981"/>
                <a:gd name="T112" fmla="*/ 929 w 1741"/>
                <a:gd name="T113" fmla="*/ 916 h 1981"/>
                <a:gd name="T114" fmla="*/ 891 w 1741"/>
                <a:gd name="T115" fmla="*/ 998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41" h="1981">
                  <a:moveTo>
                    <a:pt x="1724" y="999"/>
                  </a:moveTo>
                  <a:cubicBezTo>
                    <a:pt x="1715" y="945"/>
                    <a:pt x="1700" y="892"/>
                    <a:pt x="1681" y="842"/>
                  </a:cubicBezTo>
                  <a:cubicBezTo>
                    <a:pt x="1653" y="767"/>
                    <a:pt x="1620" y="689"/>
                    <a:pt x="1571" y="622"/>
                  </a:cubicBezTo>
                  <a:cubicBezTo>
                    <a:pt x="1505" y="530"/>
                    <a:pt x="1417" y="459"/>
                    <a:pt x="1311" y="408"/>
                  </a:cubicBezTo>
                  <a:cubicBezTo>
                    <a:pt x="1205" y="356"/>
                    <a:pt x="1105" y="326"/>
                    <a:pt x="1007" y="315"/>
                  </a:cubicBezTo>
                  <a:cubicBezTo>
                    <a:pt x="1005" y="315"/>
                    <a:pt x="1004" y="315"/>
                    <a:pt x="1003" y="315"/>
                  </a:cubicBezTo>
                  <a:cubicBezTo>
                    <a:pt x="1011" y="312"/>
                    <a:pt x="1018" y="307"/>
                    <a:pt x="1024" y="304"/>
                  </a:cubicBezTo>
                  <a:cubicBezTo>
                    <a:pt x="1030" y="300"/>
                    <a:pt x="1034" y="295"/>
                    <a:pt x="1036" y="290"/>
                  </a:cubicBezTo>
                  <a:cubicBezTo>
                    <a:pt x="1037" y="289"/>
                    <a:pt x="1038" y="288"/>
                    <a:pt x="1039" y="286"/>
                  </a:cubicBezTo>
                  <a:cubicBezTo>
                    <a:pt x="1042" y="282"/>
                    <a:pt x="1043" y="277"/>
                    <a:pt x="1042" y="273"/>
                  </a:cubicBezTo>
                  <a:cubicBezTo>
                    <a:pt x="1037" y="246"/>
                    <a:pt x="1027" y="222"/>
                    <a:pt x="1017" y="198"/>
                  </a:cubicBezTo>
                  <a:cubicBezTo>
                    <a:pt x="1013" y="189"/>
                    <a:pt x="1010" y="181"/>
                    <a:pt x="1006" y="172"/>
                  </a:cubicBezTo>
                  <a:cubicBezTo>
                    <a:pt x="986" y="119"/>
                    <a:pt x="948" y="77"/>
                    <a:pt x="890" y="44"/>
                  </a:cubicBezTo>
                  <a:cubicBezTo>
                    <a:pt x="835" y="12"/>
                    <a:pt x="786" y="0"/>
                    <a:pt x="737" y="6"/>
                  </a:cubicBezTo>
                  <a:cubicBezTo>
                    <a:pt x="667" y="15"/>
                    <a:pt x="606" y="27"/>
                    <a:pt x="556" y="77"/>
                  </a:cubicBezTo>
                  <a:cubicBezTo>
                    <a:pt x="552" y="81"/>
                    <a:pt x="548" y="84"/>
                    <a:pt x="542" y="87"/>
                  </a:cubicBezTo>
                  <a:lnTo>
                    <a:pt x="536" y="91"/>
                  </a:lnTo>
                  <a:cubicBezTo>
                    <a:pt x="423" y="163"/>
                    <a:pt x="332" y="258"/>
                    <a:pt x="259" y="340"/>
                  </a:cubicBezTo>
                  <a:lnTo>
                    <a:pt x="252" y="349"/>
                  </a:lnTo>
                  <a:cubicBezTo>
                    <a:pt x="236" y="367"/>
                    <a:pt x="221" y="384"/>
                    <a:pt x="199" y="395"/>
                  </a:cubicBezTo>
                  <a:cubicBezTo>
                    <a:pt x="150" y="419"/>
                    <a:pt x="108" y="467"/>
                    <a:pt x="80" y="528"/>
                  </a:cubicBezTo>
                  <a:cubicBezTo>
                    <a:pt x="78" y="533"/>
                    <a:pt x="78" y="539"/>
                    <a:pt x="81" y="543"/>
                  </a:cubicBezTo>
                  <a:cubicBezTo>
                    <a:pt x="84" y="548"/>
                    <a:pt x="89" y="551"/>
                    <a:pt x="94" y="551"/>
                  </a:cubicBezTo>
                  <a:lnTo>
                    <a:pt x="126" y="553"/>
                  </a:lnTo>
                  <a:cubicBezTo>
                    <a:pt x="123" y="561"/>
                    <a:pt x="120" y="567"/>
                    <a:pt x="117" y="573"/>
                  </a:cubicBezTo>
                  <a:cubicBezTo>
                    <a:pt x="87" y="629"/>
                    <a:pt x="67" y="689"/>
                    <a:pt x="48" y="750"/>
                  </a:cubicBezTo>
                  <a:cubicBezTo>
                    <a:pt x="12" y="870"/>
                    <a:pt x="0" y="999"/>
                    <a:pt x="13" y="1145"/>
                  </a:cubicBezTo>
                  <a:cubicBezTo>
                    <a:pt x="20" y="1223"/>
                    <a:pt x="36" y="1301"/>
                    <a:pt x="53" y="1381"/>
                  </a:cubicBezTo>
                  <a:cubicBezTo>
                    <a:pt x="82" y="1513"/>
                    <a:pt x="151" y="1629"/>
                    <a:pt x="257" y="1725"/>
                  </a:cubicBezTo>
                  <a:cubicBezTo>
                    <a:pt x="367" y="1826"/>
                    <a:pt x="500" y="1899"/>
                    <a:pt x="652" y="1943"/>
                  </a:cubicBezTo>
                  <a:cubicBezTo>
                    <a:pt x="748" y="1972"/>
                    <a:pt x="843" y="1978"/>
                    <a:pt x="923" y="1980"/>
                  </a:cubicBezTo>
                  <a:cubicBezTo>
                    <a:pt x="926" y="1980"/>
                    <a:pt x="929" y="1980"/>
                    <a:pt x="932" y="1980"/>
                  </a:cubicBezTo>
                  <a:cubicBezTo>
                    <a:pt x="987" y="1980"/>
                    <a:pt x="1040" y="1968"/>
                    <a:pt x="1091" y="1957"/>
                  </a:cubicBezTo>
                  <a:lnTo>
                    <a:pt x="1106" y="1954"/>
                  </a:lnTo>
                  <a:cubicBezTo>
                    <a:pt x="1207" y="1932"/>
                    <a:pt x="1298" y="1887"/>
                    <a:pt x="1377" y="1819"/>
                  </a:cubicBezTo>
                  <a:cubicBezTo>
                    <a:pt x="1419" y="1782"/>
                    <a:pt x="1460" y="1744"/>
                    <a:pt x="1507" y="1698"/>
                  </a:cubicBezTo>
                  <a:cubicBezTo>
                    <a:pt x="1565" y="1645"/>
                    <a:pt x="1612" y="1578"/>
                    <a:pt x="1657" y="1490"/>
                  </a:cubicBezTo>
                  <a:cubicBezTo>
                    <a:pt x="1689" y="1428"/>
                    <a:pt x="1709" y="1359"/>
                    <a:pt x="1719" y="1284"/>
                  </a:cubicBezTo>
                  <a:cubicBezTo>
                    <a:pt x="1730" y="1193"/>
                    <a:pt x="1740" y="1096"/>
                    <a:pt x="1724" y="999"/>
                  </a:cubicBezTo>
                  <a:close/>
                  <a:moveTo>
                    <a:pt x="453" y="306"/>
                  </a:moveTo>
                  <a:cubicBezTo>
                    <a:pt x="505" y="253"/>
                    <a:pt x="561" y="210"/>
                    <a:pt x="620" y="178"/>
                  </a:cubicBezTo>
                  <a:cubicBezTo>
                    <a:pt x="654" y="159"/>
                    <a:pt x="691" y="144"/>
                    <a:pt x="723" y="131"/>
                  </a:cubicBezTo>
                  <a:cubicBezTo>
                    <a:pt x="737" y="126"/>
                    <a:pt x="751" y="123"/>
                    <a:pt x="765" y="123"/>
                  </a:cubicBezTo>
                  <a:cubicBezTo>
                    <a:pt x="786" y="123"/>
                    <a:pt x="808" y="129"/>
                    <a:pt x="831" y="142"/>
                  </a:cubicBezTo>
                  <a:cubicBezTo>
                    <a:pt x="862" y="159"/>
                    <a:pt x="885" y="183"/>
                    <a:pt x="898" y="213"/>
                  </a:cubicBezTo>
                  <a:cubicBezTo>
                    <a:pt x="903" y="224"/>
                    <a:pt x="907" y="235"/>
                    <a:pt x="911" y="246"/>
                  </a:cubicBezTo>
                  <a:cubicBezTo>
                    <a:pt x="914" y="254"/>
                    <a:pt x="917" y="261"/>
                    <a:pt x="920" y="269"/>
                  </a:cubicBezTo>
                  <a:cubicBezTo>
                    <a:pt x="925" y="281"/>
                    <a:pt x="932" y="296"/>
                    <a:pt x="944" y="307"/>
                  </a:cubicBezTo>
                  <a:cubicBezTo>
                    <a:pt x="942" y="307"/>
                    <a:pt x="941" y="307"/>
                    <a:pt x="940" y="307"/>
                  </a:cubicBezTo>
                  <a:cubicBezTo>
                    <a:pt x="890" y="300"/>
                    <a:pt x="838" y="293"/>
                    <a:pt x="786" y="292"/>
                  </a:cubicBezTo>
                  <a:cubicBezTo>
                    <a:pt x="770" y="292"/>
                    <a:pt x="755" y="292"/>
                    <a:pt x="739" y="291"/>
                  </a:cubicBezTo>
                  <a:cubicBezTo>
                    <a:pt x="693" y="290"/>
                    <a:pt x="646" y="288"/>
                    <a:pt x="598" y="298"/>
                  </a:cubicBezTo>
                  <a:cubicBezTo>
                    <a:pt x="551" y="293"/>
                    <a:pt x="505" y="301"/>
                    <a:pt x="461" y="309"/>
                  </a:cubicBezTo>
                  <a:cubicBezTo>
                    <a:pt x="457" y="310"/>
                    <a:pt x="452" y="311"/>
                    <a:pt x="448" y="312"/>
                  </a:cubicBezTo>
                  <a:cubicBezTo>
                    <a:pt x="450" y="310"/>
                    <a:pt x="451" y="308"/>
                    <a:pt x="453" y="306"/>
                  </a:cubicBezTo>
                  <a:close/>
                  <a:moveTo>
                    <a:pt x="1582" y="1331"/>
                  </a:moveTo>
                  <a:cubicBezTo>
                    <a:pt x="1568" y="1379"/>
                    <a:pt x="1553" y="1420"/>
                    <a:pt x="1533" y="1455"/>
                  </a:cubicBezTo>
                  <a:cubicBezTo>
                    <a:pt x="1478" y="1557"/>
                    <a:pt x="1397" y="1650"/>
                    <a:pt x="1286" y="1738"/>
                  </a:cubicBezTo>
                  <a:cubicBezTo>
                    <a:pt x="1205" y="1803"/>
                    <a:pt x="1110" y="1842"/>
                    <a:pt x="996" y="1857"/>
                  </a:cubicBezTo>
                  <a:cubicBezTo>
                    <a:pt x="936" y="1865"/>
                    <a:pt x="871" y="1864"/>
                    <a:pt x="798" y="1854"/>
                  </a:cubicBezTo>
                  <a:cubicBezTo>
                    <a:pt x="710" y="1841"/>
                    <a:pt x="625" y="1816"/>
                    <a:pt x="545" y="1778"/>
                  </a:cubicBezTo>
                  <a:cubicBezTo>
                    <a:pt x="392" y="1707"/>
                    <a:pt x="286" y="1612"/>
                    <a:pt x="220" y="1484"/>
                  </a:cubicBezTo>
                  <a:cubicBezTo>
                    <a:pt x="198" y="1441"/>
                    <a:pt x="182" y="1393"/>
                    <a:pt x="170" y="1337"/>
                  </a:cubicBezTo>
                  <a:cubicBezTo>
                    <a:pt x="133" y="1155"/>
                    <a:pt x="132" y="991"/>
                    <a:pt x="168" y="835"/>
                  </a:cubicBezTo>
                  <a:cubicBezTo>
                    <a:pt x="198" y="706"/>
                    <a:pt x="245" y="590"/>
                    <a:pt x="314" y="480"/>
                  </a:cubicBezTo>
                  <a:cubicBezTo>
                    <a:pt x="328" y="456"/>
                    <a:pt x="346" y="443"/>
                    <a:pt x="372" y="436"/>
                  </a:cubicBezTo>
                  <a:cubicBezTo>
                    <a:pt x="445" y="416"/>
                    <a:pt x="532" y="395"/>
                    <a:pt x="623" y="392"/>
                  </a:cubicBezTo>
                  <a:cubicBezTo>
                    <a:pt x="643" y="391"/>
                    <a:pt x="662" y="391"/>
                    <a:pt x="681" y="391"/>
                  </a:cubicBezTo>
                  <a:cubicBezTo>
                    <a:pt x="863" y="391"/>
                    <a:pt x="1023" y="420"/>
                    <a:pt x="1168" y="478"/>
                  </a:cubicBezTo>
                  <a:cubicBezTo>
                    <a:pt x="1248" y="511"/>
                    <a:pt x="1332" y="550"/>
                    <a:pt x="1399" y="615"/>
                  </a:cubicBezTo>
                  <a:cubicBezTo>
                    <a:pt x="1440" y="654"/>
                    <a:pt x="1468" y="689"/>
                    <a:pt x="1488" y="727"/>
                  </a:cubicBezTo>
                  <a:cubicBezTo>
                    <a:pt x="1529" y="803"/>
                    <a:pt x="1577" y="900"/>
                    <a:pt x="1588" y="981"/>
                  </a:cubicBezTo>
                  <a:lnTo>
                    <a:pt x="1588" y="981"/>
                  </a:lnTo>
                  <a:cubicBezTo>
                    <a:pt x="1612" y="1119"/>
                    <a:pt x="1610" y="1227"/>
                    <a:pt x="1582" y="1331"/>
                  </a:cubicBezTo>
                  <a:close/>
                  <a:moveTo>
                    <a:pt x="1310" y="1094"/>
                  </a:moveTo>
                  <a:cubicBezTo>
                    <a:pt x="1295" y="1064"/>
                    <a:pt x="1273" y="1052"/>
                    <a:pt x="1244" y="1058"/>
                  </a:cubicBezTo>
                  <a:cubicBezTo>
                    <a:pt x="1238" y="1059"/>
                    <a:pt x="1233" y="1060"/>
                    <a:pt x="1228" y="1060"/>
                  </a:cubicBezTo>
                  <a:lnTo>
                    <a:pt x="1219" y="1061"/>
                  </a:lnTo>
                  <a:cubicBezTo>
                    <a:pt x="1213" y="1062"/>
                    <a:pt x="1208" y="1066"/>
                    <a:pt x="1206" y="1071"/>
                  </a:cubicBezTo>
                  <a:cubicBezTo>
                    <a:pt x="1192" y="1101"/>
                    <a:pt x="1192" y="1131"/>
                    <a:pt x="1191" y="1160"/>
                  </a:cubicBezTo>
                  <a:lnTo>
                    <a:pt x="1191" y="1165"/>
                  </a:lnTo>
                  <a:cubicBezTo>
                    <a:pt x="1189" y="1227"/>
                    <a:pt x="1175" y="1273"/>
                    <a:pt x="1146" y="1310"/>
                  </a:cubicBezTo>
                  <a:cubicBezTo>
                    <a:pt x="1066" y="1413"/>
                    <a:pt x="959" y="1466"/>
                    <a:pt x="831" y="1466"/>
                  </a:cubicBezTo>
                  <a:lnTo>
                    <a:pt x="829" y="1466"/>
                  </a:lnTo>
                  <a:cubicBezTo>
                    <a:pt x="774" y="1466"/>
                    <a:pt x="723" y="1455"/>
                    <a:pt x="677" y="1434"/>
                  </a:cubicBezTo>
                  <a:cubicBezTo>
                    <a:pt x="644" y="1419"/>
                    <a:pt x="608" y="1398"/>
                    <a:pt x="591" y="1356"/>
                  </a:cubicBezTo>
                  <a:cubicBezTo>
                    <a:pt x="585" y="1342"/>
                    <a:pt x="577" y="1329"/>
                    <a:pt x="569" y="1316"/>
                  </a:cubicBezTo>
                  <a:cubicBezTo>
                    <a:pt x="565" y="1310"/>
                    <a:pt x="561" y="1304"/>
                    <a:pt x="557" y="1298"/>
                  </a:cubicBezTo>
                  <a:cubicBezTo>
                    <a:pt x="555" y="1294"/>
                    <a:pt x="551" y="1291"/>
                    <a:pt x="547" y="1290"/>
                  </a:cubicBezTo>
                  <a:lnTo>
                    <a:pt x="538" y="1288"/>
                  </a:lnTo>
                  <a:cubicBezTo>
                    <a:pt x="532" y="1286"/>
                    <a:pt x="527" y="1285"/>
                    <a:pt x="521" y="1284"/>
                  </a:cubicBezTo>
                  <a:cubicBezTo>
                    <a:pt x="493" y="1280"/>
                    <a:pt x="470" y="1288"/>
                    <a:pt x="455" y="1306"/>
                  </a:cubicBezTo>
                  <a:cubicBezTo>
                    <a:pt x="441" y="1324"/>
                    <a:pt x="437" y="1350"/>
                    <a:pt x="445" y="1374"/>
                  </a:cubicBezTo>
                  <a:cubicBezTo>
                    <a:pt x="473" y="1455"/>
                    <a:pt x="518" y="1510"/>
                    <a:pt x="582" y="1542"/>
                  </a:cubicBezTo>
                  <a:cubicBezTo>
                    <a:pt x="665" y="1583"/>
                    <a:pt x="751" y="1604"/>
                    <a:pt x="839" y="1604"/>
                  </a:cubicBezTo>
                  <a:cubicBezTo>
                    <a:pt x="896" y="1604"/>
                    <a:pt x="953" y="1596"/>
                    <a:pt x="1011" y="1578"/>
                  </a:cubicBezTo>
                  <a:cubicBezTo>
                    <a:pt x="1091" y="1554"/>
                    <a:pt x="1159" y="1515"/>
                    <a:pt x="1221" y="1458"/>
                  </a:cubicBezTo>
                  <a:cubicBezTo>
                    <a:pt x="1303" y="1383"/>
                    <a:pt x="1340" y="1293"/>
                    <a:pt x="1334" y="1184"/>
                  </a:cubicBezTo>
                  <a:cubicBezTo>
                    <a:pt x="1332" y="1153"/>
                    <a:pt x="1324" y="1124"/>
                    <a:pt x="1310" y="1094"/>
                  </a:cubicBezTo>
                  <a:close/>
                  <a:moveTo>
                    <a:pt x="516" y="1118"/>
                  </a:moveTo>
                  <a:cubicBezTo>
                    <a:pt x="526" y="1118"/>
                    <a:pt x="537" y="1116"/>
                    <a:pt x="546" y="1112"/>
                  </a:cubicBezTo>
                  <a:cubicBezTo>
                    <a:pt x="577" y="1098"/>
                    <a:pt x="593" y="1065"/>
                    <a:pt x="586" y="1029"/>
                  </a:cubicBezTo>
                  <a:cubicBezTo>
                    <a:pt x="580" y="993"/>
                    <a:pt x="555" y="968"/>
                    <a:pt x="519" y="961"/>
                  </a:cubicBezTo>
                  <a:cubicBezTo>
                    <a:pt x="488" y="955"/>
                    <a:pt x="451" y="969"/>
                    <a:pt x="437" y="992"/>
                  </a:cubicBezTo>
                  <a:cubicBezTo>
                    <a:pt x="421" y="1019"/>
                    <a:pt x="427" y="1059"/>
                    <a:pt x="451" y="1088"/>
                  </a:cubicBezTo>
                  <a:cubicBezTo>
                    <a:pt x="466" y="1107"/>
                    <a:pt x="492" y="1118"/>
                    <a:pt x="516" y="1118"/>
                  </a:cubicBezTo>
                  <a:close/>
                  <a:moveTo>
                    <a:pt x="891" y="998"/>
                  </a:moveTo>
                  <a:cubicBezTo>
                    <a:pt x="891" y="1001"/>
                    <a:pt x="892" y="1005"/>
                    <a:pt x="893" y="1009"/>
                  </a:cubicBezTo>
                  <a:cubicBezTo>
                    <a:pt x="904" y="1044"/>
                    <a:pt x="938" y="1069"/>
                    <a:pt x="975" y="1069"/>
                  </a:cubicBezTo>
                  <a:cubicBezTo>
                    <a:pt x="977" y="1069"/>
                    <a:pt x="980" y="1069"/>
                    <a:pt x="982" y="1069"/>
                  </a:cubicBezTo>
                  <a:cubicBezTo>
                    <a:pt x="1002" y="1067"/>
                    <a:pt x="1021" y="1054"/>
                    <a:pt x="1033" y="1036"/>
                  </a:cubicBezTo>
                  <a:cubicBezTo>
                    <a:pt x="1045" y="1017"/>
                    <a:pt x="1049" y="996"/>
                    <a:pt x="1042" y="978"/>
                  </a:cubicBezTo>
                  <a:cubicBezTo>
                    <a:pt x="1038" y="965"/>
                    <a:pt x="1032" y="952"/>
                    <a:pt x="1023" y="940"/>
                  </a:cubicBezTo>
                  <a:cubicBezTo>
                    <a:pt x="1005" y="912"/>
                    <a:pt x="965" y="902"/>
                    <a:pt x="929" y="916"/>
                  </a:cubicBezTo>
                  <a:cubicBezTo>
                    <a:pt x="895" y="929"/>
                    <a:pt x="883" y="953"/>
                    <a:pt x="890" y="994"/>
                  </a:cubicBezTo>
                  <a:cubicBezTo>
                    <a:pt x="890" y="995"/>
                    <a:pt x="890" y="997"/>
                    <a:pt x="891" y="9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542F40A-E8EC-4D99-8EAD-08E6EA244F58}"/>
              </a:ext>
            </a:extLst>
          </p:cNvPr>
          <p:cNvGrpSpPr/>
          <p:nvPr/>
        </p:nvGrpSpPr>
        <p:grpSpPr>
          <a:xfrm>
            <a:off x="7002704" y="3574451"/>
            <a:ext cx="339652" cy="353625"/>
            <a:chOff x="4249781" y="2921041"/>
            <a:chExt cx="479806" cy="499545"/>
          </a:xfrm>
        </p:grpSpPr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850A536E-38A9-4C69-9449-C3281A6ECC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9781" y="3033133"/>
              <a:ext cx="422777" cy="293719"/>
            </a:xfrm>
            <a:custGeom>
              <a:avLst/>
              <a:gdLst>
                <a:gd name="T0" fmla="*/ 1057 w 1675"/>
                <a:gd name="T1" fmla="*/ 627 h 1162"/>
                <a:gd name="T2" fmla="*/ 1238 w 1675"/>
                <a:gd name="T3" fmla="*/ 587 h 1162"/>
                <a:gd name="T4" fmla="*/ 1578 w 1675"/>
                <a:gd name="T5" fmla="*/ 540 h 1162"/>
                <a:gd name="T6" fmla="*/ 1372 w 1675"/>
                <a:gd name="T7" fmla="*/ 441 h 1162"/>
                <a:gd name="T8" fmla="*/ 977 w 1675"/>
                <a:gd name="T9" fmla="*/ 461 h 1162"/>
                <a:gd name="T10" fmla="*/ 1166 w 1675"/>
                <a:gd name="T11" fmla="*/ 410 h 1162"/>
                <a:gd name="T12" fmla="*/ 1354 w 1675"/>
                <a:gd name="T13" fmla="*/ 376 h 1162"/>
                <a:gd name="T14" fmla="*/ 1663 w 1675"/>
                <a:gd name="T15" fmla="*/ 276 h 1162"/>
                <a:gd name="T16" fmla="*/ 1276 w 1675"/>
                <a:gd name="T17" fmla="*/ 189 h 1162"/>
                <a:gd name="T18" fmla="*/ 974 w 1675"/>
                <a:gd name="T19" fmla="*/ 199 h 1162"/>
                <a:gd name="T20" fmla="*/ 771 w 1675"/>
                <a:gd name="T21" fmla="*/ 207 h 1162"/>
                <a:gd name="T22" fmla="*/ 808 w 1675"/>
                <a:gd name="T23" fmla="*/ 177 h 1162"/>
                <a:gd name="T24" fmla="*/ 1303 w 1675"/>
                <a:gd name="T25" fmla="*/ 104 h 1162"/>
                <a:gd name="T26" fmla="*/ 1069 w 1675"/>
                <a:gd name="T27" fmla="*/ 40 h 1162"/>
                <a:gd name="T28" fmla="*/ 582 w 1675"/>
                <a:gd name="T29" fmla="*/ 132 h 1162"/>
                <a:gd name="T30" fmla="*/ 228 w 1675"/>
                <a:gd name="T31" fmla="*/ 219 h 1162"/>
                <a:gd name="T32" fmla="*/ 12 w 1675"/>
                <a:gd name="T33" fmla="*/ 341 h 1162"/>
                <a:gd name="T34" fmla="*/ 324 w 1675"/>
                <a:gd name="T35" fmla="*/ 330 h 1162"/>
                <a:gd name="T36" fmla="*/ 470 w 1675"/>
                <a:gd name="T37" fmla="*/ 318 h 1162"/>
                <a:gd name="T38" fmla="*/ 640 w 1675"/>
                <a:gd name="T39" fmla="*/ 304 h 1162"/>
                <a:gd name="T40" fmla="*/ 926 w 1675"/>
                <a:gd name="T41" fmla="*/ 289 h 1162"/>
                <a:gd name="T42" fmla="*/ 1282 w 1675"/>
                <a:gd name="T43" fmla="*/ 283 h 1162"/>
                <a:gd name="T44" fmla="*/ 1003 w 1675"/>
                <a:gd name="T45" fmla="*/ 351 h 1162"/>
                <a:gd name="T46" fmla="*/ 815 w 1675"/>
                <a:gd name="T47" fmla="*/ 404 h 1162"/>
                <a:gd name="T48" fmla="*/ 664 w 1675"/>
                <a:gd name="T49" fmla="*/ 441 h 1162"/>
                <a:gd name="T50" fmla="*/ 504 w 1675"/>
                <a:gd name="T51" fmla="*/ 485 h 1162"/>
                <a:gd name="T52" fmla="*/ 142 w 1675"/>
                <a:gd name="T53" fmla="*/ 622 h 1162"/>
                <a:gd name="T54" fmla="*/ 283 w 1675"/>
                <a:gd name="T55" fmla="*/ 671 h 1162"/>
                <a:gd name="T56" fmla="*/ 571 w 1675"/>
                <a:gd name="T57" fmla="*/ 608 h 1162"/>
                <a:gd name="T58" fmla="*/ 844 w 1675"/>
                <a:gd name="T59" fmla="*/ 569 h 1162"/>
                <a:gd name="T60" fmla="*/ 687 w 1675"/>
                <a:gd name="T61" fmla="*/ 639 h 1162"/>
                <a:gd name="T62" fmla="*/ 447 w 1675"/>
                <a:gd name="T63" fmla="*/ 737 h 1162"/>
                <a:gd name="T64" fmla="*/ 235 w 1675"/>
                <a:gd name="T65" fmla="*/ 913 h 1162"/>
                <a:gd name="T66" fmla="*/ 546 w 1675"/>
                <a:gd name="T67" fmla="*/ 874 h 1162"/>
                <a:gd name="T68" fmla="*/ 620 w 1675"/>
                <a:gd name="T69" fmla="*/ 848 h 1162"/>
                <a:gd name="T70" fmla="*/ 743 w 1675"/>
                <a:gd name="T71" fmla="*/ 820 h 1162"/>
                <a:gd name="T72" fmla="*/ 846 w 1675"/>
                <a:gd name="T73" fmla="*/ 787 h 1162"/>
                <a:gd name="T74" fmla="*/ 1010 w 1675"/>
                <a:gd name="T75" fmla="*/ 758 h 1162"/>
                <a:gd name="T76" fmla="*/ 1109 w 1675"/>
                <a:gd name="T77" fmla="*/ 734 h 1162"/>
                <a:gd name="T78" fmla="*/ 991 w 1675"/>
                <a:gd name="T79" fmla="*/ 785 h 1162"/>
                <a:gd name="T80" fmla="*/ 870 w 1675"/>
                <a:gd name="T81" fmla="*/ 827 h 1162"/>
                <a:gd name="T82" fmla="*/ 693 w 1675"/>
                <a:gd name="T83" fmla="*/ 898 h 1162"/>
                <a:gd name="T84" fmla="*/ 498 w 1675"/>
                <a:gd name="T85" fmla="*/ 978 h 1162"/>
                <a:gd name="T86" fmla="*/ 276 w 1675"/>
                <a:gd name="T87" fmla="*/ 1129 h 1162"/>
                <a:gd name="T88" fmla="*/ 340 w 1675"/>
                <a:gd name="T89" fmla="*/ 1160 h 1162"/>
                <a:gd name="T90" fmla="*/ 584 w 1675"/>
                <a:gd name="T91" fmla="*/ 1044 h 1162"/>
                <a:gd name="T92" fmla="*/ 822 w 1675"/>
                <a:gd name="T93" fmla="*/ 951 h 1162"/>
                <a:gd name="T94" fmla="*/ 965 w 1675"/>
                <a:gd name="T95" fmla="*/ 901 h 1162"/>
                <a:gd name="T96" fmla="*/ 1104 w 1675"/>
                <a:gd name="T97" fmla="*/ 849 h 1162"/>
                <a:gd name="T98" fmla="*/ 1208 w 1675"/>
                <a:gd name="T99" fmla="*/ 818 h 1162"/>
                <a:gd name="T100" fmla="*/ 1390 w 1675"/>
                <a:gd name="T101" fmla="*/ 747 h 1162"/>
                <a:gd name="T102" fmla="*/ 1210 w 1675"/>
                <a:gd name="T103" fmla="*/ 622 h 1162"/>
                <a:gd name="T104" fmla="*/ 988 w 1675"/>
                <a:gd name="T105" fmla="*/ 658 h 1162"/>
                <a:gd name="T106" fmla="*/ 896 w 1675"/>
                <a:gd name="T107" fmla="*/ 569 h 1162"/>
                <a:gd name="T108" fmla="*/ 943 w 1675"/>
                <a:gd name="T109" fmla="*/ 668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75" h="1162">
                  <a:moveTo>
                    <a:pt x="965" y="653"/>
                  </a:moveTo>
                  <a:cubicBezTo>
                    <a:pt x="973" y="649"/>
                    <a:pt x="980" y="642"/>
                    <a:pt x="991" y="647"/>
                  </a:cubicBezTo>
                  <a:cubicBezTo>
                    <a:pt x="997" y="649"/>
                    <a:pt x="1002" y="644"/>
                    <a:pt x="1007" y="642"/>
                  </a:cubicBezTo>
                  <a:cubicBezTo>
                    <a:pt x="1014" y="638"/>
                    <a:pt x="1021" y="636"/>
                    <a:pt x="1029" y="635"/>
                  </a:cubicBezTo>
                  <a:cubicBezTo>
                    <a:pt x="1039" y="634"/>
                    <a:pt x="1052" y="639"/>
                    <a:pt x="1057" y="627"/>
                  </a:cubicBezTo>
                  <a:cubicBezTo>
                    <a:pt x="1059" y="624"/>
                    <a:pt x="1104" y="616"/>
                    <a:pt x="1105" y="614"/>
                  </a:cubicBezTo>
                  <a:cubicBezTo>
                    <a:pt x="1110" y="603"/>
                    <a:pt x="1124" y="618"/>
                    <a:pt x="1128" y="606"/>
                  </a:cubicBezTo>
                  <a:cubicBezTo>
                    <a:pt x="1129" y="605"/>
                    <a:pt x="1130" y="604"/>
                    <a:pt x="1131" y="605"/>
                  </a:cubicBezTo>
                  <a:cubicBezTo>
                    <a:pt x="1153" y="607"/>
                    <a:pt x="1171" y="597"/>
                    <a:pt x="1192" y="594"/>
                  </a:cubicBezTo>
                  <a:cubicBezTo>
                    <a:pt x="1207" y="592"/>
                    <a:pt x="1223" y="590"/>
                    <a:pt x="1238" y="587"/>
                  </a:cubicBezTo>
                  <a:cubicBezTo>
                    <a:pt x="1247" y="585"/>
                    <a:pt x="1256" y="584"/>
                    <a:pt x="1264" y="579"/>
                  </a:cubicBezTo>
                  <a:cubicBezTo>
                    <a:pt x="1275" y="573"/>
                    <a:pt x="1287" y="573"/>
                    <a:pt x="1299" y="572"/>
                  </a:cubicBezTo>
                  <a:cubicBezTo>
                    <a:pt x="1315" y="571"/>
                    <a:pt x="1328" y="564"/>
                    <a:pt x="1344" y="561"/>
                  </a:cubicBezTo>
                  <a:cubicBezTo>
                    <a:pt x="1379" y="556"/>
                    <a:pt x="1415" y="553"/>
                    <a:pt x="1450" y="547"/>
                  </a:cubicBezTo>
                  <a:cubicBezTo>
                    <a:pt x="1492" y="541"/>
                    <a:pt x="1534" y="539"/>
                    <a:pt x="1578" y="540"/>
                  </a:cubicBezTo>
                  <a:cubicBezTo>
                    <a:pt x="1590" y="540"/>
                    <a:pt x="1594" y="528"/>
                    <a:pt x="1589" y="508"/>
                  </a:cubicBezTo>
                  <a:cubicBezTo>
                    <a:pt x="1584" y="492"/>
                    <a:pt x="1580" y="475"/>
                    <a:pt x="1575" y="459"/>
                  </a:cubicBezTo>
                  <a:cubicBezTo>
                    <a:pt x="1569" y="440"/>
                    <a:pt x="1557" y="428"/>
                    <a:pt x="1545" y="429"/>
                  </a:cubicBezTo>
                  <a:cubicBezTo>
                    <a:pt x="1515" y="431"/>
                    <a:pt x="1486" y="435"/>
                    <a:pt x="1456" y="437"/>
                  </a:cubicBezTo>
                  <a:cubicBezTo>
                    <a:pt x="1428" y="439"/>
                    <a:pt x="1400" y="440"/>
                    <a:pt x="1372" y="441"/>
                  </a:cubicBezTo>
                  <a:cubicBezTo>
                    <a:pt x="1337" y="443"/>
                    <a:pt x="1302" y="444"/>
                    <a:pt x="1267" y="445"/>
                  </a:cubicBezTo>
                  <a:cubicBezTo>
                    <a:pt x="1231" y="446"/>
                    <a:pt x="1195" y="447"/>
                    <a:pt x="1159" y="448"/>
                  </a:cubicBezTo>
                  <a:cubicBezTo>
                    <a:pt x="1133" y="450"/>
                    <a:pt x="1106" y="453"/>
                    <a:pt x="1080" y="455"/>
                  </a:cubicBezTo>
                  <a:cubicBezTo>
                    <a:pt x="1056" y="456"/>
                    <a:pt x="1032" y="457"/>
                    <a:pt x="1008" y="458"/>
                  </a:cubicBezTo>
                  <a:cubicBezTo>
                    <a:pt x="998" y="459"/>
                    <a:pt x="988" y="460"/>
                    <a:pt x="977" y="461"/>
                  </a:cubicBezTo>
                  <a:cubicBezTo>
                    <a:pt x="976" y="449"/>
                    <a:pt x="981" y="450"/>
                    <a:pt x="985" y="449"/>
                  </a:cubicBezTo>
                  <a:cubicBezTo>
                    <a:pt x="1000" y="446"/>
                    <a:pt x="1015" y="444"/>
                    <a:pt x="1029" y="441"/>
                  </a:cubicBezTo>
                  <a:cubicBezTo>
                    <a:pt x="1054" y="436"/>
                    <a:pt x="1076" y="424"/>
                    <a:pt x="1103" y="425"/>
                  </a:cubicBezTo>
                  <a:cubicBezTo>
                    <a:pt x="1106" y="426"/>
                    <a:pt x="1109" y="425"/>
                    <a:pt x="1111" y="423"/>
                  </a:cubicBezTo>
                  <a:cubicBezTo>
                    <a:pt x="1127" y="410"/>
                    <a:pt x="1146" y="409"/>
                    <a:pt x="1166" y="410"/>
                  </a:cubicBezTo>
                  <a:cubicBezTo>
                    <a:pt x="1169" y="410"/>
                    <a:pt x="1172" y="410"/>
                    <a:pt x="1175" y="409"/>
                  </a:cubicBezTo>
                  <a:cubicBezTo>
                    <a:pt x="1202" y="404"/>
                    <a:pt x="1228" y="398"/>
                    <a:pt x="1254" y="392"/>
                  </a:cubicBezTo>
                  <a:cubicBezTo>
                    <a:pt x="1262" y="390"/>
                    <a:pt x="1270" y="387"/>
                    <a:pt x="1278" y="385"/>
                  </a:cubicBezTo>
                  <a:cubicBezTo>
                    <a:pt x="1297" y="380"/>
                    <a:pt x="1315" y="373"/>
                    <a:pt x="1337" y="378"/>
                  </a:cubicBezTo>
                  <a:cubicBezTo>
                    <a:pt x="1343" y="379"/>
                    <a:pt x="1348" y="377"/>
                    <a:pt x="1354" y="376"/>
                  </a:cubicBezTo>
                  <a:cubicBezTo>
                    <a:pt x="1387" y="371"/>
                    <a:pt x="1419" y="365"/>
                    <a:pt x="1452" y="359"/>
                  </a:cubicBezTo>
                  <a:cubicBezTo>
                    <a:pt x="1489" y="353"/>
                    <a:pt x="1526" y="348"/>
                    <a:pt x="1563" y="343"/>
                  </a:cubicBezTo>
                  <a:cubicBezTo>
                    <a:pt x="1582" y="340"/>
                    <a:pt x="1602" y="339"/>
                    <a:pt x="1622" y="336"/>
                  </a:cubicBezTo>
                  <a:cubicBezTo>
                    <a:pt x="1633" y="335"/>
                    <a:pt x="1644" y="334"/>
                    <a:pt x="1653" y="329"/>
                  </a:cubicBezTo>
                  <a:cubicBezTo>
                    <a:pt x="1665" y="323"/>
                    <a:pt x="1674" y="309"/>
                    <a:pt x="1663" y="276"/>
                  </a:cubicBezTo>
                  <a:cubicBezTo>
                    <a:pt x="1658" y="263"/>
                    <a:pt x="1655" y="250"/>
                    <a:pt x="1652" y="238"/>
                  </a:cubicBezTo>
                  <a:cubicBezTo>
                    <a:pt x="1647" y="222"/>
                    <a:pt x="1637" y="210"/>
                    <a:pt x="1626" y="210"/>
                  </a:cubicBezTo>
                  <a:cubicBezTo>
                    <a:pt x="1603" y="208"/>
                    <a:pt x="1581" y="207"/>
                    <a:pt x="1558" y="205"/>
                  </a:cubicBezTo>
                  <a:cubicBezTo>
                    <a:pt x="1510" y="202"/>
                    <a:pt x="1461" y="197"/>
                    <a:pt x="1413" y="194"/>
                  </a:cubicBezTo>
                  <a:cubicBezTo>
                    <a:pt x="1367" y="192"/>
                    <a:pt x="1321" y="191"/>
                    <a:pt x="1276" y="189"/>
                  </a:cubicBezTo>
                  <a:cubicBezTo>
                    <a:pt x="1244" y="188"/>
                    <a:pt x="1213" y="187"/>
                    <a:pt x="1181" y="186"/>
                  </a:cubicBezTo>
                  <a:cubicBezTo>
                    <a:pt x="1159" y="186"/>
                    <a:pt x="1137" y="187"/>
                    <a:pt x="1115" y="188"/>
                  </a:cubicBezTo>
                  <a:cubicBezTo>
                    <a:pt x="1103" y="188"/>
                    <a:pt x="1091" y="188"/>
                    <a:pt x="1080" y="189"/>
                  </a:cubicBezTo>
                  <a:cubicBezTo>
                    <a:pt x="1048" y="190"/>
                    <a:pt x="1016" y="191"/>
                    <a:pt x="985" y="193"/>
                  </a:cubicBezTo>
                  <a:cubicBezTo>
                    <a:pt x="981" y="193"/>
                    <a:pt x="976" y="195"/>
                    <a:pt x="974" y="199"/>
                  </a:cubicBezTo>
                  <a:cubicBezTo>
                    <a:pt x="970" y="205"/>
                    <a:pt x="967" y="191"/>
                    <a:pt x="963" y="192"/>
                  </a:cubicBezTo>
                  <a:cubicBezTo>
                    <a:pt x="954" y="194"/>
                    <a:pt x="944" y="194"/>
                    <a:pt x="934" y="195"/>
                  </a:cubicBezTo>
                  <a:cubicBezTo>
                    <a:pt x="908" y="196"/>
                    <a:pt x="880" y="194"/>
                    <a:pt x="854" y="199"/>
                  </a:cubicBezTo>
                  <a:cubicBezTo>
                    <a:pt x="831" y="203"/>
                    <a:pt x="806" y="195"/>
                    <a:pt x="784" y="201"/>
                  </a:cubicBezTo>
                  <a:cubicBezTo>
                    <a:pt x="779" y="202"/>
                    <a:pt x="775" y="205"/>
                    <a:pt x="771" y="207"/>
                  </a:cubicBezTo>
                  <a:cubicBezTo>
                    <a:pt x="767" y="208"/>
                    <a:pt x="763" y="209"/>
                    <a:pt x="759" y="207"/>
                  </a:cubicBezTo>
                  <a:cubicBezTo>
                    <a:pt x="739" y="200"/>
                    <a:pt x="722" y="201"/>
                    <a:pt x="708" y="211"/>
                  </a:cubicBezTo>
                  <a:cubicBezTo>
                    <a:pt x="701" y="216"/>
                    <a:pt x="691" y="211"/>
                    <a:pt x="681" y="201"/>
                  </a:cubicBezTo>
                  <a:cubicBezTo>
                    <a:pt x="688" y="200"/>
                    <a:pt x="695" y="199"/>
                    <a:pt x="702" y="197"/>
                  </a:cubicBezTo>
                  <a:cubicBezTo>
                    <a:pt x="738" y="190"/>
                    <a:pt x="773" y="184"/>
                    <a:pt x="808" y="177"/>
                  </a:cubicBezTo>
                  <a:cubicBezTo>
                    <a:pt x="836" y="171"/>
                    <a:pt x="864" y="166"/>
                    <a:pt x="891" y="161"/>
                  </a:cubicBezTo>
                  <a:cubicBezTo>
                    <a:pt x="921" y="155"/>
                    <a:pt x="952" y="151"/>
                    <a:pt x="982" y="146"/>
                  </a:cubicBezTo>
                  <a:cubicBezTo>
                    <a:pt x="997" y="143"/>
                    <a:pt x="1011" y="140"/>
                    <a:pt x="1026" y="138"/>
                  </a:cubicBezTo>
                  <a:cubicBezTo>
                    <a:pt x="1073" y="131"/>
                    <a:pt x="1119" y="123"/>
                    <a:pt x="1166" y="118"/>
                  </a:cubicBezTo>
                  <a:cubicBezTo>
                    <a:pt x="1212" y="112"/>
                    <a:pt x="1258" y="109"/>
                    <a:pt x="1303" y="104"/>
                  </a:cubicBezTo>
                  <a:cubicBezTo>
                    <a:pt x="1324" y="102"/>
                    <a:pt x="1345" y="99"/>
                    <a:pt x="1367" y="97"/>
                  </a:cubicBezTo>
                  <a:cubicBezTo>
                    <a:pt x="1396" y="95"/>
                    <a:pt x="1398" y="49"/>
                    <a:pt x="1378" y="3"/>
                  </a:cubicBezTo>
                  <a:cubicBezTo>
                    <a:pt x="1374" y="2"/>
                    <a:pt x="1369" y="0"/>
                    <a:pt x="1365" y="0"/>
                  </a:cubicBezTo>
                  <a:cubicBezTo>
                    <a:pt x="1306" y="7"/>
                    <a:pt x="1247" y="15"/>
                    <a:pt x="1188" y="23"/>
                  </a:cubicBezTo>
                  <a:cubicBezTo>
                    <a:pt x="1148" y="28"/>
                    <a:pt x="1108" y="34"/>
                    <a:pt x="1069" y="40"/>
                  </a:cubicBezTo>
                  <a:cubicBezTo>
                    <a:pt x="1037" y="45"/>
                    <a:pt x="1005" y="50"/>
                    <a:pt x="973" y="56"/>
                  </a:cubicBezTo>
                  <a:cubicBezTo>
                    <a:pt x="946" y="61"/>
                    <a:pt x="919" y="67"/>
                    <a:pt x="892" y="72"/>
                  </a:cubicBezTo>
                  <a:cubicBezTo>
                    <a:pt x="868" y="77"/>
                    <a:pt x="842" y="81"/>
                    <a:pt x="818" y="86"/>
                  </a:cubicBezTo>
                  <a:cubicBezTo>
                    <a:pt x="778" y="94"/>
                    <a:pt x="739" y="102"/>
                    <a:pt x="699" y="110"/>
                  </a:cubicBezTo>
                  <a:cubicBezTo>
                    <a:pt x="660" y="118"/>
                    <a:pt x="621" y="124"/>
                    <a:pt x="582" y="132"/>
                  </a:cubicBezTo>
                  <a:cubicBezTo>
                    <a:pt x="560" y="137"/>
                    <a:pt x="538" y="143"/>
                    <a:pt x="517" y="148"/>
                  </a:cubicBezTo>
                  <a:cubicBezTo>
                    <a:pt x="504" y="151"/>
                    <a:pt x="490" y="154"/>
                    <a:pt x="477" y="157"/>
                  </a:cubicBezTo>
                  <a:cubicBezTo>
                    <a:pt x="447" y="163"/>
                    <a:pt x="417" y="169"/>
                    <a:pt x="388" y="176"/>
                  </a:cubicBezTo>
                  <a:cubicBezTo>
                    <a:pt x="369" y="181"/>
                    <a:pt x="350" y="187"/>
                    <a:pt x="331" y="192"/>
                  </a:cubicBezTo>
                  <a:cubicBezTo>
                    <a:pt x="297" y="201"/>
                    <a:pt x="263" y="211"/>
                    <a:pt x="228" y="219"/>
                  </a:cubicBezTo>
                  <a:cubicBezTo>
                    <a:pt x="202" y="226"/>
                    <a:pt x="175" y="231"/>
                    <a:pt x="149" y="238"/>
                  </a:cubicBezTo>
                  <a:cubicBezTo>
                    <a:pt x="132" y="243"/>
                    <a:pt x="116" y="250"/>
                    <a:pt x="98" y="254"/>
                  </a:cubicBezTo>
                  <a:cubicBezTo>
                    <a:pt x="74" y="259"/>
                    <a:pt x="50" y="264"/>
                    <a:pt x="25" y="267"/>
                  </a:cubicBezTo>
                  <a:cubicBezTo>
                    <a:pt x="16" y="269"/>
                    <a:pt x="12" y="275"/>
                    <a:pt x="8" y="284"/>
                  </a:cubicBezTo>
                  <a:cubicBezTo>
                    <a:pt x="0" y="300"/>
                    <a:pt x="6" y="320"/>
                    <a:pt x="12" y="341"/>
                  </a:cubicBezTo>
                  <a:cubicBezTo>
                    <a:pt x="20" y="370"/>
                    <a:pt x="41" y="385"/>
                    <a:pt x="52" y="380"/>
                  </a:cubicBezTo>
                  <a:cubicBezTo>
                    <a:pt x="60" y="376"/>
                    <a:pt x="69" y="373"/>
                    <a:pt x="77" y="370"/>
                  </a:cubicBezTo>
                  <a:cubicBezTo>
                    <a:pt x="89" y="367"/>
                    <a:pt x="101" y="364"/>
                    <a:pt x="113" y="361"/>
                  </a:cubicBezTo>
                  <a:cubicBezTo>
                    <a:pt x="126" y="358"/>
                    <a:pt x="138" y="354"/>
                    <a:pt x="152" y="354"/>
                  </a:cubicBezTo>
                  <a:cubicBezTo>
                    <a:pt x="212" y="354"/>
                    <a:pt x="266" y="335"/>
                    <a:pt x="324" y="330"/>
                  </a:cubicBezTo>
                  <a:cubicBezTo>
                    <a:pt x="338" y="328"/>
                    <a:pt x="351" y="325"/>
                    <a:pt x="365" y="324"/>
                  </a:cubicBezTo>
                  <a:cubicBezTo>
                    <a:pt x="381" y="323"/>
                    <a:pt x="399" y="324"/>
                    <a:pt x="415" y="323"/>
                  </a:cubicBezTo>
                  <a:cubicBezTo>
                    <a:pt x="420" y="323"/>
                    <a:pt x="424" y="322"/>
                    <a:pt x="428" y="321"/>
                  </a:cubicBezTo>
                  <a:cubicBezTo>
                    <a:pt x="438" y="317"/>
                    <a:pt x="449" y="314"/>
                    <a:pt x="462" y="319"/>
                  </a:cubicBezTo>
                  <a:cubicBezTo>
                    <a:pt x="465" y="320"/>
                    <a:pt x="467" y="319"/>
                    <a:pt x="470" y="318"/>
                  </a:cubicBezTo>
                  <a:cubicBezTo>
                    <a:pt x="491" y="311"/>
                    <a:pt x="515" y="309"/>
                    <a:pt x="540" y="313"/>
                  </a:cubicBezTo>
                  <a:cubicBezTo>
                    <a:pt x="551" y="315"/>
                    <a:pt x="561" y="311"/>
                    <a:pt x="572" y="310"/>
                  </a:cubicBezTo>
                  <a:cubicBezTo>
                    <a:pt x="584" y="308"/>
                    <a:pt x="597" y="307"/>
                    <a:pt x="609" y="306"/>
                  </a:cubicBezTo>
                  <a:cubicBezTo>
                    <a:pt x="615" y="305"/>
                    <a:pt x="621" y="303"/>
                    <a:pt x="628" y="303"/>
                  </a:cubicBezTo>
                  <a:cubicBezTo>
                    <a:pt x="632" y="302"/>
                    <a:pt x="636" y="304"/>
                    <a:pt x="640" y="304"/>
                  </a:cubicBezTo>
                  <a:cubicBezTo>
                    <a:pt x="642" y="304"/>
                    <a:pt x="645" y="304"/>
                    <a:pt x="647" y="304"/>
                  </a:cubicBezTo>
                  <a:cubicBezTo>
                    <a:pt x="680" y="303"/>
                    <a:pt x="712" y="302"/>
                    <a:pt x="744" y="300"/>
                  </a:cubicBezTo>
                  <a:cubicBezTo>
                    <a:pt x="761" y="298"/>
                    <a:pt x="777" y="294"/>
                    <a:pt x="794" y="293"/>
                  </a:cubicBezTo>
                  <a:cubicBezTo>
                    <a:pt x="812" y="292"/>
                    <a:pt x="832" y="293"/>
                    <a:pt x="851" y="292"/>
                  </a:cubicBezTo>
                  <a:cubicBezTo>
                    <a:pt x="876" y="292"/>
                    <a:pt x="901" y="290"/>
                    <a:pt x="926" y="289"/>
                  </a:cubicBezTo>
                  <a:cubicBezTo>
                    <a:pt x="941" y="289"/>
                    <a:pt x="956" y="289"/>
                    <a:pt x="971" y="288"/>
                  </a:cubicBezTo>
                  <a:cubicBezTo>
                    <a:pt x="998" y="287"/>
                    <a:pt x="1024" y="286"/>
                    <a:pt x="1051" y="285"/>
                  </a:cubicBezTo>
                  <a:cubicBezTo>
                    <a:pt x="1087" y="285"/>
                    <a:pt x="1124" y="285"/>
                    <a:pt x="1160" y="284"/>
                  </a:cubicBezTo>
                  <a:cubicBezTo>
                    <a:pt x="1196" y="284"/>
                    <a:pt x="1233" y="283"/>
                    <a:pt x="1269" y="282"/>
                  </a:cubicBezTo>
                  <a:cubicBezTo>
                    <a:pt x="1273" y="282"/>
                    <a:pt x="1278" y="283"/>
                    <a:pt x="1282" y="283"/>
                  </a:cubicBezTo>
                  <a:cubicBezTo>
                    <a:pt x="1283" y="284"/>
                    <a:pt x="1283" y="286"/>
                    <a:pt x="1284" y="287"/>
                  </a:cubicBezTo>
                  <a:cubicBezTo>
                    <a:pt x="1282" y="289"/>
                    <a:pt x="1281" y="292"/>
                    <a:pt x="1279" y="292"/>
                  </a:cubicBezTo>
                  <a:cubicBezTo>
                    <a:pt x="1212" y="306"/>
                    <a:pt x="1145" y="319"/>
                    <a:pt x="1079" y="332"/>
                  </a:cubicBezTo>
                  <a:cubicBezTo>
                    <a:pt x="1054" y="337"/>
                    <a:pt x="1030" y="343"/>
                    <a:pt x="1006" y="349"/>
                  </a:cubicBezTo>
                  <a:cubicBezTo>
                    <a:pt x="1005" y="349"/>
                    <a:pt x="1003" y="349"/>
                    <a:pt x="1003" y="351"/>
                  </a:cubicBezTo>
                  <a:cubicBezTo>
                    <a:pt x="999" y="368"/>
                    <a:pt x="985" y="361"/>
                    <a:pt x="975" y="361"/>
                  </a:cubicBezTo>
                  <a:cubicBezTo>
                    <a:pt x="956" y="362"/>
                    <a:pt x="938" y="365"/>
                    <a:pt x="923" y="375"/>
                  </a:cubicBezTo>
                  <a:cubicBezTo>
                    <a:pt x="918" y="379"/>
                    <a:pt x="910" y="377"/>
                    <a:pt x="904" y="379"/>
                  </a:cubicBezTo>
                  <a:cubicBezTo>
                    <a:pt x="889" y="386"/>
                    <a:pt x="869" y="378"/>
                    <a:pt x="856" y="392"/>
                  </a:cubicBezTo>
                  <a:cubicBezTo>
                    <a:pt x="846" y="403"/>
                    <a:pt x="828" y="399"/>
                    <a:pt x="815" y="404"/>
                  </a:cubicBezTo>
                  <a:cubicBezTo>
                    <a:pt x="803" y="409"/>
                    <a:pt x="788" y="401"/>
                    <a:pt x="778" y="407"/>
                  </a:cubicBezTo>
                  <a:cubicBezTo>
                    <a:pt x="776" y="409"/>
                    <a:pt x="772" y="408"/>
                    <a:pt x="771" y="410"/>
                  </a:cubicBezTo>
                  <a:cubicBezTo>
                    <a:pt x="765" y="426"/>
                    <a:pt x="749" y="416"/>
                    <a:pt x="739" y="420"/>
                  </a:cubicBezTo>
                  <a:cubicBezTo>
                    <a:pt x="721" y="427"/>
                    <a:pt x="699" y="424"/>
                    <a:pt x="683" y="437"/>
                  </a:cubicBezTo>
                  <a:cubicBezTo>
                    <a:pt x="679" y="441"/>
                    <a:pt x="673" y="446"/>
                    <a:pt x="664" y="441"/>
                  </a:cubicBezTo>
                  <a:cubicBezTo>
                    <a:pt x="662" y="439"/>
                    <a:pt x="660" y="441"/>
                    <a:pt x="658" y="442"/>
                  </a:cubicBezTo>
                  <a:cubicBezTo>
                    <a:pt x="647" y="445"/>
                    <a:pt x="636" y="447"/>
                    <a:pt x="626" y="450"/>
                  </a:cubicBezTo>
                  <a:cubicBezTo>
                    <a:pt x="609" y="455"/>
                    <a:pt x="593" y="461"/>
                    <a:pt x="576" y="466"/>
                  </a:cubicBezTo>
                  <a:cubicBezTo>
                    <a:pt x="556" y="471"/>
                    <a:pt x="536" y="477"/>
                    <a:pt x="515" y="482"/>
                  </a:cubicBezTo>
                  <a:cubicBezTo>
                    <a:pt x="511" y="483"/>
                    <a:pt x="507" y="484"/>
                    <a:pt x="504" y="485"/>
                  </a:cubicBezTo>
                  <a:cubicBezTo>
                    <a:pt x="476" y="499"/>
                    <a:pt x="444" y="504"/>
                    <a:pt x="414" y="513"/>
                  </a:cubicBezTo>
                  <a:cubicBezTo>
                    <a:pt x="386" y="521"/>
                    <a:pt x="359" y="531"/>
                    <a:pt x="331" y="540"/>
                  </a:cubicBezTo>
                  <a:cubicBezTo>
                    <a:pt x="306" y="548"/>
                    <a:pt x="281" y="555"/>
                    <a:pt x="256" y="562"/>
                  </a:cubicBezTo>
                  <a:cubicBezTo>
                    <a:pt x="225" y="570"/>
                    <a:pt x="195" y="579"/>
                    <a:pt x="163" y="584"/>
                  </a:cubicBezTo>
                  <a:cubicBezTo>
                    <a:pt x="147" y="586"/>
                    <a:pt x="145" y="604"/>
                    <a:pt x="142" y="622"/>
                  </a:cubicBezTo>
                  <a:cubicBezTo>
                    <a:pt x="142" y="623"/>
                    <a:pt x="141" y="623"/>
                    <a:pt x="142" y="624"/>
                  </a:cubicBezTo>
                  <a:cubicBezTo>
                    <a:pt x="149" y="641"/>
                    <a:pt x="155" y="658"/>
                    <a:pt x="163" y="674"/>
                  </a:cubicBezTo>
                  <a:cubicBezTo>
                    <a:pt x="168" y="685"/>
                    <a:pt x="176" y="692"/>
                    <a:pt x="184" y="694"/>
                  </a:cubicBezTo>
                  <a:cubicBezTo>
                    <a:pt x="188" y="695"/>
                    <a:pt x="193" y="697"/>
                    <a:pt x="196" y="696"/>
                  </a:cubicBezTo>
                  <a:cubicBezTo>
                    <a:pt x="225" y="688"/>
                    <a:pt x="254" y="679"/>
                    <a:pt x="283" y="671"/>
                  </a:cubicBezTo>
                  <a:cubicBezTo>
                    <a:pt x="295" y="667"/>
                    <a:pt x="307" y="663"/>
                    <a:pt x="319" y="659"/>
                  </a:cubicBezTo>
                  <a:cubicBezTo>
                    <a:pt x="339" y="653"/>
                    <a:pt x="359" y="646"/>
                    <a:pt x="380" y="641"/>
                  </a:cubicBezTo>
                  <a:cubicBezTo>
                    <a:pt x="408" y="636"/>
                    <a:pt x="437" y="633"/>
                    <a:pt x="466" y="628"/>
                  </a:cubicBezTo>
                  <a:cubicBezTo>
                    <a:pt x="477" y="626"/>
                    <a:pt x="488" y="622"/>
                    <a:pt x="499" y="619"/>
                  </a:cubicBezTo>
                  <a:cubicBezTo>
                    <a:pt x="523" y="615"/>
                    <a:pt x="547" y="611"/>
                    <a:pt x="571" y="608"/>
                  </a:cubicBezTo>
                  <a:cubicBezTo>
                    <a:pt x="592" y="605"/>
                    <a:pt x="613" y="603"/>
                    <a:pt x="633" y="600"/>
                  </a:cubicBezTo>
                  <a:cubicBezTo>
                    <a:pt x="653" y="597"/>
                    <a:pt x="672" y="592"/>
                    <a:pt x="691" y="588"/>
                  </a:cubicBezTo>
                  <a:cubicBezTo>
                    <a:pt x="701" y="587"/>
                    <a:pt x="711" y="587"/>
                    <a:pt x="721" y="586"/>
                  </a:cubicBezTo>
                  <a:cubicBezTo>
                    <a:pt x="745" y="584"/>
                    <a:pt x="770" y="582"/>
                    <a:pt x="794" y="579"/>
                  </a:cubicBezTo>
                  <a:cubicBezTo>
                    <a:pt x="811" y="577"/>
                    <a:pt x="828" y="573"/>
                    <a:pt x="844" y="569"/>
                  </a:cubicBezTo>
                  <a:cubicBezTo>
                    <a:pt x="857" y="566"/>
                    <a:pt x="863" y="567"/>
                    <a:pt x="875" y="575"/>
                  </a:cubicBezTo>
                  <a:cubicBezTo>
                    <a:pt x="873" y="577"/>
                    <a:pt x="871" y="579"/>
                    <a:pt x="869" y="579"/>
                  </a:cubicBezTo>
                  <a:cubicBezTo>
                    <a:pt x="818" y="596"/>
                    <a:pt x="767" y="613"/>
                    <a:pt x="717" y="630"/>
                  </a:cubicBezTo>
                  <a:cubicBezTo>
                    <a:pt x="711" y="632"/>
                    <a:pt x="708" y="638"/>
                    <a:pt x="704" y="643"/>
                  </a:cubicBezTo>
                  <a:cubicBezTo>
                    <a:pt x="698" y="642"/>
                    <a:pt x="691" y="638"/>
                    <a:pt x="687" y="639"/>
                  </a:cubicBezTo>
                  <a:cubicBezTo>
                    <a:pt x="661" y="649"/>
                    <a:pt x="635" y="660"/>
                    <a:pt x="609" y="671"/>
                  </a:cubicBezTo>
                  <a:cubicBezTo>
                    <a:pt x="607" y="672"/>
                    <a:pt x="607" y="677"/>
                    <a:pt x="605" y="680"/>
                  </a:cubicBezTo>
                  <a:cubicBezTo>
                    <a:pt x="601" y="679"/>
                    <a:pt x="595" y="677"/>
                    <a:pt x="590" y="679"/>
                  </a:cubicBezTo>
                  <a:cubicBezTo>
                    <a:pt x="557" y="692"/>
                    <a:pt x="525" y="707"/>
                    <a:pt x="492" y="720"/>
                  </a:cubicBezTo>
                  <a:cubicBezTo>
                    <a:pt x="477" y="727"/>
                    <a:pt x="462" y="731"/>
                    <a:pt x="447" y="737"/>
                  </a:cubicBezTo>
                  <a:cubicBezTo>
                    <a:pt x="425" y="747"/>
                    <a:pt x="404" y="758"/>
                    <a:pt x="383" y="768"/>
                  </a:cubicBezTo>
                  <a:cubicBezTo>
                    <a:pt x="354" y="781"/>
                    <a:pt x="326" y="794"/>
                    <a:pt x="297" y="807"/>
                  </a:cubicBezTo>
                  <a:cubicBezTo>
                    <a:pt x="275" y="818"/>
                    <a:pt x="254" y="829"/>
                    <a:pt x="232" y="839"/>
                  </a:cubicBezTo>
                  <a:cubicBezTo>
                    <a:pt x="221" y="845"/>
                    <a:pt x="219" y="876"/>
                    <a:pt x="228" y="897"/>
                  </a:cubicBezTo>
                  <a:cubicBezTo>
                    <a:pt x="230" y="902"/>
                    <a:pt x="233" y="907"/>
                    <a:pt x="235" y="913"/>
                  </a:cubicBezTo>
                  <a:cubicBezTo>
                    <a:pt x="246" y="939"/>
                    <a:pt x="259" y="951"/>
                    <a:pt x="275" y="950"/>
                  </a:cubicBezTo>
                  <a:cubicBezTo>
                    <a:pt x="318" y="945"/>
                    <a:pt x="358" y="932"/>
                    <a:pt x="397" y="917"/>
                  </a:cubicBezTo>
                  <a:cubicBezTo>
                    <a:pt x="419" y="909"/>
                    <a:pt x="443" y="905"/>
                    <a:pt x="466" y="898"/>
                  </a:cubicBezTo>
                  <a:cubicBezTo>
                    <a:pt x="476" y="895"/>
                    <a:pt x="484" y="889"/>
                    <a:pt x="494" y="886"/>
                  </a:cubicBezTo>
                  <a:cubicBezTo>
                    <a:pt x="511" y="881"/>
                    <a:pt x="529" y="878"/>
                    <a:pt x="546" y="874"/>
                  </a:cubicBezTo>
                  <a:cubicBezTo>
                    <a:pt x="550" y="873"/>
                    <a:pt x="556" y="878"/>
                    <a:pt x="556" y="867"/>
                  </a:cubicBezTo>
                  <a:cubicBezTo>
                    <a:pt x="555" y="866"/>
                    <a:pt x="557" y="864"/>
                    <a:pt x="558" y="865"/>
                  </a:cubicBezTo>
                  <a:cubicBezTo>
                    <a:pt x="570" y="875"/>
                    <a:pt x="576" y="864"/>
                    <a:pt x="584" y="863"/>
                  </a:cubicBezTo>
                  <a:cubicBezTo>
                    <a:pt x="593" y="862"/>
                    <a:pt x="600" y="856"/>
                    <a:pt x="608" y="852"/>
                  </a:cubicBezTo>
                  <a:cubicBezTo>
                    <a:pt x="612" y="850"/>
                    <a:pt x="616" y="848"/>
                    <a:pt x="620" y="848"/>
                  </a:cubicBezTo>
                  <a:cubicBezTo>
                    <a:pt x="637" y="846"/>
                    <a:pt x="651" y="836"/>
                    <a:pt x="670" y="839"/>
                  </a:cubicBezTo>
                  <a:cubicBezTo>
                    <a:pt x="676" y="821"/>
                    <a:pt x="696" y="836"/>
                    <a:pt x="705" y="825"/>
                  </a:cubicBezTo>
                  <a:cubicBezTo>
                    <a:pt x="709" y="821"/>
                    <a:pt x="716" y="821"/>
                    <a:pt x="722" y="822"/>
                  </a:cubicBezTo>
                  <a:cubicBezTo>
                    <a:pt x="727" y="823"/>
                    <a:pt x="729" y="813"/>
                    <a:pt x="737" y="823"/>
                  </a:cubicBezTo>
                  <a:cubicBezTo>
                    <a:pt x="738" y="824"/>
                    <a:pt x="742" y="822"/>
                    <a:pt x="743" y="820"/>
                  </a:cubicBezTo>
                  <a:cubicBezTo>
                    <a:pt x="757" y="808"/>
                    <a:pt x="775" y="803"/>
                    <a:pt x="793" y="801"/>
                  </a:cubicBezTo>
                  <a:cubicBezTo>
                    <a:pt x="799" y="800"/>
                    <a:pt x="806" y="797"/>
                    <a:pt x="812" y="796"/>
                  </a:cubicBezTo>
                  <a:cubicBezTo>
                    <a:pt x="819" y="794"/>
                    <a:pt x="824" y="787"/>
                    <a:pt x="834" y="793"/>
                  </a:cubicBezTo>
                  <a:cubicBezTo>
                    <a:pt x="836" y="794"/>
                    <a:pt x="837" y="792"/>
                    <a:pt x="839" y="790"/>
                  </a:cubicBezTo>
                  <a:cubicBezTo>
                    <a:pt x="841" y="789"/>
                    <a:pt x="843" y="786"/>
                    <a:pt x="846" y="787"/>
                  </a:cubicBezTo>
                  <a:cubicBezTo>
                    <a:pt x="864" y="793"/>
                    <a:pt x="874" y="777"/>
                    <a:pt x="888" y="774"/>
                  </a:cubicBezTo>
                  <a:cubicBezTo>
                    <a:pt x="903" y="771"/>
                    <a:pt x="917" y="765"/>
                    <a:pt x="932" y="764"/>
                  </a:cubicBezTo>
                  <a:cubicBezTo>
                    <a:pt x="947" y="763"/>
                    <a:pt x="959" y="753"/>
                    <a:pt x="976" y="759"/>
                  </a:cubicBezTo>
                  <a:cubicBezTo>
                    <a:pt x="978" y="759"/>
                    <a:pt x="980" y="757"/>
                    <a:pt x="982" y="755"/>
                  </a:cubicBezTo>
                  <a:cubicBezTo>
                    <a:pt x="990" y="749"/>
                    <a:pt x="998" y="748"/>
                    <a:pt x="1010" y="758"/>
                  </a:cubicBezTo>
                  <a:cubicBezTo>
                    <a:pt x="1010" y="750"/>
                    <a:pt x="1009" y="743"/>
                    <a:pt x="1016" y="747"/>
                  </a:cubicBezTo>
                  <a:cubicBezTo>
                    <a:pt x="1019" y="749"/>
                    <a:pt x="1023" y="750"/>
                    <a:pt x="1025" y="748"/>
                  </a:cubicBezTo>
                  <a:cubicBezTo>
                    <a:pt x="1038" y="738"/>
                    <a:pt x="1056" y="739"/>
                    <a:pt x="1073" y="741"/>
                  </a:cubicBezTo>
                  <a:cubicBezTo>
                    <a:pt x="1078" y="741"/>
                    <a:pt x="1084" y="741"/>
                    <a:pt x="1088" y="738"/>
                  </a:cubicBezTo>
                  <a:cubicBezTo>
                    <a:pt x="1094" y="735"/>
                    <a:pt x="1099" y="727"/>
                    <a:pt x="1109" y="734"/>
                  </a:cubicBezTo>
                  <a:cubicBezTo>
                    <a:pt x="1112" y="736"/>
                    <a:pt x="1114" y="731"/>
                    <a:pt x="1117" y="731"/>
                  </a:cubicBezTo>
                  <a:cubicBezTo>
                    <a:pt x="1121" y="729"/>
                    <a:pt x="1126" y="728"/>
                    <a:pt x="1132" y="727"/>
                  </a:cubicBezTo>
                  <a:cubicBezTo>
                    <a:pt x="1132" y="741"/>
                    <a:pt x="1127" y="742"/>
                    <a:pt x="1122" y="744"/>
                  </a:cubicBezTo>
                  <a:cubicBezTo>
                    <a:pt x="1107" y="748"/>
                    <a:pt x="1092" y="751"/>
                    <a:pt x="1078" y="756"/>
                  </a:cubicBezTo>
                  <a:cubicBezTo>
                    <a:pt x="1049" y="766"/>
                    <a:pt x="1020" y="776"/>
                    <a:pt x="991" y="785"/>
                  </a:cubicBezTo>
                  <a:cubicBezTo>
                    <a:pt x="971" y="792"/>
                    <a:pt x="952" y="798"/>
                    <a:pt x="932" y="804"/>
                  </a:cubicBezTo>
                  <a:cubicBezTo>
                    <a:pt x="926" y="806"/>
                    <a:pt x="921" y="810"/>
                    <a:pt x="916" y="812"/>
                  </a:cubicBezTo>
                  <a:cubicBezTo>
                    <a:pt x="911" y="814"/>
                    <a:pt x="907" y="815"/>
                    <a:pt x="902" y="817"/>
                  </a:cubicBezTo>
                  <a:cubicBezTo>
                    <a:pt x="899" y="818"/>
                    <a:pt x="894" y="816"/>
                    <a:pt x="893" y="819"/>
                  </a:cubicBezTo>
                  <a:cubicBezTo>
                    <a:pt x="889" y="831"/>
                    <a:pt x="880" y="831"/>
                    <a:pt x="870" y="827"/>
                  </a:cubicBezTo>
                  <a:cubicBezTo>
                    <a:pt x="868" y="826"/>
                    <a:pt x="866" y="826"/>
                    <a:pt x="864" y="827"/>
                  </a:cubicBezTo>
                  <a:cubicBezTo>
                    <a:pt x="846" y="834"/>
                    <a:pt x="829" y="841"/>
                    <a:pt x="810" y="848"/>
                  </a:cubicBezTo>
                  <a:cubicBezTo>
                    <a:pt x="789" y="856"/>
                    <a:pt x="768" y="863"/>
                    <a:pt x="747" y="870"/>
                  </a:cubicBezTo>
                  <a:cubicBezTo>
                    <a:pt x="737" y="874"/>
                    <a:pt x="727" y="877"/>
                    <a:pt x="718" y="882"/>
                  </a:cubicBezTo>
                  <a:cubicBezTo>
                    <a:pt x="709" y="886"/>
                    <a:pt x="701" y="893"/>
                    <a:pt x="693" y="898"/>
                  </a:cubicBezTo>
                  <a:cubicBezTo>
                    <a:pt x="691" y="900"/>
                    <a:pt x="689" y="900"/>
                    <a:pt x="687" y="901"/>
                  </a:cubicBezTo>
                  <a:cubicBezTo>
                    <a:pt x="683" y="901"/>
                    <a:pt x="678" y="899"/>
                    <a:pt x="677" y="902"/>
                  </a:cubicBezTo>
                  <a:cubicBezTo>
                    <a:pt x="672" y="912"/>
                    <a:pt x="663" y="910"/>
                    <a:pt x="655" y="912"/>
                  </a:cubicBezTo>
                  <a:cubicBezTo>
                    <a:pt x="633" y="920"/>
                    <a:pt x="611" y="926"/>
                    <a:pt x="589" y="935"/>
                  </a:cubicBezTo>
                  <a:cubicBezTo>
                    <a:pt x="558" y="948"/>
                    <a:pt x="528" y="963"/>
                    <a:pt x="498" y="978"/>
                  </a:cubicBezTo>
                  <a:cubicBezTo>
                    <a:pt x="462" y="995"/>
                    <a:pt x="426" y="1012"/>
                    <a:pt x="390" y="1029"/>
                  </a:cubicBezTo>
                  <a:cubicBezTo>
                    <a:pt x="366" y="1041"/>
                    <a:pt x="342" y="1054"/>
                    <a:pt x="319" y="1067"/>
                  </a:cubicBezTo>
                  <a:cubicBezTo>
                    <a:pt x="311" y="1071"/>
                    <a:pt x="307" y="1080"/>
                    <a:pt x="299" y="1083"/>
                  </a:cubicBezTo>
                  <a:cubicBezTo>
                    <a:pt x="289" y="1086"/>
                    <a:pt x="282" y="1094"/>
                    <a:pt x="273" y="1100"/>
                  </a:cubicBezTo>
                  <a:cubicBezTo>
                    <a:pt x="274" y="1108"/>
                    <a:pt x="275" y="1118"/>
                    <a:pt x="276" y="1129"/>
                  </a:cubicBezTo>
                  <a:cubicBezTo>
                    <a:pt x="286" y="1134"/>
                    <a:pt x="297" y="1142"/>
                    <a:pt x="306" y="1140"/>
                  </a:cubicBezTo>
                  <a:cubicBezTo>
                    <a:pt x="307" y="1139"/>
                    <a:pt x="309" y="1139"/>
                    <a:pt x="311" y="1140"/>
                  </a:cubicBezTo>
                  <a:cubicBezTo>
                    <a:pt x="318" y="1144"/>
                    <a:pt x="326" y="1148"/>
                    <a:pt x="334" y="1153"/>
                  </a:cubicBezTo>
                  <a:cubicBezTo>
                    <a:pt x="334" y="1154"/>
                    <a:pt x="333" y="1156"/>
                    <a:pt x="333" y="1160"/>
                  </a:cubicBezTo>
                  <a:cubicBezTo>
                    <a:pt x="336" y="1160"/>
                    <a:pt x="338" y="1161"/>
                    <a:pt x="340" y="1160"/>
                  </a:cubicBezTo>
                  <a:cubicBezTo>
                    <a:pt x="382" y="1139"/>
                    <a:pt x="424" y="1119"/>
                    <a:pt x="466" y="1099"/>
                  </a:cubicBezTo>
                  <a:cubicBezTo>
                    <a:pt x="489" y="1087"/>
                    <a:pt x="512" y="1077"/>
                    <a:pt x="535" y="1066"/>
                  </a:cubicBezTo>
                  <a:cubicBezTo>
                    <a:pt x="537" y="1065"/>
                    <a:pt x="540" y="1066"/>
                    <a:pt x="541" y="1065"/>
                  </a:cubicBezTo>
                  <a:cubicBezTo>
                    <a:pt x="550" y="1061"/>
                    <a:pt x="558" y="1056"/>
                    <a:pt x="566" y="1052"/>
                  </a:cubicBezTo>
                  <a:cubicBezTo>
                    <a:pt x="572" y="1049"/>
                    <a:pt x="578" y="1047"/>
                    <a:pt x="584" y="1044"/>
                  </a:cubicBezTo>
                  <a:cubicBezTo>
                    <a:pt x="588" y="1042"/>
                    <a:pt x="593" y="1041"/>
                    <a:pt x="597" y="1039"/>
                  </a:cubicBezTo>
                  <a:cubicBezTo>
                    <a:pt x="625" y="1028"/>
                    <a:pt x="652" y="1017"/>
                    <a:pt x="680" y="1005"/>
                  </a:cubicBezTo>
                  <a:cubicBezTo>
                    <a:pt x="695" y="999"/>
                    <a:pt x="711" y="995"/>
                    <a:pt x="727" y="989"/>
                  </a:cubicBezTo>
                  <a:cubicBezTo>
                    <a:pt x="741" y="983"/>
                    <a:pt x="755" y="975"/>
                    <a:pt x="769" y="969"/>
                  </a:cubicBezTo>
                  <a:cubicBezTo>
                    <a:pt x="786" y="963"/>
                    <a:pt x="804" y="957"/>
                    <a:pt x="822" y="951"/>
                  </a:cubicBezTo>
                  <a:cubicBezTo>
                    <a:pt x="828" y="949"/>
                    <a:pt x="835" y="947"/>
                    <a:pt x="841" y="943"/>
                  </a:cubicBezTo>
                  <a:cubicBezTo>
                    <a:pt x="859" y="931"/>
                    <a:pt x="883" y="933"/>
                    <a:pt x="899" y="917"/>
                  </a:cubicBezTo>
                  <a:cubicBezTo>
                    <a:pt x="901" y="914"/>
                    <a:pt x="906" y="915"/>
                    <a:pt x="910" y="914"/>
                  </a:cubicBezTo>
                  <a:cubicBezTo>
                    <a:pt x="926" y="910"/>
                    <a:pt x="943" y="907"/>
                    <a:pt x="960" y="903"/>
                  </a:cubicBezTo>
                  <a:cubicBezTo>
                    <a:pt x="962" y="903"/>
                    <a:pt x="965" y="903"/>
                    <a:pt x="965" y="901"/>
                  </a:cubicBezTo>
                  <a:cubicBezTo>
                    <a:pt x="972" y="885"/>
                    <a:pt x="988" y="892"/>
                    <a:pt x="1000" y="889"/>
                  </a:cubicBezTo>
                  <a:cubicBezTo>
                    <a:pt x="1012" y="886"/>
                    <a:pt x="1024" y="883"/>
                    <a:pt x="1036" y="880"/>
                  </a:cubicBezTo>
                  <a:cubicBezTo>
                    <a:pt x="1038" y="880"/>
                    <a:pt x="1040" y="880"/>
                    <a:pt x="1042" y="878"/>
                  </a:cubicBezTo>
                  <a:cubicBezTo>
                    <a:pt x="1053" y="858"/>
                    <a:pt x="1073" y="859"/>
                    <a:pt x="1091" y="854"/>
                  </a:cubicBezTo>
                  <a:cubicBezTo>
                    <a:pt x="1096" y="853"/>
                    <a:pt x="1099" y="850"/>
                    <a:pt x="1104" y="849"/>
                  </a:cubicBezTo>
                  <a:cubicBezTo>
                    <a:pt x="1110" y="847"/>
                    <a:pt x="1117" y="847"/>
                    <a:pt x="1124" y="846"/>
                  </a:cubicBezTo>
                  <a:cubicBezTo>
                    <a:pt x="1135" y="845"/>
                    <a:pt x="1148" y="848"/>
                    <a:pt x="1154" y="836"/>
                  </a:cubicBezTo>
                  <a:cubicBezTo>
                    <a:pt x="1156" y="833"/>
                    <a:pt x="1159" y="831"/>
                    <a:pt x="1162" y="831"/>
                  </a:cubicBezTo>
                  <a:cubicBezTo>
                    <a:pt x="1177" y="833"/>
                    <a:pt x="1188" y="825"/>
                    <a:pt x="1200" y="819"/>
                  </a:cubicBezTo>
                  <a:cubicBezTo>
                    <a:pt x="1202" y="818"/>
                    <a:pt x="1205" y="819"/>
                    <a:pt x="1208" y="818"/>
                  </a:cubicBezTo>
                  <a:cubicBezTo>
                    <a:pt x="1223" y="815"/>
                    <a:pt x="1238" y="811"/>
                    <a:pt x="1252" y="807"/>
                  </a:cubicBezTo>
                  <a:cubicBezTo>
                    <a:pt x="1260" y="805"/>
                    <a:pt x="1268" y="805"/>
                    <a:pt x="1275" y="802"/>
                  </a:cubicBezTo>
                  <a:cubicBezTo>
                    <a:pt x="1291" y="798"/>
                    <a:pt x="1307" y="793"/>
                    <a:pt x="1322" y="786"/>
                  </a:cubicBezTo>
                  <a:cubicBezTo>
                    <a:pt x="1341" y="778"/>
                    <a:pt x="1360" y="768"/>
                    <a:pt x="1379" y="758"/>
                  </a:cubicBezTo>
                  <a:cubicBezTo>
                    <a:pt x="1383" y="756"/>
                    <a:pt x="1387" y="752"/>
                    <a:pt x="1390" y="747"/>
                  </a:cubicBezTo>
                  <a:cubicBezTo>
                    <a:pt x="1397" y="735"/>
                    <a:pt x="1399" y="718"/>
                    <a:pt x="1389" y="695"/>
                  </a:cubicBezTo>
                  <a:cubicBezTo>
                    <a:pt x="1383" y="682"/>
                    <a:pt x="1378" y="668"/>
                    <a:pt x="1373" y="655"/>
                  </a:cubicBezTo>
                  <a:cubicBezTo>
                    <a:pt x="1363" y="629"/>
                    <a:pt x="1357" y="622"/>
                    <a:pt x="1341" y="619"/>
                  </a:cubicBezTo>
                  <a:cubicBezTo>
                    <a:pt x="1325" y="617"/>
                    <a:pt x="1309" y="616"/>
                    <a:pt x="1293" y="617"/>
                  </a:cubicBezTo>
                  <a:cubicBezTo>
                    <a:pt x="1265" y="618"/>
                    <a:pt x="1238" y="619"/>
                    <a:pt x="1210" y="622"/>
                  </a:cubicBezTo>
                  <a:cubicBezTo>
                    <a:pt x="1182" y="624"/>
                    <a:pt x="1154" y="628"/>
                    <a:pt x="1126" y="632"/>
                  </a:cubicBezTo>
                  <a:cubicBezTo>
                    <a:pt x="1098" y="637"/>
                    <a:pt x="1071" y="642"/>
                    <a:pt x="1043" y="648"/>
                  </a:cubicBezTo>
                  <a:cubicBezTo>
                    <a:pt x="1039" y="649"/>
                    <a:pt x="1035" y="652"/>
                    <a:pt x="1031" y="652"/>
                  </a:cubicBezTo>
                  <a:cubicBezTo>
                    <a:pt x="1025" y="653"/>
                    <a:pt x="1020" y="657"/>
                    <a:pt x="1013" y="655"/>
                  </a:cubicBezTo>
                  <a:cubicBezTo>
                    <a:pt x="1004" y="652"/>
                    <a:pt x="996" y="657"/>
                    <a:pt x="988" y="658"/>
                  </a:cubicBezTo>
                  <a:cubicBezTo>
                    <a:pt x="981" y="658"/>
                    <a:pt x="974" y="659"/>
                    <a:pt x="968" y="659"/>
                  </a:cubicBezTo>
                  <a:cubicBezTo>
                    <a:pt x="967" y="657"/>
                    <a:pt x="966" y="655"/>
                    <a:pt x="965" y="653"/>
                  </a:cubicBezTo>
                  <a:close/>
                  <a:moveTo>
                    <a:pt x="896" y="569"/>
                  </a:moveTo>
                  <a:cubicBezTo>
                    <a:pt x="891" y="570"/>
                    <a:pt x="888" y="580"/>
                    <a:pt x="876" y="571"/>
                  </a:cubicBezTo>
                  <a:cubicBezTo>
                    <a:pt x="882" y="564"/>
                    <a:pt x="890" y="568"/>
                    <a:pt x="896" y="569"/>
                  </a:cubicBezTo>
                  <a:close/>
                  <a:moveTo>
                    <a:pt x="943" y="668"/>
                  </a:moveTo>
                  <a:cubicBezTo>
                    <a:pt x="942" y="667"/>
                    <a:pt x="941" y="666"/>
                    <a:pt x="941" y="664"/>
                  </a:cubicBezTo>
                  <a:cubicBezTo>
                    <a:pt x="945" y="663"/>
                    <a:pt x="949" y="661"/>
                    <a:pt x="953" y="659"/>
                  </a:cubicBezTo>
                  <a:cubicBezTo>
                    <a:pt x="954" y="661"/>
                    <a:pt x="954" y="662"/>
                    <a:pt x="955" y="663"/>
                  </a:cubicBezTo>
                  <a:cubicBezTo>
                    <a:pt x="951" y="665"/>
                    <a:pt x="947" y="667"/>
                    <a:pt x="943" y="668"/>
                  </a:cubicBezTo>
                  <a:close/>
                </a:path>
              </a:pathLst>
            </a:custGeom>
            <a:solidFill>
              <a:srgbClr val="FFFD3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6D82029-961B-4287-9123-39CC927551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0122" y="2921041"/>
              <a:ext cx="439465" cy="499545"/>
            </a:xfrm>
            <a:custGeom>
              <a:avLst/>
              <a:gdLst>
                <a:gd name="T0" fmla="*/ 1681 w 1741"/>
                <a:gd name="T1" fmla="*/ 842 h 1981"/>
                <a:gd name="T2" fmla="*/ 1311 w 1741"/>
                <a:gd name="T3" fmla="*/ 408 h 1981"/>
                <a:gd name="T4" fmla="*/ 1003 w 1741"/>
                <a:gd name="T5" fmla="*/ 315 h 1981"/>
                <a:gd name="T6" fmla="*/ 1036 w 1741"/>
                <a:gd name="T7" fmla="*/ 290 h 1981"/>
                <a:gd name="T8" fmla="*/ 1042 w 1741"/>
                <a:gd name="T9" fmla="*/ 273 h 1981"/>
                <a:gd name="T10" fmla="*/ 1006 w 1741"/>
                <a:gd name="T11" fmla="*/ 172 h 1981"/>
                <a:gd name="T12" fmla="*/ 737 w 1741"/>
                <a:gd name="T13" fmla="*/ 6 h 1981"/>
                <a:gd name="T14" fmla="*/ 542 w 1741"/>
                <a:gd name="T15" fmla="*/ 87 h 1981"/>
                <a:gd name="T16" fmla="*/ 259 w 1741"/>
                <a:gd name="T17" fmla="*/ 340 h 1981"/>
                <a:gd name="T18" fmla="*/ 199 w 1741"/>
                <a:gd name="T19" fmla="*/ 395 h 1981"/>
                <a:gd name="T20" fmla="*/ 81 w 1741"/>
                <a:gd name="T21" fmla="*/ 543 h 1981"/>
                <a:gd name="T22" fmla="*/ 126 w 1741"/>
                <a:gd name="T23" fmla="*/ 553 h 1981"/>
                <a:gd name="T24" fmla="*/ 48 w 1741"/>
                <a:gd name="T25" fmla="*/ 750 h 1981"/>
                <a:gd name="T26" fmla="*/ 53 w 1741"/>
                <a:gd name="T27" fmla="*/ 1381 h 1981"/>
                <a:gd name="T28" fmla="*/ 652 w 1741"/>
                <a:gd name="T29" fmla="*/ 1943 h 1981"/>
                <a:gd name="T30" fmla="*/ 932 w 1741"/>
                <a:gd name="T31" fmla="*/ 1980 h 1981"/>
                <a:gd name="T32" fmla="*/ 1106 w 1741"/>
                <a:gd name="T33" fmla="*/ 1954 h 1981"/>
                <a:gd name="T34" fmla="*/ 1507 w 1741"/>
                <a:gd name="T35" fmla="*/ 1698 h 1981"/>
                <a:gd name="T36" fmla="*/ 1719 w 1741"/>
                <a:gd name="T37" fmla="*/ 1284 h 1981"/>
                <a:gd name="T38" fmla="*/ 453 w 1741"/>
                <a:gd name="T39" fmla="*/ 306 h 1981"/>
                <a:gd name="T40" fmla="*/ 723 w 1741"/>
                <a:gd name="T41" fmla="*/ 131 h 1981"/>
                <a:gd name="T42" fmla="*/ 831 w 1741"/>
                <a:gd name="T43" fmla="*/ 142 h 1981"/>
                <a:gd name="T44" fmla="*/ 911 w 1741"/>
                <a:gd name="T45" fmla="*/ 246 h 1981"/>
                <a:gd name="T46" fmla="*/ 944 w 1741"/>
                <a:gd name="T47" fmla="*/ 307 h 1981"/>
                <a:gd name="T48" fmla="*/ 786 w 1741"/>
                <a:gd name="T49" fmla="*/ 292 h 1981"/>
                <a:gd name="T50" fmla="*/ 598 w 1741"/>
                <a:gd name="T51" fmla="*/ 298 h 1981"/>
                <a:gd name="T52" fmla="*/ 448 w 1741"/>
                <a:gd name="T53" fmla="*/ 312 h 1981"/>
                <a:gd name="T54" fmla="*/ 1582 w 1741"/>
                <a:gd name="T55" fmla="*/ 1331 h 1981"/>
                <a:gd name="T56" fmla="*/ 1286 w 1741"/>
                <a:gd name="T57" fmla="*/ 1738 h 1981"/>
                <a:gd name="T58" fmla="*/ 798 w 1741"/>
                <a:gd name="T59" fmla="*/ 1854 h 1981"/>
                <a:gd name="T60" fmla="*/ 220 w 1741"/>
                <a:gd name="T61" fmla="*/ 1484 h 1981"/>
                <a:gd name="T62" fmla="*/ 168 w 1741"/>
                <a:gd name="T63" fmla="*/ 835 h 1981"/>
                <a:gd name="T64" fmla="*/ 372 w 1741"/>
                <a:gd name="T65" fmla="*/ 436 h 1981"/>
                <a:gd name="T66" fmla="*/ 681 w 1741"/>
                <a:gd name="T67" fmla="*/ 391 h 1981"/>
                <a:gd name="T68" fmla="*/ 1399 w 1741"/>
                <a:gd name="T69" fmla="*/ 615 h 1981"/>
                <a:gd name="T70" fmla="*/ 1588 w 1741"/>
                <a:gd name="T71" fmla="*/ 981 h 1981"/>
                <a:gd name="T72" fmla="*/ 1582 w 1741"/>
                <a:gd name="T73" fmla="*/ 1331 h 1981"/>
                <a:gd name="T74" fmla="*/ 1244 w 1741"/>
                <a:gd name="T75" fmla="*/ 1058 h 1981"/>
                <a:gd name="T76" fmla="*/ 1219 w 1741"/>
                <a:gd name="T77" fmla="*/ 1061 h 1981"/>
                <a:gd name="T78" fmla="*/ 1191 w 1741"/>
                <a:gd name="T79" fmla="*/ 1160 h 1981"/>
                <a:gd name="T80" fmla="*/ 1146 w 1741"/>
                <a:gd name="T81" fmla="*/ 1310 h 1981"/>
                <a:gd name="T82" fmla="*/ 829 w 1741"/>
                <a:gd name="T83" fmla="*/ 1466 h 1981"/>
                <a:gd name="T84" fmla="*/ 591 w 1741"/>
                <a:gd name="T85" fmla="*/ 1356 h 1981"/>
                <a:gd name="T86" fmla="*/ 557 w 1741"/>
                <a:gd name="T87" fmla="*/ 1298 h 1981"/>
                <a:gd name="T88" fmla="*/ 538 w 1741"/>
                <a:gd name="T89" fmla="*/ 1288 h 1981"/>
                <a:gd name="T90" fmla="*/ 455 w 1741"/>
                <a:gd name="T91" fmla="*/ 1306 h 1981"/>
                <a:gd name="T92" fmla="*/ 582 w 1741"/>
                <a:gd name="T93" fmla="*/ 1542 h 1981"/>
                <a:gd name="T94" fmla="*/ 1011 w 1741"/>
                <a:gd name="T95" fmla="*/ 1578 h 1981"/>
                <a:gd name="T96" fmla="*/ 1334 w 1741"/>
                <a:gd name="T97" fmla="*/ 1184 h 1981"/>
                <a:gd name="T98" fmla="*/ 516 w 1741"/>
                <a:gd name="T99" fmla="*/ 1118 h 1981"/>
                <a:gd name="T100" fmla="*/ 586 w 1741"/>
                <a:gd name="T101" fmla="*/ 1029 h 1981"/>
                <a:gd name="T102" fmla="*/ 437 w 1741"/>
                <a:gd name="T103" fmla="*/ 992 h 1981"/>
                <a:gd name="T104" fmla="*/ 516 w 1741"/>
                <a:gd name="T105" fmla="*/ 1118 h 1981"/>
                <a:gd name="T106" fmla="*/ 893 w 1741"/>
                <a:gd name="T107" fmla="*/ 1009 h 1981"/>
                <a:gd name="T108" fmla="*/ 982 w 1741"/>
                <a:gd name="T109" fmla="*/ 1069 h 1981"/>
                <a:gd name="T110" fmla="*/ 1042 w 1741"/>
                <a:gd name="T111" fmla="*/ 978 h 1981"/>
                <a:gd name="T112" fmla="*/ 929 w 1741"/>
                <a:gd name="T113" fmla="*/ 916 h 1981"/>
                <a:gd name="T114" fmla="*/ 891 w 1741"/>
                <a:gd name="T115" fmla="*/ 998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41" h="1981">
                  <a:moveTo>
                    <a:pt x="1724" y="999"/>
                  </a:moveTo>
                  <a:cubicBezTo>
                    <a:pt x="1715" y="945"/>
                    <a:pt x="1700" y="892"/>
                    <a:pt x="1681" y="842"/>
                  </a:cubicBezTo>
                  <a:cubicBezTo>
                    <a:pt x="1653" y="767"/>
                    <a:pt x="1620" y="689"/>
                    <a:pt x="1571" y="622"/>
                  </a:cubicBezTo>
                  <a:cubicBezTo>
                    <a:pt x="1505" y="530"/>
                    <a:pt x="1417" y="459"/>
                    <a:pt x="1311" y="408"/>
                  </a:cubicBezTo>
                  <a:cubicBezTo>
                    <a:pt x="1205" y="356"/>
                    <a:pt x="1105" y="326"/>
                    <a:pt x="1007" y="315"/>
                  </a:cubicBezTo>
                  <a:cubicBezTo>
                    <a:pt x="1005" y="315"/>
                    <a:pt x="1004" y="315"/>
                    <a:pt x="1003" y="315"/>
                  </a:cubicBezTo>
                  <a:cubicBezTo>
                    <a:pt x="1011" y="312"/>
                    <a:pt x="1018" y="307"/>
                    <a:pt x="1024" y="304"/>
                  </a:cubicBezTo>
                  <a:cubicBezTo>
                    <a:pt x="1030" y="300"/>
                    <a:pt x="1034" y="295"/>
                    <a:pt x="1036" y="290"/>
                  </a:cubicBezTo>
                  <a:cubicBezTo>
                    <a:pt x="1037" y="289"/>
                    <a:pt x="1038" y="288"/>
                    <a:pt x="1039" y="286"/>
                  </a:cubicBezTo>
                  <a:cubicBezTo>
                    <a:pt x="1042" y="282"/>
                    <a:pt x="1043" y="277"/>
                    <a:pt x="1042" y="273"/>
                  </a:cubicBezTo>
                  <a:cubicBezTo>
                    <a:pt x="1037" y="246"/>
                    <a:pt x="1027" y="222"/>
                    <a:pt x="1017" y="198"/>
                  </a:cubicBezTo>
                  <a:cubicBezTo>
                    <a:pt x="1013" y="189"/>
                    <a:pt x="1010" y="181"/>
                    <a:pt x="1006" y="172"/>
                  </a:cubicBezTo>
                  <a:cubicBezTo>
                    <a:pt x="986" y="119"/>
                    <a:pt x="948" y="77"/>
                    <a:pt x="890" y="44"/>
                  </a:cubicBezTo>
                  <a:cubicBezTo>
                    <a:pt x="835" y="12"/>
                    <a:pt x="786" y="0"/>
                    <a:pt x="737" y="6"/>
                  </a:cubicBezTo>
                  <a:cubicBezTo>
                    <a:pt x="667" y="15"/>
                    <a:pt x="606" y="27"/>
                    <a:pt x="556" y="77"/>
                  </a:cubicBezTo>
                  <a:cubicBezTo>
                    <a:pt x="552" y="81"/>
                    <a:pt x="548" y="84"/>
                    <a:pt x="542" y="87"/>
                  </a:cubicBezTo>
                  <a:lnTo>
                    <a:pt x="536" y="91"/>
                  </a:lnTo>
                  <a:cubicBezTo>
                    <a:pt x="423" y="163"/>
                    <a:pt x="332" y="258"/>
                    <a:pt x="259" y="340"/>
                  </a:cubicBezTo>
                  <a:lnTo>
                    <a:pt x="252" y="349"/>
                  </a:lnTo>
                  <a:cubicBezTo>
                    <a:pt x="236" y="367"/>
                    <a:pt x="221" y="384"/>
                    <a:pt x="199" y="395"/>
                  </a:cubicBezTo>
                  <a:cubicBezTo>
                    <a:pt x="150" y="419"/>
                    <a:pt x="108" y="467"/>
                    <a:pt x="80" y="528"/>
                  </a:cubicBezTo>
                  <a:cubicBezTo>
                    <a:pt x="78" y="533"/>
                    <a:pt x="78" y="539"/>
                    <a:pt x="81" y="543"/>
                  </a:cubicBezTo>
                  <a:cubicBezTo>
                    <a:pt x="84" y="548"/>
                    <a:pt x="89" y="551"/>
                    <a:pt x="94" y="551"/>
                  </a:cubicBezTo>
                  <a:lnTo>
                    <a:pt x="126" y="553"/>
                  </a:lnTo>
                  <a:cubicBezTo>
                    <a:pt x="123" y="561"/>
                    <a:pt x="120" y="567"/>
                    <a:pt x="117" y="573"/>
                  </a:cubicBezTo>
                  <a:cubicBezTo>
                    <a:pt x="87" y="629"/>
                    <a:pt x="67" y="689"/>
                    <a:pt x="48" y="750"/>
                  </a:cubicBezTo>
                  <a:cubicBezTo>
                    <a:pt x="12" y="870"/>
                    <a:pt x="0" y="999"/>
                    <a:pt x="13" y="1145"/>
                  </a:cubicBezTo>
                  <a:cubicBezTo>
                    <a:pt x="20" y="1223"/>
                    <a:pt x="36" y="1301"/>
                    <a:pt x="53" y="1381"/>
                  </a:cubicBezTo>
                  <a:cubicBezTo>
                    <a:pt x="82" y="1513"/>
                    <a:pt x="151" y="1629"/>
                    <a:pt x="257" y="1725"/>
                  </a:cubicBezTo>
                  <a:cubicBezTo>
                    <a:pt x="367" y="1826"/>
                    <a:pt x="500" y="1899"/>
                    <a:pt x="652" y="1943"/>
                  </a:cubicBezTo>
                  <a:cubicBezTo>
                    <a:pt x="748" y="1972"/>
                    <a:pt x="843" y="1978"/>
                    <a:pt x="923" y="1980"/>
                  </a:cubicBezTo>
                  <a:cubicBezTo>
                    <a:pt x="926" y="1980"/>
                    <a:pt x="929" y="1980"/>
                    <a:pt x="932" y="1980"/>
                  </a:cubicBezTo>
                  <a:cubicBezTo>
                    <a:pt x="987" y="1980"/>
                    <a:pt x="1040" y="1968"/>
                    <a:pt x="1091" y="1957"/>
                  </a:cubicBezTo>
                  <a:lnTo>
                    <a:pt x="1106" y="1954"/>
                  </a:lnTo>
                  <a:cubicBezTo>
                    <a:pt x="1207" y="1932"/>
                    <a:pt x="1298" y="1887"/>
                    <a:pt x="1377" y="1819"/>
                  </a:cubicBezTo>
                  <a:cubicBezTo>
                    <a:pt x="1419" y="1782"/>
                    <a:pt x="1460" y="1744"/>
                    <a:pt x="1507" y="1698"/>
                  </a:cubicBezTo>
                  <a:cubicBezTo>
                    <a:pt x="1565" y="1645"/>
                    <a:pt x="1612" y="1578"/>
                    <a:pt x="1657" y="1490"/>
                  </a:cubicBezTo>
                  <a:cubicBezTo>
                    <a:pt x="1689" y="1428"/>
                    <a:pt x="1709" y="1359"/>
                    <a:pt x="1719" y="1284"/>
                  </a:cubicBezTo>
                  <a:cubicBezTo>
                    <a:pt x="1730" y="1193"/>
                    <a:pt x="1740" y="1096"/>
                    <a:pt x="1724" y="999"/>
                  </a:cubicBezTo>
                  <a:close/>
                  <a:moveTo>
                    <a:pt x="453" y="306"/>
                  </a:moveTo>
                  <a:cubicBezTo>
                    <a:pt x="505" y="253"/>
                    <a:pt x="561" y="210"/>
                    <a:pt x="620" y="178"/>
                  </a:cubicBezTo>
                  <a:cubicBezTo>
                    <a:pt x="654" y="159"/>
                    <a:pt x="691" y="144"/>
                    <a:pt x="723" y="131"/>
                  </a:cubicBezTo>
                  <a:cubicBezTo>
                    <a:pt x="737" y="126"/>
                    <a:pt x="751" y="123"/>
                    <a:pt x="765" y="123"/>
                  </a:cubicBezTo>
                  <a:cubicBezTo>
                    <a:pt x="786" y="123"/>
                    <a:pt x="808" y="129"/>
                    <a:pt x="831" y="142"/>
                  </a:cubicBezTo>
                  <a:cubicBezTo>
                    <a:pt x="862" y="159"/>
                    <a:pt x="885" y="183"/>
                    <a:pt x="898" y="213"/>
                  </a:cubicBezTo>
                  <a:cubicBezTo>
                    <a:pt x="903" y="224"/>
                    <a:pt x="907" y="235"/>
                    <a:pt x="911" y="246"/>
                  </a:cubicBezTo>
                  <a:cubicBezTo>
                    <a:pt x="914" y="254"/>
                    <a:pt x="917" y="261"/>
                    <a:pt x="920" y="269"/>
                  </a:cubicBezTo>
                  <a:cubicBezTo>
                    <a:pt x="925" y="281"/>
                    <a:pt x="932" y="296"/>
                    <a:pt x="944" y="307"/>
                  </a:cubicBezTo>
                  <a:cubicBezTo>
                    <a:pt x="942" y="307"/>
                    <a:pt x="941" y="307"/>
                    <a:pt x="940" y="307"/>
                  </a:cubicBezTo>
                  <a:cubicBezTo>
                    <a:pt x="890" y="300"/>
                    <a:pt x="838" y="293"/>
                    <a:pt x="786" y="292"/>
                  </a:cubicBezTo>
                  <a:cubicBezTo>
                    <a:pt x="770" y="292"/>
                    <a:pt x="755" y="292"/>
                    <a:pt x="739" y="291"/>
                  </a:cubicBezTo>
                  <a:cubicBezTo>
                    <a:pt x="693" y="290"/>
                    <a:pt x="646" y="288"/>
                    <a:pt x="598" y="298"/>
                  </a:cubicBezTo>
                  <a:cubicBezTo>
                    <a:pt x="551" y="293"/>
                    <a:pt x="505" y="301"/>
                    <a:pt x="461" y="309"/>
                  </a:cubicBezTo>
                  <a:cubicBezTo>
                    <a:pt x="457" y="310"/>
                    <a:pt x="452" y="311"/>
                    <a:pt x="448" y="312"/>
                  </a:cubicBezTo>
                  <a:cubicBezTo>
                    <a:pt x="450" y="310"/>
                    <a:pt x="451" y="308"/>
                    <a:pt x="453" y="306"/>
                  </a:cubicBezTo>
                  <a:close/>
                  <a:moveTo>
                    <a:pt x="1582" y="1331"/>
                  </a:moveTo>
                  <a:cubicBezTo>
                    <a:pt x="1568" y="1379"/>
                    <a:pt x="1553" y="1420"/>
                    <a:pt x="1533" y="1455"/>
                  </a:cubicBezTo>
                  <a:cubicBezTo>
                    <a:pt x="1478" y="1557"/>
                    <a:pt x="1397" y="1650"/>
                    <a:pt x="1286" y="1738"/>
                  </a:cubicBezTo>
                  <a:cubicBezTo>
                    <a:pt x="1205" y="1803"/>
                    <a:pt x="1110" y="1842"/>
                    <a:pt x="996" y="1857"/>
                  </a:cubicBezTo>
                  <a:cubicBezTo>
                    <a:pt x="936" y="1865"/>
                    <a:pt x="871" y="1864"/>
                    <a:pt x="798" y="1854"/>
                  </a:cubicBezTo>
                  <a:cubicBezTo>
                    <a:pt x="710" y="1841"/>
                    <a:pt x="625" y="1816"/>
                    <a:pt x="545" y="1778"/>
                  </a:cubicBezTo>
                  <a:cubicBezTo>
                    <a:pt x="392" y="1707"/>
                    <a:pt x="286" y="1612"/>
                    <a:pt x="220" y="1484"/>
                  </a:cubicBezTo>
                  <a:cubicBezTo>
                    <a:pt x="198" y="1441"/>
                    <a:pt x="182" y="1393"/>
                    <a:pt x="170" y="1337"/>
                  </a:cubicBezTo>
                  <a:cubicBezTo>
                    <a:pt x="133" y="1155"/>
                    <a:pt x="132" y="991"/>
                    <a:pt x="168" y="835"/>
                  </a:cubicBezTo>
                  <a:cubicBezTo>
                    <a:pt x="198" y="706"/>
                    <a:pt x="245" y="590"/>
                    <a:pt x="314" y="480"/>
                  </a:cubicBezTo>
                  <a:cubicBezTo>
                    <a:pt x="328" y="456"/>
                    <a:pt x="346" y="443"/>
                    <a:pt x="372" y="436"/>
                  </a:cubicBezTo>
                  <a:cubicBezTo>
                    <a:pt x="445" y="416"/>
                    <a:pt x="532" y="395"/>
                    <a:pt x="623" y="392"/>
                  </a:cubicBezTo>
                  <a:cubicBezTo>
                    <a:pt x="643" y="391"/>
                    <a:pt x="662" y="391"/>
                    <a:pt x="681" y="391"/>
                  </a:cubicBezTo>
                  <a:cubicBezTo>
                    <a:pt x="863" y="391"/>
                    <a:pt x="1023" y="420"/>
                    <a:pt x="1168" y="478"/>
                  </a:cubicBezTo>
                  <a:cubicBezTo>
                    <a:pt x="1248" y="511"/>
                    <a:pt x="1332" y="550"/>
                    <a:pt x="1399" y="615"/>
                  </a:cubicBezTo>
                  <a:cubicBezTo>
                    <a:pt x="1440" y="654"/>
                    <a:pt x="1468" y="689"/>
                    <a:pt x="1488" y="727"/>
                  </a:cubicBezTo>
                  <a:cubicBezTo>
                    <a:pt x="1529" y="803"/>
                    <a:pt x="1577" y="900"/>
                    <a:pt x="1588" y="981"/>
                  </a:cubicBezTo>
                  <a:lnTo>
                    <a:pt x="1588" y="981"/>
                  </a:lnTo>
                  <a:cubicBezTo>
                    <a:pt x="1612" y="1119"/>
                    <a:pt x="1610" y="1227"/>
                    <a:pt x="1582" y="1331"/>
                  </a:cubicBezTo>
                  <a:close/>
                  <a:moveTo>
                    <a:pt x="1310" y="1094"/>
                  </a:moveTo>
                  <a:cubicBezTo>
                    <a:pt x="1295" y="1064"/>
                    <a:pt x="1273" y="1052"/>
                    <a:pt x="1244" y="1058"/>
                  </a:cubicBezTo>
                  <a:cubicBezTo>
                    <a:pt x="1238" y="1059"/>
                    <a:pt x="1233" y="1060"/>
                    <a:pt x="1228" y="1060"/>
                  </a:cubicBezTo>
                  <a:lnTo>
                    <a:pt x="1219" y="1061"/>
                  </a:lnTo>
                  <a:cubicBezTo>
                    <a:pt x="1213" y="1062"/>
                    <a:pt x="1208" y="1066"/>
                    <a:pt x="1206" y="1071"/>
                  </a:cubicBezTo>
                  <a:cubicBezTo>
                    <a:pt x="1192" y="1101"/>
                    <a:pt x="1192" y="1131"/>
                    <a:pt x="1191" y="1160"/>
                  </a:cubicBezTo>
                  <a:lnTo>
                    <a:pt x="1191" y="1165"/>
                  </a:lnTo>
                  <a:cubicBezTo>
                    <a:pt x="1189" y="1227"/>
                    <a:pt x="1175" y="1273"/>
                    <a:pt x="1146" y="1310"/>
                  </a:cubicBezTo>
                  <a:cubicBezTo>
                    <a:pt x="1066" y="1413"/>
                    <a:pt x="959" y="1466"/>
                    <a:pt x="831" y="1466"/>
                  </a:cubicBezTo>
                  <a:lnTo>
                    <a:pt x="829" y="1466"/>
                  </a:lnTo>
                  <a:cubicBezTo>
                    <a:pt x="774" y="1466"/>
                    <a:pt x="723" y="1455"/>
                    <a:pt x="677" y="1434"/>
                  </a:cubicBezTo>
                  <a:cubicBezTo>
                    <a:pt x="644" y="1419"/>
                    <a:pt x="608" y="1398"/>
                    <a:pt x="591" y="1356"/>
                  </a:cubicBezTo>
                  <a:cubicBezTo>
                    <a:pt x="585" y="1342"/>
                    <a:pt x="577" y="1329"/>
                    <a:pt x="569" y="1316"/>
                  </a:cubicBezTo>
                  <a:cubicBezTo>
                    <a:pt x="565" y="1310"/>
                    <a:pt x="561" y="1304"/>
                    <a:pt x="557" y="1298"/>
                  </a:cubicBezTo>
                  <a:cubicBezTo>
                    <a:pt x="555" y="1294"/>
                    <a:pt x="551" y="1291"/>
                    <a:pt x="547" y="1290"/>
                  </a:cubicBezTo>
                  <a:lnTo>
                    <a:pt x="538" y="1288"/>
                  </a:lnTo>
                  <a:cubicBezTo>
                    <a:pt x="532" y="1286"/>
                    <a:pt x="527" y="1285"/>
                    <a:pt x="521" y="1284"/>
                  </a:cubicBezTo>
                  <a:cubicBezTo>
                    <a:pt x="493" y="1280"/>
                    <a:pt x="470" y="1288"/>
                    <a:pt x="455" y="1306"/>
                  </a:cubicBezTo>
                  <a:cubicBezTo>
                    <a:pt x="441" y="1324"/>
                    <a:pt x="437" y="1350"/>
                    <a:pt x="445" y="1374"/>
                  </a:cubicBezTo>
                  <a:cubicBezTo>
                    <a:pt x="473" y="1455"/>
                    <a:pt x="518" y="1510"/>
                    <a:pt x="582" y="1542"/>
                  </a:cubicBezTo>
                  <a:cubicBezTo>
                    <a:pt x="665" y="1583"/>
                    <a:pt x="751" y="1604"/>
                    <a:pt x="839" y="1604"/>
                  </a:cubicBezTo>
                  <a:cubicBezTo>
                    <a:pt x="896" y="1604"/>
                    <a:pt x="953" y="1596"/>
                    <a:pt x="1011" y="1578"/>
                  </a:cubicBezTo>
                  <a:cubicBezTo>
                    <a:pt x="1091" y="1554"/>
                    <a:pt x="1159" y="1515"/>
                    <a:pt x="1221" y="1458"/>
                  </a:cubicBezTo>
                  <a:cubicBezTo>
                    <a:pt x="1303" y="1383"/>
                    <a:pt x="1340" y="1293"/>
                    <a:pt x="1334" y="1184"/>
                  </a:cubicBezTo>
                  <a:cubicBezTo>
                    <a:pt x="1332" y="1153"/>
                    <a:pt x="1324" y="1124"/>
                    <a:pt x="1310" y="1094"/>
                  </a:cubicBezTo>
                  <a:close/>
                  <a:moveTo>
                    <a:pt x="516" y="1118"/>
                  </a:moveTo>
                  <a:cubicBezTo>
                    <a:pt x="526" y="1118"/>
                    <a:pt x="537" y="1116"/>
                    <a:pt x="546" y="1112"/>
                  </a:cubicBezTo>
                  <a:cubicBezTo>
                    <a:pt x="577" y="1098"/>
                    <a:pt x="593" y="1065"/>
                    <a:pt x="586" y="1029"/>
                  </a:cubicBezTo>
                  <a:cubicBezTo>
                    <a:pt x="580" y="993"/>
                    <a:pt x="555" y="968"/>
                    <a:pt x="519" y="961"/>
                  </a:cubicBezTo>
                  <a:cubicBezTo>
                    <a:pt x="488" y="955"/>
                    <a:pt x="451" y="969"/>
                    <a:pt x="437" y="992"/>
                  </a:cubicBezTo>
                  <a:cubicBezTo>
                    <a:pt x="421" y="1019"/>
                    <a:pt x="427" y="1059"/>
                    <a:pt x="451" y="1088"/>
                  </a:cubicBezTo>
                  <a:cubicBezTo>
                    <a:pt x="466" y="1107"/>
                    <a:pt x="492" y="1118"/>
                    <a:pt x="516" y="1118"/>
                  </a:cubicBezTo>
                  <a:close/>
                  <a:moveTo>
                    <a:pt x="891" y="998"/>
                  </a:moveTo>
                  <a:cubicBezTo>
                    <a:pt x="891" y="1001"/>
                    <a:pt x="892" y="1005"/>
                    <a:pt x="893" y="1009"/>
                  </a:cubicBezTo>
                  <a:cubicBezTo>
                    <a:pt x="904" y="1044"/>
                    <a:pt x="938" y="1069"/>
                    <a:pt x="975" y="1069"/>
                  </a:cubicBezTo>
                  <a:cubicBezTo>
                    <a:pt x="977" y="1069"/>
                    <a:pt x="980" y="1069"/>
                    <a:pt x="982" y="1069"/>
                  </a:cubicBezTo>
                  <a:cubicBezTo>
                    <a:pt x="1002" y="1067"/>
                    <a:pt x="1021" y="1054"/>
                    <a:pt x="1033" y="1036"/>
                  </a:cubicBezTo>
                  <a:cubicBezTo>
                    <a:pt x="1045" y="1017"/>
                    <a:pt x="1049" y="996"/>
                    <a:pt x="1042" y="978"/>
                  </a:cubicBezTo>
                  <a:cubicBezTo>
                    <a:pt x="1038" y="965"/>
                    <a:pt x="1032" y="952"/>
                    <a:pt x="1023" y="940"/>
                  </a:cubicBezTo>
                  <a:cubicBezTo>
                    <a:pt x="1005" y="912"/>
                    <a:pt x="965" y="902"/>
                    <a:pt x="929" y="916"/>
                  </a:cubicBezTo>
                  <a:cubicBezTo>
                    <a:pt x="895" y="929"/>
                    <a:pt x="883" y="953"/>
                    <a:pt x="890" y="994"/>
                  </a:cubicBezTo>
                  <a:cubicBezTo>
                    <a:pt x="890" y="995"/>
                    <a:pt x="890" y="997"/>
                    <a:pt x="891" y="9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698397-A3F7-476E-B92B-D4BEFDCEA76F}"/>
              </a:ext>
            </a:extLst>
          </p:cNvPr>
          <p:cNvGrpSpPr/>
          <p:nvPr/>
        </p:nvGrpSpPr>
        <p:grpSpPr>
          <a:xfrm>
            <a:off x="7002704" y="4244887"/>
            <a:ext cx="339652" cy="353625"/>
            <a:chOff x="4249781" y="2921041"/>
            <a:chExt cx="479806" cy="499545"/>
          </a:xfrm>
        </p:grpSpPr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094613DF-4054-4E03-8F42-E5C60F1A83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9781" y="3033133"/>
              <a:ext cx="422777" cy="293719"/>
            </a:xfrm>
            <a:custGeom>
              <a:avLst/>
              <a:gdLst>
                <a:gd name="T0" fmla="*/ 1057 w 1675"/>
                <a:gd name="T1" fmla="*/ 627 h 1162"/>
                <a:gd name="T2" fmla="*/ 1238 w 1675"/>
                <a:gd name="T3" fmla="*/ 587 h 1162"/>
                <a:gd name="T4" fmla="*/ 1578 w 1675"/>
                <a:gd name="T5" fmla="*/ 540 h 1162"/>
                <a:gd name="T6" fmla="*/ 1372 w 1675"/>
                <a:gd name="T7" fmla="*/ 441 h 1162"/>
                <a:gd name="T8" fmla="*/ 977 w 1675"/>
                <a:gd name="T9" fmla="*/ 461 h 1162"/>
                <a:gd name="T10" fmla="*/ 1166 w 1675"/>
                <a:gd name="T11" fmla="*/ 410 h 1162"/>
                <a:gd name="T12" fmla="*/ 1354 w 1675"/>
                <a:gd name="T13" fmla="*/ 376 h 1162"/>
                <a:gd name="T14" fmla="*/ 1663 w 1675"/>
                <a:gd name="T15" fmla="*/ 276 h 1162"/>
                <a:gd name="T16" fmla="*/ 1276 w 1675"/>
                <a:gd name="T17" fmla="*/ 189 h 1162"/>
                <a:gd name="T18" fmla="*/ 974 w 1675"/>
                <a:gd name="T19" fmla="*/ 199 h 1162"/>
                <a:gd name="T20" fmla="*/ 771 w 1675"/>
                <a:gd name="T21" fmla="*/ 207 h 1162"/>
                <a:gd name="T22" fmla="*/ 808 w 1675"/>
                <a:gd name="T23" fmla="*/ 177 h 1162"/>
                <a:gd name="T24" fmla="*/ 1303 w 1675"/>
                <a:gd name="T25" fmla="*/ 104 h 1162"/>
                <a:gd name="T26" fmla="*/ 1069 w 1675"/>
                <a:gd name="T27" fmla="*/ 40 h 1162"/>
                <a:gd name="T28" fmla="*/ 582 w 1675"/>
                <a:gd name="T29" fmla="*/ 132 h 1162"/>
                <a:gd name="T30" fmla="*/ 228 w 1675"/>
                <a:gd name="T31" fmla="*/ 219 h 1162"/>
                <a:gd name="T32" fmla="*/ 12 w 1675"/>
                <a:gd name="T33" fmla="*/ 341 h 1162"/>
                <a:gd name="T34" fmla="*/ 324 w 1675"/>
                <a:gd name="T35" fmla="*/ 330 h 1162"/>
                <a:gd name="T36" fmla="*/ 470 w 1675"/>
                <a:gd name="T37" fmla="*/ 318 h 1162"/>
                <a:gd name="T38" fmla="*/ 640 w 1675"/>
                <a:gd name="T39" fmla="*/ 304 h 1162"/>
                <a:gd name="T40" fmla="*/ 926 w 1675"/>
                <a:gd name="T41" fmla="*/ 289 h 1162"/>
                <a:gd name="T42" fmla="*/ 1282 w 1675"/>
                <a:gd name="T43" fmla="*/ 283 h 1162"/>
                <a:gd name="T44" fmla="*/ 1003 w 1675"/>
                <a:gd name="T45" fmla="*/ 351 h 1162"/>
                <a:gd name="T46" fmla="*/ 815 w 1675"/>
                <a:gd name="T47" fmla="*/ 404 h 1162"/>
                <a:gd name="T48" fmla="*/ 664 w 1675"/>
                <a:gd name="T49" fmla="*/ 441 h 1162"/>
                <a:gd name="T50" fmla="*/ 504 w 1675"/>
                <a:gd name="T51" fmla="*/ 485 h 1162"/>
                <a:gd name="T52" fmla="*/ 142 w 1675"/>
                <a:gd name="T53" fmla="*/ 622 h 1162"/>
                <a:gd name="T54" fmla="*/ 283 w 1675"/>
                <a:gd name="T55" fmla="*/ 671 h 1162"/>
                <a:gd name="T56" fmla="*/ 571 w 1675"/>
                <a:gd name="T57" fmla="*/ 608 h 1162"/>
                <a:gd name="T58" fmla="*/ 844 w 1675"/>
                <a:gd name="T59" fmla="*/ 569 h 1162"/>
                <a:gd name="T60" fmla="*/ 687 w 1675"/>
                <a:gd name="T61" fmla="*/ 639 h 1162"/>
                <a:gd name="T62" fmla="*/ 447 w 1675"/>
                <a:gd name="T63" fmla="*/ 737 h 1162"/>
                <a:gd name="T64" fmla="*/ 235 w 1675"/>
                <a:gd name="T65" fmla="*/ 913 h 1162"/>
                <a:gd name="T66" fmla="*/ 546 w 1675"/>
                <a:gd name="T67" fmla="*/ 874 h 1162"/>
                <a:gd name="T68" fmla="*/ 620 w 1675"/>
                <a:gd name="T69" fmla="*/ 848 h 1162"/>
                <a:gd name="T70" fmla="*/ 743 w 1675"/>
                <a:gd name="T71" fmla="*/ 820 h 1162"/>
                <a:gd name="T72" fmla="*/ 846 w 1675"/>
                <a:gd name="T73" fmla="*/ 787 h 1162"/>
                <a:gd name="T74" fmla="*/ 1010 w 1675"/>
                <a:gd name="T75" fmla="*/ 758 h 1162"/>
                <a:gd name="T76" fmla="*/ 1109 w 1675"/>
                <a:gd name="T77" fmla="*/ 734 h 1162"/>
                <a:gd name="T78" fmla="*/ 991 w 1675"/>
                <a:gd name="T79" fmla="*/ 785 h 1162"/>
                <a:gd name="T80" fmla="*/ 870 w 1675"/>
                <a:gd name="T81" fmla="*/ 827 h 1162"/>
                <a:gd name="T82" fmla="*/ 693 w 1675"/>
                <a:gd name="T83" fmla="*/ 898 h 1162"/>
                <a:gd name="T84" fmla="*/ 498 w 1675"/>
                <a:gd name="T85" fmla="*/ 978 h 1162"/>
                <a:gd name="T86" fmla="*/ 276 w 1675"/>
                <a:gd name="T87" fmla="*/ 1129 h 1162"/>
                <a:gd name="T88" fmla="*/ 340 w 1675"/>
                <a:gd name="T89" fmla="*/ 1160 h 1162"/>
                <a:gd name="T90" fmla="*/ 584 w 1675"/>
                <a:gd name="T91" fmla="*/ 1044 h 1162"/>
                <a:gd name="T92" fmla="*/ 822 w 1675"/>
                <a:gd name="T93" fmla="*/ 951 h 1162"/>
                <a:gd name="T94" fmla="*/ 965 w 1675"/>
                <a:gd name="T95" fmla="*/ 901 h 1162"/>
                <a:gd name="T96" fmla="*/ 1104 w 1675"/>
                <a:gd name="T97" fmla="*/ 849 h 1162"/>
                <a:gd name="T98" fmla="*/ 1208 w 1675"/>
                <a:gd name="T99" fmla="*/ 818 h 1162"/>
                <a:gd name="T100" fmla="*/ 1390 w 1675"/>
                <a:gd name="T101" fmla="*/ 747 h 1162"/>
                <a:gd name="T102" fmla="*/ 1210 w 1675"/>
                <a:gd name="T103" fmla="*/ 622 h 1162"/>
                <a:gd name="T104" fmla="*/ 988 w 1675"/>
                <a:gd name="T105" fmla="*/ 658 h 1162"/>
                <a:gd name="T106" fmla="*/ 896 w 1675"/>
                <a:gd name="T107" fmla="*/ 569 h 1162"/>
                <a:gd name="T108" fmla="*/ 943 w 1675"/>
                <a:gd name="T109" fmla="*/ 668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75" h="1162">
                  <a:moveTo>
                    <a:pt x="965" y="653"/>
                  </a:moveTo>
                  <a:cubicBezTo>
                    <a:pt x="973" y="649"/>
                    <a:pt x="980" y="642"/>
                    <a:pt x="991" y="647"/>
                  </a:cubicBezTo>
                  <a:cubicBezTo>
                    <a:pt x="997" y="649"/>
                    <a:pt x="1002" y="644"/>
                    <a:pt x="1007" y="642"/>
                  </a:cubicBezTo>
                  <a:cubicBezTo>
                    <a:pt x="1014" y="638"/>
                    <a:pt x="1021" y="636"/>
                    <a:pt x="1029" y="635"/>
                  </a:cubicBezTo>
                  <a:cubicBezTo>
                    <a:pt x="1039" y="634"/>
                    <a:pt x="1052" y="639"/>
                    <a:pt x="1057" y="627"/>
                  </a:cubicBezTo>
                  <a:cubicBezTo>
                    <a:pt x="1059" y="624"/>
                    <a:pt x="1104" y="616"/>
                    <a:pt x="1105" y="614"/>
                  </a:cubicBezTo>
                  <a:cubicBezTo>
                    <a:pt x="1110" y="603"/>
                    <a:pt x="1124" y="618"/>
                    <a:pt x="1128" y="606"/>
                  </a:cubicBezTo>
                  <a:cubicBezTo>
                    <a:pt x="1129" y="605"/>
                    <a:pt x="1130" y="604"/>
                    <a:pt x="1131" y="605"/>
                  </a:cubicBezTo>
                  <a:cubicBezTo>
                    <a:pt x="1153" y="607"/>
                    <a:pt x="1171" y="597"/>
                    <a:pt x="1192" y="594"/>
                  </a:cubicBezTo>
                  <a:cubicBezTo>
                    <a:pt x="1207" y="592"/>
                    <a:pt x="1223" y="590"/>
                    <a:pt x="1238" y="587"/>
                  </a:cubicBezTo>
                  <a:cubicBezTo>
                    <a:pt x="1247" y="585"/>
                    <a:pt x="1256" y="584"/>
                    <a:pt x="1264" y="579"/>
                  </a:cubicBezTo>
                  <a:cubicBezTo>
                    <a:pt x="1275" y="573"/>
                    <a:pt x="1287" y="573"/>
                    <a:pt x="1299" y="572"/>
                  </a:cubicBezTo>
                  <a:cubicBezTo>
                    <a:pt x="1315" y="571"/>
                    <a:pt x="1328" y="564"/>
                    <a:pt x="1344" y="561"/>
                  </a:cubicBezTo>
                  <a:cubicBezTo>
                    <a:pt x="1379" y="556"/>
                    <a:pt x="1415" y="553"/>
                    <a:pt x="1450" y="547"/>
                  </a:cubicBezTo>
                  <a:cubicBezTo>
                    <a:pt x="1492" y="541"/>
                    <a:pt x="1534" y="539"/>
                    <a:pt x="1578" y="540"/>
                  </a:cubicBezTo>
                  <a:cubicBezTo>
                    <a:pt x="1590" y="540"/>
                    <a:pt x="1594" y="528"/>
                    <a:pt x="1589" y="508"/>
                  </a:cubicBezTo>
                  <a:cubicBezTo>
                    <a:pt x="1584" y="492"/>
                    <a:pt x="1580" y="475"/>
                    <a:pt x="1575" y="459"/>
                  </a:cubicBezTo>
                  <a:cubicBezTo>
                    <a:pt x="1569" y="440"/>
                    <a:pt x="1557" y="428"/>
                    <a:pt x="1545" y="429"/>
                  </a:cubicBezTo>
                  <a:cubicBezTo>
                    <a:pt x="1515" y="431"/>
                    <a:pt x="1486" y="435"/>
                    <a:pt x="1456" y="437"/>
                  </a:cubicBezTo>
                  <a:cubicBezTo>
                    <a:pt x="1428" y="439"/>
                    <a:pt x="1400" y="440"/>
                    <a:pt x="1372" y="441"/>
                  </a:cubicBezTo>
                  <a:cubicBezTo>
                    <a:pt x="1337" y="443"/>
                    <a:pt x="1302" y="444"/>
                    <a:pt x="1267" y="445"/>
                  </a:cubicBezTo>
                  <a:cubicBezTo>
                    <a:pt x="1231" y="446"/>
                    <a:pt x="1195" y="447"/>
                    <a:pt x="1159" y="448"/>
                  </a:cubicBezTo>
                  <a:cubicBezTo>
                    <a:pt x="1133" y="450"/>
                    <a:pt x="1106" y="453"/>
                    <a:pt x="1080" y="455"/>
                  </a:cubicBezTo>
                  <a:cubicBezTo>
                    <a:pt x="1056" y="456"/>
                    <a:pt x="1032" y="457"/>
                    <a:pt x="1008" y="458"/>
                  </a:cubicBezTo>
                  <a:cubicBezTo>
                    <a:pt x="998" y="459"/>
                    <a:pt x="988" y="460"/>
                    <a:pt x="977" y="461"/>
                  </a:cubicBezTo>
                  <a:cubicBezTo>
                    <a:pt x="976" y="449"/>
                    <a:pt x="981" y="450"/>
                    <a:pt x="985" y="449"/>
                  </a:cubicBezTo>
                  <a:cubicBezTo>
                    <a:pt x="1000" y="446"/>
                    <a:pt x="1015" y="444"/>
                    <a:pt x="1029" y="441"/>
                  </a:cubicBezTo>
                  <a:cubicBezTo>
                    <a:pt x="1054" y="436"/>
                    <a:pt x="1076" y="424"/>
                    <a:pt x="1103" y="425"/>
                  </a:cubicBezTo>
                  <a:cubicBezTo>
                    <a:pt x="1106" y="426"/>
                    <a:pt x="1109" y="425"/>
                    <a:pt x="1111" y="423"/>
                  </a:cubicBezTo>
                  <a:cubicBezTo>
                    <a:pt x="1127" y="410"/>
                    <a:pt x="1146" y="409"/>
                    <a:pt x="1166" y="410"/>
                  </a:cubicBezTo>
                  <a:cubicBezTo>
                    <a:pt x="1169" y="410"/>
                    <a:pt x="1172" y="410"/>
                    <a:pt x="1175" y="409"/>
                  </a:cubicBezTo>
                  <a:cubicBezTo>
                    <a:pt x="1202" y="404"/>
                    <a:pt x="1228" y="398"/>
                    <a:pt x="1254" y="392"/>
                  </a:cubicBezTo>
                  <a:cubicBezTo>
                    <a:pt x="1262" y="390"/>
                    <a:pt x="1270" y="387"/>
                    <a:pt x="1278" y="385"/>
                  </a:cubicBezTo>
                  <a:cubicBezTo>
                    <a:pt x="1297" y="380"/>
                    <a:pt x="1315" y="373"/>
                    <a:pt x="1337" y="378"/>
                  </a:cubicBezTo>
                  <a:cubicBezTo>
                    <a:pt x="1343" y="379"/>
                    <a:pt x="1348" y="377"/>
                    <a:pt x="1354" y="376"/>
                  </a:cubicBezTo>
                  <a:cubicBezTo>
                    <a:pt x="1387" y="371"/>
                    <a:pt x="1419" y="365"/>
                    <a:pt x="1452" y="359"/>
                  </a:cubicBezTo>
                  <a:cubicBezTo>
                    <a:pt x="1489" y="353"/>
                    <a:pt x="1526" y="348"/>
                    <a:pt x="1563" y="343"/>
                  </a:cubicBezTo>
                  <a:cubicBezTo>
                    <a:pt x="1582" y="340"/>
                    <a:pt x="1602" y="339"/>
                    <a:pt x="1622" y="336"/>
                  </a:cubicBezTo>
                  <a:cubicBezTo>
                    <a:pt x="1633" y="335"/>
                    <a:pt x="1644" y="334"/>
                    <a:pt x="1653" y="329"/>
                  </a:cubicBezTo>
                  <a:cubicBezTo>
                    <a:pt x="1665" y="323"/>
                    <a:pt x="1674" y="309"/>
                    <a:pt x="1663" y="276"/>
                  </a:cubicBezTo>
                  <a:cubicBezTo>
                    <a:pt x="1658" y="263"/>
                    <a:pt x="1655" y="250"/>
                    <a:pt x="1652" y="238"/>
                  </a:cubicBezTo>
                  <a:cubicBezTo>
                    <a:pt x="1647" y="222"/>
                    <a:pt x="1637" y="210"/>
                    <a:pt x="1626" y="210"/>
                  </a:cubicBezTo>
                  <a:cubicBezTo>
                    <a:pt x="1603" y="208"/>
                    <a:pt x="1581" y="207"/>
                    <a:pt x="1558" y="205"/>
                  </a:cubicBezTo>
                  <a:cubicBezTo>
                    <a:pt x="1510" y="202"/>
                    <a:pt x="1461" y="197"/>
                    <a:pt x="1413" y="194"/>
                  </a:cubicBezTo>
                  <a:cubicBezTo>
                    <a:pt x="1367" y="192"/>
                    <a:pt x="1321" y="191"/>
                    <a:pt x="1276" y="189"/>
                  </a:cubicBezTo>
                  <a:cubicBezTo>
                    <a:pt x="1244" y="188"/>
                    <a:pt x="1213" y="187"/>
                    <a:pt x="1181" y="186"/>
                  </a:cubicBezTo>
                  <a:cubicBezTo>
                    <a:pt x="1159" y="186"/>
                    <a:pt x="1137" y="187"/>
                    <a:pt x="1115" y="188"/>
                  </a:cubicBezTo>
                  <a:cubicBezTo>
                    <a:pt x="1103" y="188"/>
                    <a:pt x="1091" y="188"/>
                    <a:pt x="1080" y="189"/>
                  </a:cubicBezTo>
                  <a:cubicBezTo>
                    <a:pt x="1048" y="190"/>
                    <a:pt x="1016" y="191"/>
                    <a:pt x="985" y="193"/>
                  </a:cubicBezTo>
                  <a:cubicBezTo>
                    <a:pt x="981" y="193"/>
                    <a:pt x="976" y="195"/>
                    <a:pt x="974" y="199"/>
                  </a:cubicBezTo>
                  <a:cubicBezTo>
                    <a:pt x="970" y="205"/>
                    <a:pt x="967" y="191"/>
                    <a:pt x="963" y="192"/>
                  </a:cubicBezTo>
                  <a:cubicBezTo>
                    <a:pt x="954" y="194"/>
                    <a:pt x="944" y="194"/>
                    <a:pt x="934" y="195"/>
                  </a:cubicBezTo>
                  <a:cubicBezTo>
                    <a:pt x="908" y="196"/>
                    <a:pt x="880" y="194"/>
                    <a:pt x="854" y="199"/>
                  </a:cubicBezTo>
                  <a:cubicBezTo>
                    <a:pt x="831" y="203"/>
                    <a:pt x="806" y="195"/>
                    <a:pt x="784" y="201"/>
                  </a:cubicBezTo>
                  <a:cubicBezTo>
                    <a:pt x="779" y="202"/>
                    <a:pt x="775" y="205"/>
                    <a:pt x="771" y="207"/>
                  </a:cubicBezTo>
                  <a:cubicBezTo>
                    <a:pt x="767" y="208"/>
                    <a:pt x="763" y="209"/>
                    <a:pt x="759" y="207"/>
                  </a:cubicBezTo>
                  <a:cubicBezTo>
                    <a:pt x="739" y="200"/>
                    <a:pt x="722" y="201"/>
                    <a:pt x="708" y="211"/>
                  </a:cubicBezTo>
                  <a:cubicBezTo>
                    <a:pt x="701" y="216"/>
                    <a:pt x="691" y="211"/>
                    <a:pt x="681" y="201"/>
                  </a:cubicBezTo>
                  <a:cubicBezTo>
                    <a:pt x="688" y="200"/>
                    <a:pt x="695" y="199"/>
                    <a:pt x="702" y="197"/>
                  </a:cubicBezTo>
                  <a:cubicBezTo>
                    <a:pt x="738" y="190"/>
                    <a:pt x="773" y="184"/>
                    <a:pt x="808" y="177"/>
                  </a:cubicBezTo>
                  <a:cubicBezTo>
                    <a:pt x="836" y="171"/>
                    <a:pt x="864" y="166"/>
                    <a:pt x="891" y="161"/>
                  </a:cubicBezTo>
                  <a:cubicBezTo>
                    <a:pt x="921" y="155"/>
                    <a:pt x="952" y="151"/>
                    <a:pt x="982" y="146"/>
                  </a:cubicBezTo>
                  <a:cubicBezTo>
                    <a:pt x="997" y="143"/>
                    <a:pt x="1011" y="140"/>
                    <a:pt x="1026" y="138"/>
                  </a:cubicBezTo>
                  <a:cubicBezTo>
                    <a:pt x="1073" y="131"/>
                    <a:pt x="1119" y="123"/>
                    <a:pt x="1166" y="118"/>
                  </a:cubicBezTo>
                  <a:cubicBezTo>
                    <a:pt x="1212" y="112"/>
                    <a:pt x="1258" y="109"/>
                    <a:pt x="1303" y="104"/>
                  </a:cubicBezTo>
                  <a:cubicBezTo>
                    <a:pt x="1324" y="102"/>
                    <a:pt x="1345" y="99"/>
                    <a:pt x="1367" y="97"/>
                  </a:cubicBezTo>
                  <a:cubicBezTo>
                    <a:pt x="1396" y="95"/>
                    <a:pt x="1398" y="49"/>
                    <a:pt x="1378" y="3"/>
                  </a:cubicBezTo>
                  <a:cubicBezTo>
                    <a:pt x="1374" y="2"/>
                    <a:pt x="1369" y="0"/>
                    <a:pt x="1365" y="0"/>
                  </a:cubicBezTo>
                  <a:cubicBezTo>
                    <a:pt x="1306" y="7"/>
                    <a:pt x="1247" y="15"/>
                    <a:pt x="1188" y="23"/>
                  </a:cubicBezTo>
                  <a:cubicBezTo>
                    <a:pt x="1148" y="28"/>
                    <a:pt x="1108" y="34"/>
                    <a:pt x="1069" y="40"/>
                  </a:cubicBezTo>
                  <a:cubicBezTo>
                    <a:pt x="1037" y="45"/>
                    <a:pt x="1005" y="50"/>
                    <a:pt x="973" y="56"/>
                  </a:cubicBezTo>
                  <a:cubicBezTo>
                    <a:pt x="946" y="61"/>
                    <a:pt x="919" y="67"/>
                    <a:pt x="892" y="72"/>
                  </a:cubicBezTo>
                  <a:cubicBezTo>
                    <a:pt x="868" y="77"/>
                    <a:pt x="842" y="81"/>
                    <a:pt x="818" y="86"/>
                  </a:cubicBezTo>
                  <a:cubicBezTo>
                    <a:pt x="778" y="94"/>
                    <a:pt x="739" y="102"/>
                    <a:pt x="699" y="110"/>
                  </a:cubicBezTo>
                  <a:cubicBezTo>
                    <a:pt x="660" y="118"/>
                    <a:pt x="621" y="124"/>
                    <a:pt x="582" y="132"/>
                  </a:cubicBezTo>
                  <a:cubicBezTo>
                    <a:pt x="560" y="137"/>
                    <a:pt x="538" y="143"/>
                    <a:pt x="517" y="148"/>
                  </a:cubicBezTo>
                  <a:cubicBezTo>
                    <a:pt x="504" y="151"/>
                    <a:pt x="490" y="154"/>
                    <a:pt x="477" y="157"/>
                  </a:cubicBezTo>
                  <a:cubicBezTo>
                    <a:pt x="447" y="163"/>
                    <a:pt x="417" y="169"/>
                    <a:pt x="388" y="176"/>
                  </a:cubicBezTo>
                  <a:cubicBezTo>
                    <a:pt x="369" y="181"/>
                    <a:pt x="350" y="187"/>
                    <a:pt x="331" y="192"/>
                  </a:cubicBezTo>
                  <a:cubicBezTo>
                    <a:pt x="297" y="201"/>
                    <a:pt x="263" y="211"/>
                    <a:pt x="228" y="219"/>
                  </a:cubicBezTo>
                  <a:cubicBezTo>
                    <a:pt x="202" y="226"/>
                    <a:pt x="175" y="231"/>
                    <a:pt x="149" y="238"/>
                  </a:cubicBezTo>
                  <a:cubicBezTo>
                    <a:pt x="132" y="243"/>
                    <a:pt x="116" y="250"/>
                    <a:pt x="98" y="254"/>
                  </a:cubicBezTo>
                  <a:cubicBezTo>
                    <a:pt x="74" y="259"/>
                    <a:pt x="50" y="264"/>
                    <a:pt x="25" y="267"/>
                  </a:cubicBezTo>
                  <a:cubicBezTo>
                    <a:pt x="16" y="269"/>
                    <a:pt x="12" y="275"/>
                    <a:pt x="8" y="284"/>
                  </a:cubicBezTo>
                  <a:cubicBezTo>
                    <a:pt x="0" y="300"/>
                    <a:pt x="6" y="320"/>
                    <a:pt x="12" y="341"/>
                  </a:cubicBezTo>
                  <a:cubicBezTo>
                    <a:pt x="20" y="370"/>
                    <a:pt x="41" y="385"/>
                    <a:pt x="52" y="380"/>
                  </a:cubicBezTo>
                  <a:cubicBezTo>
                    <a:pt x="60" y="376"/>
                    <a:pt x="69" y="373"/>
                    <a:pt x="77" y="370"/>
                  </a:cubicBezTo>
                  <a:cubicBezTo>
                    <a:pt x="89" y="367"/>
                    <a:pt x="101" y="364"/>
                    <a:pt x="113" y="361"/>
                  </a:cubicBezTo>
                  <a:cubicBezTo>
                    <a:pt x="126" y="358"/>
                    <a:pt x="138" y="354"/>
                    <a:pt x="152" y="354"/>
                  </a:cubicBezTo>
                  <a:cubicBezTo>
                    <a:pt x="212" y="354"/>
                    <a:pt x="266" y="335"/>
                    <a:pt x="324" y="330"/>
                  </a:cubicBezTo>
                  <a:cubicBezTo>
                    <a:pt x="338" y="328"/>
                    <a:pt x="351" y="325"/>
                    <a:pt x="365" y="324"/>
                  </a:cubicBezTo>
                  <a:cubicBezTo>
                    <a:pt x="381" y="323"/>
                    <a:pt x="399" y="324"/>
                    <a:pt x="415" y="323"/>
                  </a:cubicBezTo>
                  <a:cubicBezTo>
                    <a:pt x="420" y="323"/>
                    <a:pt x="424" y="322"/>
                    <a:pt x="428" y="321"/>
                  </a:cubicBezTo>
                  <a:cubicBezTo>
                    <a:pt x="438" y="317"/>
                    <a:pt x="449" y="314"/>
                    <a:pt x="462" y="319"/>
                  </a:cubicBezTo>
                  <a:cubicBezTo>
                    <a:pt x="465" y="320"/>
                    <a:pt x="467" y="319"/>
                    <a:pt x="470" y="318"/>
                  </a:cubicBezTo>
                  <a:cubicBezTo>
                    <a:pt x="491" y="311"/>
                    <a:pt x="515" y="309"/>
                    <a:pt x="540" y="313"/>
                  </a:cubicBezTo>
                  <a:cubicBezTo>
                    <a:pt x="551" y="315"/>
                    <a:pt x="561" y="311"/>
                    <a:pt x="572" y="310"/>
                  </a:cubicBezTo>
                  <a:cubicBezTo>
                    <a:pt x="584" y="308"/>
                    <a:pt x="597" y="307"/>
                    <a:pt x="609" y="306"/>
                  </a:cubicBezTo>
                  <a:cubicBezTo>
                    <a:pt x="615" y="305"/>
                    <a:pt x="621" y="303"/>
                    <a:pt x="628" y="303"/>
                  </a:cubicBezTo>
                  <a:cubicBezTo>
                    <a:pt x="632" y="302"/>
                    <a:pt x="636" y="304"/>
                    <a:pt x="640" y="304"/>
                  </a:cubicBezTo>
                  <a:cubicBezTo>
                    <a:pt x="642" y="304"/>
                    <a:pt x="645" y="304"/>
                    <a:pt x="647" y="304"/>
                  </a:cubicBezTo>
                  <a:cubicBezTo>
                    <a:pt x="680" y="303"/>
                    <a:pt x="712" y="302"/>
                    <a:pt x="744" y="300"/>
                  </a:cubicBezTo>
                  <a:cubicBezTo>
                    <a:pt x="761" y="298"/>
                    <a:pt x="777" y="294"/>
                    <a:pt x="794" y="293"/>
                  </a:cubicBezTo>
                  <a:cubicBezTo>
                    <a:pt x="812" y="292"/>
                    <a:pt x="832" y="293"/>
                    <a:pt x="851" y="292"/>
                  </a:cubicBezTo>
                  <a:cubicBezTo>
                    <a:pt x="876" y="292"/>
                    <a:pt x="901" y="290"/>
                    <a:pt x="926" y="289"/>
                  </a:cubicBezTo>
                  <a:cubicBezTo>
                    <a:pt x="941" y="289"/>
                    <a:pt x="956" y="289"/>
                    <a:pt x="971" y="288"/>
                  </a:cubicBezTo>
                  <a:cubicBezTo>
                    <a:pt x="998" y="287"/>
                    <a:pt x="1024" y="286"/>
                    <a:pt x="1051" y="285"/>
                  </a:cubicBezTo>
                  <a:cubicBezTo>
                    <a:pt x="1087" y="285"/>
                    <a:pt x="1124" y="285"/>
                    <a:pt x="1160" y="284"/>
                  </a:cubicBezTo>
                  <a:cubicBezTo>
                    <a:pt x="1196" y="284"/>
                    <a:pt x="1233" y="283"/>
                    <a:pt x="1269" y="282"/>
                  </a:cubicBezTo>
                  <a:cubicBezTo>
                    <a:pt x="1273" y="282"/>
                    <a:pt x="1278" y="283"/>
                    <a:pt x="1282" y="283"/>
                  </a:cubicBezTo>
                  <a:cubicBezTo>
                    <a:pt x="1283" y="284"/>
                    <a:pt x="1283" y="286"/>
                    <a:pt x="1284" y="287"/>
                  </a:cubicBezTo>
                  <a:cubicBezTo>
                    <a:pt x="1282" y="289"/>
                    <a:pt x="1281" y="292"/>
                    <a:pt x="1279" y="292"/>
                  </a:cubicBezTo>
                  <a:cubicBezTo>
                    <a:pt x="1212" y="306"/>
                    <a:pt x="1145" y="319"/>
                    <a:pt x="1079" y="332"/>
                  </a:cubicBezTo>
                  <a:cubicBezTo>
                    <a:pt x="1054" y="337"/>
                    <a:pt x="1030" y="343"/>
                    <a:pt x="1006" y="349"/>
                  </a:cubicBezTo>
                  <a:cubicBezTo>
                    <a:pt x="1005" y="349"/>
                    <a:pt x="1003" y="349"/>
                    <a:pt x="1003" y="351"/>
                  </a:cubicBezTo>
                  <a:cubicBezTo>
                    <a:pt x="999" y="368"/>
                    <a:pt x="985" y="361"/>
                    <a:pt x="975" y="361"/>
                  </a:cubicBezTo>
                  <a:cubicBezTo>
                    <a:pt x="956" y="362"/>
                    <a:pt x="938" y="365"/>
                    <a:pt x="923" y="375"/>
                  </a:cubicBezTo>
                  <a:cubicBezTo>
                    <a:pt x="918" y="379"/>
                    <a:pt x="910" y="377"/>
                    <a:pt x="904" y="379"/>
                  </a:cubicBezTo>
                  <a:cubicBezTo>
                    <a:pt x="889" y="386"/>
                    <a:pt x="869" y="378"/>
                    <a:pt x="856" y="392"/>
                  </a:cubicBezTo>
                  <a:cubicBezTo>
                    <a:pt x="846" y="403"/>
                    <a:pt x="828" y="399"/>
                    <a:pt x="815" y="404"/>
                  </a:cubicBezTo>
                  <a:cubicBezTo>
                    <a:pt x="803" y="409"/>
                    <a:pt x="788" y="401"/>
                    <a:pt x="778" y="407"/>
                  </a:cubicBezTo>
                  <a:cubicBezTo>
                    <a:pt x="776" y="409"/>
                    <a:pt x="772" y="408"/>
                    <a:pt x="771" y="410"/>
                  </a:cubicBezTo>
                  <a:cubicBezTo>
                    <a:pt x="765" y="426"/>
                    <a:pt x="749" y="416"/>
                    <a:pt x="739" y="420"/>
                  </a:cubicBezTo>
                  <a:cubicBezTo>
                    <a:pt x="721" y="427"/>
                    <a:pt x="699" y="424"/>
                    <a:pt x="683" y="437"/>
                  </a:cubicBezTo>
                  <a:cubicBezTo>
                    <a:pt x="679" y="441"/>
                    <a:pt x="673" y="446"/>
                    <a:pt x="664" y="441"/>
                  </a:cubicBezTo>
                  <a:cubicBezTo>
                    <a:pt x="662" y="439"/>
                    <a:pt x="660" y="441"/>
                    <a:pt x="658" y="442"/>
                  </a:cubicBezTo>
                  <a:cubicBezTo>
                    <a:pt x="647" y="445"/>
                    <a:pt x="636" y="447"/>
                    <a:pt x="626" y="450"/>
                  </a:cubicBezTo>
                  <a:cubicBezTo>
                    <a:pt x="609" y="455"/>
                    <a:pt x="593" y="461"/>
                    <a:pt x="576" y="466"/>
                  </a:cubicBezTo>
                  <a:cubicBezTo>
                    <a:pt x="556" y="471"/>
                    <a:pt x="536" y="477"/>
                    <a:pt x="515" y="482"/>
                  </a:cubicBezTo>
                  <a:cubicBezTo>
                    <a:pt x="511" y="483"/>
                    <a:pt x="507" y="484"/>
                    <a:pt x="504" y="485"/>
                  </a:cubicBezTo>
                  <a:cubicBezTo>
                    <a:pt x="476" y="499"/>
                    <a:pt x="444" y="504"/>
                    <a:pt x="414" y="513"/>
                  </a:cubicBezTo>
                  <a:cubicBezTo>
                    <a:pt x="386" y="521"/>
                    <a:pt x="359" y="531"/>
                    <a:pt x="331" y="540"/>
                  </a:cubicBezTo>
                  <a:cubicBezTo>
                    <a:pt x="306" y="548"/>
                    <a:pt x="281" y="555"/>
                    <a:pt x="256" y="562"/>
                  </a:cubicBezTo>
                  <a:cubicBezTo>
                    <a:pt x="225" y="570"/>
                    <a:pt x="195" y="579"/>
                    <a:pt x="163" y="584"/>
                  </a:cubicBezTo>
                  <a:cubicBezTo>
                    <a:pt x="147" y="586"/>
                    <a:pt x="145" y="604"/>
                    <a:pt x="142" y="622"/>
                  </a:cubicBezTo>
                  <a:cubicBezTo>
                    <a:pt x="142" y="623"/>
                    <a:pt x="141" y="623"/>
                    <a:pt x="142" y="624"/>
                  </a:cubicBezTo>
                  <a:cubicBezTo>
                    <a:pt x="149" y="641"/>
                    <a:pt x="155" y="658"/>
                    <a:pt x="163" y="674"/>
                  </a:cubicBezTo>
                  <a:cubicBezTo>
                    <a:pt x="168" y="685"/>
                    <a:pt x="176" y="692"/>
                    <a:pt x="184" y="694"/>
                  </a:cubicBezTo>
                  <a:cubicBezTo>
                    <a:pt x="188" y="695"/>
                    <a:pt x="193" y="697"/>
                    <a:pt x="196" y="696"/>
                  </a:cubicBezTo>
                  <a:cubicBezTo>
                    <a:pt x="225" y="688"/>
                    <a:pt x="254" y="679"/>
                    <a:pt x="283" y="671"/>
                  </a:cubicBezTo>
                  <a:cubicBezTo>
                    <a:pt x="295" y="667"/>
                    <a:pt x="307" y="663"/>
                    <a:pt x="319" y="659"/>
                  </a:cubicBezTo>
                  <a:cubicBezTo>
                    <a:pt x="339" y="653"/>
                    <a:pt x="359" y="646"/>
                    <a:pt x="380" y="641"/>
                  </a:cubicBezTo>
                  <a:cubicBezTo>
                    <a:pt x="408" y="636"/>
                    <a:pt x="437" y="633"/>
                    <a:pt x="466" y="628"/>
                  </a:cubicBezTo>
                  <a:cubicBezTo>
                    <a:pt x="477" y="626"/>
                    <a:pt x="488" y="622"/>
                    <a:pt x="499" y="619"/>
                  </a:cubicBezTo>
                  <a:cubicBezTo>
                    <a:pt x="523" y="615"/>
                    <a:pt x="547" y="611"/>
                    <a:pt x="571" y="608"/>
                  </a:cubicBezTo>
                  <a:cubicBezTo>
                    <a:pt x="592" y="605"/>
                    <a:pt x="613" y="603"/>
                    <a:pt x="633" y="600"/>
                  </a:cubicBezTo>
                  <a:cubicBezTo>
                    <a:pt x="653" y="597"/>
                    <a:pt x="672" y="592"/>
                    <a:pt x="691" y="588"/>
                  </a:cubicBezTo>
                  <a:cubicBezTo>
                    <a:pt x="701" y="587"/>
                    <a:pt x="711" y="587"/>
                    <a:pt x="721" y="586"/>
                  </a:cubicBezTo>
                  <a:cubicBezTo>
                    <a:pt x="745" y="584"/>
                    <a:pt x="770" y="582"/>
                    <a:pt x="794" y="579"/>
                  </a:cubicBezTo>
                  <a:cubicBezTo>
                    <a:pt x="811" y="577"/>
                    <a:pt x="828" y="573"/>
                    <a:pt x="844" y="569"/>
                  </a:cubicBezTo>
                  <a:cubicBezTo>
                    <a:pt x="857" y="566"/>
                    <a:pt x="863" y="567"/>
                    <a:pt x="875" y="575"/>
                  </a:cubicBezTo>
                  <a:cubicBezTo>
                    <a:pt x="873" y="577"/>
                    <a:pt x="871" y="579"/>
                    <a:pt x="869" y="579"/>
                  </a:cubicBezTo>
                  <a:cubicBezTo>
                    <a:pt x="818" y="596"/>
                    <a:pt x="767" y="613"/>
                    <a:pt x="717" y="630"/>
                  </a:cubicBezTo>
                  <a:cubicBezTo>
                    <a:pt x="711" y="632"/>
                    <a:pt x="708" y="638"/>
                    <a:pt x="704" y="643"/>
                  </a:cubicBezTo>
                  <a:cubicBezTo>
                    <a:pt x="698" y="642"/>
                    <a:pt x="691" y="638"/>
                    <a:pt x="687" y="639"/>
                  </a:cubicBezTo>
                  <a:cubicBezTo>
                    <a:pt x="661" y="649"/>
                    <a:pt x="635" y="660"/>
                    <a:pt x="609" y="671"/>
                  </a:cubicBezTo>
                  <a:cubicBezTo>
                    <a:pt x="607" y="672"/>
                    <a:pt x="607" y="677"/>
                    <a:pt x="605" y="680"/>
                  </a:cubicBezTo>
                  <a:cubicBezTo>
                    <a:pt x="601" y="679"/>
                    <a:pt x="595" y="677"/>
                    <a:pt x="590" y="679"/>
                  </a:cubicBezTo>
                  <a:cubicBezTo>
                    <a:pt x="557" y="692"/>
                    <a:pt x="525" y="707"/>
                    <a:pt x="492" y="720"/>
                  </a:cubicBezTo>
                  <a:cubicBezTo>
                    <a:pt x="477" y="727"/>
                    <a:pt x="462" y="731"/>
                    <a:pt x="447" y="737"/>
                  </a:cubicBezTo>
                  <a:cubicBezTo>
                    <a:pt x="425" y="747"/>
                    <a:pt x="404" y="758"/>
                    <a:pt x="383" y="768"/>
                  </a:cubicBezTo>
                  <a:cubicBezTo>
                    <a:pt x="354" y="781"/>
                    <a:pt x="326" y="794"/>
                    <a:pt x="297" y="807"/>
                  </a:cubicBezTo>
                  <a:cubicBezTo>
                    <a:pt x="275" y="818"/>
                    <a:pt x="254" y="829"/>
                    <a:pt x="232" y="839"/>
                  </a:cubicBezTo>
                  <a:cubicBezTo>
                    <a:pt x="221" y="845"/>
                    <a:pt x="219" y="876"/>
                    <a:pt x="228" y="897"/>
                  </a:cubicBezTo>
                  <a:cubicBezTo>
                    <a:pt x="230" y="902"/>
                    <a:pt x="233" y="907"/>
                    <a:pt x="235" y="913"/>
                  </a:cubicBezTo>
                  <a:cubicBezTo>
                    <a:pt x="246" y="939"/>
                    <a:pt x="259" y="951"/>
                    <a:pt x="275" y="950"/>
                  </a:cubicBezTo>
                  <a:cubicBezTo>
                    <a:pt x="318" y="945"/>
                    <a:pt x="358" y="932"/>
                    <a:pt x="397" y="917"/>
                  </a:cubicBezTo>
                  <a:cubicBezTo>
                    <a:pt x="419" y="909"/>
                    <a:pt x="443" y="905"/>
                    <a:pt x="466" y="898"/>
                  </a:cubicBezTo>
                  <a:cubicBezTo>
                    <a:pt x="476" y="895"/>
                    <a:pt x="484" y="889"/>
                    <a:pt x="494" y="886"/>
                  </a:cubicBezTo>
                  <a:cubicBezTo>
                    <a:pt x="511" y="881"/>
                    <a:pt x="529" y="878"/>
                    <a:pt x="546" y="874"/>
                  </a:cubicBezTo>
                  <a:cubicBezTo>
                    <a:pt x="550" y="873"/>
                    <a:pt x="556" y="878"/>
                    <a:pt x="556" y="867"/>
                  </a:cubicBezTo>
                  <a:cubicBezTo>
                    <a:pt x="555" y="866"/>
                    <a:pt x="557" y="864"/>
                    <a:pt x="558" y="865"/>
                  </a:cubicBezTo>
                  <a:cubicBezTo>
                    <a:pt x="570" y="875"/>
                    <a:pt x="576" y="864"/>
                    <a:pt x="584" y="863"/>
                  </a:cubicBezTo>
                  <a:cubicBezTo>
                    <a:pt x="593" y="862"/>
                    <a:pt x="600" y="856"/>
                    <a:pt x="608" y="852"/>
                  </a:cubicBezTo>
                  <a:cubicBezTo>
                    <a:pt x="612" y="850"/>
                    <a:pt x="616" y="848"/>
                    <a:pt x="620" y="848"/>
                  </a:cubicBezTo>
                  <a:cubicBezTo>
                    <a:pt x="637" y="846"/>
                    <a:pt x="651" y="836"/>
                    <a:pt x="670" y="839"/>
                  </a:cubicBezTo>
                  <a:cubicBezTo>
                    <a:pt x="676" y="821"/>
                    <a:pt x="696" y="836"/>
                    <a:pt x="705" y="825"/>
                  </a:cubicBezTo>
                  <a:cubicBezTo>
                    <a:pt x="709" y="821"/>
                    <a:pt x="716" y="821"/>
                    <a:pt x="722" y="822"/>
                  </a:cubicBezTo>
                  <a:cubicBezTo>
                    <a:pt x="727" y="823"/>
                    <a:pt x="729" y="813"/>
                    <a:pt x="737" y="823"/>
                  </a:cubicBezTo>
                  <a:cubicBezTo>
                    <a:pt x="738" y="824"/>
                    <a:pt x="742" y="822"/>
                    <a:pt x="743" y="820"/>
                  </a:cubicBezTo>
                  <a:cubicBezTo>
                    <a:pt x="757" y="808"/>
                    <a:pt x="775" y="803"/>
                    <a:pt x="793" y="801"/>
                  </a:cubicBezTo>
                  <a:cubicBezTo>
                    <a:pt x="799" y="800"/>
                    <a:pt x="806" y="797"/>
                    <a:pt x="812" y="796"/>
                  </a:cubicBezTo>
                  <a:cubicBezTo>
                    <a:pt x="819" y="794"/>
                    <a:pt x="824" y="787"/>
                    <a:pt x="834" y="793"/>
                  </a:cubicBezTo>
                  <a:cubicBezTo>
                    <a:pt x="836" y="794"/>
                    <a:pt x="837" y="792"/>
                    <a:pt x="839" y="790"/>
                  </a:cubicBezTo>
                  <a:cubicBezTo>
                    <a:pt x="841" y="789"/>
                    <a:pt x="843" y="786"/>
                    <a:pt x="846" y="787"/>
                  </a:cubicBezTo>
                  <a:cubicBezTo>
                    <a:pt x="864" y="793"/>
                    <a:pt x="874" y="777"/>
                    <a:pt x="888" y="774"/>
                  </a:cubicBezTo>
                  <a:cubicBezTo>
                    <a:pt x="903" y="771"/>
                    <a:pt x="917" y="765"/>
                    <a:pt x="932" y="764"/>
                  </a:cubicBezTo>
                  <a:cubicBezTo>
                    <a:pt x="947" y="763"/>
                    <a:pt x="959" y="753"/>
                    <a:pt x="976" y="759"/>
                  </a:cubicBezTo>
                  <a:cubicBezTo>
                    <a:pt x="978" y="759"/>
                    <a:pt x="980" y="757"/>
                    <a:pt x="982" y="755"/>
                  </a:cubicBezTo>
                  <a:cubicBezTo>
                    <a:pt x="990" y="749"/>
                    <a:pt x="998" y="748"/>
                    <a:pt x="1010" y="758"/>
                  </a:cubicBezTo>
                  <a:cubicBezTo>
                    <a:pt x="1010" y="750"/>
                    <a:pt x="1009" y="743"/>
                    <a:pt x="1016" y="747"/>
                  </a:cubicBezTo>
                  <a:cubicBezTo>
                    <a:pt x="1019" y="749"/>
                    <a:pt x="1023" y="750"/>
                    <a:pt x="1025" y="748"/>
                  </a:cubicBezTo>
                  <a:cubicBezTo>
                    <a:pt x="1038" y="738"/>
                    <a:pt x="1056" y="739"/>
                    <a:pt x="1073" y="741"/>
                  </a:cubicBezTo>
                  <a:cubicBezTo>
                    <a:pt x="1078" y="741"/>
                    <a:pt x="1084" y="741"/>
                    <a:pt x="1088" y="738"/>
                  </a:cubicBezTo>
                  <a:cubicBezTo>
                    <a:pt x="1094" y="735"/>
                    <a:pt x="1099" y="727"/>
                    <a:pt x="1109" y="734"/>
                  </a:cubicBezTo>
                  <a:cubicBezTo>
                    <a:pt x="1112" y="736"/>
                    <a:pt x="1114" y="731"/>
                    <a:pt x="1117" y="731"/>
                  </a:cubicBezTo>
                  <a:cubicBezTo>
                    <a:pt x="1121" y="729"/>
                    <a:pt x="1126" y="728"/>
                    <a:pt x="1132" y="727"/>
                  </a:cubicBezTo>
                  <a:cubicBezTo>
                    <a:pt x="1132" y="741"/>
                    <a:pt x="1127" y="742"/>
                    <a:pt x="1122" y="744"/>
                  </a:cubicBezTo>
                  <a:cubicBezTo>
                    <a:pt x="1107" y="748"/>
                    <a:pt x="1092" y="751"/>
                    <a:pt x="1078" y="756"/>
                  </a:cubicBezTo>
                  <a:cubicBezTo>
                    <a:pt x="1049" y="766"/>
                    <a:pt x="1020" y="776"/>
                    <a:pt x="991" y="785"/>
                  </a:cubicBezTo>
                  <a:cubicBezTo>
                    <a:pt x="971" y="792"/>
                    <a:pt x="952" y="798"/>
                    <a:pt x="932" y="804"/>
                  </a:cubicBezTo>
                  <a:cubicBezTo>
                    <a:pt x="926" y="806"/>
                    <a:pt x="921" y="810"/>
                    <a:pt x="916" y="812"/>
                  </a:cubicBezTo>
                  <a:cubicBezTo>
                    <a:pt x="911" y="814"/>
                    <a:pt x="907" y="815"/>
                    <a:pt x="902" y="817"/>
                  </a:cubicBezTo>
                  <a:cubicBezTo>
                    <a:pt x="899" y="818"/>
                    <a:pt x="894" y="816"/>
                    <a:pt x="893" y="819"/>
                  </a:cubicBezTo>
                  <a:cubicBezTo>
                    <a:pt x="889" y="831"/>
                    <a:pt x="880" y="831"/>
                    <a:pt x="870" y="827"/>
                  </a:cubicBezTo>
                  <a:cubicBezTo>
                    <a:pt x="868" y="826"/>
                    <a:pt x="866" y="826"/>
                    <a:pt x="864" y="827"/>
                  </a:cubicBezTo>
                  <a:cubicBezTo>
                    <a:pt x="846" y="834"/>
                    <a:pt x="829" y="841"/>
                    <a:pt x="810" y="848"/>
                  </a:cubicBezTo>
                  <a:cubicBezTo>
                    <a:pt x="789" y="856"/>
                    <a:pt x="768" y="863"/>
                    <a:pt x="747" y="870"/>
                  </a:cubicBezTo>
                  <a:cubicBezTo>
                    <a:pt x="737" y="874"/>
                    <a:pt x="727" y="877"/>
                    <a:pt x="718" y="882"/>
                  </a:cubicBezTo>
                  <a:cubicBezTo>
                    <a:pt x="709" y="886"/>
                    <a:pt x="701" y="893"/>
                    <a:pt x="693" y="898"/>
                  </a:cubicBezTo>
                  <a:cubicBezTo>
                    <a:pt x="691" y="900"/>
                    <a:pt x="689" y="900"/>
                    <a:pt x="687" y="901"/>
                  </a:cubicBezTo>
                  <a:cubicBezTo>
                    <a:pt x="683" y="901"/>
                    <a:pt x="678" y="899"/>
                    <a:pt x="677" y="902"/>
                  </a:cubicBezTo>
                  <a:cubicBezTo>
                    <a:pt x="672" y="912"/>
                    <a:pt x="663" y="910"/>
                    <a:pt x="655" y="912"/>
                  </a:cubicBezTo>
                  <a:cubicBezTo>
                    <a:pt x="633" y="920"/>
                    <a:pt x="611" y="926"/>
                    <a:pt x="589" y="935"/>
                  </a:cubicBezTo>
                  <a:cubicBezTo>
                    <a:pt x="558" y="948"/>
                    <a:pt x="528" y="963"/>
                    <a:pt x="498" y="978"/>
                  </a:cubicBezTo>
                  <a:cubicBezTo>
                    <a:pt x="462" y="995"/>
                    <a:pt x="426" y="1012"/>
                    <a:pt x="390" y="1029"/>
                  </a:cubicBezTo>
                  <a:cubicBezTo>
                    <a:pt x="366" y="1041"/>
                    <a:pt x="342" y="1054"/>
                    <a:pt x="319" y="1067"/>
                  </a:cubicBezTo>
                  <a:cubicBezTo>
                    <a:pt x="311" y="1071"/>
                    <a:pt x="307" y="1080"/>
                    <a:pt x="299" y="1083"/>
                  </a:cubicBezTo>
                  <a:cubicBezTo>
                    <a:pt x="289" y="1086"/>
                    <a:pt x="282" y="1094"/>
                    <a:pt x="273" y="1100"/>
                  </a:cubicBezTo>
                  <a:cubicBezTo>
                    <a:pt x="274" y="1108"/>
                    <a:pt x="275" y="1118"/>
                    <a:pt x="276" y="1129"/>
                  </a:cubicBezTo>
                  <a:cubicBezTo>
                    <a:pt x="286" y="1134"/>
                    <a:pt x="297" y="1142"/>
                    <a:pt x="306" y="1140"/>
                  </a:cubicBezTo>
                  <a:cubicBezTo>
                    <a:pt x="307" y="1139"/>
                    <a:pt x="309" y="1139"/>
                    <a:pt x="311" y="1140"/>
                  </a:cubicBezTo>
                  <a:cubicBezTo>
                    <a:pt x="318" y="1144"/>
                    <a:pt x="326" y="1148"/>
                    <a:pt x="334" y="1153"/>
                  </a:cubicBezTo>
                  <a:cubicBezTo>
                    <a:pt x="334" y="1154"/>
                    <a:pt x="333" y="1156"/>
                    <a:pt x="333" y="1160"/>
                  </a:cubicBezTo>
                  <a:cubicBezTo>
                    <a:pt x="336" y="1160"/>
                    <a:pt x="338" y="1161"/>
                    <a:pt x="340" y="1160"/>
                  </a:cubicBezTo>
                  <a:cubicBezTo>
                    <a:pt x="382" y="1139"/>
                    <a:pt x="424" y="1119"/>
                    <a:pt x="466" y="1099"/>
                  </a:cubicBezTo>
                  <a:cubicBezTo>
                    <a:pt x="489" y="1087"/>
                    <a:pt x="512" y="1077"/>
                    <a:pt x="535" y="1066"/>
                  </a:cubicBezTo>
                  <a:cubicBezTo>
                    <a:pt x="537" y="1065"/>
                    <a:pt x="540" y="1066"/>
                    <a:pt x="541" y="1065"/>
                  </a:cubicBezTo>
                  <a:cubicBezTo>
                    <a:pt x="550" y="1061"/>
                    <a:pt x="558" y="1056"/>
                    <a:pt x="566" y="1052"/>
                  </a:cubicBezTo>
                  <a:cubicBezTo>
                    <a:pt x="572" y="1049"/>
                    <a:pt x="578" y="1047"/>
                    <a:pt x="584" y="1044"/>
                  </a:cubicBezTo>
                  <a:cubicBezTo>
                    <a:pt x="588" y="1042"/>
                    <a:pt x="593" y="1041"/>
                    <a:pt x="597" y="1039"/>
                  </a:cubicBezTo>
                  <a:cubicBezTo>
                    <a:pt x="625" y="1028"/>
                    <a:pt x="652" y="1017"/>
                    <a:pt x="680" y="1005"/>
                  </a:cubicBezTo>
                  <a:cubicBezTo>
                    <a:pt x="695" y="999"/>
                    <a:pt x="711" y="995"/>
                    <a:pt x="727" y="989"/>
                  </a:cubicBezTo>
                  <a:cubicBezTo>
                    <a:pt x="741" y="983"/>
                    <a:pt x="755" y="975"/>
                    <a:pt x="769" y="969"/>
                  </a:cubicBezTo>
                  <a:cubicBezTo>
                    <a:pt x="786" y="963"/>
                    <a:pt x="804" y="957"/>
                    <a:pt x="822" y="951"/>
                  </a:cubicBezTo>
                  <a:cubicBezTo>
                    <a:pt x="828" y="949"/>
                    <a:pt x="835" y="947"/>
                    <a:pt x="841" y="943"/>
                  </a:cubicBezTo>
                  <a:cubicBezTo>
                    <a:pt x="859" y="931"/>
                    <a:pt x="883" y="933"/>
                    <a:pt x="899" y="917"/>
                  </a:cubicBezTo>
                  <a:cubicBezTo>
                    <a:pt x="901" y="914"/>
                    <a:pt x="906" y="915"/>
                    <a:pt x="910" y="914"/>
                  </a:cubicBezTo>
                  <a:cubicBezTo>
                    <a:pt x="926" y="910"/>
                    <a:pt x="943" y="907"/>
                    <a:pt x="960" y="903"/>
                  </a:cubicBezTo>
                  <a:cubicBezTo>
                    <a:pt x="962" y="903"/>
                    <a:pt x="965" y="903"/>
                    <a:pt x="965" y="901"/>
                  </a:cubicBezTo>
                  <a:cubicBezTo>
                    <a:pt x="972" y="885"/>
                    <a:pt x="988" y="892"/>
                    <a:pt x="1000" y="889"/>
                  </a:cubicBezTo>
                  <a:cubicBezTo>
                    <a:pt x="1012" y="886"/>
                    <a:pt x="1024" y="883"/>
                    <a:pt x="1036" y="880"/>
                  </a:cubicBezTo>
                  <a:cubicBezTo>
                    <a:pt x="1038" y="880"/>
                    <a:pt x="1040" y="880"/>
                    <a:pt x="1042" y="878"/>
                  </a:cubicBezTo>
                  <a:cubicBezTo>
                    <a:pt x="1053" y="858"/>
                    <a:pt x="1073" y="859"/>
                    <a:pt x="1091" y="854"/>
                  </a:cubicBezTo>
                  <a:cubicBezTo>
                    <a:pt x="1096" y="853"/>
                    <a:pt x="1099" y="850"/>
                    <a:pt x="1104" y="849"/>
                  </a:cubicBezTo>
                  <a:cubicBezTo>
                    <a:pt x="1110" y="847"/>
                    <a:pt x="1117" y="847"/>
                    <a:pt x="1124" y="846"/>
                  </a:cubicBezTo>
                  <a:cubicBezTo>
                    <a:pt x="1135" y="845"/>
                    <a:pt x="1148" y="848"/>
                    <a:pt x="1154" y="836"/>
                  </a:cubicBezTo>
                  <a:cubicBezTo>
                    <a:pt x="1156" y="833"/>
                    <a:pt x="1159" y="831"/>
                    <a:pt x="1162" y="831"/>
                  </a:cubicBezTo>
                  <a:cubicBezTo>
                    <a:pt x="1177" y="833"/>
                    <a:pt x="1188" y="825"/>
                    <a:pt x="1200" y="819"/>
                  </a:cubicBezTo>
                  <a:cubicBezTo>
                    <a:pt x="1202" y="818"/>
                    <a:pt x="1205" y="819"/>
                    <a:pt x="1208" y="818"/>
                  </a:cubicBezTo>
                  <a:cubicBezTo>
                    <a:pt x="1223" y="815"/>
                    <a:pt x="1238" y="811"/>
                    <a:pt x="1252" y="807"/>
                  </a:cubicBezTo>
                  <a:cubicBezTo>
                    <a:pt x="1260" y="805"/>
                    <a:pt x="1268" y="805"/>
                    <a:pt x="1275" y="802"/>
                  </a:cubicBezTo>
                  <a:cubicBezTo>
                    <a:pt x="1291" y="798"/>
                    <a:pt x="1307" y="793"/>
                    <a:pt x="1322" y="786"/>
                  </a:cubicBezTo>
                  <a:cubicBezTo>
                    <a:pt x="1341" y="778"/>
                    <a:pt x="1360" y="768"/>
                    <a:pt x="1379" y="758"/>
                  </a:cubicBezTo>
                  <a:cubicBezTo>
                    <a:pt x="1383" y="756"/>
                    <a:pt x="1387" y="752"/>
                    <a:pt x="1390" y="747"/>
                  </a:cubicBezTo>
                  <a:cubicBezTo>
                    <a:pt x="1397" y="735"/>
                    <a:pt x="1399" y="718"/>
                    <a:pt x="1389" y="695"/>
                  </a:cubicBezTo>
                  <a:cubicBezTo>
                    <a:pt x="1383" y="682"/>
                    <a:pt x="1378" y="668"/>
                    <a:pt x="1373" y="655"/>
                  </a:cubicBezTo>
                  <a:cubicBezTo>
                    <a:pt x="1363" y="629"/>
                    <a:pt x="1357" y="622"/>
                    <a:pt x="1341" y="619"/>
                  </a:cubicBezTo>
                  <a:cubicBezTo>
                    <a:pt x="1325" y="617"/>
                    <a:pt x="1309" y="616"/>
                    <a:pt x="1293" y="617"/>
                  </a:cubicBezTo>
                  <a:cubicBezTo>
                    <a:pt x="1265" y="618"/>
                    <a:pt x="1238" y="619"/>
                    <a:pt x="1210" y="622"/>
                  </a:cubicBezTo>
                  <a:cubicBezTo>
                    <a:pt x="1182" y="624"/>
                    <a:pt x="1154" y="628"/>
                    <a:pt x="1126" y="632"/>
                  </a:cubicBezTo>
                  <a:cubicBezTo>
                    <a:pt x="1098" y="637"/>
                    <a:pt x="1071" y="642"/>
                    <a:pt x="1043" y="648"/>
                  </a:cubicBezTo>
                  <a:cubicBezTo>
                    <a:pt x="1039" y="649"/>
                    <a:pt x="1035" y="652"/>
                    <a:pt x="1031" y="652"/>
                  </a:cubicBezTo>
                  <a:cubicBezTo>
                    <a:pt x="1025" y="653"/>
                    <a:pt x="1020" y="657"/>
                    <a:pt x="1013" y="655"/>
                  </a:cubicBezTo>
                  <a:cubicBezTo>
                    <a:pt x="1004" y="652"/>
                    <a:pt x="996" y="657"/>
                    <a:pt x="988" y="658"/>
                  </a:cubicBezTo>
                  <a:cubicBezTo>
                    <a:pt x="981" y="658"/>
                    <a:pt x="974" y="659"/>
                    <a:pt x="968" y="659"/>
                  </a:cubicBezTo>
                  <a:cubicBezTo>
                    <a:pt x="967" y="657"/>
                    <a:pt x="966" y="655"/>
                    <a:pt x="965" y="653"/>
                  </a:cubicBezTo>
                  <a:close/>
                  <a:moveTo>
                    <a:pt x="896" y="569"/>
                  </a:moveTo>
                  <a:cubicBezTo>
                    <a:pt x="891" y="570"/>
                    <a:pt x="888" y="580"/>
                    <a:pt x="876" y="571"/>
                  </a:cubicBezTo>
                  <a:cubicBezTo>
                    <a:pt x="882" y="564"/>
                    <a:pt x="890" y="568"/>
                    <a:pt x="896" y="569"/>
                  </a:cubicBezTo>
                  <a:close/>
                  <a:moveTo>
                    <a:pt x="943" y="668"/>
                  </a:moveTo>
                  <a:cubicBezTo>
                    <a:pt x="942" y="667"/>
                    <a:pt x="941" y="666"/>
                    <a:pt x="941" y="664"/>
                  </a:cubicBezTo>
                  <a:cubicBezTo>
                    <a:pt x="945" y="663"/>
                    <a:pt x="949" y="661"/>
                    <a:pt x="953" y="659"/>
                  </a:cubicBezTo>
                  <a:cubicBezTo>
                    <a:pt x="954" y="661"/>
                    <a:pt x="954" y="662"/>
                    <a:pt x="955" y="663"/>
                  </a:cubicBezTo>
                  <a:cubicBezTo>
                    <a:pt x="951" y="665"/>
                    <a:pt x="947" y="667"/>
                    <a:pt x="943" y="668"/>
                  </a:cubicBezTo>
                  <a:close/>
                </a:path>
              </a:pathLst>
            </a:custGeom>
            <a:solidFill>
              <a:srgbClr val="FFFD3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0397CFEA-9157-476C-AA06-188C1260F0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0122" y="2921041"/>
              <a:ext cx="439465" cy="499545"/>
            </a:xfrm>
            <a:custGeom>
              <a:avLst/>
              <a:gdLst>
                <a:gd name="T0" fmla="*/ 1681 w 1741"/>
                <a:gd name="T1" fmla="*/ 842 h 1981"/>
                <a:gd name="T2" fmla="*/ 1311 w 1741"/>
                <a:gd name="T3" fmla="*/ 408 h 1981"/>
                <a:gd name="T4" fmla="*/ 1003 w 1741"/>
                <a:gd name="T5" fmla="*/ 315 h 1981"/>
                <a:gd name="T6" fmla="*/ 1036 w 1741"/>
                <a:gd name="T7" fmla="*/ 290 h 1981"/>
                <a:gd name="T8" fmla="*/ 1042 w 1741"/>
                <a:gd name="T9" fmla="*/ 273 h 1981"/>
                <a:gd name="T10" fmla="*/ 1006 w 1741"/>
                <a:gd name="T11" fmla="*/ 172 h 1981"/>
                <a:gd name="T12" fmla="*/ 737 w 1741"/>
                <a:gd name="T13" fmla="*/ 6 h 1981"/>
                <a:gd name="T14" fmla="*/ 542 w 1741"/>
                <a:gd name="T15" fmla="*/ 87 h 1981"/>
                <a:gd name="T16" fmla="*/ 259 w 1741"/>
                <a:gd name="T17" fmla="*/ 340 h 1981"/>
                <a:gd name="T18" fmla="*/ 199 w 1741"/>
                <a:gd name="T19" fmla="*/ 395 h 1981"/>
                <a:gd name="T20" fmla="*/ 81 w 1741"/>
                <a:gd name="T21" fmla="*/ 543 h 1981"/>
                <a:gd name="T22" fmla="*/ 126 w 1741"/>
                <a:gd name="T23" fmla="*/ 553 h 1981"/>
                <a:gd name="T24" fmla="*/ 48 w 1741"/>
                <a:gd name="T25" fmla="*/ 750 h 1981"/>
                <a:gd name="T26" fmla="*/ 53 w 1741"/>
                <a:gd name="T27" fmla="*/ 1381 h 1981"/>
                <a:gd name="T28" fmla="*/ 652 w 1741"/>
                <a:gd name="T29" fmla="*/ 1943 h 1981"/>
                <a:gd name="T30" fmla="*/ 932 w 1741"/>
                <a:gd name="T31" fmla="*/ 1980 h 1981"/>
                <a:gd name="T32" fmla="*/ 1106 w 1741"/>
                <a:gd name="T33" fmla="*/ 1954 h 1981"/>
                <a:gd name="T34" fmla="*/ 1507 w 1741"/>
                <a:gd name="T35" fmla="*/ 1698 h 1981"/>
                <a:gd name="T36" fmla="*/ 1719 w 1741"/>
                <a:gd name="T37" fmla="*/ 1284 h 1981"/>
                <a:gd name="T38" fmla="*/ 453 w 1741"/>
                <a:gd name="T39" fmla="*/ 306 h 1981"/>
                <a:gd name="T40" fmla="*/ 723 w 1741"/>
                <a:gd name="T41" fmla="*/ 131 h 1981"/>
                <a:gd name="T42" fmla="*/ 831 w 1741"/>
                <a:gd name="T43" fmla="*/ 142 h 1981"/>
                <a:gd name="T44" fmla="*/ 911 w 1741"/>
                <a:gd name="T45" fmla="*/ 246 h 1981"/>
                <a:gd name="T46" fmla="*/ 944 w 1741"/>
                <a:gd name="T47" fmla="*/ 307 h 1981"/>
                <a:gd name="T48" fmla="*/ 786 w 1741"/>
                <a:gd name="T49" fmla="*/ 292 h 1981"/>
                <a:gd name="T50" fmla="*/ 598 w 1741"/>
                <a:gd name="T51" fmla="*/ 298 h 1981"/>
                <a:gd name="T52" fmla="*/ 448 w 1741"/>
                <a:gd name="T53" fmla="*/ 312 h 1981"/>
                <a:gd name="T54" fmla="*/ 1582 w 1741"/>
                <a:gd name="T55" fmla="*/ 1331 h 1981"/>
                <a:gd name="T56" fmla="*/ 1286 w 1741"/>
                <a:gd name="T57" fmla="*/ 1738 h 1981"/>
                <a:gd name="T58" fmla="*/ 798 w 1741"/>
                <a:gd name="T59" fmla="*/ 1854 h 1981"/>
                <a:gd name="T60" fmla="*/ 220 w 1741"/>
                <a:gd name="T61" fmla="*/ 1484 h 1981"/>
                <a:gd name="T62" fmla="*/ 168 w 1741"/>
                <a:gd name="T63" fmla="*/ 835 h 1981"/>
                <a:gd name="T64" fmla="*/ 372 w 1741"/>
                <a:gd name="T65" fmla="*/ 436 h 1981"/>
                <a:gd name="T66" fmla="*/ 681 w 1741"/>
                <a:gd name="T67" fmla="*/ 391 h 1981"/>
                <a:gd name="T68" fmla="*/ 1399 w 1741"/>
                <a:gd name="T69" fmla="*/ 615 h 1981"/>
                <a:gd name="T70" fmla="*/ 1588 w 1741"/>
                <a:gd name="T71" fmla="*/ 981 h 1981"/>
                <a:gd name="T72" fmla="*/ 1582 w 1741"/>
                <a:gd name="T73" fmla="*/ 1331 h 1981"/>
                <a:gd name="T74" fmla="*/ 1244 w 1741"/>
                <a:gd name="T75" fmla="*/ 1058 h 1981"/>
                <a:gd name="T76" fmla="*/ 1219 w 1741"/>
                <a:gd name="T77" fmla="*/ 1061 h 1981"/>
                <a:gd name="T78" fmla="*/ 1191 w 1741"/>
                <a:gd name="T79" fmla="*/ 1160 h 1981"/>
                <a:gd name="T80" fmla="*/ 1146 w 1741"/>
                <a:gd name="T81" fmla="*/ 1310 h 1981"/>
                <a:gd name="T82" fmla="*/ 829 w 1741"/>
                <a:gd name="T83" fmla="*/ 1466 h 1981"/>
                <a:gd name="T84" fmla="*/ 591 w 1741"/>
                <a:gd name="T85" fmla="*/ 1356 h 1981"/>
                <a:gd name="T86" fmla="*/ 557 w 1741"/>
                <a:gd name="T87" fmla="*/ 1298 h 1981"/>
                <a:gd name="T88" fmla="*/ 538 w 1741"/>
                <a:gd name="T89" fmla="*/ 1288 h 1981"/>
                <a:gd name="T90" fmla="*/ 455 w 1741"/>
                <a:gd name="T91" fmla="*/ 1306 h 1981"/>
                <a:gd name="T92" fmla="*/ 582 w 1741"/>
                <a:gd name="T93" fmla="*/ 1542 h 1981"/>
                <a:gd name="T94" fmla="*/ 1011 w 1741"/>
                <a:gd name="T95" fmla="*/ 1578 h 1981"/>
                <a:gd name="T96" fmla="*/ 1334 w 1741"/>
                <a:gd name="T97" fmla="*/ 1184 h 1981"/>
                <a:gd name="T98" fmla="*/ 516 w 1741"/>
                <a:gd name="T99" fmla="*/ 1118 h 1981"/>
                <a:gd name="T100" fmla="*/ 586 w 1741"/>
                <a:gd name="T101" fmla="*/ 1029 h 1981"/>
                <a:gd name="T102" fmla="*/ 437 w 1741"/>
                <a:gd name="T103" fmla="*/ 992 h 1981"/>
                <a:gd name="T104" fmla="*/ 516 w 1741"/>
                <a:gd name="T105" fmla="*/ 1118 h 1981"/>
                <a:gd name="T106" fmla="*/ 893 w 1741"/>
                <a:gd name="T107" fmla="*/ 1009 h 1981"/>
                <a:gd name="T108" fmla="*/ 982 w 1741"/>
                <a:gd name="T109" fmla="*/ 1069 h 1981"/>
                <a:gd name="T110" fmla="*/ 1042 w 1741"/>
                <a:gd name="T111" fmla="*/ 978 h 1981"/>
                <a:gd name="T112" fmla="*/ 929 w 1741"/>
                <a:gd name="T113" fmla="*/ 916 h 1981"/>
                <a:gd name="T114" fmla="*/ 891 w 1741"/>
                <a:gd name="T115" fmla="*/ 998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41" h="1981">
                  <a:moveTo>
                    <a:pt x="1724" y="999"/>
                  </a:moveTo>
                  <a:cubicBezTo>
                    <a:pt x="1715" y="945"/>
                    <a:pt x="1700" y="892"/>
                    <a:pt x="1681" y="842"/>
                  </a:cubicBezTo>
                  <a:cubicBezTo>
                    <a:pt x="1653" y="767"/>
                    <a:pt x="1620" y="689"/>
                    <a:pt x="1571" y="622"/>
                  </a:cubicBezTo>
                  <a:cubicBezTo>
                    <a:pt x="1505" y="530"/>
                    <a:pt x="1417" y="459"/>
                    <a:pt x="1311" y="408"/>
                  </a:cubicBezTo>
                  <a:cubicBezTo>
                    <a:pt x="1205" y="356"/>
                    <a:pt x="1105" y="326"/>
                    <a:pt x="1007" y="315"/>
                  </a:cubicBezTo>
                  <a:cubicBezTo>
                    <a:pt x="1005" y="315"/>
                    <a:pt x="1004" y="315"/>
                    <a:pt x="1003" y="315"/>
                  </a:cubicBezTo>
                  <a:cubicBezTo>
                    <a:pt x="1011" y="312"/>
                    <a:pt x="1018" y="307"/>
                    <a:pt x="1024" y="304"/>
                  </a:cubicBezTo>
                  <a:cubicBezTo>
                    <a:pt x="1030" y="300"/>
                    <a:pt x="1034" y="295"/>
                    <a:pt x="1036" y="290"/>
                  </a:cubicBezTo>
                  <a:cubicBezTo>
                    <a:pt x="1037" y="289"/>
                    <a:pt x="1038" y="288"/>
                    <a:pt x="1039" y="286"/>
                  </a:cubicBezTo>
                  <a:cubicBezTo>
                    <a:pt x="1042" y="282"/>
                    <a:pt x="1043" y="277"/>
                    <a:pt x="1042" y="273"/>
                  </a:cubicBezTo>
                  <a:cubicBezTo>
                    <a:pt x="1037" y="246"/>
                    <a:pt x="1027" y="222"/>
                    <a:pt x="1017" y="198"/>
                  </a:cubicBezTo>
                  <a:cubicBezTo>
                    <a:pt x="1013" y="189"/>
                    <a:pt x="1010" y="181"/>
                    <a:pt x="1006" y="172"/>
                  </a:cubicBezTo>
                  <a:cubicBezTo>
                    <a:pt x="986" y="119"/>
                    <a:pt x="948" y="77"/>
                    <a:pt x="890" y="44"/>
                  </a:cubicBezTo>
                  <a:cubicBezTo>
                    <a:pt x="835" y="12"/>
                    <a:pt x="786" y="0"/>
                    <a:pt x="737" y="6"/>
                  </a:cubicBezTo>
                  <a:cubicBezTo>
                    <a:pt x="667" y="15"/>
                    <a:pt x="606" y="27"/>
                    <a:pt x="556" y="77"/>
                  </a:cubicBezTo>
                  <a:cubicBezTo>
                    <a:pt x="552" y="81"/>
                    <a:pt x="548" y="84"/>
                    <a:pt x="542" y="87"/>
                  </a:cubicBezTo>
                  <a:lnTo>
                    <a:pt x="536" y="91"/>
                  </a:lnTo>
                  <a:cubicBezTo>
                    <a:pt x="423" y="163"/>
                    <a:pt x="332" y="258"/>
                    <a:pt x="259" y="340"/>
                  </a:cubicBezTo>
                  <a:lnTo>
                    <a:pt x="252" y="349"/>
                  </a:lnTo>
                  <a:cubicBezTo>
                    <a:pt x="236" y="367"/>
                    <a:pt x="221" y="384"/>
                    <a:pt x="199" y="395"/>
                  </a:cubicBezTo>
                  <a:cubicBezTo>
                    <a:pt x="150" y="419"/>
                    <a:pt x="108" y="467"/>
                    <a:pt x="80" y="528"/>
                  </a:cubicBezTo>
                  <a:cubicBezTo>
                    <a:pt x="78" y="533"/>
                    <a:pt x="78" y="539"/>
                    <a:pt x="81" y="543"/>
                  </a:cubicBezTo>
                  <a:cubicBezTo>
                    <a:pt x="84" y="548"/>
                    <a:pt x="89" y="551"/>
                    <a:pt x="94" y="551"/>
                  </a:cubicBezTo>
                  <a:lnTo>
                    <a:pt x="126" y="553"/>
                  </a:lnTo>
                  <a:cubicBezTo>
                    <a:pt x="123" y="561"/>
                    <a:pt x="120" y="567"/>
                    <a:pt x="117" y="573"/>
                  </a:cubicBezTo>
                  <a:cubicBezTo>
                    <a:pt x="87" y="629"/>
                    <a:pt x="67" y="689"/>
                    <a:pt x="48" y="750"/>
                  </a:cubicBezTo>
                  <a:cubicBezTo>
                    <a:pt x="12" y="870"/>
                    <a:pt x="0" y="999"/>
                    <a:pt x="13" y="1145"/>
                  </a:cubicBezTo>
                  <a:cubicBezTo>
                    <a:pt x="20" y="1223"/>
                    <a:pt x="36" y="1301"/>
                    <a:pt x="53" y="1381"/>
                  </a:cubicBezTo>
                  <a:cubicBezTo>
                    <a:pt x="82" y="1513"/>
                    <a:pt x="151" y="1629"/>
                    <a:pt x="257" y="1725"/>
                  </a:cubicBezTo>
                  <a:cubicBezTo>
                    <a:pt x="367" y="1826"/>
                    <a:pt x="500" y="1899"/>
                    <a:pt x="652" y="1943"/>
                  </a:cubicBezTo>
                  <a:cubicBezTo>
                    <a:pt x="748" y="1972"/>
                    <a:pt x="843" y="1978"/>
                    <a:pt x="923" y="1980"/>
                  </a:cubicBezTo>
                  <a:cubicBezTo>
                    <a:pt x="926" y="1980"/>
                    <a:pt x="929" y="1980"/>
                    <a:pt x="932" y="1980"/>
                  </a:cubicBezTo>
                  <a:cubicBezTo>
                    <a:pt x="987" y="1980"/>
                    <a:pt x="1040" y="1968"/>
                    <a:pt x="1091" y="1957"/>
                  </a:cubicBezTo>
                  <a:lnTo>
                    <a:pt x="1106" y="1954"/>
                  </a:lnTo>
                  <a:cubicBezTo>
                    <a:pt x="1207" y="1932"/>
                    <a:pt x="1298" y="1887"/>
                    <a:pt x="1377" y="1819"/>
                  </a:cubicBezTo>
                  <a:cubicBezTo>
                    <a:pt x="1419" y="1782"/>
                    <a:pt x="1460" y="1744"/>
                    <a:pt x="1507" y="1698"/>
                  </a:cubicBezTo>
                  <a:cubicBezTo>
                    <a:pt x="1565" y="1645"/>
                    <a:pt x="1612" y="1578"/>
                    <a:pt x="1657" y="1490"/>
                  </a:cubicBezTo>
                  <a:cubicBezTo>
                    <a:pt x="1689" y="1428"/>
                    <a:pt x="1709" y="1359"/>
                    <a:pt x="1719" y="1284"/>
                  </a:cubicBezTo>
                  <a:cubicBezTo>
                    <a:pt x="1730" y="1193"/>
                    <a:pt x="1740" y="1096"/>
                    <a:pt x="1724" y="999"/>
                  </a:cubicBezTo>
                  <a:close/>
                  <a:moveTo>
                    <a:pt x="453" y="306"/>
                  </a:moveTo>
                  <a:cubicBezTo>
                    <a:pt x="505" y="253"/>
                    <a:pt x="561" y="210"/>
                    <a:pt x="620" y="178"/>
                  </a:cubicBezTo>
                  <a:cubicBezTo>
                    <a:pt x="654" y="159"/>
                    <a:pt x="691" y="144"/>
                    <a:pt x="723" y="131"/>
                  </a:cubicBezTo>
                  <a:cubicBezTo>
                    <a:pt x="737" y="126"/>
                    <a:pt x="751" y="123"/>
                    <a:pt x="765" y="123"/>
                  </a:cubicBezTo>
                  <a:cubicBezTo>
                    <a:pt x="786" y="123"/>
                    <a:pt x="808" y="129"/>
                    <a:pt x="831" y="142"/>
                  </a:cubicBezTo>
                  <a:cubicBezTo>
                    <a:pt x="862" y="159"/>
                    <a:pt x="885" y="183"/>
                    <a:pt x="898" y="213"/>
                  </a:cubicBezTo>
                  <a:cubicBezTo>
                    <a:pt x="903" y="224"/>
                    <a:pt x="907" y="235"/>
                    <a:pt x="911" y="246"/>
                  </a:cubicBezTo>
                  <a:cubicBezTo>
                    <a:pt x="914" y="254"/>
                    <a:pt x="917" y="261"/>
                    <a:pt x="920" y="269"/>
                  </a:cubicBezTo>
                  <a:cubicBezTo>
                    <a:pt x="925" y="281"/>
                    <a:pt x="932" y="296"/>
                    <a:pt x="944" y="307"/>
                  </a:cubicBezTo>
                  <a:cubicBezTo>
                    <a:pt x="942" y="307"/>
                    <a:pt x="941" y="307"/>
                    <a:pt x="940" y="307"/>
                  </a:cubicBezTo>
                  <a:cubicBezTo>
                    <a:pt x="890" y="300"/>
                    <a:pt x="838" y="293"/>
                    <a:pt x="786" y="292"/>
                  </a:cubicBezTo>
                  <a:cubicBezTo>
                    <a:pt x="770" y="292"/>
                    <a:pt x="755" y="292"/>
                    <a:pt x="739" y="291"/>
                  </a:cubicBezTo>
                  <a:cubicBezTo>
                    <a:pt x="693" y="290"/>
                    <a:pt x="646" y="288"/>
                    <a:pt x="598" y="298"/>
                  </a:cubicBezTo>
                  <a:cubicBezTo>
                    <a:pt x="551" y="293"/>
                    <a:pt x="505" y="301"/>
                    <a:pt x="461" y="309"/>
                  </a:cubicBezTo>
                  <a:cubicBezTo>
                    <a:pt x="457" y="310"/>
                    <a:pt x="452" y="311"/>
                    <a:pt x="448" y="312"/>
                  </a:cubicBezTo>
                  <a:cubicBezTo>
                    <a:pt x="450" y="310"/>
                    <a:pt x="451" y="308"/>
                    <a:pt x="453" y="306"/>
                  </a:cubicBezTo>
                  <a:close/>
                  <a:moveTo>
                    <a:pt x="1582" y="1331"/>
                  </a:moveTo>
                  <a:cubicBezTo>
                    <a:pt x="1568" y="1379"/>
                    <a:pt x="1553" y="1420"/>
                    <a:pt x="1533" y="1455"/>
                  </a:cubicBezTo>
                  <a:cubicBezTo>
                    <a:pt x="1478" y="1557"/>
                    <a:pt x="1397" y="1650"/>
                    <a:pt x="1286" y="1738"/>
                  </a:cubicBezTo>
                  <a:cubicBezTo>
                    <a:pt x="1205" y="1803"/>
                    <a:pt x="1110" y="1842"/>
                    <a:pt x="996" y="1857"/>
                  </a:cubicBezTo>
                  <a:cubicBezTo>
                    <a:pt x="936" y="1865"/>
                    <a:pt x="871" y="1864"/>
                    <a:pt x="798" y="1854"/>
                  </a:cubicBezTo>
                  <a:cubicBezTo>
                    <a:pt x="710" y="1841"/>
                    <a:pt x="625" y="1816"/>
                    <a:pt x="545" y="1778"/>
                  </a:cubicBezTo>
                  <a:cubicBezTo>
                    <a:pt x="392" y="1707"/>
                    <a:pt x="286" y="1612"/>
                    <a:pt x="220" y="1484"/>
                  </a:cubicBezTo>
                  <a:cubicBezTo>
                    <a:pt x="198" y="1441"/>
                    <a:pt x="182" y="1393"/>
                    <a:pt x="170" y="1337"/>
                  </a:cubicBezTo>
                  <a:cubicBezTo>
                    <a:pt x="133" y="1155"/>
                    <a:pt x="132" y="991"/>
                    <a:pt x="168" y="835"/>
                  </a:cubicBezTo>
                  <a:cubicBezTo>
                    <a:pt x="198" y="706"/>
                    <a:pt x="245" y="590"/>
                    <a:pt x="314" y="480"/>
                  </a:cubicBezTo>
                  <a:cubicBezTo>
                    <a:pt x="328" y="456"/>
                    <a:pt x="346" y="443"/>
                    <a:pt x="372" y="436"/>
                  </a:cubicBezTo>
                  <a:cubicBezTo>
                    <a:pt x="445" y="416"/>
                    <a:pt x="532" y="395"/>
                    <a:pt x="623" y="392"/>
                  </a:cubicBezTo>
                  <a:cubicBezTo>
                    <a:pt x="643" y="391"/>
                    <a:pt x="662" y="391"/>
                    <a:pt x="681" y="391"/>
                  </a:cubicBezTo>
                  <a:cubicBezTo>
                    <a:pt x="863" y="391"/>
                    <a:pt x="1023" y="420"/>
                    <a:pt x="1168" y="478"/>
                  </a:cubicBezTo>
                  <a:cubicBezTo>
                    <a:pt x="1248" y="511"/>
                    <a:pt x="1332" y="550"/>
                    <a:pt x="1399" y="615"/>
                  </a:cubicBezTo>
                  <a:cubicBezTo>
                    <a:pt x="1440" y="654"/>
                    <a:pt x="1468" y="689"/>
                    <a:pt x="1488" y="727"/>
                  </a:cubicBezTo>
                  <a:cubicBezTo>
                    <a:pt x="1529" y="803"/>
                    <a:pt x="1577" y="900"/>
                    <a:pt x="1588" y="981"/>
                  </a:cubicBezTo>
                  <a:lnTo>
                    <a:pt x="1588" y="981"/>
                  </a:lnTo>
                  <a:cubicBezTo>
                    <a:pt x="1612" y="1119"/>
                    <a:pt x="1610" y="1227"/>
                    <a:pt x="1582" y="1331"/>
                  </a:cubicBezTo>
                  <a:close/>
                  <a:moveTo>
                    <a:pt x="1310" y="1094"/>
                  </a:moveTo>
                  <a:cubicBezTo>
                    <a:pt x="1295" y="1064"/>
                    <a:pt x="1273" y="1052"/>
                    <a:pt x="1244" y="1058"/>
                  </a:cubicBezTo>
                  <a:cubicBezTo>
                    <a:pt x="1238" y="1059"/>
                    <a:pt x="1233" y="1060"/>
                    <a:pt x="1228" y="1060"/>
                  </a:cubicBezTo>
                  <a:lnTo>
                    <a:pt x="1219" y="1061"/>
                  </a:lnTo>
                  <a:cubicBezTo>
                    <a:pt x="1213" y="1062"/>
                    <a:pt x="1208" y="1066"/>
                    <a:pt x="1206" y="1071"/>
                  </a:cubicBezTo>
                  <a:cubicBezTo>
                    <a:pt x="1192" y="1101"/>
                    <a:pt x="1192" y="1131"/>
                    <a:pt x="1191" y="1160"/>
                  </a:cubicBezTo>
                  <a:lnTo>
                    <a:pt x="1191" y="1165"/>
                  </a:lnTo>
                  <a:cubicBezTo>
                    <a:pt x="1189" y="1227"/>
                    <a:pt x="1175" y="1273"/>
                    <a:pt x="1146" y="1310"/>
                  </a:cubicBezTo>
                  <a:cubicBezTo>
                    <a:pt x="1066" y="1413"/>
                    <a:pt x="959" y="1466"/>
                    <a:pt x="831" y="1466"/>
                  </a:cubicBezTo>
                  <a:lnTo>
                    <a:pt x="829" y="1466"/>
                  </a:lnTo>
                  <a:cubicBezTo>
                    <a:pt x="774" y="1466"/>
                    <a:pt x="723" y="1455"/>
                    <a:pt x="677" y="1434"/>
                  </a:cubicBezTo>
                  <a:cubicBezTo>
                    <a:pt x="644" y="1419"/>
                    <a:pt x="608" y="1398"/>
                    <a:pt x="591" y="1356"/>
                  </a:cubicBezTo>
                  <a:cubicBezTo>
                    <a:pt x="585" y="1342"/>
                    <a:pt x="577" y="1329"/>
                    <a:pt x="569" y="1316"/>
                  </a:cubicBezTo>
                  <a:cubicBezTo>
                    <a:pt x="565" y="1310"/>
                    <a:pt x="561" y="1304"/>
                    <a:pt x="557" y="1298"/>
                  </a:cubicBezTo>
                  <a:cubicBezTo>
                    <a:pt x="555" y="1294"/>
                    <a:pt x="551" y="1291"/>
                    <a:pt x="547" y="1290"/>
                  </a:cubicBezTo>
                  <a:lnTo>
                    <a:pt x="538" y="1288"/>
                  </a:lnTo>
                  <a:cubicBezTo>
                    <a:pt x="532" y="1286"/>
                    <a:pt x="527" y="1285"/>
                    <a:pt x="521" y="1284"/>
                  </a:cubicBezTo>
                  <a:cubicBezTo>
                    <a:pt x="493" y="1280"/>
                    <a:pt x="470" y="1288"/>
                    <a:pt x="455" y="1306"/>
                  </a:cubicBezTo>
                  <a:cubicBezTo>
                    <a:pt x="441" y="1324"/>
                    <a:pt x="437" y="1350"/>
                    <a:pt x="445" y="1374"/>
                  </a:cubicBezTo>
                  <a:cubicBezTo>
                    <a:pt x="473" y="1455"/>
                    <a:pt x="518" y="1510"/>
                    <a:pt x="582" y="1542"/>
                  </a:cubicBezTo>
                  <a:cubicBezTo>
                    <a:pt x="665" y="1583"/>
                    <a:pt x="751" y="1604"/>
                    <a:pt x="839" y="1604"/>
                  </a:cubicBezTo>
                  <a:cubicBezTo>
                    <a:pt x="896" y="1604"/>
                    <a:pt x="953" y="1596"/>
                    <a:pt x="1011" y="1578"/>
                  </a:cubicBezTo>
                  <a:cubicBezTo>
                    <a:pt x="1091" y="1554"/>
                    <a:pt x="1159" y="1515"/>
                    <a:pt x="1221" y="1458"/>
                  </a:cubicBezTo>
                  <a:cubicBezTo>
                    <a:pt x="1303" y="1383"/>
                    <a:pt x="1340" y="1293"/>
                    <a:pt x="1334" y="1184"/>
                  </a:cubicBezTo>
                  <a:cubicBezTo>
                    <a:pt x="1332" y="1153"/>
                    <a:pt x="1324" y="1124"/>
                    <a:pt x="1310" y="1094"/>
                  </a:cubicBezTo>
                  <a:close/>
                  <a:moveTo>
                    <a:pt x="516" y="1118"/>
                  </a:moveTo>
                  <a:cubicBezTo>
                    <a:pt x="526" y="1118"/>
                    <a:pt x="537" y="1116"/>
                    <a:pt x="546" y="1112"/>
                  </a:cubicBezTo>
                  <a:cubicBezTo>
                    <a:pt x="577" y="1098"/>
                    <a:pt x="593" y="1065"/>
                    <a:pt x="586" y="1029"/>
                  </a:cubicBezTo>
                  <a:cubicBezTo>
                    <a:pt x="580" y="993"/>
                    <a:pt x="555" y="968"/>
                    <a:pt x="519" y="961"/>
                  </a:cubicBezTo>
                  <a:cubicBezTo>
                    <a:pt x="488" y="955"/>
                    <a:pt x="451" y="969"/>
                    <a:pt x="437" y="992"/>
                  </a:cubicBezTo>
                  <a:cubicBezTo>
                    <a:pt x="421" y="1019"/>
                    <a:pt x="427" y="1059"/>
                    <a:pt x="451" y="1088"/>
                  </a:cubicBezTo>
                  <a:cubicBezTo>
                    <a:pt x="466" y="1107"/>
                    <a:pt x="492" y="1118"/>
                    <a:pt x="516" y="1118"/>
                  </a:cubicBezTo>
                  <a:close/>
                  <a:moveTo>
                    <a:pt x="891" y="998"/>
                  </a:moveTo>
                  <a:cubicBezTo>
                    <a:pt x="891" y="1001"/>
                    <a:pt x="892" y="1005"/>
                    <a:pt x="893" y="1009"/>
                  </a:cubicBezTo>
                  <a:cubicBezTo>
                    <a:pt x="904" y="1044"/>
                    <a:pt x="938" y="1069"/>
                    <a:pt x="975" y="1069"/>
                  </a:cubicBezTo>
                  <a:cubicBezTo>
                    <a:pt x="977" y="1069"/>
                    <a:pt x="980" y="1069"/>
                    <a:pt x="982" y="1069"/>
                  </a:cubicBezTo>
                  <a:cubicBezTo>
                    <a:pt x="1002" y="1067"/>
                    <a:pt x="1021" y="1054"/>
                    <a:pt x="1033" y="1036"/>
                  </a:cubicBezTo>
                  <a:cubicBezTo>
                    <a:pt x="1045" y="1017"/>
                    <a:pt x="1049" y="996"/>
                    <a:pt x="1042" y="978"/>
                  </a:cubicBezTo>
                  <a:cubicBezTo>
                    <a:pt x="1038" y="965"/>
                    <a:pt x="1032" y="952"/>
                    <a:pt x="1023" y="940"/>
                  </a:cubicBezTo>
                  <a:cubicBezTo>
                    <a:pt x="1005" y="912"/>
                    <a:pt x="965" y="902"/>
                    <a:pt x="929" y="916"/>
                  </a:cubicBezTo>
                  <a:cubicBezTo>
                    <a:pt x="895" y="929"/>
                    <a:pt x="883" y="953"/>
                    <a:pt x="890" y="994"/>
                  </a:cubicBezTo>
                  <a:cubicBezTo>
                    <a:pt x="890" y="995"/>
                    <a:pt x="890" y="997"/>
                    <a:pt x="891" y="9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96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170ACA2-98E5-436C-A63A-BC52B2D70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41" y="722734"/>
            <a:ext cx="10260516" cy="606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11FB3F-0D34-4092-969D-4623E70B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Italo Medium" panose="02000000000000000000" pitchFamily="2" charset="0"/>
              </a:rPr>
              <a:t>Data framework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DB4BE-798C-4E15-8238-26FAE37FF84A}"/>
              </a:ext>
            </a:extLst>
          </p:cNvPr>
          <p:cNvSpPr txBox="1"/>
          <p:nvPr/>
        </p:nvSpPr>
        <p:spPr>
          <a:xfrm>
            <a:off x="6577231" y="4776534"/>
            <a:ext cx="1256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venir Next LT Pro" panose="020B0504020202020204" pitchFamily="34" charset="0"/>
              </a:rPr>
              <a:t>Preferred for unstructured data (scrappy data)</a:t>
            </a:r>
            <a:endParaRPr lang="en-AU" sz="1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6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182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Italo Light</vt:lpstr>
      <vt:lpstr>Italo Medium</vt:lpstr>
      <vt:lpstr>Verdana</vt:lpstr>
      <vt:lpstr>Office Theme</vt:lpstr>
      <vt:lpstr>PowerPoint Presentation</vt:lpstr>
      <vt:lpstr>Content</vt:lpstr>
      <vt:lpstr>What is Web Scraping?</vt:lpstr>
      <vt:lpstr>What is Web Scraping used for?</vt:lpstr>
      <vt:lpstr>How does it work?</vt:lpstr>
      <vt:lpstr>Side Project – Web Application</vt:lpstr>
      <vt:lpstr>Data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Van (CHE Proximity)</dc:creator>
  <cp:lastModifiedBy>Anh Van (CHE Proximity)</cp:lastModifiedBy>
  <cp:revision>12</cp:revision>
  <dcterms:created xsi:type="dcterms:W3CDTF">2021-11-18T22:49:12Z</dcterms:created>
  <dcterms:modified xsi:type="dcterms:W3CDTF">2021-11-19T04:19:13Z</dcterms:modified>
</cp:coreProperties>
</file>