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12/1/2021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917656" cy="1425577"/>
          </a:xfrm>
        </p:spPr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Kubernetes</a:t>
            </a:r>
            <a:br>
              <a:rPr lang="en-US" dirty="0"/>
            </a:br>
            <a:r>
              <a:rPr lang="en-US" b="0" dirty="0" err="1"/>
              <a:t>Tuần</a:t>
            </a:r>
            <a:r>
              <a:rPr lang="en-US" b="0" dirty="0"/>
              <a:t> 14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00400" y="3849666"/>
            <a:ext cx="5403056" cy="1234575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Bùi</a:t>
            </a:r>
            <a:r>
              <a:rPr lang="en-US" dirty="0"/>
              <a:t> Ngọc </a:t>
            </a:r>
            <a:r>
              <a:rPr lang="en-US" dirty="0" err="1"/>
              <a:t>Lâm</a:t>
            </a:r>
            <a:r>
              <a:rPr lang="en-US" dirty="0"/>
              <a:t> 18110140</a:t>
            </a:r>
          </a:p>
          <a:p>
            <a:pPr algn="r"/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Hoài</a:t>
            </a:r>
            <a:r>
              <a:rPr lang="en-US" dirty="0"/>
              <a:t> 18110100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2612946"/>
          </a:xfrm>
        </p:spPr>
        <p:txBody>
          <a:bodyPr>
            <a:noAutofit/>
          </a:bodyPr>
          <a:lstStyle/>
          <a:p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ảo</a:t>
            </a:r>
            <a:r>
              <a:rPr lang="en-US" sz="1400" dirty="0"/>
              <a:t> 1 node master , 1 node worker</a:t>
            </a:r>
          </a:p>
          <a:p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Docker runtime, </a:t>
            </a:r>
            <a:r>
              <a:rPr lang="en-US" sz="1400" dirty="0" err="1"/>
              <a:t>kubelet</a:t>
            </a:r>
            <a:r>
              <a:rPr lang="en-US" sz="1400" dirty="0"/>
              <a:t>, </a:t>
            </a:r>
            <a:r>
              <a:rPr lang="en-US" sz="1400" dirty="0" err="1"/>
              <a:t>kubeadm</a:t>
            </a:r>
            <a:r>
              <a:rPr lang="en-US" sz="1400" dirty="0"/>
              <a:t> and </a:t>
            </a:r>
            <a:r>
              <a:rPr lang="en-US" sz="1400" dirty="0" err="1"/>
              <a:t>kubectl</a:t>
            </a:r>
            <a:endParaRPr lang="en-US" sz="1400" dirty="0"/>
          </a:p>
          <a:p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1 Kubernetes cluster </a:t>
            </a:r>
            <a:r>
              <a:rPr lang="en-US" sz="1400" dirty="0" err="1"/>
              <a:t>gồm</a:t>
            </a:r>
            <a:r>
              <a:rPr lang="en-US" sz="1400" dirty="0"/>
              <a:t> 2 node ở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</a:p>
          <a:p>
            <a:r>
              <a:rPr lang="en-US" sz="1400" dirty="0"/>
              <a:t>Deploy Nginx </a:t>
            </a:r>
            <a:r>
              <a:rPr lang="en-US" sz="1400" dirty="0" err="1"/>
              <a:t>trên</a:t>
            </a:r>
            <a:r>
              <a:rPr lang="en-US" sz="1400" dirty="0"/>
              <a:t> Kubernetes</a:t>
            </a:r>
          </a:p>
          <a:p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Kubernetes Dashboard</a:t>
            </a:r>
          </a:p>
          <a:p>
            <a:r>
              <a:rPr lang="en-US" sz="1600" dirty="0" err="1"/>
              <a:t>Viết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cáo</a:t>
            </a:r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5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266" y="1524000"/>
            <a:ext cx="7726680" cy="2362200"/>
          </a:xfrm>
        </p:spPr>
        <p:txBody>
          <a:bodyPr>
            <a:noAutofit/>
          </a:bodyPr>
          <a:lstStyle/>
          <a:p>
            <a:r>
              <a:rPr lang="en-US" sz="1400" dirty="0" err="1"/>
              <a:t>Hoàn</a:t>
            </a:r>
            <a:r>
              <a:rPr lang="en-US" sz="1400" dirty="0"/>
              <a:t> </a:t>
            </a:r>
            <a:r>
              <a:rPr lang="en-US" sz="1400" dirty="0" err="1"/>
              <a:t>thiện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endParaRPr lang="en-US" sz="14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1161</TotalTime>
  <Words>75</Words>
  <Application>Microsoft Office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 2</vt:lpstr>
      <vt:lpstr>Verve</vt:lpstr>
      <vt:lpstr>Tìm hiểu Kubernetes Tuần 14</vt:lpstr>
      <vt:lpstr>Tiến độ thực hiện</vt:lpstr>
      <vt:lpstr>Problems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LÂM ngọc</cp:lastModifiedBy>
  <cp:revision>4</cp:revision>
  <dcterms:created xsi:type="dcterms:W3CDTF">2021-10-25T12:02:40Z</dcterms:created>
  <dcterms:modified xsi:type="dcterms:W3CDTF">2021-12-01T07:51:22Z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