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Kubernetes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15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00400" y="3849666"/>
            <a:ext cx="5403056" cy="1234575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Bùi</a:t>
            </a:r>
            <a:r>
              <a:rPr lang="en-US" dirty="0"/>
              <a:t> Ngọc </a:t>
            </a:r>
            <a:r>
              <a:rPr lang="en-US" dirty="0" err="1"/>
              <a:t>Lâm</a:t>
            </a:r>
            <a:r>
              <a:rPr lang="en-US" dirty="0"/>
              <a:t> 18110140</a:t>
            </a:r>
          </a:p>
          <a:p>
            <a:pPr algn="r"/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18110100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612946"/>
          </a:xfrm>
        </p:spPr>
        <p:txBody>
          <a:bodyPr>
            <a:noAutofit/>
          </a:bodyPr>
          <a:lstStyle/>
          <a:p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266" y="1524000"/>
            <a:ext cx="7726680" cy="2362200"/>
          </a:xfrm>
        </p:spPr>
        <p:txBody>
          <a:bodyPr>
            <a:noAutofit/>
          </a:bodyPr>
          <a:lstStyle/>
          <a:p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endParaRPr lang="en-US" sz="1400" dirty="0"/>
          </a:p>
          <a:p>
            <a:r>
              <a:rPr lang="en-US" sz="1400" dirty="0" err="1"/>
              <a:t>Tìm</a:t>
            </a:r>
            <a:r>
              <a:rPr lang="en-US" sz="1400" dirty="0"/>
              <a:t> </a:t>
            </a:r>
            <a:r>
              <a:rPr lang="en-US" sz="1400" dirty="0" err="1"/>
              <a:t>hiểu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Kubernetes dashboard</a:t>
            </a:r>
          </a:p>
          <a:p>
            <a:r>
              <a:rPr lang="en-US" sz="1400" dirty="0"/>
              <a:t>Deploy </a:t>
            </a:r>
            <a:r>
              <a:rPr lang="en-US" sz="1400" dirty="0" err="1"/>
              <a:t>một</a:t>
            </a:r>
            <a:r>
              <a:rPr lang="en-US" sz="1400" dirty="0"/>
              <a:t> web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giản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kubernetes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1329</TotalTime>
  <Words>51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 2</vt:lpstr>
      <vt:lpstr>Verve</vt:lpstr>
      <vt:lpstr>Tìm hiểu Kubernetes Tuần 15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LÂM ngọc</cp:lastModifiedBy>
  <cp:revision>8</cp:revision>
  <dcterms:created xsi:type="dcterms:W3CDTF">2021-10-25T12:02:40Z</dcterms:created>
  <dcterms:modified xsi:type="dcterms:W3CDTF">2021-12-02T12:50:12Z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