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4" r:id="rId1"/>
  </p:sldMasterIdLst>
  <p:notesMasterIdLst>
    <p:notesMasterId r:id="rId14"/>
  </p:notesMasterIdLst>
  <p:sldIdLst>
    <p:sldId id="283" r:id="rId2"/>
    <p:sldId id="282" r:id="rId3"/>
    <p:sldId id="281" r:id="rId4"/>
    <p:sldId id="280" r:id="rId5"/>
    <p:sldId id="279" r:id="rId6"/>
    <p:sldId id="276" r:id="rId7"/>
    <p:sldId id="274" r:id="rId8"/>
    <p:sldId id="275" r:id="rId9"/>
    <p:sldId id="285" r:id="rId10"/>
    <p:sldId id="277" r:id="rId11"/>
    <p:sldId id="278" r:id="rId12"/>
    <p:sldId id="28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311"/>
    <a:srgbClr val="ED8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C6628-7ADE-4970-A710-0976E92A3DE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77585-2A1D-4B48-A215-821414B8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976-A9A9-45DD-A4D9-6721D432B8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775-6A7D-4DD3-8503-57B5EFC8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3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976-A9A9-45DD-A4D9-6721D432B8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775-6A7D-4DD3-8503-57B5EFC8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6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976-A9A9-45DD-A4D9-6721D432B8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775-6A7D-4DD3-8503-57B5EFC8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4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976-A9A9-45DD-A4D9-6721D432B8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775-6A7D-4DD3-8503-57B5EFC8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976-A9A9-45DD-A4D9-6721D432B8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775-6A7D-4DD3-8503-57B5EFC8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1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976-A9A9-45DD-A4D9-6721D432B8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775-6A7D-4DD3-8503-57B5EFC8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976-A9A9-45DD-A4D9-6721D432B8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775-6A7D-4DD3-8503-57B5EFC8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976-A9A9-45DD-A4D9-6721D432B8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775-6A7D-4DD3-8503-57B5EFC8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8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976-A9A9-45DD-A4D9-6721D432B8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775-6A7D-4DD3-8503-57B5EFC8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2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976-A9A9-45DD-A4D9-6721D432B8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775-6A7D-4DD3-8503-57B5EFC8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976-A9A9-45DD-A4D9-6721D432B8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775-6A7D-4DD3-8503-57B5EFC8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C976-A9A9-45DD-A4D9-6721D432B88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FA775-6A7D-4DD3-8503-57B5EFC8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B5CDD83-E84B-4D2F-AE7B-F761B982FB1B}"/>
              </a:ext>
            </a:extLst>
          </p:cNvPr>
          <p:cNvSpPr txBox="1">
            <a:spLocks/>
          </p:cNvSpPr>
          <p:nvPr/>
        </p:nvSpPr>
        <p:spPr>
          <a:xfrm>
            <a:off x="0" y="1981200"/>
            <a:ext cx="8915401" cy="46482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 ÁN 4</a:t>
            </a:r>
          </a:p>
          <a:p>
            <a:pPr algn="ctr"/>
            <a:r>
              <a:rPr lang="en-US" sz="3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3200" i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webite</a:t>
            </a:r>
            <a:r>
              <a:rPr lang="en-US" sz="3200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200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3200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sz="3200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FSHOP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algn="ctr"/>
            <a:endParaRPr lang="en-US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Đỗ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Thu Trang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      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Đỗ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Lê Thanh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Ngọc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Nam</a:t>
            </a:r>
          </a:p>
          <a:p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</a:t>
            </a:r>
            <a:r>
              <a:rPr lang="en-US" sz="16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Hưng</a:t>
            </a:r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Yên</a:t>
            </a:r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10 </a:t>
            </a:r>
            <a:r>
              <a:rPr lang="en-US" sz="16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11 </a:t>
            </a:r>
            <a:r>
              <a:rPr lang="en-US" sz="16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2021 </a:t>
            </a:r>
            <a:r>
              <a:rPr lang="en-US" sz="16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Ảnh 4" descr="4a16b6dd_2d3acf8c_logo-utehy.png">
            <a:extLst>
              <a:ext uri="{FF2B5EF4-FFF2-40B4-BE49-F238E27FC236}">
                <a16:creationId xmlns:a16="http://schemas.microsoft.com/office/drawing/2014/main" id="{E135AACA-C362-4933-ACCC-41BFCDDE41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" y="457200"/>
            <a:ext cx="2071285" cy="1706125"/>
          </a:xfrm>
          <a:prstGeom prst="rect">
            <a:avLst/>
          </a:prstGeom>
        </p:spPr>
      </p:pic>
      <p:sp>
        <p:nvSpPr>
          <p:cNvPr id="7" name="Hộp_Văn_Bản 5">
            <a:extLst>
              <a:ext uri="{FF2B5EF4-FFF2-40B4-BE49-F238E27FC236}">
                <a16:creationId xmlns:a16="http://schemas.microsoft.com/office/drawing/2014/main" id="{4C09DA0F-D67E-45CD-B01B-167D1425F3F8}"/>
              </a:ext>
            </a:extLst>
          </p:cNvPr>
          <p:cNvSpPr txBox="1"/>
          <p:nvPr/>
        </p:nvSpPr>
        <p:spPr>
          <a:xfrm>
            <a:off x="1905000" y="685800"/>
            <a:ext cx="6953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b="1" dirty="0">
                <a:solidFill>
                  <a:srgbClr val="FF0000"/>
                </a:solidFill>
              </a:rPr>
              <a:t>TRƯỜNG ĐẠI HỌC SƯ PHẠM KỸ THUẬT HƯNG YÊN</a:t>
            </a:r>
          </a:p>
          <a:p>
            <a:pPr algn="ctr"/>
            <a:r>
              <a:rPr lang="en-US" sz="2100" b="1" dirty="0">
                <a:solidFill>
                  <a:srgbClr val="FF0000"/>
                </a:solidFill>
              </a:rPr>
              <a:t>----</a:t>
            </a:r>
            <a:r>
              <a:rPr lang="en-US" sz="2400" dirty="0">
                <a:solidFill>
                  <a:srgbClr val="FF0000"/>
                </a:solidFill>
              </a:rPr>
              <a:t>★☆★☆★---</a:t>
            </a:r>
            <a:endParaRPr lang="en-US" sz="2100" b="1" dirty="0">
              <a:solidFill>
                <a:srgbClr val="FF0000"/>
              </a:solidFill>
            </a:endParaRPr>
          </a:p>
          <a:p>
            <a:pPr algn="ctr"/>
            <a:r>
              <a:rPr lang="en-US" sz="2100" b="1" dirty="0">
                <a:solidFill>
                  <a:srgbClr val="FF0000"/>
                </a:solidFill>
              </a:rPr>
              <a:t>KHOA: CÔNG NGHỆ THÔNG TIN</a:t>
            </a:r>
          </a:p>
        </p:txBody>
      </p:sp>
    </p:spTree>
    <p:extLst>
      <p:ext uri="{BB962C8B-B14F-4D97-AF65-F5344CB8AC3E}">
        <p14:creationId xmlns:p14="http://schemas.microsoft.com/office/powerpoint/2010/main" val="120277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180E-EFFA-4380-86D1-01B8BAE1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01108"/>
            <a:ext cx="5937755" cy="784328"/>
          </a:xfrm>
        </p:spPr>
        <p:txBody>
          <a:bodyPr>
            <a:normAutofit fontScale="90000"/>
          </a:bodyPr>
          <a:lstStyle/>
          <a:p>
            <a:r>
              <a:rPr lang="en-US" sz="36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Kết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quả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đạt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được</a:t>
            </a:r>
            <a:b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E606-7AFF-4D06-A241-0529A8AB3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557"/>
            <a:ext cx="7886700" cy="4351338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.VnTime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web. 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.VnTime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.VnTime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.VnTime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.VnTime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428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A27B-799A-4952-84E2-3773F35F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72" y="262327"/>
            <a:ext cx="2541886" cy="903864"/>
          </a:xfrm>
        </p:spPr>
        <p:txBody>
          <a:bodyPr/>
          <a:lstStyle/>
          <a:p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Hạn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chế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ADB9-216D-4132-9B79-5D1D7D854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76" y="1253331"/>
            <a:ext cx="7886700" cy="4351338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Times New Roman" panose="02020603050405020304" pitchFamily="18" charset="0"/>
              <a:buChar char="-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xoá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hoá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3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6F839D-D81D-4C2C-A059-E590F7096926}"/>
              </a:ext>
            </a:extLst>
          </p:cNvPr>
          <p:cNvSpPr txBox="1"/>
          <p:nvPr/>
        </p:nvSpPr>
        <p:spPr>
          <a:xfrm>
            <a:off x="1099930" y="2970648"/>
            <a:ext cx="71031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PH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XIN </a:t>
            </a:r>
            <a:r>
              <a:rPr lang="en-PH" sz="28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PH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THÀNH </a:t>
            </a:r>
            <a:endParaRPr lang="vi-VN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PH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CẢM ƠN THẦY CÔ</a:t>
            </a:r>
            <a:endParaRPr lang="vi-VN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PH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ĐÃ THEO DÕI!"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8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D055F97F-A7ED-4FE5-9D4B-6B45A3E84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337" y="25877"/>
            <a:ext cx="478047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/>
            <a:r>
              <a:rPr lang="vi-VN" sz="4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Nội dung trình bày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39CD3A39-BFD1-4665-A559-143562FA99B9}"/>
              </a:ext>
            </a:extLst>
          </p:cNvPr>
          <p:cNvSpPr txBox="1">
            <a:spLocks/>
          </p:cNvSpPr>
          <p:nvPr/>
        </p:nvSpPr>
        <p:spPr>
          <a:xfrm>
            <a:off x="1451871" y="1079453"/>
            <a:ext cx="7067372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sz="3000" b="1" dirty="0" err="1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  <a:cs typeface="Segoe UI Light" panose="020B0502040204020203" pitchFamily="34" charset="0"/>
              </a:rPr>
              <a:t>Giới</a:t>
            </a: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  <a:cs typeface="Segoe UI Light" panose="020B0502040204020203" pitchFamily="34" charset="0"/>
              </a:rPr>
              <a:t>thiệu</a:t>
            </a: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  <a:cs typeface="Segoe UI Light" panose="020B0502040204020203" pitchFamily="34" charset="0"/>
              </a:rPr>
              <a:t>tổng</a:t>
            </a: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  <a:cs typeface="Segoe UI Light" panose="020B0502040204020203" pitchFamily="34" charset="0"/>
              </a:rPr>
              <a:t>quan</a:t>
            </a:r>
            <a:endParaRPr lang="en-US" sz="3000" b="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  <a:cs typeface="Segoe UI Light" panose="020B0502040204020203" pitchFamily="34" charset="0"/>
            </a:endParaRP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DDC9C578-0B98-4025-B795-BD96108164A4}"/>
              </a:ext>
            </a:extLst>
          </p:cNvPr>
          <p:cNvSpPr txBox="1">
            <a:spLocks/>
          </p:cNvSpPr>
          <p:nvPr/>
        </p:nvSpPr>
        <p:spPr>
          <a:xfrm>
            <a:off x="754504" y="2363649"/>
            <a:ext cx="7187013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  <a:cs typeface="Segoe UI Light" panose="020B0502040204020203" pitchFamily="34" charset="0"/>
              </a:rPr>
              <a:t>         </a:t>
            </a:r>
            <a:r>
              <a:rPr lang="vi-VN" sz="30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  <a:cs typeface="Segoe UI Light" panose="020B0502040204020203" pitchFamily="34" charset="0"/>
              </a:rPr>
              <a:t>Nội dung thực hiện</a:t>
            </a:r>
            <a:endParaRPr lang="en-US" sz="3000" b="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  <a:cs typeface="Segoe UI Light" panose="020B0502040204020203" pitchFamily="34" charset="0"/>
            </a:endParaRP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37533058-4AEA-4A11-95E4-3EBF32AB8E8E}"/>
              </a:ext>
            </a:extLst>
          </p:cNvPr>
          <p:cNvSpPr txBox="1">
            <a:spLocks/>
          </p:cNvSpPr>
          <p:nvPr/>
        </p:nvSpPr>
        <p:spPr>
          <a:xfrm>
            <a:off x="1331285" y="3676505"/>
            <a:ext cx="4926413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  <a:cs typeface="Segoe UI Light" panose="020B0502040204020203" pitchFamily="34" charset="0"/>
              </a:rPr>
              <a:t>   </a:t>
            </a:r>
            <a:r>
              <a:rPr lang="en-US" sz="3000" b="1" dirty="0" err="1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  <a:cs typeface="Segoe UI Light" panose="020B0502040204020203" pitchFamily="34" charset="0"/>
              </a:rPr>
              <a:t>Kết</a:t>
            </a: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  <a:cs typeface="Segoe UI Light" panose="020B0502040204020203" pitchFamily="34" charset="0"/>
              </a:rPr>
              <a:t>luận</a:t>
            </a:r>
            <a:endParaRPr lang="en-US" sz="3000" b="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  <a:cs typeface="Segoe UI Light" panose="020B0502040204020203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A8B84BC-AB7A-4E43-8CF0-9EF57B1FC964}"/>
              </a:ext>
            </a:extLst>
          </p:cNvPr>
          <p:cNvSpPr txBox="1">
            <a:spLocks/>
          </p:cNvSpPr>
          <p:nvPr/>
        </p:nvSpPr>
        <p:spPr>
          <a:xfrm>
            <a:off x="839261" y="5075091"/>
            <a:ext cx="4926413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  <a:cs typeface="Segoe UI Light" panose="020B0502040204020203" pitchFamily="34" charset="0"/>
              </a:rPr>
              <a:t>        Demo </a:t>
            </a:r>
            <a:r>
              <a:rPr lang="en-US" sz="3000" b="1" dirty="0" err="1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  <a:cs typeface="Segoe UI Light" panose="020B0502040204020203" pitchFamily="34" charset="0"/>
              </a:rPr>
              <a:t>ứng</a:t>
            </a: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  <a:cs typeface="Segoe UI Light" panose="020B0502040204020203" pitchFamily="34" charset="0"/>
              </a:rPr>
              <a:t>dụng</a:t>
            </a:r>
            <a:endParaRPr lang="en-US" sz="3000" b="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  <a:cs typeface="Segoe UI Light" panose="020B0502040204020203" pitchFamily="34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94F5C0C-DDFF-4E04-89D8-02997B5550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4797" y="3557375"/>
            <a:ext cx="984047" cy="792258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3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7E1183D6-1B97-4ECB-851E-CC33B24B3B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2481" y="946042"/>
            <a:ext cx="984047" cy="792258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/>
              <a:t>1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899CD5E2-72D7-4575-8F75-6EC8C465C2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4797" y="2251708"/>
            <a:ext cx="984047" cy="792258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/>
              <a:t>2</a:t>
            </a: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CADA4C6B-6CE6-4696-BC32-8C7E2D227D4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4797" y="4863042"/>
            <a:ext cx="984047" cy="792258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3486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9E7AF-5840-4AFF-BE57-08A9CDB4E9BB}"/>
              </a:ext>
            </a:extLst>
          </p:cNvPr>
          <p:cNvSpPr txBox="1"/>
          <p:nvPr/>
        </p:nvSpPr>
        <p:spPr>
          <a:xfrm>
            <a:off x="611111" y="76106"/>
            <a:ext cx="634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j-lt"/>
              </a:rPr>
              <a:t>Giới thiệu tổng quan</a:t>
            </a:r>
            <a:endParaRPr lang="en-US" sz="3600" dirty="0">
              <a:ln w="222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D18BA-9CBE-4391-B378-E262D3D0F652}"/>
              </a:ext>
            </a:extLst>
          </p:cNvPr>
          <p:cNvSpPr txBox="1"/>
          <p:nvPr/>
        </p:nvSpPr>
        <p:spPr>
          <a:xfrm>
            <a:off x="1153682" y="898432"/>
            <a:ext cx="3495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Lý do chọn đề tài</a:t>
            </a:r>
            <a:endParaRPr lang="en-US" sz="28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DE211A7A-48F8-4CEE-AC27-ED28D7DA372B}"/>
              </a:ext>
            </a:extLst>
          </p:cNvPr>
          <p:cNvSpPr/>
          <p:nvPr/>
        </p:nvSpPr>
        <p:spPr>
          <a:xfrm>
            <a:off x="611111" y="1033641"/>
            <a:ext cx="542571" cy="34375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3">
            <a:extLst>
              <a:ext uri="{FF2B5EF4-FFF2-40B4-BE49-F238E27FC236}">
                <a16:creationId xmlns:a16="http://schemas.microsoft.com/office/drawing/2014/main" id="{892E057C-788C-4943-BAB6-8228FC6A9E52}"/>
              </a:ext>
            </a:extLst>
          </p:cNvPr>
          <p:cNvSpPr/>
          <p:nvPr/>
        </p:nvSpPr>
        <p:spPr>
          <a:xfrm>
            <a:off x="611111" y="1421652"/>
            <a:ext cx="7990318" cy="2734887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nay,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nghệ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quyết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ty,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trò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hết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sức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mẽ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Theo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lưới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Internet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nhanh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so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truyền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Round Single Corner Rectangle 10">
            <a:extLst>
              <a:ext uri="{FF2B5EF4-FFF2-40B4-BE49-F238E27FC236}">
                <a16:creationId xmlns:a16="http://schemas.microsoft.com/office/drawing/2014/main" id="{8D9AE437-9FE6-4CFA-8202-9E955AC09A07}"/>
              </a:ext>
            </a:extLst>
          </p:cNvPr>
          <p:cNvSpPr/>
          <p:nvPr/>
        </p:nvSpPr>
        <p:spPr>
          <a:xfrm>
            <a:off x="576841" y="4474376"/>
            <a:ext cx="7990318" cy="2307518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khẳng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trò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xúc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đẩy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cửa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website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đủ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hỏi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0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C7BD61-BF75-4D89-95E1-BBF90E205E6D}"/>
              </a:ext>
            </a:extLst>
          </p:cNvPr>
          <p:cNvSpPr txBox="1"/>
          <p:nvPr/>
        </p:nvSpPr>
        <p:spPr>
          <a:xfrm>
            <a:off x="1015661" y="1097978"/>
            <a:ext cx="419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Mục tiêu của đề tài</a:t>
            </a:r>
            <a:endParaRPr lang="en-US" sz="32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AD6AD9-0FD3-453A-A2BF-A1ABD31F6803}"/>
              </a:ext>
            </a:extLst>
          </p:cNvPr>
          <p:cNvCxnSpPr/>
          <p:nvPr/>
        </p:nvCxnSpPr>
        <p:spPr bwMode="auto">
          <a:xfrm>
            <a:off x="278012" y="-2144876"/>
            <a:ext cx="4194876" cy="0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1B346E-B358-4720-80F1-75051047E1A6}"/>
              </a:ext>
            </a:extLst>
          </p:cNvPr>
          <p:cNvSpPr txBox="1"/>
          <p:nvPr/>
        </p:nvSpPr>
        <p:spPr>
          <a:xfrm>
            <a:off x="529843" y="2173857"/>
            <a:ext cx="8476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điện tử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2A1C7E4-400D-4941-8879-4A555AB31F51}"/>
              </a:ext>
            </a:extLst>
          </p:cNvPr>
          <p:cNvSpPr/>
          <p:nvPr/>
        </p:nvSpPr>
        <p:spPr>
          <a:xfrm>
            <a:off x="473090" y="1248001"/>
            <a:ext cx="542571" cy="34375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3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9D350F-00B5-4A14-8619-87E2777425F7}"/>
              </a:ext>
            </a:extLst>
          </p:cNvPr>
          <p:cNvSpPr txBox="1"/>
          <p:nvPr/>
        </p:nvSpPr>
        <p:spPr>
          <a:xfrm>
            <a:off x="413395" y="280025"/>
            <a:ext cx="6784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j-lt"/>
              </a:rPr>
              <a:t>Nội dung thực hiện</a:t>
            </a:r>
            <a:endParaRPr lang="en-US" sz="3600" dirty="0">
              <a:ln w="222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237AA-8B92-4618-968D-FD82F0437197}"/>
              </a:ext>
            </a:extLst>
          </p:cNvPr>
          <p:cNvSpPr txBox="1"/>
          <p:nvPr/>
        </p:nvSpPr>
        <p:spPr>
          <a:xfrm>
            <a:off x="3792239" y="1944009"/>
            <a:ext cx="505907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A0D569-AA7F-499B-9D8A-5EA91BC92619}"/>
              </a:ext>
            </a:extLst>
          </p:cNvPr>
          <p:cNvSpPr txBox="1"/>
          <p:nvPr/>
        </p:nvSpPr>
        <p:spPr>
          <a:xfrm>
            <a:off x="3805690" y="2892342"/>
            <a:ext cx="505907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26225-6B7A-49E9-9A9B-5CDCF29A4328}"/>
              </a:ext>
            </a:extLst>
          </p:cNvPr>
          <p:cNvSpPr txBox="1"/>
          <p:nvPr/>
        </p:nvSpPr>
        <p:spPr>
          <a:xfrm>
            <a:off x="3792239" y="3827312"/>
            <a:ext cx="505907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9D171F-2749-4FE4-B2A3-4248892B11AF}"/>
              </a:ext>
            </a:extLst>
          </p:cNvPr>
          <p:cNvSpPr txBox="1"/>
          <p:nvPr/>
        </p:nvSpPr>
        <p:spPr>
          <a:xfrm>
            <a:off x="1136238" y="1012853"/>
            <a:ext cx="5811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Khảo sát xây dựng yêu cầu hệ thống</a:t>
            </a:r>
            <a:endParaRPr lang="en-US" sz="28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ight Arrow 12">
            <a:extLst>
              <a:ext uri="{FF2B5EF4-FFF2-40B4-BE49-F238E27FC236}">
                <a16:creationId xmlns:a16="http://schemas.microsoft.com/office/drawing/2014/main" id="{B76E746C-E809-4693-B0B0-F9B158536331}"/>
              </a:ext>
            </a:extLst>
          </p:cNvPr>
          <p:cNvSpPr/>
          <p:nvPr/>
        </p:nvSpPr>
        <p:spPr>
          <a:xfrm flipV="1">
            <a:off x="413396" y="1099690"/>
            <a:ext cx="649264" cy="34954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CBA30D-0FDC-468C-A03C-AABE0365DA88}"/>
              </a:ext>
            </a:extLst>
          </p:cNvPr>
          <p:cNvSpPr txBox="1"/>
          <p:nvPr/>
        </p:nvSpPr>
        <p:spPr>
          <a:xfrm>
            <a:off x="3792239" y="4883363"/>
            <a:ext cx="505907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353C32-29F9-466E-ACE8-D4694A7F1163}"/>
              </a:ext>
            </a:extLst>
          </p:cNvPr>
          <p:cNvSpPr txBox="1"/>
          <p:nvPr/>
        </p:nvSpPr>
        <p:spPr>
          <a:xfrm>
            <a:off x="1136238" y="187706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86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A4EBA8-7189-4760-BD52-C0FAA30ABD1C}"/>
              </a:ext>
            </a:extLst>
          </p:cNvPr>
          <p:cNvSpPr txBox="1"/>
          <p:nvPr/>
        </p:nvSpPr>
        <p:spPr>
          <a:xfrm>
            <a:off x="638354" y="241540"/>
            <a:ext cx="472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1">
            <a:extLst>
              <a:ext uri="{FF2B5EF4-FFF2-40B4-BE49-F238E27FC236}">
                <a16:creationId xmlns:a16="http://schemas.microsoft.com/office/drawing/2014/main" id="{A2F7F286-155E-408B-8942-0A9BF9D79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9" y="1265526"/>
            <a:ext cx="8391091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12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1919D-8208-4A40-A593-49D01D8F6B78}"/>
              </a:ext>
            </a:extLst>
          </p:cNvPr>
          <p:cNvSpPr txBox="1"/>
          <p:nvPr/>
        </p:nvSpPr>
        <p:spPr>
          <a:xfrm>
            <a:off x="3515584" y="674125"/>
            <a:ext cx="505907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1FF95-07C1-4B39-8B8E-1C95F973EC52}"/>
              </a:ext>
            </a:extLst>
          </p:cNvPr>
          <p:cNvSpPr txBox="1"/>
          <p:nvPr/>
        </p:nvSpPr>
        <p:spPr>
          <a:xfrm>
            <a:off x="3515584" y="1513969"/>
            <a:ext cx="505907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tin chi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A8F9D-1882-4B80-AD80-51B1F1DE9E36}"/>
              </a:ext>
            </a:extLst>
          </p:cNvPr>
          <p:cNvSpPr txBox="1"/>
          <p:nvPr/>
        </p:nvSpPr>
        <p:spPr>
          <a:xfrm>
            <a:off x="3515584" y="2483861"/>
            <a:ext cx="505907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3180E-423D-49B9-9962-905CD5594CE3}"/>
              </a:ext>
            </a:extLst>
          </p:cNvPr>
          <p:cNvSpPr txBox="1"/>
          <p:nvPr/>
        </p:nvSpPr>
        <p:spPr>
          <a:xfrm>
            <a:off x="3515584" y="3453753"/>
            <a:ext cx="505907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5FB66-DE7F-4B6B-B837-DB2DB1B6D0DE}"/>
              </a:ext>
            </a:extLst>
          </p:cNvPr>
          <p:cNvSpPr txBox="1"/>
          <p:nvPr/>
        </p:nvSpPr>
        <p:spPr>
          <a:xfrm>
            <a:off x="569344" y="485468"/>
            <a:ext cx="384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A8444-5A78-4CB0-98F1-822E8A329945}"/>
              </a:ext>
            </a:extLst>
          </p:cNvPr>
          <p:cNvSpPr txBox="1"/>
          <p:nvPr/>
        </p:nvSpPr>
        <p:spPr>
          <a:xfrm>
            <a:off x="3515584" y="4423645"/>
            <a:ext cx="505907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1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3E075E-B437-438E-90DC-AF8060464324}"/>
              </a:ext>
            </a:extLst>
          </p:cNvPr>
          <p:cNvSpPr txBox="1"/>
          <p:nvPr/>
        </p:nvSpPr>
        <p:spPr>
          <a:xfrm>
            <a:off x="1328468" y="534838"/>
            <a:ext cx="600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E7520EBB-4BA7-4C56-9D44-3B33132EB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8058"/>
            <a:ext cx="8418801" cy="563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57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3604-151D-42DF-8E36-857CDEBE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593785" cy="457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7ECAE31E-CF53-4735-9C6F-16689034F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8869"/>
            <a:ext cx="9144000" cy="59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37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1775</TotalTime>
  <Words>498</Words>
  <Application>Microsoft Office PowerPoint</Application>
  <PresentationFormat>Trình chiếu Trên màn hình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9" baseType="lpstr">
      <vt:lpstr>.VnTime</vt:lpstr>
      <vt:lpstr>Arial</vt:lpstr>
      <vt:lpstr>Calibri</vt:lpstr>
      <vt:lpstr>Calibri Light</vt:lpstr>
      <vt:lpstr>Palatino Linotype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Biểu đồ lớp</vt:lpstr>
      <vt:lpstr>Kết quả đạt được </vt:lpstr>
      <vt:lpstr>Hạn chế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thanghemuavui2@gmail.com</dc:creator>
  <cp:lastModifiedBy>Windows 11</cp:lastModifiedBy>
  <cp:revision>118</cp:revision>
  <dcterms:created xsi:type="dcterms:W3CDTF">2018-11-27T02:35:06Z</dcterms:created>
  <dcterms:modified xsi:type="dcterms:W3CDTF">2021-11-10T00:39:50Z</dcterms:modified>
</cp:coreProperties>
</file>