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298" r:id="rId7"/>
    <p:sldId id="309" r:id="rId8"/>
    <p:sldId id="315" r:id="rId9"/>
    <p:sldId id="318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6404A-E0FE-49B8-AC85-8733C3E1CA76}" v="3" dt="2021-04-09T01:26:26.412"/>
    <p1510:client id="{D8313AB2-8545-72FA-B6E0-EC65E73960C9}" v="116" dt="2021-04-09T01:53:32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BAO NGOC 20184299" userId="S::ngoc.tb184299@sis.hust.edu.vn::60e101d6-4818-4072-9836-1e9538754f10" providerId="AD" clId="Web-{8216404A-E0FE-49B8-AC85-8733C3E1CA76}"/>
    <pc:docChg chg="delSld">
      <pc:chgData name="TRINH BAO NGOC 20184299" userId="S::ngoc.tb184299@sis.hust.edu.vn::60e101d6-4818-4072-9836-1e9538754f10" providerId="AD" clId="Web-{8216404A-E0FE-49B8-AC85-8733C3E1CA76}" dt="2021-04-09T01:26:26.412" v="2"/>
      <pc:docMkLst>
        <pc:docMk/>
      </pc:docMkLst>
      <pc:sldChg chg="del">
        <pc:chgData name="TRINH BAO NGOC 20184299" userId="S::ngoc.tb184299@sis.hust.edu.vn::60e101d6-4818-4072-9836-1e9538754f10" providerId="AD" clId="Web-{8216404A-E0FE-49B8-AC85-8733C3E1CA76}" dt="2021-04-09T01:26:23.552" v="0"/>
        <pc:sldMkLst>
          <pc:docMk/>
          <pc:sldMk cId="141078548" sldId="260"/>
        </pc:sldMkLst>
      </pc:sldChg>
      <pc:sldChg chg="del">
        <pc:chgData name="TRINH BAO NGOC 20184299" userId="S::ngoc.tb184299@sis.hust.edu.vn::60e101d6-4818-4072-9836-1e9538754f10" providerId="AD" clId="Web-{8216404A-E0FE-49B8-AC85-8733C3E1CA76}" dt="2021-04-09T01:26:25.427" v="1"/>
        <pc:sldMkLst>
          <pc:docMk/>
          <pc:sldMk cId="4130639735" sldId="342"/>
        </pc:sldMkLst>
      </pc:sldChg>
      <pc:sldChg chg="del">
        <pc:chgData name="TRINH BAO NGOC 20184299" userId="S::ngoc.tb184299@sis.hust.edu.vn::60e101d6-4818-4072-9836-1e9538754f10" providerId="AD" clId="Web-{8216404A-E0FE-49B8-AC85-8733C3E1CA76}" dt="2021-04-09T01:26:26.412" v="2"/>
        <pc:sldMkLst>
          <pc:docMk/>
          <pc:sldMk cId="2356012789" sldId="343"/>
        </pc:sldMkLst>
      </pc:sldChg>
    </pc:docChg>
  </pc:docChgLst>
  <pc:docChgLst>
    <pc:chgData name="TRINH BAO NGOC 20184299" userId="S::ngoc.tb184299@sis.hust.edu.vn::60e101d6-4818-4072-9836-1e9538754f10" providerId="AD" clId="Web-{D8313AB2-8545-72FA-B6E0-EC65E73960C9}"/>
    <pc:docChg chg="modSld">
      <pc:chgData name="TRINH BAO NGOC 20184299" userId="S::ngoc.tb184299@sis.hust.edu.vn::60e101d6-4818-4072-9836-1e9538754f10" providerId="AD" clId="Web-{D8313AB2-8545-72FA-B6E0-EC65E73960C9}" dt="2021-04-09T01:53:32.244" v="69" actId="1076"/>
      <pc:docMkLst>
        <pc:docMk/>
      </pc:docMkLst>
      <pc:sldChg chg="delSp modSp">
        <pc:chgData name="TRINH BAO NGOC 20184299" userId="S::ngoc.tb184299@sis.hust.edu.vn::60e101d6-4818-4072-9836-1e9538754f10" providerId="AD" clId="Web-{D8313AB2-8545-72FA-B6E0-EC65E73960C9}" dt="2021-04-09T01:49:16.766" v="12" actId="20577"/>
        <pc:sldMkLst>
          <pc:docMk/>
          <pc:sldMk cId="70567577" sldId="256"/>
        </pc:sldMkLst>
        <pc:spChg chg="mod">
          <ac:chgData name="TRINH BAO NGOC 20184299" userId="S::ngoc.tb184299@sis.hust.edu.vn::60e101d6-4818-4072-9836-1e9538754f10" providerId="AD" clId="Web-{D8313AB2-8545-72FA-B6E0-EC65E73960C9}" dt="2021-04-09T01:49:16.766" v="12" actId="20577"/>
          <ac:spMkLst>
            <pc:docMk/>
            <pc:sldMk cId="70567577" sldId="256"/>
            <ac:spMk id="29" creationId="{C626BD92-BB23-48FC-B753-652718B27656}"/>
          </ac:spMkLst>
        </pc:spChg>
        <pc:grpChg chg="del">
          <ac:chgData name="TRINH BAO NGOC 20184299" userId="S::ngoc.tb184299@sis.hust.edu.vn::60e101d6-4818-4072-9836-1e9538754f10" providerId="AD" clId="Web-{D8313AB2-8545-72FA-B6E0-EC65E73960C9}" dt="2021-04-09T01:49:07.734" v="11"/>
          <ac:grpSpMkLst>
            <pc:docMk/>
            <pc:sldMk cId="70567577" sldId="256"/>
            <ac:grpSpMk id="30" creationId="{0E4C6707-D14C-41EB-955C-B2F8F040CEA1}"/>
          </ac:grpSpMkLst>
        </pc:grpChg>
      </pc:sldChg>
      <pc:sldChg chg="modSp">
        <pc:chgData name="TRINH BAO NGOC 20184299" userId="S::ngoc.tb184299@sis.hust.edu.vn::60e101d6-4818-4072-9836-1e9538754f10" providerId="AD" clId="Web-{D8313AB2-8545-72FA-B6E0-EC65E73960C9}" dt="2021-04-09T01:53:32.244" v="69" actId="1076"/>
        <pc:sldMkLst>
          <pc:docMk/>
          <pc:sldMk cId="2737942562" sldId="298"/>
        </pc:sldMkLst>
        <pc:spChg chg="mod">
          <ac:chgData name="TRINH BAO NGOC 20184299" userId="S::ngoc.tb184299@sis.hust.edu.vn::60e101d6-4818-4072-9836-1e9538754f10" providerId="AD" clId="Web-{D8313AB2-8545-72FA-B6E0-EC65E73960C9}" dt="2021-04-09T01:52:45.806" v="52" actId="20577"/>
          <ac:spMkLst>
            <pc:docMk/>
            <pc:sldMk cId="2737942562" sldId="298"/>
            <ac:spMk id="33" creationId="{148CA676-0189-46FF-9CC8-EE4C45928791}"/>
          </ac:spMkLst>
        </pc:spChg>
        <pc:spChg chg="mod">
          <ac:chgData name="TRINH BAO NGOC 20184299" userId="S::ngoc.tb184299@sis.hust.edu.vn::60e101d6-4818-4072-9836-1e9538754f10" providerId="AD" clId="Web-{D8313AB2-8545-72FA-B6E0-EC65E73960C9}" dt="2021-04-09T01:52:56.790" v="55" actId="20577"/>
          <ac:spMkLst>
            <pc:docMk/>
            <pc:sldMk cId="2737942562" sldId="298"/>
            <ac:spMk id="34" creationId="{46868306-272A-40F4-9301-A8DD219CEC81}"/>
          </ac:spMkLst>
        </pc:spChg>
        <pc:spChg chg="mod">
          <ac:chgData name="TRINH BAO NGOC 20184299" userId="S::ngoc.tb184299@sis.hust.edu.vn::60e101d6-4818-4072-9836-1e9538754f10" providerId="AD" clId="Web-{D8313AB2-8545-72FA-B6E0-EC65E73960C9}" dt="2021-04-09T01:52:42.212" v="51" actId="20577"/>
          <ac:spMkLst>
            <pc:docMk/>
            <pc:sldMk cId="2737942562" sldId="298"/>
            <ac:spMk id="36" creationId="{0D6D07AE-93F0-4033-8686-270D19408F93}"/>
          </ac:spMkLst>
        </pc:spChg>
        <pc:spChg chg="mod">
          <ac:chgData name="TRINH BAO NGOC 20184299" userId="S::ngoc.tb184299@sis.hust.edu.vn::60e101d6-4818-4072-9836-1e9538754f10" providerId="AD" clId="Web-{D8313AB2-8545-72FA-B6E0-EC65E73960C9}" dt="2021-04-09T01:53:32.244" v="69" actId="1076"/>
          <ac:spMkLst>
            <pc:docMk/>
            <pc:sldMk cId="2737942562" sldId="298"/>
            <ac:spMk id="37" creationId="{27A1DAB7-E228-45EF-A714-66476844BB37}"/>
          </ac:spMkLst>
        </pc:spChg>
      </pc:sldChg>
      <pc:sldChg chg="addSp modSp">
        <pc:chgData name="TRINH BAO NGOC 20184299" userId="S::ngoc.tb184299@sis.hust.edu.vn::60e101d6-4818-4072-9836-1e9538754f10" providerId="AD" clId="Web-{D8313AB2-8545-72FA-B6E0-EC65E73960C9}" dt="2021-04-09T01:47:25.966" v="10" actId="20577"/>
        <pc:sldMkLst>
          <pc:docMk/>
          <pc:sldMk cId="4201278032" sldId="309"/>
        </pc:sldMkLst>
        <pc:spChg chg="add mod">
          <ac:chgData name="TRINH BAO NGOC 20184299" userId="S::ngoc.tb184299@sis.hust.edu.vn::60e101d6-4818-4072-9836-1e9538754f10" providerId="AD" clId="Web-{D8313AB2-8545-72FA-B6E0-EC65E73960C9}" dt="2021-04-09T01:47:25.966" v="10" actId="20577"/>
          <ac:spMkLst>
            <pc:docMk/>
            <pc:sldMk cId="4201278032" sldId="309"/>
            <ac:spMk id="3" creationId="{28C79996-76F8-4710-8ED0-95F089E0071C}"/>
          </ac:spMkLst>
        </pc:spChg>
      </pc:sldChg>
      <pc:sldChg chg="delSp modSp">
        <pc:chgData name="TRINH BAO NGOC 20184299" userId="S::ngoc.tb184299@sis.hust.edu.vn::60e101d6-4818-4072-9836-1e9538754f10" providerId="AD" clId="Web-{D8313AB2-8545-72FA-B6E0-EC65E73960C9}" dt="2021-04-09T01:52:10.130" v="49"/>
        <pc:sldMkLst>
          <pc:docMk/>
          <pc:sldMk cId="1560353361" sldId="315"/>
        </pc:sldMkLst>
        <pc:spChg chg="del">
          <ac:chgData name="TRINH BAO NGOC 20184299" userId="S::ngoc.tb184299@sis.hust.edu.vn::60e101d6-4818-4072-9836-1e9538754f10" providerId="AD" clId="Web-{D8313AB2-8545-72FA-B6E0-EC65E73960C9}" dt="2021-04-09T01:52:04.348" v="47"/>
          <ac:spMkLst>
            <pc:docMk/>
            <pc:sldMk cId="1560353361" sldId="315"/>
            <ac:spMk id="3" creationId="{142124AC-EE1E-4A85-B497-349D43E5563E}"/>
          </ac:spMkLst>
        </pc:spChg>
        <pc:spChg chg="mod">
          <ac:chgData name="TRINH BAO NGOC 20184299" userId="S::ngoc.tb184299@sis.hust.edu.vn::60e101d6-4818-4072-9836-1e9538754f10" providerId="AD" clId="Web-{D8313AB2-8545-72FA-B6E0-EC65E73960C9}" dt="2021-04-09T01:50:47.159" v="42" actId="20577"/>
          <ac:spMkLst>
            <pc:docMk/>
            <pc:sldMk cId="1560353361" sldId="315"/>
            <ac:spMk id="13" creationId="{E4AE9F53-B933-4F34-B721-B8272E29B8B4}"/>
          </ac:spMkLst>
        </pc:spChg>
        <pc:spChg chg="del">
          <ac:chgData name="TRINH BAO NGOC 20184299" userId="S::ngoc.tb184299@sis.hust.edu.vn::60e101d6-4818-4072-9836-1e9538754f10" providerId="AD" clId="Web-{D8313AB2-8545-72FA-B6E0-EC65E73960C9}" dt="2021-04-09T01:52:07.192" v="48"/>
          <ac:spMkLst>
            <pc:docMk/>
            <pc:sldMk cId="1560353361" sldId="315"/>
            <ac:spMk id="14" creationId="{0F0B28E5-E78E-4CE8-8C60-73AA8D2B0E49}"/>
          </ac:spMkLst>
        </pc:spChg>
        <pc:spChg chg="del">
          <ac:chgData name="TRINH BAO NGOC 20184299" userId="S::ngoc.tb184299@sis.hust.edu.vn::60e101d6-4818-4072-9836-1e9538754f10" providerId="AD" clId="Web-{D8313AB2-8545-72FA-B6E0-EC65E73960C9}" dt="2021-04-09T01:52:10.130" v="49"/>
          <ac:spMkLst>
            <pc:docMk/>
            <pc:sldMk cId="1560353361" sldId="315"/>
            <ac:spMk id="16" creationId="{8B960CA7-0EE0-4FE9-96D4-E4B91EACF5A0}"/>
          </ac:spMkLst>
        </pc:spChg>
        <pc:spChg chg="del">
          <ac:chgData name="TRINH BAO NGOC 20184299" userId="S::ngoc.tb184299@sis.hust.edu.vn::60e101d6-4818-4072-9836-1e9538754f10" providerId="AD" clId="Web-{D8313AB2-8545-72FA-B6E0-EC65E73960C9}" dt="2021-04-09T01:51:58.661" v="46"/>
          <ac:spMkLst>
            <pc:docMk/>
            <pc:sldMk cId="1560353361" sldId="315"/>
            <ac:spMk id="19" creationId="{3B80CC3B-3318-457B-9132-6DD12B0CCA7C}"/>
          </ac:spMkLst>
        </pc:spChg>
      </pc:sldChg>
      <pc:sldChg chg="modSp">
        <pc:chgData name="TRINH BAO NGOC 20184299" userId="S::ngoc.tb184299@sis.hust.edu.vn::60e101d6-4818-4072-9836-1e9538754f10" providerId="AD" clId="Web-{D8313AB2-8545-72FA-B6E0-EC65E73960C9}" dt="2021-04-09T01:50:54.253" v="45" actId="20577"/>
        <pc:sldMkLst>
          <pc:docMk/>
          <pc:sldMk cId="624695530" sldId="318"/>
        </pc:sldMkLst>
        <pc:spChg chg="mod">
          <ac:chgData name="TRINH BAO NGOC 20184299" userId="S::ngoc.tb184299@sis.hust.edu.vn::60e101d6-4818-4072-9836-1e9538754f10" providerId="AD" clId="Web-{D8313AB2-8545-72FA-B6E0-EC65E73960C9}" dt="2021-04-09T01:50:54.253" v="45" actId="20577"/>
          <ac:spMkLst>
            <pc:docMk/>
            <pc:sldMk cId="624695530" sldId="318"/>
            <ac:spMk id="2" creationId="{D735F7F3-C1B5-4B60-A00A-4EB618DDFB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en-US" altLang="ko-KR" sz="1000" dirty="0">
              <a:ea typeface="맑은 고딕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Description of Capstone Project</a:t>
            </a:r>
            <a:endParaRPr lang="ko-KR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138550" y="2427070"/>
            <a:ext cx="56722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Class</a:t>
            </a:r>
            <a:r>
              <a:rPr lang="en-US" altLang="ko-KR" sz="1867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 Database Laboratory (122163)</a:t>
            </a:r>
          </a:p>
          <a:p>
            <a:pPr algn="r"/>
            <a:r>
              <a:rPr lang="en-US" altLang="ko-KR" sz="1867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Instructor</a:t>
            </a:r>
            <a:r>
              <a:rPr lang="en-US" altLang="ko-KR" sz="1867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 Mrs. Vu Tuyet Trinh </a:t>
            </a:r>
            <a:endParaRPr lang="ko-KR" altLang="en-US" sz="1867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99212-9F87-4DC3-83C6-C1B97EE76A04}"/>
              </a:ext>
            </a:extLst>
          </p:cNvPr>
          <p:cNvGrpSpPr/>
          <p:nvPr/>
        </p:nvGrpSpPr>
        <p:grpSpPr>
          <a:xfrm>
            <a:off x="754581" y="1554566"/>
            <a:ext cx="6547340" cy="384242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CBF26-454A-446A-A800-3AE082054E1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876911-14FA-4BBE-933F-E4CFE343D3B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9B4E4A-C850-49E0-9876-88367A4A4F8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8C511-6E73-4840-964E-C23D157C679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EB4882-CC87-48C9-A4D0-F6FB678C8C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0A402-61DF-46F1-BBF7-D14BFA4290A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AB43F4-7B56-41A1-BA3D-3E73CD94A34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83B988-A39F-4BC4-83BE-B7688749E91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690E98-385A-401A-8602-D73E41C30B7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3A4AA6-E491-4105-93FA-9B90BF666D8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44AB74-3235-482E-AB6C-DE00100F093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17F209-65FE-4D97-A3D2-08AEB91EB60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50F103-B93C-4303-9723-DB8FB7C6D12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9999C6-65E8-4DD4-8776-B25D3ED4E0C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DCCF00-FE45-4819-BB8C-2C331E2548F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8ADFC-BAC3-460E-82D7-89790B3AD44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CBB47A-993E-46E6-8C83-265D34DFF94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E3AECE-2CF3-415D-A2C8-178BF92EC64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5E7D30-2111-4F72-A7FF-828B705DAF2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247CC6-4215-4BB5-8118-D3B59774411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DD3956-287A-4A67-80F1-59BA9A3D2CE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97510C-B0D5-4B0B-9049-D092BC30056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C4A831-0785-4537-97F6-9064FFEA41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EAB9DC-D266-4BF6-9440-113CA256BA3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C199B7-3CF8-4C74-908D-59144CFD9E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7849DF-F668-4D5F-A339-A10AFE1B3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CC5E0-8FB2-4B24-91CE-2EE9245910E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63D130-18ED-4082-A1D1-3A0B92468AE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1454BD-E84A-4D41-B227-B95F79C6D4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222A21-B633-4A7E-93DE-9F33DC70E78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F9B4C6-9430-4155-8590-7841EBED661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E0D75-202E-46EB-8486-0FD14E72D4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51ABA3-4A65-4CD9-89B3-B45D61B4971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AF5189-7419-461A-81AE-7143DC22985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1910-8740-44F9-B286-0FCBECDEFD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C758B0-D7D4-4D98-8F78-5BB9DA4D11E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76EC9-7B39-4FC4-BAB7-623150A0BC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8775D7-39EA-48B4-9ABA-F58C8B2B5C0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62A665-7A2D-4025-89B5-92421365A2E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1A9C1F-2E89-4478-A80F-63A9EF1E082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613233-13ED-42C0-BF4F-8E67738673C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595484-7A20-4EDC-89F3-932B6BD9AA8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AFF882F-7638-46CC-9D47-F420BBF4E02E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261FEB-15F5-4444-8F9A-4FFCC2D3914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6715B-B0AF-4230-846C-DBA1742A982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56A2B9-6A71-485B-B777-68DA3E36954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7E55A5-D421-411F-A43D-C2E818EC4D8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A20FC-EBFB-4029-96E1-52A135D9DD3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3B7C5-0085-4EAF-8F8C-64529EE632B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B70999-A9E9-4D42-9F91-82F39A18189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8926B0-0AA6-49EC-B1DC-84A3024F7E1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4640FF-77CC-4E55-B83D-899F7C78DE7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1DA799-C0A2-47AB-B39D-D60FAAD42D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8BB83-9A06-4279-9571-710BDEBBD07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467E40-587C-4959-8C43-73717BFC222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D66187-AC8D-416D-AB80-AB376AD42C6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96BA83-9BF5-479B-AD8C-1ABC6E3773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99FD34-F046-4869-9AE3-D3757F368996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A9A15C-6622-464F-8BFF-2B7ADC6BC47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C9A16E-7827-464F-B938-28B5E60B1B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66D47E-C6BB-4EEE-AE7D-EA9A420739D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E71F9-DF9F-4A0E-B2E5-59908F8A577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C73C9-C1EA-4091-B824-BBD1E30EA7C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7118EA-1F20-4151-9609-C06A1934BFE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62B33-CAFF-47F2-A825-27BBABC74EF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6A97CF-AA9D-4D02-A62E-0B08E638F6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E30CC3-4AF8-48CB-BDD3-8397D8F4DBF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8D3D086-706A-4B7A-8771-52F1E650009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CEF36-B773-4EB1-A851-D169EB32BC0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705962A-5974-4BA3-8C8F-30F1E24C4F91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8E2AE0-CD02-47FB-ABB4-AB326E61AA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3563E9-32EC-4B58-A575-32351676DD8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2B90B2-7C57-4CFA-9C14-2BD3B134E3A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98509D-E895-4B7F-8CE1-ACC444C8137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18E7EC-143B-4F8E-ABAD-792A01404B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D4D8A3-A1FA-4E4A-BB7E-4B36082A067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28ECDF3-2ED4-4101-A0E0-0D0F79E6EB4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527F70-8095-4582-BB4D-58834A47158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10F4A0-5CE0-4E6C-B3B1-ABD1AD37EC9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9FF8BF-A115-4EA0-B39C-A6F06D01E4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E4CB1B-7D15-40F8-8228-2CCA234FEF0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AA0ED4-6655-4748-9AB7-3AA5C55E255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F7A9D25-AF66-4CB7-A249-D2A4881D19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F18AC4-9822-4DEE-B0F6-80BA99DAA82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9350F1-E606-493C-B324-350B26CCB3E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7564B7-56BD-40DA-B59D-D487943369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CAA588E-5599-436C-822F-6706EF940F14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15148-8898-4D5F-A887-5D11D8F4250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B601971-1EBA-46B2-9DCD-827007FCFA8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981C4B-5F4C-4142-891B-0FDB5546B20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A0311A-8FEB-4DB5-9EF0-2E184DB7CD4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290B39B-7377-4F43-9BCA-F05D884CAB6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4042C-B13E-4910-BDAE-9AD54DE10C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5F77DE-285A-4532-9622-9CB17ED26D8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A8499F-B8F4-481F-A4D7-48B74EBD022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E509C7-81CF-46DC-8D3C-76F52C06199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39E43D-D101-4208-B46B-4E63DF1BE2D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09CDA8E-691E-4C85-B2D7-267337D4A50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AE395B-DCA1-4AA2-8932-B3DBD0B3209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BF40D-146D-4D47-A322-FCFEFA98570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23DA296-3168-4B0F-8426-875D658417F5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D4A64AF-BA32-4849-BC2D-77A0646A90A6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94804-38F4-4810-BE97-4284B75C2B4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D452A4-A1A9-4031-835C-038F28D3AE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2E3336-3A13-4C43-A3BE-BC2C7C76041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A785BE-9293-4496-AB9A-5433E38DD51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857D6-4AFD-48DA-9CE5-9FDA7F75FC1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2005C-B08B-41C6-A1FE-AA36D13B560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D9DDC7-F70A-4C17-9938-B90057C16D4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685CDE-52F2-4E77-9C5D-5A86FD38516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400511B-467A-4A2B-91F4-C296E260C4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C14D338-0EA1-4228-A47A-00F2B188380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14132" y="2492931"/>
            <a:ext cx="451881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Topic: Management of Business and Storage System</a:t>
            </a:r>
            <a:endParaRPr lang="ko-KR" altLang="en-US" sz="3200" b="1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791245-F7CD-488B-9ACD-C9CB88C2FB3F}"/>
              </a:ext>
            </a:extLst>
          </p:cNvPr>
          <p:cNvGrpSpPr/>
          <p:nvPr/>
        </p:nvGrpSpPr>
        <p:grpSpPr>
          <a:xfrm>
            <a:off x="2437915" y="2069978"/>
            <a:ext cx="2266342" cy="2266342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246721-23D0-424D-9DBA-4A1ACD4DAF32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4857180-E42D-444F-9A4E-A7DC0669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53CF84-96F1-419D-BEE8-A444D254DD97}"/>
              </a:ext>
            </a:extLst>
          </p:cNvPr>
          <p:cNvGrpSpPr/>
          <p:nvPr/>
        </p:nvGrpSpPr>
        <p:grpSpPr>
          <a:xfrm>
            <a:off x="4704121" y="3001051"/>
            <a:ext cx="1610840" cy="1302340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DD083DD-4697-4158-8957-1F9DD12A0C73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48852-383D-4842-99AC-6D3F7D1D87E9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43A365-FF65-446C-9315-B756C602D9B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79E919-DD7E-4692-9282-26EF58F46627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C6FC4F-8F62-4E24-89ED-943704ABD7B0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F1BD40-83A9-45AE-B11C-E5B5CD5A884C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DC10E7-A0C4-4E32-A890-BC67A707C051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CA8610-E2D6-4E9B-BCF8-512EAB71DF3A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DDBED-1B2E-4FCA-B095-491CC76FD410}"/>
              </a:ext>
            </a:extLst>
          </p:cNvPr>
          <p:cNvGrpSpPr/>
          <p:nvPr/>
        </p:nvGrpSpPr>
        <p:grpSpPr>
          <a:xfrm>
            <a:off x="934463" y="3373050"/>
            <a:ext cx="4082633" cy="1482850"/>
            <a:chOff x="-61219" y="4060626"/>
            <a:chExt cx="5276765" cy="14828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5413B7-482D-489D-9462-18E1F9E2A7A2}"/>
                </a:ext>
              </a:extLst>
            </p:cNvPr>
            <p:cNvSpPr/>
            <p:nvPr/>
          </p:nvSpPr>
          <p:spPr>
            <a:xfrm>
              <a:off x="-61219" y="4060626"/>
              <a:ext cx="5273213" cy="1480491"/>
            </a:xfrm>
            <a:custGeom>
              <a:avLst/>
              <a:gdLst>
                <a:gd name="connsiteX0" fmla="*/ 6596208 w 8232924"/>
                <a:gd name="connsiteY0" fmla="*/ 0 h 1520066"/>
                <a:gd name="connsiteX1" fmla="*/ 6608675 w 8232924"/>
                <a:gd name="connsiteY1" fmla="*/ 0 h 1520066"/>
                <a:gd name="connsiteX2" fmla="*/ 6947135 w 8232924"/>
                <a:gd name="connsiteY2" fmla="*/ 205015 h 1520066"/>
                <a:gd name="connsiteX3" fmla="*/ 7064418 w 8232924"/>
                <a:gd name="connsiteY3" fmla="*/ 587340 h 1520066"/>
                <a:gd name="connsiteX4" fmla="*/ 7204327 w 8232924"/>
                <a:gd name="connsiteY4" fmla="*/ 899480 h 1520066"/>
                <a:gd name="connsiteX5" fmla="*/ 8181841 w 8232924"/>
                <a:gd name="connsiteY5" fmla="*/ 396639 h 1520066"/>
                <a:gd name="connsiteX6" fmla="*/ 8224323 w 8232924"/>
                <a:gd name="connsiteY6" fmla="*/ 397101 h 1520066"/>
                <a:gd name="connsiteX7" fmla="*/ 8223861 w 8232924"/>
                <a:gd name="connsiteY7" fmla="*/ 439582 h 1520066"/>
                <a:gd name="connsiteX8" fmla="*/ 7870625 w 8232924"/>
                <a:gd name="connsiteY8" fmla="*/ 724940 h 1520066"/>
                <a:gd name="connsiteX9" fmla="*/ 7194169 w 8232924"/>
                <a:gd name="connsiteY9" fmla="*/ 959045 h 1520066"/>
                <a:gd name="connsiteX10" fmla="*/ 7005777 w 8232924"/>
                <a:gd name="connsiteY10" fmla="*/ 599807 h 1520066"/>
                <a:gd name="connsiteX11" fmla="*/ 6607752 w 8232924"/>
                <a:gd name="connsiteY11" fmla="*/ 60489 h 1520066"/>
                <a:gd name="connsiteX12" fmla="*/ 6596670 w 8232924"/>
                <a:gd name="connsiteY12" fmla="*/ 60489 h 1520066"/>
                <a:gd name="connsiteX13" fmla="*/ 5707809 w 8232924"/>
                <a:gd name="connsiteY13" fmla="*/ 640903 h 1520066"/>
                <a:gd name="connsiteX14" fmla="*/ 5579444 w 8232924"/>
                <a:gd name="connsiteY14" fmla="*/ 772500 h 1520066"/>
                <a:gd name="connsiteX15" fmla="*/ 5409522 w 8232924"/>
                <a:gd name="connsiteY15" fmla="*/ 951657 h 1520066"/>
                <a:gd name="connsiteX16" fmla="*/ 5020270 w 8232924"/>
                <a:gd name="connsiteY16" fmla="*/ 1342294 h 1520066"/>
                <a:gd name="connsiteX17" fmla="*/ 4662879 w 8232924"/>
                <a:gd name="connsiteY17" fmla="*/ 1520066 h 1520066"/>
                <a:gd name="connsiteX18" fmla="*/ 4619937 w 8232924"/>
                <a:gd name="connsiteY18" fmla="*/ 1515910 h 1520066"/>
                <a:gd name="connsiteX19" fmla="*/ 4388141 w 8232924"/>
                <a:gd name="connsiteY19" fmla="*/ 1172372 h 1520066"/>
                <a:gd name="connsiteX20" fmla="*/ 4162348 w 8232924"/>
                <a:gd name="connsiteY20" fmla="*/ 762803 h 1520066"/>
                <a:gd name="connsiteX21" fmla="*/ 3294265 w 8232924"/>
                <a:gd name="connsiteY21" fmla="*/ 767883 h 1520066"/>
                <a:gd name="connsiteX22" fmla="*/ 2343532 w 8232924"/>
                <a:gd name="connsiteY22" fmla="*/ 995061 h 1520066"/>
                <a:gd name="connsiteX23" fmla="*/ 2325195 w 8232924"/>
                <a:gd name="connsiteY23" fmla="*/ 992833 h 1520066"/>
                <a:gd name="connsiteX24" fmla="*/ 2108936 w 8232924"/>
                <a:gd name="connsiteY24" fmla="*/ 1040931 h 1520066"/>
                <a:gd name="connsiteX25" fmla="*/ 1300041 w 8232924"/>
                <a:gd name="connsiteY25" fmla="*/ 1114064 h 1520066"/>
                <a:gd name="connsiteX26" fmla="*/ 992383 w 8232924"/>
                <a:gd name="connsiteY26" fmla="*/ 1102634 h 1520066"/>
                <a:gd name="connsiteX27" fmla="*/ 73221 w 8232924"/>
                <a:gd name="connsiteY27" fmla="*/ 742589 h 1520066"/>
                <a:gd name="connsiteX28" fmla="*/ 18050 w 8232924"/>
                <a:gd name="connsiteY28" fmla="*/ 617782 h 1520066"/>
                <a:gd name="connsiteX29" fmla="*/ 0 w 8232924"/>
                <a:gd name="connsiteY29" fmla="*/ 546213 h 1520066"/>
                <a:gd name="connsiteX30" fmla="*/ 53560 w 8232924"/>
                <a:gd name="connsiteY30" fmla="*/ 529882 h 1520066"/>
                <a:gd name="connsiteX31" fmla="*/ 72194 w 8232924"/>
                <a:gd name="connsiteY31" fmla="*/ 602393 h 1520066"/>
                <a:gd name="connsiteX32" fmla="*/ 122751 w 8232924"/>
                <a:gd name="connsiteY32" fmla="*/ 715919 h 1520066"/>
                <a:gd name="connsiteX33" fmla="*/ 2343981 w 8232924"/>
                <a:gd name="connsiteY33" fmla="*/ 930232 h 1520066"/>
                <a:gd name="connsiteX34" fmla="*/ 2344588 w 8232924"/>
                <a:gd name="connsiteY34" fmla="*/ 932577 h 1520066"/>
                <a:gd name="connsiteX35" fmla="*/ 2401091 w 8232924"/>
                <a:gd name="connsiteY35" fmla="*/ 916935 h 1520066"/>
                <a:gd name="connsiteX36" fmla="*/ 3283184 w 8232924"/>
                <a:gd name="connsiteY36" fmla="*/ 708780 h 1520066"/>
                <a:gd name="connsiteX37" fmla="*/ 4196055 w 8232924"/>
                <a:gd name="connsiteY37" fmla="*/ 712935 h 1520066"/>
                <a:gd name="connsiteX38" fmla="*/ 4445397 w 8232924"/>
                <a:gd name="connsiteY38" fmla="*/ 1154825 h 1520066"/>
                <a:gd name="connsiteX39" fmla="*/ 4631019 w 8232924"/>
                <a:gd name="connsiteY39" fmla="*/ 1456806 h 1520066"/>
                <a:gd name="connsiteX40" fmla="*/ 5364732 w 8232924"/>
                <a:gd name="connsiteY40" fmla="*/ 911024 h 1520066"/>
                <a:gd name="connsiteX41" fmla="*/ 5537425 w 8232924"/>
                <a:gd name="connsiteY41" fmla="*/ 728634 h 1520066"/>
                <a:gd name="connsiteX42" fmla="*/ 5663944 w 8232924"/>
                <a:gd name="connsiteY42" fmla="*/ 599346 h 1520066"/>
                <a:gd name="connsiteX43" fmla="*/ 6596208 w 8232924"/>
                <a:gd name="connsiteY43" fmla="*/ 0 h 1520066"/>
                <a:gd name="connsiteX0" fmla="*/ 6596208 w 8232924"/>
                <a:gd name="connsiteY0" fmla="*/ 746437 h 2266503"/>
                <a:gd name="connsiteX1" fmla="*/ 6608675 w 8232924"/>
                <a:gd name="connsiteY1" fmla="*/ 746437 h 2266503"/>
                <a:gd name="connsiteX2" fmla="*/ 6947135 w 8232924"/>
                <a:gd name="connsiteY2" fmla="*/ 951452 h 2266503"/>
                <a:gd name="connsiteX3" fmla="*/ 7064418 w 8232924"/>
                <a:gd name="connsiteY3" fmla="*/ 1333777 h 2266503"/>
                <a:gd name="connsiteX4" fmla="*/ 7204327 w 8232924"/>
                <a:gd name="connsiteY4" fmla="*/ 1645917 h 2266503"/>
                <a:gd name="connsiteX5" fmla="*/ 8181841 w 8232924"/>
                <a:gd name="connsiteY5" fmla="*/ 1143076 h 2266503"/>
                <a:gd name="connsiteX6" fmla="*/ 8224323 w 8232924"/>
                <a:gd name="connsiteY6" fmla="*/ 1143538 h 2266503"/>
                <a:gd name="connsiteX7" fmla="*/ 8223861 w 8232924"/>
                <a:gd name="connsiteY7" fmla="*/ 1186019 h 2266503"/>
                <a:gd name="connsiteX8" fmla="*/ 7870625 w 8232924"/>
                <a:gd name="connsiteY8" fmla="*/ 1471377 h 2266503"/>
                <a:gd name="connsiteX9" fmla="*/ 7194169 w 8232924"/>
                <a:gd name="connsiteY9" fmla="*/ 1705482 h 2266503"/>
                <a:gd name="connsiteX10" fmla="*/ 7005777 w 8232924"/>
                <a:gd name="connsiteY10" fmla="*/ 1346244 h 2266503"/>
                <a:gd name="connsiteX11" fmla="*/ 6607752 w 8232924"/>
                <a:gd name="connsiteY11" fmla="*/ 806926 h 2266503"/>
                <a:gd name="connsiteX12" fmla="*/ 6596670 w 8232924"/>
                <a:gd name="connsiteY12" fmla="*/ 806926 h 2266503"/>
                <a:gd name="connsiteX13" fmla="*/ 5707809 w 8232924"/>
                <a:gd name="connsiteY13" fmla="*/ 1387340 h 2266503"/>
                <a:gd name="connsiteX14" fmla="*/ 5579444 w 8232924"/>
                <a:gd name="connsiteY14" fmla="*/ 1518937 h 2266503"/>
                <a:gd name="connsiteX15" fmla="*/ 5409522 w 8232924"/>
                <a:gd name="connsiteY15" fmla="*/ 1698094 h 2266503"/>
                <a:gd name="connsiteX16" fmla="*/ 5020270 w 8232924"/>
                <a:gd name="connsiteY16" fmla="*/ 2088731 h 2266503"/>
                <a:gd name="connsiteX17" fmla="*/ 4662879 w 8232924"/>
                <a:gd name="connsiteY17" fmla="*/ 2266503 h 2266503"/>
                <a:gd name="connsiteX18" fmla="*/ 4619937 w 8232924"/>
                <a:gd name="connsiteY18" fmla="*/ 2262347 h 2266503"/>
                <a:gd name="connsiteX19" fmla="*/ 4388141 w 8232924"/>
                <a:gd name="connsiteY19" fmla="*/ 1918809 h 2266503"/>
                <a:gd name="connsiteX20" fmla="*/ 4162348 w 8232924"/>
                <a:gd name="connsiteY20" fmla="*/ 1509240 h 2266503"/>
                <a:gd name="connsiteX21" fmla="*/ 3294265 w 8232924"/>
                <a:gd name="connsiteY21" fmla="*/ 1514320 h 2266503"/>
                <a:gd name="connsiteX22" fmla="*/ 2343532 w 8232924"/>
                <a:gd name="connsiteY22" fmla="*/ 1741498 h 2266503"/>
                <a:gd name="connsiteX23" fmla="*/ 2325195 w 8232924"/>
                <a:gd name="connsiteY23" fmla="*/ 1739270 h 2266503"/>
                <a:gd name="connsiteX24" fmla="*/ 2108936 w 8232924"/>
                <a:gd name="connsiteY24" fmla="*/ 1787368 h 2266503"/>
                <a:gd name="connsiteX25" fmla="*/ 1300041 w 8232924"/>
                <a:gd name="connsiteY25" fmla="*/ 1860501 h 2266503"/>
                <a:gd name="connsiteX26" fmla="*/ 992383 w 8232924"/>
                <a:gd name="connsiteY26" fmla="*/ 1849071 h 2266503"/>
                <a:gd name="connsiteX27" fmla="*/ 73221 w 8232924"/>
                <a:gd name="connsiteY27" fmla="*/ 1489026 h 2266503"/>
                <a:gd name="connsiteX28" fmla="*/ 18050 w 8232924"/>
                <a:gd name="connsiteY28" fmla="*/ 1364219 h 2266503"/>
                <a:gd name="connsiteX29" fmla="*/ 0 w 8232924"/>
                <a:gd name="connsiteY29" fmla="*/ 1292650 h 2266503"/>
                <a:gd name="connsiteX30" fmla="*/ 3051450 w 8232924"/>
                <a:gd name="connsiteY30" fmla="*/ 0 h 2266503"/>
                <a:gd name="connsiteX31" fmla="*/ 72194 w 8232924"/>
                <a:gd name="connsiteY31" fmla="*/ 1348830 h 2266503"/>
                <a:gd name="connsiteX32" fmla="*/ 122751 w 8232924"/>
                <a:gd name="connsiteY32" fmla="*/ 1462356 h 2266503"/>
                <a:gd name="connsiteX33" fmla="*/ 2343981 w 8232924"/>
                <a:gd name="connsiteY33" fmla="*/ 1676669 h 2266503"/>
                <a:gd name="connsiteX34" fmla="*/ 2344588 w 8232924"/>
                <a:gd name="connsiteY34" fmla="*/ 1679014 h 2266503"/>
                <a:gd name="connsiteX35" fmla="*/ 2401091 w 8232924"/>
                <a:gd name="connsiteY35" fmla="*/ 1663372 h 2266503"/>
                <a:gd name="connsiteX36" fmla="*/ 3283184 w 8232924"/>
                <a:gd name="connsiteY36" fmla="*/ 1455217 h 2266503"/>
                <a:gd name="connsiteX37" fmla="*/ 4196055 w 8232924"/>
                <a:gd name="connsiteY37" fmla="*/ 1459372 h 2266503"/>
                <a:gd name="connsiteX38" fmla="*/ 4445397 w 8232924"/>
                <a:gd name="connsiteY38" fmla="*/ 1901262 h 2266503"/>
                <a:gd name="connsiteX39" fmla="*/ 4631019 w 8232924"/>
                <a:gd name="connsiteY39" fmla="*/ 2203243 h 2266503"/>
                <a:gd name="connsiteX40" fmla="*/ 5364732 w 8232924"/>
                <a:gd name="connsiteY40" fmla="*/ 1657461 h 2266503"/>
                <a:gd name="connsiteX41" fmla="*/ 5537425 w 8232924"/>
                <a:gd name="connsiteY41" fmla="*/ 1475071 h 2266503"/>
                <a:gd name="connsiteX42" fmla="*/ 5663944 w 8232924"/>
                <a:gd name="connsiteY42" fmla="*/ 1345783 h 2266503"/>
                <a:gd name="connsiteX43" fmla="*/ 6596208 w 8232924"/>
                <a:gd name="connsiteY43" fmla="*/ 746437 h 226650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45030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2989887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233220" h="2311533">
                  <a:moveTo>
                    <a:pt x="6596504" y="791467"/>
                  </a:moveTo>
                  <a:lnTo>
                    <a:pt x="6608971" y="791467"/>
                  </a:lnTo>
                  <a:cubicBezTo>
                    <a:pt x="6761347" y="795161"/>
                    <a:pt x="6871705" y="862114"/>
                    <a:pt x="6947431" y="996482"/>
                  </a:cubicBezTo>
                  <a:cubicBezTo>
                    <a:pt x="7010690" y="1109148"/>
                    <a:pt x="7039318" y="1252289"/>
                    <a:pt x="7064714" y="1378807"/>
                  </a:cubicBezTo>
                  <a:cubicBezTo>
                    <a:pt x="7096574" y="1538571"/>
                    <a:pt x="7124279" y="1677095"/>
                    <a:pt x="7204623" y="1690947"/>
                  </a:cubicBezTo>
                  <a:cubicBezTo>
                    <a:pt x="7592027" y="1757900"/>
                    <a:pt x="8176135" y="1193648"/>
                    <a:pt x="8182137" y="1188106"/>
                  </a:cubicBezTo>
                  <a:cubicBezTo>
                    <a:pt x="8194143" y="1176563"/>
                    <a:pt x="8213075" y="1176563"/>
                    <a:pt x="8224619" y="1188568"/>
                  </a:cubicBezTo>
                  <a:cubicBezTo>
                    <a:pt x="8236163" y="1200573"/>
                    <a:pt x="8236163" y="1219505"/>
                    <a:pt x="8224157" y="1231049"/>
                  </a:cubicBezTo>
                  <a:cubicBezTo>
                    <a:pt x="8222771" y="1232434"/>
                    <a:pt x="8070857" y="1379731"/>
                    <a:pt x="7870921" y="1516407"/>
                  </a:cubicBezTo>
                  <a:cubicBezTo>
                    <a:pt x="7598953" y="1702029"/>
                    <a:pt x="7371313" y="1780988"/>
                    <a:pt x="7194465" y="1750512"/>
                  </a:cubicBezTo>
                  <a:cubicBezTo>
                    <a:pt x="7073487" y="1729734"/>
                    <a:pt x="7042089" y="1572740"/>
                    <a:pt x="7006073" y="1391274"/>
                  </a:cubicBezTo>
                  <a:cubicBezTo>
                    <a:pt x="6956204" y="1141932"/>
                    <a:pt x="6899871" y="858882"/>
                    <a:pt x="6608048" y="851956"/>
                  </a:cubicBezTo>
                  <a:lnTo>
                    <a:pt x="6596966" y="851956"/>
                  </a:lnTo>
                  <a:cubicBezTo>
                    <a:pt x="6260353" y="851956"/>
                    <a:pt x="5928820" y="1201035"/>
                    <a:pt x="5708105" y="1432370"/>
                  </a:cubicBezTo>
                  <a:cubicBezTo>
                    <a:pt x="5659161" y="1483624"/>
                    <a:pt x="5617141" y="1527951"/>
                    <a:pt x="5579740" y="1563967"/>
                  </a:cubicBezTo>
                  <a:cubicBezTo>
                    <a:pt x="5533104" y="1608295"/>
                    <a:pt x="5476310" y="1671092"/>
                    <a:pt x="5409818" y="1743124"/>
                  </a:cubicBezTo>
                  <a:cubicBezTo>
                    <a:pt x="5297152" y="1866410"/>
                    <a:pt x="5156781" y="2019710"/>
                    <a:pt x="5020566" y="2133761"/>
                  </a:cubicBezTo>
                  <a:cubicBezTo>
                    <a:pt x="4877425" y="2252891"/>
                    <a:pt x="4760142" y="2311533"/>
                    <a:pt x="4663175" y="2311533"/>
                  </a:cubicBezTo>
                  <a:cubicBezTo>
                    <a:pt x="4648399" y="2311533"/>
                    <a:pt x="4634085" y="2310147"/>
                    <a:pt x="4620233" y="2307377"/>
                  </a:cubicBezTo>
                  <a:cubicBezTo>
                    <a:pt x="4484942" y="2280596"/>
                    <a:pt x="4438306" y="2126835"/>
                    <a:pt x="4388437" y="1963839"/>
                  </a:cubicBezTo>
                  <a:cubicBezTo>
                    <a:pt x="4342263" y="1812848"/>
                    <a:pt x="4290547" y="1642002"/>
                    <a:pt x="4162644" y="1554270"/>
                  </a:cubicBezTo>
                  <a:cubicBezTo>
                    <a:pt x="4082299" y="1498861"/>
                    <a:pt x="3866203" y="1454995"/>
                    <a:pt x="3294561" y="1559350"/>
                  </a:cubicBezTo>
                  <a:cubicBezTo>
                    <a:pt x="2907157" y="1629996"/>
                    <a:pt x="2512364" y="1739892"/>
                    <a:pt x="2343828" y="1786528"/>
                  </a:cubicBezTo>
                  <a:lnTo>
                    <a:pt x="2325491" y="1784300"/>
                  </a:lnTo>
                  <a:lnTo>
                    <a:pt x="2109232" y="1832398"/>
                  </a:lnTo>
                  <a:cubicBezTo>
                    <a:pt x="1851120" y="1880350"/>
                    <a:pt x="1570371" y="1905531"/>
                    <a:pt x="1300337" y="1905531"/>
                  </a:cubicBezTo>
                  <a:cubicBezTo>
                    <a:pt x="1195562" y="1905531"/>
                    <a:pt x="1092692" y="1901721"/>
                    <a:pt x="992679" y="1894101"/>
                  </a:cubicBezTo>
                  <a:cubicBezTo>
                    <a:pt x="708834" y="1871241"/>
                    <a:pt x="212582" y="1795041"/>
                    <a:pt x="73517" y="1534056"/>
                  </a:cubicBezTo>
                  <a:cubicBezTo>
                    <a:pt x="50895" y="1491194"/>
                    <a:pt x="32500" y="1449641"/>
                    <a:pt x="18346" y="1409249"/>
                  </a:cubicBezTo>
                  <a:cubicBezTo>
                    <a:pt x="-82841" y="1041767"/>
                    <a:pt x="143780" y="203852"/>
                    <a:pt x="3061632" y="0"/>
                  </a:cubicBezTo>
                  <a:lnTo>
                    <a:pt x="3067609" y="36849"/>
                  </a:lnTo>
                  <a:cubicBezTo>
                    <a:pt x="1323731" y="155109"/>
                    <a:pt x="-65902" y="600623"/>
                    <a:pt x="72490" y="1393860"/>
                  </a:cubicBezTo>
                  <a:cubicBezTo>
                    <a:pt x="85483" y="1430531"/>
                    <a:pt x="102330" y="1468334"/>
                    <a:pt x="123047" y="1507386"/>
                  </a:cubicBezTo>
                  <a:cubicBezTo>
                    <a:pt x="324024" y="1884576"/>
                    <a:pt x="1512745" y="1939821"/>
                    <a:pt x="2344277" y="1721699"/>
                  </a:cubicBezTo>
                  <a:lnTo>
                    <a:pt x="2344884" y="1724044"/>
                  </a:lnTo>
                  <a:lnTo>
                    <a:pt x="2401387" y="1708402"/>
                  </a:lnTo>
                  <a:cubicBezTo>
                    <a:pt x="2596078" y="1654837"/>
                    <a:pt x="2942077" y="1562870"/>
                    <a:pt x="3283480" y="1500247"/>
                  </a:cubicBezTo>
                  <a:cubicBezTo>
                    <a:pt x="3765542" y="1412515"/>
                    <a:pt x="4063829" y="1413900"/>
                    <a:pt x="4196351" y="1504402"/>
                  </a:cubicBezTo>
                  <a:cubicBezTo>
                    <a:pt x="4341339" y="1604139"/>
                    <a:pt x="4396748" y="1785605"/>
                    <a:pt x="4445693" y="1946292"/>
                  </a:cubicBezTo>
                  <a:cubicBezTo>
                    <a:pt x="4491868" y="2097744"/>
                    <a:pt x="4531578" y="2228418"/>
                    <a:pt x="4631315" y="2248273"/>
                  </a:cubicBezTo>
                  <a:cubicBezTo>
                    <a:pt x="4829403" y="2287522"/>
                    <a:pt x="5151702" y="1935210"/>
                    <a:pt x="5365028" y="1702491"/>
                  </a:cubicBezTo>
                  <a:cubicBezTo>
                    <a:pt x="5431982" y="1629073"/>
                    <a:pt x="5489700" y="1566276"/>
                    <a:pt x="5537721" y="1520101"/>
                  </a:cubicBezTo>
                  <a:cubicBezTo>
                    <a:pt x="5574200" y="1485470"/>
                    <a:pt x="5615757" y="1441605"/>
                    <a:pt x="5664240" y="1390813"/>
                  </a:cubicBezTo>
                  <a:cubicBezTo>
                    <a:pt x="5891419" y="1151628"/>
                    <a:pt x="6234034" y="791467"/>
                    <a:pt x="6596504" y="79146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44FBBC-E37D-4274-AA16-CE48478D125B}"/>
                </a:ext>
              </a:extLst>
            </p:cNvPr>
            <p:cNvSpPr/>
            <p:nvPr/>
          </p:nvSpPr>
          <p:spPr>
            <a:xfrm>
              <a:off x="48949" y="4587648"/>
              <a:ext cx="5166597" cy="955828"/>
            </a:xfrm>
            <a:custGeom>
              <a:avLst/>
              <a:gdLst>
                <a:gd name="connsiteX0" fmla="*/ 6429118 w 8066757"/>
                <a:gd name="connsiteY0" fmla="*/ 0 h 1492361"/>
                <a:gd name="connsiteX1" fmla="*/ 6436506 w 8066757"/>
                <a:gd name="connsiteY1" fmla="*/ 0 h 1492361"/>
                <a:gd name="connsiteX2" fmla="*/ 6746799 w 8066757"/>
                <a:gd name="connsiteY2" fmla="*/ 187930 h 1492361"/>
                <a:gd name="connsiteX3" fmla="*/ 6862235 w 8066757"/>
                <a:gd name="connsiteY3" fmla="*/ 556403 h 1492361"/>
                <a:gd name="connsiteX4" fmla="*/ 7031696 w 8066757"/>
                <a:gd name="connsiteY4" fmla="*/ 899942 h 1492361"/>
                <a:gd name="connsiteX5" fmla="*/ 8039686 w 8066757"/>
                <a:gd name="connsiteY5" fmla="*/ 376323 h 1492361"/>
                <a:gd name="connsiteX6" fmla="*/ 8062311 w 8066757"/>
                <a:gd name="connsiteY6" fmla="*/ 376784 h 1492361"/>
                <a:gd name="connsiteX7" fmla="*/ 8061849 w 8066757"/>
                <a:gd name="connsiteY7" fmla="*/ 399410 h 1492361"/>
                <a:gd name="connsiteX8" fmla="*/ 7701227 w 8066757"/>
                <a:gd name="connsiteY8" fmla="*/ 692157 h 1492361"/>
                <a:gd name="connsiteX9" fmla="*/ 7025693 w 8066757"/>
                <a:gd name="connsiteY9" fmla="*/ 931340 h 1492361"/>
                <a:gd name="connsiteX10" fmla="*/ 6830375 w 8066757"/>
                <a:gd name="connsiteY10" fmla="*/ 562406 h 1492361"/>
                <a:gd name="connsiteX11" fmla="*/ 6436044 w 8066757"/>
                <a:gd name="connsiteY11" fmla="*/ 31860 h 1492361"/>
                <a:gd name="connsiteX12" fmla="*/ 6429118 w 8066757"/>
                <a:gd name="connsiteY12" fmla="*/ 31860 h 1492361"/>
                <a:gd name="connsiteX13" fmla="*/ 5531023 w 8066757"/>
                <a:gd name="connsiteY13" fmla="*/ 615507 h 1492361"/>
                <a:gd name="connsiteX14" fmla="*/ 5402196 w 8066757"/>
                <a:gd name="connsiteY14" fmla="*/ 747566 h 1492361"/>
                <a:gd name="connsiteX15" fmla="*/ 5233659 w 8066757"/>
                <a:gd name="connsiteY15" fmla="*/ 924877 h 1492361"/>
                <a:gd name="connsiteX16" fmla="*/ 4491172 w 8066757"/>
                <a:gd name="connsiteY16" fmla="*/ 1492361 h 1492361"/>
                <a:gd name="connsiteX17" fmla="*/ 4450538 w 8066757"/>
                <a:gd name="connsiteY17" fmla="*/ 1488205 h 1492361"/>
                <a:gd name="connsiteX18" fmla="*/ 4212278 w 8066757"/>
                <a:gd name="connsiteY18" fmla="*/ 1137279 h 1492361"/>
                <a:gd name="connsiteX19" fmla="*/ 3986946 w 8066757"/>
                <a:gd name="connsiteY19" fmla="*/ 732328 h 1492361"/>
                <a:gd name="connsiteX20" fmla="*/ 3125329 w 8066757"/>
                <a:gd name="connsiteY20" fmla="*/ 736022 h 1492361"/>
                <a:gd name="connsiteX21" fmla="*/ 2179674 w 8066757"/>
                <a:gd name="connsiteY21" fmla="*/ 964586 h 1492361"/>
                <a:gd name="connsiteX22" fmla="*/ 2167669 w 8066757"/>
                <a:gd name="connsiteY22" fmla="*/ 967818 h 1492361"/>
                <a:gd name="connsiteX23" fmla="*/ 2162920 w 8066757"/>
                <a:gd name="connsiteY23" fmla="*/ 967219 h 1492361"/>
                <a:gd name="connsiteX24" fmla="*/ 1937103 w 8066757"/>
                <a:gd name="connsiteY24" fmla="*/ 1017532 h 1492361"/>
                <a:gd name="connsiteX25" fmla="*/ 1131288 w 8066757"/>
                <a:gd name="connsiteY25" fmla="*/ 1091470 h 1492361"/>
                <a:gd name="connsiteX26" fmla="*/ 824583 w 8066757"/>
                <a:gd name="connsiteY26" fmla="*/ 1080040 h 1492361"/>
                <a:gd name="connsiteX27" fmla="*/ 32698 w 8066757"/>
                <a:gd name="connsiteY27" fmla="*/ 856486 h 1492361"/>
                <a:gd name="connsiteX28" fmla="*/ 0 w 8066757"/>
                <a:gd name="connsiteY28" fmla="*/ 826785 h 1492361"/>
                <a:gd name="connsiteX29" fmla="*/ 826488 w 8066757"/>
                <a:gd name="connsiteY29" fmla="*/ 1051465 h 1492361"/>
                <a:gd name="connsiteX30" fmla="*/ 1856393 w 8066757"/>
                <a:gd name="connsiteY30" fmla="*/ 1002843 h 1492361"/>
                <a:gd name="connsiteX31" fmla="*/ 2155932 w 8066757"/>
                <a:gd name="connsiteY31" fmla="*/ 939216 h 1492361"/>
                <a:gd name="connsiteX32" fmla="*/ 2158895 w 8066757"/>
                <a:gd name="connsiteY32" fmla="*/ 936882 h 1492361"/>
                <a:gd name="connsiteX33" fmla="*/ 2170900 w 8066757"/>
                <a:gd name="connsiteY33" fmla="*/ 933649 h 1492361"/>
                <a:gd name="connsiteX34" fmla="*/ 3119788 w 8066757"/>
                <a:gd name="connsiteY34" fmla="*/ 704624 h 1492361"/>
                <a:gd name="connsiteX35" fmla="*/ 4005416 w 8066757"/>
                <a:gd name="connsiteY35" fmla="*/ 706009 h 1492361"/>
                <a:gd name="connsiteX36" fmla="*/ 4243215 w 8066757"/>
                <a:gd name="connsiteY36" fmla="*/ 1128044 h 1492361"/>
                <a:gd name="connsiteX37" fmla="*/ 4457003 w 8066757"/>
                <a:gd name="connsiteY37" fmla="*/ 1456807 h 1492361"/>
                <a:gd name="connsiteX38" fmla="*/ 4821782 w 8066757"/>
                <a:gd name="connsiteY38" fmla="*/ 1291964 h 1492361"/>
                <a:gd name="connsiteX39" fmla="*/ 5210110 w 8066757"/>
                <a:gd name="connsiteY39" fmla="*/ 903636 h 1492361"/>
                <a:gd name="connsiteX40" fmla="*/ 5380032 w 8066757"/>
                <a:gd name="connsiteY40" fmla="*/ 724940 h 1492361"/>
                <a:gd name="connsiteX41" fmla="*/ 5507935 w 8066757"/>
                <a:gd name="connsiteY41" fmla="*/ 593804 h 1492361"/>
                <a:gd name="connsiteX42" fmla="*/ 6429118 w 8066757"/>
                <a:gd name="connsiteY42" fmla="*/ 0 h 14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66757" h="1492361">
                  <a:moveTo>
                    <a:pt x="6429118" y="0"/>
                  </a:moveTo>
                  <a:cubicBezTo>
                    <a:pt x="6431426" y="0"/>
                    <a:pt x="6434197" y="0"/>
                    <a:pt x="6436506" y="0"/>
                  </a:cubicBezTo>
                  <a:cubicBezTo>
                    <a:pt x="6575030" y="1847"/>
                    <a:pt x="6676152" y="63259"/>
                    <a:pt x="6746799" y="187930"/>
                  </a:cubicBezTo>
                  <a:cubicBezTo>
                    <a:pt x="6806826" y="294132"/>
                    <a:pt x="6836377" y="433579"/>
                    <a:pt x="6862235" y="556403"/>
                  </a:cubicBezTo>
                  <a:cubicBezTo>
                    <a:pt x="6899175" y="731405"/>
                    <a:pt x="6931035" y="882396"/>
                    <a:pt x="7031696" y="899942"/>
                  </a:cubicBezTo>
                  <a:cubicBezTo>
                    <a:pt x="7425565" y="970127"/>
                    <a:pt x="8033683" y="382325"/>
                    <a:pt x="8039686" y="376323"/>
                  </a:cubicBezTo>
                  <a:cubicBezTo>
                    <a:pt x="8046151" y="370320"/>
                    <a:pt x="8056309" y="370320"/>
                    <a:pt x="8062311" y="376784"/>
                  </a:cubicBezTo>
                  <a:cubicBezTo>
                    <a:pt x="8068314" y="383249"/>
                    <a:pt x="8068314" y="393407"/>
                    <a:pt x="8061849" y="399410"/>
                  </a:cubicBezTo>
                  <a:cubicBezTo>
                    <a:pt x="8060465" y="400795"/>
                    <a:pt x="7904857" y="552248"/>
                    <a:pt x="7701227" y="692157"/>
                  </a:cubicBezTo>
                  <a:cubicBezTo>
                    <a:pt x="7426026" y="881934"/>
                    <a:pt x="7198848" y="962278"/>
                    <a:pt x="7025693" y="931340"/>
                  </a:cubicBezTo>
                  <a:cubicBezTo>
                    <a:pt x="6903330" y="909638"/>
                    <a:pt x="6869623" y="748489"/>
                    <a:pt x="6830375" y="562406"/>
                  </a:cubicBezTo>
                  <a:cubicBezTo>
                    <a:pt x="6778198" y="315372"/>
                    <a:pt x="6719556" y="35555"/>
                    <a:pt x="6436044" y="31860"/>
                  </a:cubicBezTo>
                  <a:cubicBezTo>
                    <a:pt x="6433735" y="31860"/>
                    <a:pt x="6431426" y="31860"/>
                    <a:pt x="6429118" y="31860"/>
                  </a:cubicBezTo>
                  <a:cubicBezTo>
                    <a:pt x="6085579" y="31860"/>
                    <a:pt x="5752199" y="382787"/>
                    <a:pt x="5531023" y="615507"/>
                  </a:cubicBezTo>
                  <a:cubicBezTo>
                    <a:pt x="5482078" y="667222"/>
                    <a:pt x="5439597" y="711550"/>
                    <a:pt x="5402196" y="747566"/>
                  </a:cubicBezTo>
                  <a:cubicBezTo>
                    <a:pt x="5356021" y="791432"/>
                    <a:pt x="5299226" y="853306"/>
                    <a:pt x="5233659" y="924877"/>
                  </a:cubicBezTo>
                  <a:cubicBezTo>
                    <a:pt x="5012021" y="1167293"/>
                    <a:pt x="4712809" y="1492361"/>
                    <a:pt x="4491172" y="1492361"/>
                  </a:cubicBezTo>
                  <a:cubicBezTo>
                    <a:pt x="4477319" y="1492361"/>
                    <a:pt x="4463467" y="1490976"/>
                    <a:pt x="4450538" y="1488205"/>
                  </a:cubicBezTo>
                  <a:cubicBezTo>
                    <a:pt x="4313861" y="1460501"/>
                    <a:pt x="4264455" y="1303507"/>
                    <a:pt x="4212278" y="1137279"/>
                  </a:cubicBezTo>
                  <a:cubicBezTo>
                    <a:pt x="4162871" y="980286"/>
                    <a:pt x="4112079" y="817751"/>
                    <a:pt x="3986946" y="732328"/>
                  </a:cubicBezTo>
                  <a:cubicBezTo>
                    <a:pt x="3867815" y="651061"/>
                    <a:pt x="3577839" y="652446"/>
                    <a:pt x="3125329" y="736022"/>
                  </a:cubicBezTo>
                  <a:cubicBezTo>
                    <a:pt x="2755470" y="804823"/>
                    <a:pt x="2366681" y="912871"/>
                    <a:pt x="2179674" y="964586"/>
                  </a:cubicBezTo>
                  <a:lnTo>
                    <a:pt x="2167669" y="967818"/>
                  </a:lnTo>
                  <a:lnTo>
                    <a:pt x="2162920" y="967219"/>
                  </a:lnTo>
                  <a:lnTo>
                    <a:pt x="1937103" y="1017532"/>
                  </a:lnTo>
                  <a:cubicBezTo>
                    <a:pt x="1679214" y="1065753"/>
                    <a:pt x="1399893" y="1091470"/>
                    <a:pt x="1131288" y="1091470"/>
                  </a:cubicBezTo>
                  <a:cubicBezTo>
                    <a:pt x="1026513" y="1091470"/>
                    <a:pt x="923643" y="1087660"/>
                    <a:pt x="824583" y="1080040"/>
                  </a:cubicBezTo>
                  <a:cubicBezTo>
                    <a:pt x="460966" y="1051465"/>
                    <a:pt x="188432" y="973598"/>
                    <a:pt x="32698" y="856486"/>
                  </a:cubicBezTo>
                  <a:lnTo>
                    <a:pt x="0" y="826785"/>
                  </a:lnTo>
                  <a:cubicBezTo>
                    <a:pt x="251503" y="1005647"/>
                    <a:pt x="542995" y="1021892"/>
                    <a:pt x="826488" y="1051465"/>
                  </a:cubicBezTo>
                  <a:cubicBezTo>
                    <a:pt x="1154386" y="1077183"/>
                    <a:pt x="1520860" y="1058966"/>
                    <a:pt x="1856393" y="1002843"/>
                  </a:cubicBezTo>
                  <a:lnTo>
                    <a:pt x="2155932" y="939216"/>
                  </a:lnTo>
                  <a:lnTo>
                    <a:pt x="2158895" y="936882"/>
                  </a:lnTo>
                  <a:lnTo>
                    <a:pt x="2170900" y="933649"/>
                  </a:lnTo>
                  <a:cubicBezTo>
                    <a:pt x="2358370" y="881473"/>
                    <a:pt x="2748082" y="773424"/>
                    <a:pt x="3119788" y="704624"/>
                  </a:cubicBezTo>
                  <a:cubicBezTo>
                    <a:pt x="3581072" y="619201"/>
                    <a:pt x="3878897" y="620124"/>
                    <a:pt x="4005416" y="706009"/>
                  </a:cubicBezTo>
                  <a:cubicBezTo>
                    <a:pt x="4139784" y="797434"/>
                    <a:pt x="4194732" y="972898"/>
                    <a:pt x="4243215" y="1128044"/>
                  </a:cubicBezTo>
                  <a:cubicBezTo>
                    <a:pt x="4294468" y="1291964"/>
                    <a:pt x="4338796" y="1433258"/>
                    <a:pt x="4457003" y="1456807"/>
                  </a:cubicBezTo>
                  <a:cubicBezTo>
                    <a:pt x="4547505" y="1474815"/>
                    <a:pt x="4666635" y="1421253"/>
                    <a:pt x="4821782" y="1291964"/>
                  </a:cubicBezTo>
                  <a:cubicBezTo>
                    <a:pt x="4957073" y="1179297"/>
                    <a:pt x="5097444" y="1026460"/>
                    <a:pt x="5210110" y="903636"/>
                  </a:cubicBezTo>
                  <a:cubicBezTo>
                    <a:pt x="5276140" y="832065"/>
                    <a:pt x="5332934" y="769730"/>
                    <a:pt x="5380032" y="724940"/>
                  </a:cubicBezTo>
                  <a:cubicBezTo>
                    <a:pt x="5416971" y="689848"/>
                    <a:pt x="5458991" y="645520"/>
                    <a:pt x="5507935" y="593804"/>
                  </a:cubicBezTo>
                  <a:cubicBezTo>
                    <a:pt x="5732806" y="356930"/>
                    <a:pt x="6071727" y="0"/>
                    <a:pt x="6429118" y="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Table of Contents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06401" cy="830997"/>
            <a:chOff x="2484242" y="794305"/>
            <a:chExt cx="3906401" cy="830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0ED658-723F-4F9E-B763-6B322248391A}"/>
                </a:ext>
              </a:extLst>
            </p:cNvPr>
            <p:cNvSpPr txBox="1"/>
            <p:nvPr/>
          </p:nvSpPr>
          <p:spPr>
            <a:xfrm>
              <a:off x="3454371" y="955887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Overview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6702049" y="1771534"/>
            <a:ext cx="3906401" cy="830997"/>
            <a:chOff x="2484242" y="2000441"/>
            <a:chExt cx="3906401" cy="8309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4BB659-E703-4DE6-96F7-1E61F5610A13}"/>
                </a:ext>
              </a:extLst>
            </p:cNvPr>
            <p:cNvSpPr txBox="1"/>
            <p:nvPr/>
          </p:nvSpPr>
          <p:spPr>
            <a:xfrm>
              <a:off x="3454371" y="2134442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Objective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2746874" y="2702570"/>
            <a:ext cx="3955175" cy="830997"/>
            <a:chOff x="7521640" y="858103"/>
            <a:chExt cx="3955175" cy="8309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562B66-3AA4-4307-B7DB-60357201D9C8}"/>
                </a:ext>
              </a:extLst>
            </p:cNvPr>
            <p:cNvSpPr txBox="1"/>
            <p:nvPr/>
          </p:nvSpPr>
          <p:spPr>
            <a:xfrm>
              <a:off x="8540543" y="1019685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Interactivity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Internet Shopping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11C3C1-CA76-4A57-A87F-B2341F4E66F2}"/>
              </a:ext>
            </a:extLst>
          </p:cNvPr>
          <p:cNvGrpSpPr/>
          <p:nvPr/>
        </p:nvGrpSpPr>
        <p:grpSpPr>
          <a:xfrm>
            <a:off x="114808" y="2146965"/>
            <a:ext cx="3921982" cy="3410516"/>
            <a:chOff x="323529" y="2145621"/>
            <a:chExt cx="3921982" cy="34105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AAD39F2-B592-4BFB-90A6-F0AA3EE8C941}"/>
                </a:ext>
              </a:extLst>
            </p:cNvPr>
            <p:cNvSpPr/>
            <p:nvPr/>
          </p:nvSpPr>
          <p:spPr>
            <a:xfrm>
              <a:off x="2106746" y="2145621"/>
              <a:ext cx="2138765" cy="2589253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5718C3C-9856-4982-98AE-EF1C5ED26BA9}"/>
                </a:ext>
              </a:extLst>
            </p:cNvPr>
            <p:cNvSpPr/>
            <p:nvPr/>
          </p:nvSpPr>
          <p:spPr>
            <a:xfrm>
              <a:off x="323529" y="3326227"/>
              <a:ext cx="2345807" cy="2229910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61E439-CDC9-455F-B09D-0F9E57027DA9}"/>
              </a:ext>
            </a:extLst>
          </p:cNvPr>
          <p:cNvGrpSpPr/>
          <p:nvPr/>
        </p:nvGrpSpPr>
        <p:grpSpPr>
          <a:xfrm>
            <a:off x="2624191" y="2218581"/>
            <a:ext cx="1264088" cy="2320350"/>
            <a:chOff x="2832912" y="2217237"/>
            <a:chExt cx="1264088" cy="23203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B25CB41-4E5E-4EA1-9874-A3CB5EBAF68B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60C86F-FED4-4C09-9FA2-43EF6A6BDCB5}"/>
                </a:ext>
              </a:extLst>
            </p:cNvPr>
            <p:cNvSpPr/>
            <p:nvPr/>
          </p:nvSpPr>
          <p:spPr>
            <a:xfrm>
              <a:off x="2912444" y="2446057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CC7365-05EA-4AAC-8024-63D2AFB71116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7D9E7E-D663-432D-9988-EFF75E117503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C6D637-5E4D-44A1-B102-7A2157DA9AA7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5337F-9915-4CC8-B3F5-F89A222C6E02}"/>
              </a:ext>
            </a:extLst>
          </p:cNvPr>
          <p:cNvGrpSpPr/>
          <p:nvPr/>
        </p:nvGrpSpPr>
        <p:grpSpPr>
          <a:xfrm>
            <a:off x="3303199" y="3851748"/>
            <a:ext cx="2226922" cy="2866313"/>
            <a:chOff x="3657008" y="3846050"/>
            <a:chExt cx="2226922" cy="286631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C429C6-5FA7-4F38-A3DC-92ACE0626FB8}"/>
                </a:ext>
              </a:extLst>
            </p:cNvPr>
            <p:cNvSpPr/>
            <p:nvPr/>
          </p:nvSpPr>
          <p:spPr>
            <a:xfrm>
              <a:off x="4510265" y="5518403"/>
              <a:ext cx="1373665" cy="1193960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C7D081-5D1D-41F0-9208-B65717B7F4ED}"/>
                </a:ext>
              </a:extLst>
            </p:cNvPr>
            <p:cNvSpPr/>
            <p:nvPr/>
          </p:nvSpPr>
          <p:spPr>
            <a:xfrm>
              <a:off x="3657008" y="3846050"/>
              <a:ext cx="1579512" cy="2289420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DC0EA-3E99-44AD-980E-B13A612C5AD4}"/>
              </a:ext>
            </a:extLst>
          </p:cNvPr>
          <p:cNvSpPr/>
          <p:nvPr/>
        </p:nvSpPr>
        <p:spPr>
          <a:xfrm>
            <a:off x="5123587" y="2759793"/>
            <a:ext cx="808204" cy="810306"/>
          </a:xfrm>
          <a:custGeom>
            <a:avLst/>
            <a:gdLst>
              <a:gd name="connsiteX0" fmla="*/ 388665 w 808204"/>
              <a:gd name="connsiteY0" fmla="*/ 68371 h 810306"/>
              <a:gd name="connsiteX1" fmla="*/ 288891 w 808204"/>
              <a:gd name="connsiteY1" fmla="*/ 84875 h 810306"/>
              <a:gd name="connsiteX2" fmla="*/ 280639 w 808204"/>
              <a:gd name="connsiteY2" fmla="*/ 108881 h 810306"/>
              <a:gd name="connsiteX3" fmla="*/ 522949 w 808204"/>
              <a:gd name="connsiteY3" fmla="*/ 96128 h 810306"/>
              <a:gd name="connsiteX4" fmla="*/ 512446 w 808204"/>
              <a:gd name="connsiteY4" fmla="*/ 75873 h 810306"/>
              <a:gd name="connsiteX5" fmla="*/ 388665 w 808204"/>
              <a:gd name="connsiteY5" fmla="*/ 68371 h 810306"/>
              <a:gd name="connsiteX6" fmla="*/ 413164 w 808204"/>
              <a:gd name="connsiteY6" fmla="*/ 35 h 810306"/>
              <a:gd name="connsiteX7" fmla="*/ 558958 w 808204"/>
              <a:gd name="connsiteY7" fmla="*/ 15859 h 810306"/>
              <a:gd name="connsiteX8" fmla="*/ 766009 w 808204"/>
              <a:gd name="connsiteY8" fmla="*/ 48118 h 810306"/>
              <a:gd name="connsiteX9" fmla="*/ 800518 w 808204"/>
              <a:gd name="connsiteY9" fmla="*/ 86377 h 810306"/>
              <a:gd name="connsiteX10" fmla="*/ 808020 w 808204"/>
              <a:gd name="connsiteY10" fmla="*/ 274674 h 810306"/>
              <a:gd name="connsiteX11" fmla="*/ 780263 w 808204"/>
              <a:gd name="connsiteY11" fmla="*/ 306181 h 810306"/>
              <a:gd name="connsiteX12" fmla="*/ 690240 w 808204"/>
              <a:gd name="connsiteY12" fmla="*/ 309932 h 810306"/>
              <a:gd name="connsiteX13" fmla="*/ 668485 w 808204"/>
              <a:gd name="connsiteY13" fmla="*/ 332437 h 810306"/>
              <a:gd name="connsiteX14" fmla="*/ 683488 w 808204"/>
              <a:gd name="connsiteY14" fmla="*/ 746540 h 810306"/>
              <a:gd name="connsiteX15" fmla="*/ 639978 w 808204"/>
              <a:gd name="connsiteY15" fmla="*/ 793051 h 810306"/>
              <a:gd name="connsiteX16" fmla="*/ 205620 w 808204"/>
              <a:gd name="connsiteY16" fmla="*/ 810306 h 810306"/>
              <a:gd name="connsiteX17" fmla="*/ 167361 w 808204"/>
              <a:gd name="connsiteY17" fmla="*/ 773546 h 810306"/>
              <a:gd name="connsiteX18" fmla="*/ 150856 w 808204"/>
              <a:gd name="connsiteY18" fmla="*/ 354193 h 810306"/>
              <a:gd name="connsiteX19" fmla="*/ 125351 w 808204"/>
              <a:gd name="connsiteY19" fmla="*/ 332437 h 810306"/>
              <a:gd name="connsiteX20" fmla="*/ 35329 w 808204"/>
              <a:gd name="connsiteY20" fmla="*/ 336189 h 810306"/>
              <a:gd name="connsiteX21" fmla="*/ 6822 w 808204"/>
              <a:gd name="connsiteY21" fmla="*/ 310682 h 810306"/>
              <a:gd name="connsiteX22" fmla="*/ 70 w 808204"/>
              <a:gd name="connsiteY22" fmla="*/ 105881 h 810306"/>
              <a:gd name="connsiteX23" fmla="*/ 19574 w 808204"/>
              <a:gd name="connsiteY23" fmla="*/ 80375 h 810306"/>
              <a:gd name="connsiteX24" fmla="*/ 363910 w 808204"/>
              <a:gd name="connsiteY24" fmla="*/ 3856 h 810306"/>
              <a:gd name="connsiteX25" fmla="*/ 413164 w 808204"/>
              <a:gd name="connsiteY25" fmla="*/ 35 h 8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8204" h="810306">
                <a:moveTo>
                  <a:pt x="388665" y="68371"/>
                </a:moveTo>
                <a:cubicBezTo>
                  <a:pt x="365410" y="69121"/>
                  <a:pt x="327150" y="75123"/>
                  <a:pt x="288891" y="84875"/>
                </a:cubicBezTo>
                <a:cubicBezTo>
                  <a:pt x="271636" y="89376"/>
                  <a:pt x="270136" y="94627"/>
                  <a:pt x="280639" y="108881"/>
                </a:cubicBezTo>
                <a:cubicBezTo>
                  <a:pt x="342904" y="192902"/>
                  <a:pt x="466684" y="186150"/>
                  <a:pt x="522949" y="96128"/>
                </a:cubicBezTo>
                <a:cubicBezTo>
                  <a:pt x="532701" y="80374"/>
                  <a:pt x="523699" y="78123"/>
                  <a:pt x="512446" y="75873"/>
                </a:cubicBezTo>
                <a:cubicBezTo>
                  <a:pt x="477187" y="69872"/>
                  <a:pt x="441178" y="64620"/>
                  <a:pt x="388665" y="68371"/>
                </a:cubicBezTo>
                <a:close/>
                <a:moveTo>
                  <a:pt x="413164" y="35"/>
                </a:moveTo>
                <a:cubicBezTo>
                  <a:pt x="462184" y="-598"/>
                  <a:pt x="510571" y="7420"/>
                  <a:pt x="558958" y="15859"/>
                </a:cubicBezTo>
                <a:cubicBezTo>
                  <a:pt x="627975" y="27862"/>
                  <a:pt x="696992" y="38365"/>
                  <a:pt x="766009" y="48118"/>
                </a:cubicBezTo>
                <a:cubicBezTo>
                  <a:pt x="790015" y="51118"/>
                  <a:pt x="800518" y="60120"/>
                  <a:pt x="800518" y="86377"/>
                </a:cubicBezTo>
                <a:cubicBezTo>
                  <a:pt x="801268" y="149392"/>
                  <a:pt x="805019" y="212408"/>
                  <a:pt x="808020" y="274674"/>
                </a:cubicBezTo>
                <a:cubicBezTo>
                  <a:pt x="809520" y="295679"/>
                  <a:pt x="802018" y="305431"/>
                  <a:pt x="780263" y="306181"/>
                </a:cubicBezTo>
                <a:cubicBezTo>
                  <a:pt x="750255" y="306931"/>
                  <a:pt x="720248" y="309932"/>
                  <a:pt x="690240" y="309932"/>
                </a:cubicBezTo>
                <a:cubicBezTo>
                  <a:pt x="673736" y="309932"/>
                  <a:pt x="667735" y="313683"/>
                  <a:pt x="668485" y="332437"/>
                </a:cubicBezTo>
                <a:cubicBezTo>
                  <a:pt x="674487" y="470472"/>
                  <a:pt x="678988" y="608506"/>
                  <a:pt x="683488" y="746540"/>
                </a:cubicBezTo>
                <a:cubicBezTo>
                  <a:pt x="684989" y="791551"/>
                  <a:pt x="684989" y="790801"/>
                  <a:pt x="639978" y="793051"/>
                </a:cubicBezTo>
                <a:cubicBezTo>
                  <a:pt x="568710" y="796803"/>
                  <a:pt x="277638" y="810306"/>
                  <a:pt x="205620" y="810306"/>
                </a:cubicBezTo>
                <a:cubicBezTo>
                  <a:pt x="169612" y="810306"/>
                  <a:pt x="169612" y="810306"/>
                  <a:pt x="167361" y="773546"/>
                </a:cubicBezTo>
                <a:cubicBezTo>
                  <a:pt x="163610" y="695527"/>
                  <a:pt x="151607" y="415708"/>
                  <a:pt x="150856" y="354193"/>
                </a:cubicBezTo>
                <a:cubicBezTo>
                  <a:pt x="150856" y="333938"/>
                  <a:pt x="143355" y="330937"/>
                  <a:pt x="125351" y="332437"/>
                </a:cubicBezTo>
                <a:cubicBezTo>
                  <a:pt x="95344" y="334688"/>
                  <a:pt x="65336" y="334688"/>
                  <a:pt x="35329" y="336189"/>
                </a:cubicBezTo>
                <a:cubicBezTo>
                  <a:pt x="16574" y="336939"/>
                  <a:pt x="7571" y="330187"/>
                  <a:pt x="6822" y="310682"/>
                </a:cubicBezTo>
                <a:cubicBezTo>
                  <a:pt x="5321" y="242415"/>
                  <a:pt x="3070" y="174149"/>
                  <a:pt x="70" y="105881"/>
                </a:cubicBezTo>
                <a:cubicBezTo>
                  <a:pt x="-681" y="90878"/>
                  <a:pt x="4571" y="83376"/>
                  <a:pt x="19574" y="80375"/>
                </a:cubicBezTo>
                <a:cubicBezTo>
                  <a:pt x="135103" y="57120"/>
                  <a:pt x="246881" y="20360"/>
                  <a:pt x="363910" y="3856"/>
                </a:cubicBezTo>
                <a:cubicBezTo>
                  <a:pt x="380414" y="1418"/>
                  <a:pt x="396825" y="246"/>
                  <a:pt x="413164" y="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AA1A85-5111-4CA7-9CBE-F4591A8E3B29}"/>
              </a:ext>
            </a:extLst>
          </p:cNvPr>
          <p:cNvSpPr/>
          <p:nvPr/>
        </p:nvSpPr>
        <p:spPr>
          <a:xfrm>
            <a:off x="4901281" y="3530294"/>
            <a:ext cx="928395" cy="806494"/>
          </a:xfrm>
          <a:custGeom>
            <a:avLst/>
            <a:gdLst>
              <a:gd name="connsiteX0" fmla="*/ 379164 w 928395"/>
              <a:gd name="connsiteY0" fmla="*/ 674462 h 806494"/>
              <a:gd name="connsiteX1" fmla="*/ 443679 w 928395"/>
              <a:gd name="connsiteY1" fmla="*/ 741229 h 806494"/>
              <a:gd name="connsiteX2" fmla="*/ 378413 w 928395"/>
              <a:gd name="connsiteY2" fmla="*/ 806494 h 806494"/>
              <a:gd name="connsiteX3" fmla="*/ 313897 w 928395"/>
              <a:gd name="connsiteY3" fmla="*/ 740478 h 806494"/>
              <a:gd name="connsiteX4" fmla="*/ 379164 w 928395"/>
              <a:gd name="connsiteY4" fmla="*/ 674462 h 806494"/>
              <a:gd name="connsiteX5" fmla="*/ 732502 w 928395"/>
              <a:gd name="connsiteY5" fmla="*/ 669212 h 806494"/>
              <a:gd name="connsiteX6" fmla="*/ 797767 w 928395"/>
              <a:gd name="connsiteY6" fmla="*/ 736728 h 806494"/>
              <a:gd name="connsiteX7" fmla="*/ 731001 w 928395"/>
              <a:gd name="connsiteY7" fmla="*/ 800494 h 806494"/>
              <a:gd name="connsiteX8" fmla="*/ 666485 w 928395"/>
              <a:gd name="connsiteY8" fmla="*/ 734478 h 806494"/>
              <a:gd name="connsiteX9" fmla="*/ 732502 w 928395"/>
              <a:gd name="connsiteY9" fmla="*/ 669212 h 806494"/>
              <a:gd name="connsiteX10" fmla="*/ 316277 w 928395"/>
              <a:gd name="connsiteY10" fmla="*/ 169423 h 806494"/>
              <a:gd name="connsiteX11" fmla="*/ 286140 w 928395"/>
              <a:gd name="connsiteY11" fmla="*/ 170337 h 806494"/>
              <a:gd name="connsiteX12" fmla="*/ 254633 w 928395"/>
              <a:gd name="connsiteY12" fmla="*/ 170337 h 806494"/>
              <a:gd name="connsiteX13" fmla="*/ 235878 w 928395"/>
              <a:gd name="connsiteY13" fmla="*/ 193593 h 806494"/>
              <a:gd name="connsiteX14" fmla="*/ 286140 w 928395"/>
              <a:gd name="connsiteY14" fmla="*/ 408146 h 806494"/>
              <a:gd name="connsiteX15" fmla="*/ 354408 w 928395"/>
              <a:gd name="connsiteY15" fmla="*/ 453157 h 806494"/>
              <a:gd name="connsiteX16" fmla="*/ 370912 w 928395"/>
              <a:gd name="connsiteY16" fmla="*/ 430652 h 806494"/>
              <a:gd name="connsiteX17" fmla="*/ 344655 w 928395"/>
              <a:gd name="connsiteY17" fmla="*/ 219849 h 806494"/>
              <a:gd name="connsiteX18" fmla="*/ 316277 w 928395"/>
              <a:gd name="connsiteY18" fmla="*/ 169423 h 806494"/>
              <a:gd name="connsiteX19" fmla="*/ 421924 w 928395"/>
              <a:gd name="connsiteY19" fmla="*/ 167336 h 806494"/>
              <a:gd name="connsiteX20" fmla="*/ 406170 w 928395"/>
              <a:gd name="connsiteY20" fmla="*/ 185341 h 806494"/>
              <a:gd name="connsiteX21" fmla="*/ 432427 w 928395"/>
              <a:gd name="connsiteY21" fmla="*/ 384890 h 806494"/>
              <a:gd name="connsiteX22" fmla="*/ 499944 w 928395"/>
              <a:gd name="connsiteY22" fmla="*/ 434402 h 806494"/>
              <a:gd name="connsiteX23" fmla="*/ 517197 w 928395"/>
              <a:gd name="connsiteY23" fmla="*/ 414897 h 806494"/>
              <a:gd name="connsiteX24" fmla="*/ 517197 w 928395"/>
              <a:gd name="connsiteY24" fmla="*/ 300869 h 806494"/>
              <a:gd name="connsiteX25" fmla="*/ 512696 w 928395"/>
              <a:gd name="connsiteY25" fmla="*/ 300869 h 806494"/>
              <a:gd name="connsiteX26" fmla="*/ 512696 w 928395"/>
              <a:gd name="connsiteY26" fmla="*/ 183840 h 806494"/>
              <a:gd name="connsiteX27" fmla="*/ 496192 w 928395"/>
              <a:gd name="connsiteY27" fmla="*/ 167336 h 806494"/>
              <a:gd name="connsiteX28" fmla="*/ 421924 w 928395"/>
              <a:gd name="connsiteY28" fmla="*/ 167336 h 806494"/>
              <a:gd name="connsiteX29" fmla="*/ 663343 w 928395"/>
              <a:gd name="connsiteY29" fmla="*/ 164125 h 806494"/>
              <a:gd name="connsiteX30" fmla="*/ 634226 w 928395"/>
              <a:gd name="connsiteY30" fmla="*/ 165086 h 806494"/>
              <a:gd name="connsiteX31" fmla="*/ 591466 w 928395"/>
              <a:gd name="connsiteY31" fmla="*/ 165086 h 806494"/>
              <a:gd name="connsiteX32" fmla="*/ 577963 w 928395"/>
              <a:gd name="connsiteY32" fmla="*/ 178589 h 806494"/>
              <a:gd name="connsiteX33" fmla="*/ 580964 w 928395"/>
              <a:gd name="connsiteY33" fmla="*/ 409647 h 806494"/>
              <a:gd name="connsiteX34" fmla="*/ 588465 w 928395"/>
              <a:gd name="connsiteY34" fmla="*/ 423150 h 806494"/>
              <a:gd name="connsiteX35" fmla="*/ 656732 w 928395"/>
              <a:gd name="connsiteY35" fmla="*/ 413397 h 806494"/>
              <a:gd name="connsiteX36" fmla="*/ 665734 w 928395"/>
              <a:gd name="connsiteY36" fmla="*/ 396893 h 806494"/>
              <a:gd name="connsiteX37" fmla="*/ 681488 w 928395"/>
              <a:gd name="connsiteY37" fmla="*/ 211597 h 806494"/>
              <a:gd name="connsiteX38" fmla="*/ 663343 w 928395"/>
              <a:gd name="connsiteY38" fmla="*/ 164125 h 806494"/>
              <a:gd name="connsiteX39" fmla="*/ 779013 w 928395"/>
              <a:gd name="connsiteY39" fmla="*/ 161335 h 806494"/>
              <a:gd name="connsiteX40" fmla="*/ 750506 w 928395"/>
              <a:gd name="connsiteY40" fmla="*/ 189092 h 806494"/>
              <a:gd name="connsiteX41" fmla="*/ 736252 w 928395"/>
              <a:gd name="connsiteY41" fmla="*/ 352632 h 806494"/>
              <a:gd name="connsiteX42" fmla="*/ 785014 w 928395"/>
              <a:gd name="connsiteY42" fmla="*/ 399894 h 806494"/>
              <a:gd name="connsiteX43" fmla="*/ 820272 w 928395"/>
              <a:gd name="connsiteY43" fmla="*/ 364635 h 806494"/>
              <a:gd name="connsiteX44" fmla="*/ 848779 w 928395"/>
              <a:gd name="connsiteY44" fmla="*/ 213848 h 806494"/>
              <a:gd name="connsiteX45" fmla="*/ 805269 w 928395"/>
              <a:gd name="connsiteY45" fmla="*/ 161335 h 806494"/>
              <a:gd name="connsiteX46" fmla="*/ 779013 w 928395"/>
              <a:gd name="connsiteY46" fmla="*/ 161335 h 806494"/>
              <a:gd name="connsiteX47" fmla="*/ 93718 w 928395"/>
              <a:gd name="connsiteY47" fmla="*/ 232 h 806494"/>
              <a:gd name="connsiteX48" fmla="*/ 161610 w 928395"/>
              <a:gd name="connsiteY48" fmla="*/ 2295 h 806494"/>
              <a:gd name="connsiteX49" fmla="*/ 197618 w 928395"/>
              <a:gd name="connsiteY49" fmla="*/ 33053 h 806494"/>
              <a:gd name="connsiteX50" fmla="*/ 204370 w 928395"/>
              <a:gd name="connsiteY50" fmla="*/ 55559 h 806494"/>
              <a:gd name="connsiteX51" fmla="*/ 268886 w 928395"/>
              <a:gd name="connsiteY51" fmla="*/ 103571 h 806494"/>
              <a:gd name="connsiteX52" fmla="*/ 869785 w 928395"/>
              <a:gd name="connsiteY52" fmla="*/ 93068 h 806494"/>
              <a:gd name="connsiteX53" fmla="*/ 926049 w 928395"/>
              <a:gd name="connsiteY53" fmla="*/ 158334 h 806494"/>
              <a:gd name="connsiteX54" fmla="*/ 876537 w 928395"/>
              <a:gd name="connsiteY54" fmla="*/ 416398 h 806494"/>
              <a:gd name="connsiteX55" fmla="*/ 827024 w 928395"/>
              <a:gd name="connsiteY55" fmla="*/ 460659 h 806494"/>
              <a:gd name="connsiteX56" fmla="*/ 334152 w 928395"/>
              <a:gd name="connsiteY56" fmla="*/ 523675 h 806494"/>
              <a:gd name="connsiteX57" fmla="*/ 314647 w 928395"/>
              <a:gd name="connsiteY57" fmla="*/ 538679 h 806494"/>
              <a:gd name="connsiteX58" fmla="*/ 340154 w 928395"/>
              <a:gd name="connsiteY58" fmla="*/ 569436 h 806494"/>
              <a:gd name="connsiteX59" fmla="*/ 616973 w 928395"/>
              <a:gd name="connsiteY59" fmla="*/ 564185 h 806494"/>
              <a:gd name="connsiteX60" fmla="*/ 806019 w 928395"/>
              <a:gd name="connsiteY60" fmla="*/ 562685 h 806494"/>
              <a:gd name="connsiteX61" fmla="*/ 840528 w 928395"/>
              <a:gd name="connsiteY61" fmla="*/ 598693 h 806494"/>
              <a:gd name="connsiteX62" fmla="*/ 805269 w 928395"/>
              <a:gd name="connsiteY62" fmla="*/ 625700 h 806494"/>
              <a:gd name="connsiteX63" fmla="*/ 555457 w 928395"/>
              <a:gd name="connsiteY63" fmla="*/ 635452 h 806494"/>
              <a:gd name="connsiteX64" fmla="*/ 318399 w 928395"/>
              <a:gd name="connsiteY64" fmla="*/ 635452 h 806494"/>
              <a:gd name="connsiteX65" fmla="*/ 259884 w 928395"/>
              <a:gd name="connsiteY65" fmla="*/ 591192 h 806494"/>
              <a:gd name="connsiteX66" fmla="*/ 154108 w 928395"/>
              <a:gd name="connsiteY66" fmla="*/ 134328 h 806494"/>
              <a:gd name="connsiteX67" fmla="*/ 72338 w 928395"/>
              <a:gd name="connsiteY67" fmla="*/ 67562 h 806494"/>
              <a:gd name="connsiteX68" fmla="*/ 29577 w 928395"/>
              <a:gd name="connsiteY68" fmla="*/ 66811 h 806494"/>
              <a:gd name="connsiteX69" fmla="*/ 320 w 928395"/>
              <a:gd name="connsiteY69" fmla="*/ 38304 h 806494"/>
              <a:gd name="connsiteX70" fmla="*/ 25826 w 928395"/>
              <a:gd name="connsiteY70" fmla="*/ 3796 h 806494"/>
              <a:gd name="connsiteX71" fmla="*/ 93718 w 928395"/>
              <a:gd name="connsiteY71" fmla="*/ 232 h 80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28395" h="806494">
                <a:moveTo>
                  <a:pt x="379164" y="674462"/>
                </a:moveTo>
                <a:cubicBezTo>
                  <a:pt x="415173" y="674462"/>
                  <a:pt x="443679" y="703720"/>
                  <a:pt x="443679" y="741229"/>
                </a:cubicBezTo>
                <a:cubicBezTo>
                  <a:pt x="443679" y="778738"/>
                  <a:pt x="415923" y="806494"/>
                  <a:pt x="378413" y="806494"/>
                </a:cubicBezTo>
                <a:cubicBezTo>
                  <a:pt x="340904" y="806494"/>
                  <a:pt x="313897" y="777987"/>
                  <a:pt x="313897" y="740478"/>
                </a:cubicBezTo>
                <a:cubicBezTo>
                  <a:pt x="313897" y="703720"/>
                  <a:pt x="343154" y="674462"/>
                  <a:pt x="379164" y="674462"/>
                </a:cubicBezTo>
                <a:close/>
                <a:moveTo>
                  <a:pt x="732502" y="669212"/>
                </a:moveTo>
                <a:cubicBezTo>
                  <a:pt x="770011" y="669212"/>
                  <a:pt x="797767" y="697719"/>
                  <a:pt x="797767" y="736728"/>
                </a:cubicBezTo>
                <a:cubicBezTo>
                  <a:pt x="797017" y="772737"/>
                  <a:pt x="768510" y="800494"/>
                  <a:pt x="731001" y="800494"/>
                </a:cubicBezTo>
                <a:cubicBezTo>
                  <a:pt x="694992" y="799743"/>
                  <a:pt x="665735" y="770487"/>
                  <a:pt x="666485" y="734478"/>
                </a:cubicBezTo>
                <a:cubicBezTo>
                  <a:pt x="667235" y="698469"/>
                  <a:pt x="696493" y="668462"/>
                  <a:pt x="732502" y="669212"/>
                </a:cubicBezTo>
                <a:close/>
                <a:moveTo>
                  <a:pt x="316277" y="169423"/>
                </a:moveTo>
                <a:cubicBezTo>
                  <a:pt x="308834" y="169024"/>
                  <a:pt x="299081" y="169587"/>
                  <a:pt x="286140" y="170337"/>
                </a:cubicBezTo>
                <a:cubicBezTo>
                  <a:pt x="275638" y="170337"/>
                  <a:pt x="265135" y="171087"/>
                  <a:pt x="254633" y="170337"/>
                </a:cubicBezTo>
                <a:cubicBezTo>
                  <a:pt x="235128" y="168087"/>
                  <a:pt x="231377" y="174088"/>
                  <a:pt x="235878" y="193593"/>
                </a:cubicBezTo>
                <a:cubicBezTo>
                  <a:pt x="253883" y="264860"/>
                  <a:pt x="269636" y="336878"/>
                  <a:pt x="286140" y="408146"/>
                </a:cubicBezTo>
                <a:cubicBezTo>
                  <a:pt x="298894" y="462909"/>
                  <a:pt x="298894" y="462160"/>
                  <a:pt x="354408" y="453157"/>
                </a:cubicBezTo>
                <a:cubicBezTo>
                  <a:pt x="368661" y="450906"/>
                  <a:pt x="373912" y="446405"/>
                  <a:pt x="370912" y="430652"/>
                </a:cubicBezTo>
                <a:cubicBezTo>
                  <a:pt x="361909" y="360134"/>
                  <a:pt x="353657" y="290367"/>
                  <a:pt x="344655" y="219849"/>
                </a:cubicBezTo>
                <a:cubicBezTo>
                  <a:pt x="340154" y="180464"/>
                  <a:pt x="338607" y="170618"/>
                  <a:pt x="316277" y="169423"/>
                </a:cubicBezTo>
                <a:close/>
                <a:moveTo>
                  <a:pt x="421924" y="167336"/>
                </a:moveTo>
                <a:cubicBezTo>
                  <a:pt x="407670" y="166586"/>
                  <a:pt x="403920" y="170337"/>
                  <a:pt x="406170" y="185341"/>
                </a:cubicBezTo>
                <a:cubicBezTo>
                  <a:pt x="415923" y="251357"/>
                  <a:pt x="423425" y="318124"/>
                  <a:pt x="432427" y="384890"/>
                </a:cubicBezTo>
                <a:cubicBezTo>
                  <a:pt x="439929" y="444155"/>
                  <a:pt x="439929" y="443405"/>
                  <a:pt x="499944" y="434402"/>
                </a:cubicBezTo>
                <a:cubicBezTo>
                  <a:pt x="514197" y="432152"/>
                  <a:pt x="517197" y="426900"/>
                  <a:pt x="517197" y="414897"/>
                </a:cubicBezTo>
                <a:cubicBezTo>
                  <a:pt x="516448" y="376638"/>
                  <a:pt x="517197" y="339129"/>
                  <a:pt x="517197" y="300869"/>
                </a:cubicBezTo>
                <a:cubicBezTo>
                  <a:pt x="515697" y="300869"/>
                  <a:pt x="514197" y="300869"/>
                  <a:pt x="512696" y="300869"/>
                </a:cubicBezTo>
                <a:cubicBezTo>
                  <a:pt x="512696" y="261860"/>
                  <a:pt x="511947" y="222850"/>
                  <a:pt x="512696" y="183840"/>
                </a:cubicBezTo>
                <a:cubicBezTo>
                  <a:pt x="512696" y="171837"/>
                  <a:pt x="509696" y="166586"/>
                  <a:pt x="496192" y="167336"/>
                </a:cubicBezTo>
                <a:cubicBezTo>
                  <a:pt x="471437" y="168087"/>
                  <a:pt x="446680" y="168087"/>
                  <a:pt x="421924" y="167336"/>
                </a:cubicBezTo>
                <a:close/>
                <a:moveTo>
                  <a:pt x="663343" y="164125"/>
                </a:moveTo>
                <a:cubicBezTo>
                  <a:pt x="656263" y="163773"/>
                  <a:pt x="646792" y="164336"/>
                  <a:pt x="634226" y="165086"/>
                </a:cubicBezTo>
                <a:cubicBezTo>
                  <a:pt x="619973" y="165086"/>
                  <a:pt x="605719" y="165086"/>
                  <a:pt x="591466" y="165086"/>
                </a:cubicBezTo>
                <a:cubicBezTo>
                  <a:pt x="581713" y="165086"/>
                  <a:pt x="577963" y="167336"/>
                  <a:pt x="577963" y="178589"/>
                </a:cubicBezTo>
                <a:cubicBezTo>
                  <a:pt x="579463" y="255858"/>
                  <a:pt x="580213" y="332377"/>
                  <a:pt x="580964" y="409647"/>
                </a:cubicBezTo>
                <a:cubicBezTo>
                  <a:pt x="580964" y="415648"/>
                  <a:pt x="578713" y="423900"/>
                  <a:pt x="588465" y="423150"/>
                </a:cubicBezTo>
                <a:cubicBezTo>
                  <a:pt x="610971" y="420149"/>
                  <a:pt x="634226" y="417148"/>
                  <a:pt x="656732" y="413397"/>
                </a:cubicBezTo>
                <a:cubicBezTo>
                  <a:pt x="667235" y="411897"/>
                  <a:pt x="664984" y="403645"/>
                  <a:pt x="665734" y="396893"/>
                </a:cubicBezTo>
                <a:cubicBezTo>
                  <a:pt x="670986" y="335378"/>
                  <a:pt x="676987" y="273113"/>
                  <a:pt x="681488" y="211597"/>
                </a:cubicBezTo>
                <a:cubicBezTo>
                  <a:pt x="684301" y="174463"/>
                  <a:pt x="684583" y="165180"/>
                  <a:pt x="663343" y="164125"/>
                </a:cubicBezTo>
                <a:close/>
                <a:moveTo>
                  <a:pt x="779013" y="161335"/>
                </a:moveTo>
                <a:cubicBezTo>
                  <a:pt x="756507" y="158334"/>
                  <a:pt x="752006" y="168087"/>
                  <a:pt x="750506" y="189092"/>
                </a:cubicBezTo>
                <a:cubicBezTo>
                  <a:pt x="747505" y="243105"/>
                  <a:pt x="741503" y="297868"/>
                  <a:pt x="736252" y="352632"/>
                </a:cubicBezTo>
                <a:cubicBezTo>
                  <a:pt x="730250" y="406646"/>
                  <a:pt x="730250" y="405895"/>
                  <a:pt x="785014" y="399894"/>
                </a:cubicBezTo>
                <a:cubicBezTo>
                  <a:pt x="808269" y="397644"/>
                  <a:pt x="816522" y="387141"/>
                  <a:pt x="820272" y="364635"/>
                </a:cubicBezTo>
                <a:cubicBezTo>
                  <a:pt x="828525" y="314373"/>
                  <a:pt x="839027" y="264110"/>
                  <a:pt x="848779" y="213848"/>
                </a:cubicBezTo>
                <a:cubicBezTo>
                  <a:pt x="859283" y="160585"/>
                  <a:pt x="860033" y="160585"/>
                  <a:pt x="805269" y="161335"/>
                </a:cubicBezTo>
                <a:cubicBezTo>
                  <a:pt x="797017" y="161335"/>
                  <a:pt x="788015" y="162835"/>
                  <a:pt x="779013" y="161335"/>
                </a:cubicBezTo>
                <a:close/>
                <a:moveTo>
                  <a:pt x="93718" y="232"/>
                </a:moveTo>
                <a:cubicBezTo>
                  <a:pt x="116411" y="-331"/>
                  <a:pt x="139104" y="45"/>
                  <a:pt x="161610" y="2295"/>
                </a:cubicBezTo>
                <a:cubicBezTo>
                  <a:pt x="180365" y="3796"/>
                  <a:pt x="192368" y="15049"/>
                  <a:pt x="197618" y="33053"/>
                </a:cubicBezTo>
                <a:cubicBezTo>
                  <a:pt x="199869" y="40555"/>
                  <a:pt x="202120" y="48057"/>
                  <a:pt x="204370" y="55559"/>
                </a:cubicBezTo>
                <a:cubicBezTo>
                  <a:pt x="217123" y="104320"/>
                  <a:pt x="217123" y="104320"/>
                  <a:pt x="268886" y="103571"/>
                </a:cubicBezTo>
                <a:cubicBezTo>
                  <a:pt x="469186" y="99819"/>
                  <a:pt x="669486" y="96069"/>
                  <a:pt x="869785" y="93068"/>
                </a:cubicBezTo>
                <a:cubicBezTo>
                  <a:pt x="918547" y="92318"/>
                  <a:pt x="935051" y="109572"/>
                  <a:pt x="926049" y="158334"/>
                </a:cubicBezTo>
                <a:cubicBezTo>
                  <a:pt x="910295" y="244606"/>
                  <a:pt x="893791" y="330877"/>
                  <a:pt x="876537" y="416398"/>
                </a:cubicBezTo>
                <a:cubicBezTo>
                  <a:pt x="871285" y="442655"/>
                  <a:pt x="854781" y="456908"/>
                  <a:pt x="827024" y="460659"/>
                </a:cubicBezTo>
                <a:cubicBezTo>
                  <a:pt x="662733" y="481664"/>
                  <a:pt x="498443" y="502670"/>
                  <a:pt x="334152" y="523675"/>
                </a:cubicBezTo>
                <a:cubicBezTo>
                  <a:pt x="325150" y="525175"/>
                  <a:pt x="308646" y="519924"/>
                  <a:pt x="314647" y="538679"/>
                </a:cubicBezTo>
                <a:cubicBezTo>
                  <a:pt x="319148" y="551431"/>
                  <a:pt x="313147" y="570186"/>
                  <a:pt x="340154" y="569436"/>
                </a:cubicBezTo>
                <a:cubicBezTo>
                  <a:pt x="432427" y="565685"/>
                  <a:pt x="524699" y="565685"/>
                  <a:pt x="616973" y="564185"/>
                </a:cubicBezTo>
                <a:cubicBezTo>
                  <a:pt x="679988" y="563434"/>
                  <a:pt x="743004" y="562685"/>
                  <a:pt x="806019" y="562685"/>
                </a:cubicBezTo>
                <a:cubicBezTo>
                  <a:pt x="831526" y="562685"/>
                  <a:pt x="842778" y="576188"/>
                  <a:pt x="840528" y="598693"/>
                </a:cubicBezTo>
                <a:cubicBezTo>
                  <a:pt x="838277" y="619699"/>
                  <a:pt x="824024" y="624950"/>
                  <a:pt x="805269" y="625700"/>
                </a:cubicBezTo>
                <a:cubicBezTo>
                  <a:pt x="721998" y="630201"/>
                  <a:pt x="638728" y="630951"/>
                  <a:pt x="555457" y="635452"/>
                </a:cubicBezTo>
                <a:cubicBezTo>
                  <a:pt x="475938" y="635452"/>
                  <a:pt x="397168" y="635452"/>
                  <a:pt x="318399" y="635452"/>
                </a:cubicBezTo>
                <a:cubicBezTo>
                  <a:pt x="282390" y="635452"/>
                  <a:pt x="268136" y="627201"/>
                  <a:pt x="259884" y="591192"/>
                </a:cubicBezTo>
                <a:cubicBezTo>
                  <a:pt x="224625" y="438903"/>
                  <a:pt x="188616" y="286616"/>
                  <a:pt x="154108" y="134328"/>
                </a:cubicBezTo>
                <a:cubicBezTo>
                  <a:pt x="139104" y="68312"/>
                  <a:pt x="139855" y="68312"/>
                  <a:pt x="72338" y="67562"/>
                </a:cubicBezTo>
                <a:cubicBezTo>
                  <a:pt x="58084" y="66811"/>
                  <a:pt x="43831" y="66811"/>
                  <a:pt x="29577" y="66811"/>
                </a:cubicBezTo>
                <a:cubicBezTo>
                  <a:pt x="10823" y="66061"/>
                  <a:pt x="1820" y="54808"/>
                  <a:pt x="320" y="38304"/>
                </a:cubicBezTo>
                <a:cubicBezTo>
                  <a:pt x="-1931" y="20300"/>
                  <a:pt x="7822" y="5296"/>
                  <a:pt x="25826" y="3796"/>
                </a:cubicBezTo>
                <a:cubicBezTo>
                  <a:pt x="48332" y="2295"/>
                  <a:pt x="71025" y="795"/>
                  <a:pt x="93718" y="23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B093C-9895-4528-8D5E-E11F9AFB3743}"/>
              </a:ext>
            </a:extLst>
          </p:cNvPr>
          <p:cNvGrpSpPr/>
          <p:nvPr/>
        </p:nvGrpSpPr>
        <p:grpSpPr>
          <a:xfrm>
            <a:off x="2871765" y="2870067"/>
            <a:ext cx="768189" cy="768628"/>
            <a:chOff x="3080486" y="2868723"/>
            <a:chExt cx="768189" cy="76862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D3EC72-94E7-45E2-8565-C80D87BB0D3D}"/>
                </a:ext>
              </a:extLst>
            </p:cNvPr>
            <p:cNvSpPr/>
            <p:nvPr/>
          </p:nvSpPr>
          <p:spPr>
            <a:xfrm>
              <a:off x="3080486" y="2868723"/>
              <a:ext cx="768189" cy="768628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088C32-7B1E-4F79-99D5-D2B5E6091D3B}"/>
                </a:ext>
              </a:extLst>
            </p:cNvPr>
            <p:cNvSpPr/>
            <p:nvPr/>
          </p:nvSpPr>
          <p:spPr>
            <a:xfrm>
              <a:off x="3343687" y="2932816"/>
              <a:ext cx="242763" cy="95344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54B706-451B-4070-898A-3E98B5784C87}"/>
              </a:ext>
            </a:extLst>
          </p:cNvPr>
          <p:cNvGrpSpPr/>
          <p:nvPr/>
        </p:nvGrpSpPr>
        <p:grpSpPr>
          <a:xfrm>
            <a:off x="3693934" y="2843364"/>
            <a:ext cx="1045403" cy="889456"/>
            <a:chOff x="3794678" y="2932816"/>
            <a:chExt cx="901542" cy="7670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024E3-1684-46E1-A3E4-A9A045A65E76}"/>
                </a:ext>
              </a:extLst>
            </p:cNvPr>
            <p:cNvSpPr/>
            <p:nvPr/>
          </p:nvSpPr>
          <p:spPr>
            <a:xfrm>
              <a:off x="4012216" y="2932816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DED031-2EE5-400B-AAFA-6F6CE99839F2}"/>
                </a:ext>
              </a:extLst>
            </p:cNvPr>
            <p:cNvSpPr/>
            <p:nvPr/>
          </p:nvSpPr>
          <p:spPr>
            <a:xfrm>
              <a:off x="4202995" y="3157844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C9B239-9881-4825-96B0-989FF7E6A63F}"/>
                </a:ext>
              </a:extLst>
            </p:cNvPr>
            <p:cNvSpPr/>
            <p:nvPr/>
          </p:nvSpPr>
          <p:spPr>
            <a:xfrm>
              <a:off x="3965169" y="3382872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94F989-7CED-429B-9CF3-5CDC844F9ACA}"/>
                </a:ext>
              </a:extLst>
            </p:cNvPr>
            <p:cNvSpPr/>
            <p:nvPr/>
          </p:nvSpPr>
          <p:spPr>
            <a:xfrm>
              <a:off x="3794678" y="3607900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28165-C020-4770-9D57-F688D1958BDD}"/>
              </a:ext>
            </a:extLst>
          </p:cNvPr>
          <p:cNvGrpSpPr/>
          <p:nvPr/>
        </p:nvGrpSpPr>
        <p:grpSpPr>
          <a:xfrm>
            <a:off x="6802920" y="4233592"/>
            <a:ext cx="4805982" cy="848297"/>
            <a:chOff x="3866264" y="1442486"/>
            <a:chExt cx="4217678" cy="8482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8CA676-0189-46FF-9CC8-EE4C45928791}"/>
                </a:ext>
              </a:extLst>
            </p:cNvPr>
            <p:cNvSpPr txBox="1"/>
            <p:nvPr/>
          </p:nvSpPr>
          <p:spPr>
            <a:xfrm>
              <a:off x="3866264" y="2013784"/>
              <a:ext cx="421767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68306-272A-40F4-9301-A8DD219CEC81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4"/>
                  </a:solidFill>
                  <a:cs typeface="Arial"/>
                </a:rPr>
                <a:t>Build the system for the customers to interact with.</a:t>
              </a:r>
              <a:endParaRPr lang="ko-KR" altLang="en-US" sz="1600" b="1" dirty="0">
                <a:solidFill>
                  <a:schemeClr val="accent4"/>
                </a:solidFill>
                <a:cs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7FC1C6-B8E4-46D2-8A5C-8384F041674A}"/>
              </a:ext>
            </a:extLst>
          </p:cNvPr>
          <p:cNvGrpSpPr/>
          <p:nvPr/>
        </p:nvGrpSpPr>
        <p:grpSpPr>
          <a:xfrm>
            <a:off x="6705456" y="3253295"/>
            <a:ext cx="4903446" cy="626510"/>
            <a:chOff x="3780731" y="2215914"/>
            <a:chExt cx="4303211" cy="6265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6D07AE-93F0-4033-8686-270D19408F93}"/>
                </a:ext>
              </a:extLst>
            </p:cNvPr>
            <p:cNvSpPr txBox="1"/>
            <p:nvPr/>
          </p:nvSpPr>
          <p:spPr>
            <a:xfrm>
              <a:off x="3866264" y="2215914"/>
              <a:ext cx="421767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A1DAB7-E228-45EF-A714-66476844BB37}"/>
                </a:ext>
              </a:extLst>
            </p:cNvPr>
            <p:cNvSpPr txBox="1"/>
            <p:nvPr/>
          </p:nvSpPr>
          <p:spPr>
            <a:xfrm>
              <a:off x="3780731" y="2257649"/>
              <a:ext cx="421767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/>
                </a:rPr>
                <a:t>Manage sale business for customers, and the storage system to control the flow of business.</a:t>
              </a:r>
              <a:endParaRPr lang="ko-KR" altLang="en-US" sz="1600" b="1" dirty="0">
                <a:solidFill>
                  <a:schemeClr val="accent2"/>
                </a:solidFill>
                <a:cs typeface="Arial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FC0FE52-172C-4122-A402-7B1D508CBABC}"/>
              </a:ext>
            </a:extLst>
          </p:cNvPr>
          <p:cNvSpPr txBox="1"/>
          <p:nvPr/>
        </p:nvSpPr>
        <p:spPr>
          <a:xfrm>
            <a:off x="6802921" y="1364300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FF771-35D7-4FBB-B108-6919227C315A}"/>
              </a:ext>
            </a:extLst>
          </p:cNvPr>
          <p:cNvSpPr/>
          <p:nvPr/>
        </p:nvSpPr>
        <p:spPr>
          <a:xfrm>
            <a:off x="5519927" y="3924894"/>
            <a:ext cx="820615" cy="820615"/>
          </a:xfrm>
          <a:custGeom>
            <a:avLst/>
            <a:gdLst>
              <a:gd name="connsiteX0" fmla="*/ 321548 w 643094"/>
              <a:gd name="connsiteY0" fmla="*/ 117901 h 643094"/>
              <a:gd name="connsiteX1" fmla="*/ 525195 w 643094"/>
              <a:gd name="connsiteY1" fmla="*/ 321548 h 643094"/>
              <a:gd name="connsiteX2" fmla="*/ 321548 w 643094"/>
              <a:gd name="connsiteY2" fmla="*/ 525195 h 643094"/>
              <a:gd name="connsiteX3" fmla="*/ 117901 w 643094"/>
              <a:gd name="connsiteY3" fmla="*/ 321548 h 643094"/>
              <a:gd name="connsiteX4" fmla="*/ 321548 w 643094"/>
              <a:gd name="connsiteY4" fmla="*/ 117901 h 643094"/>
              <a:gd name="connsiteX5" fmla="*/ 321547 w 643094"/>
              <a:gd name="connsiteY5" fmla="*/ 48181 h 643094"/>
              <a:gd name="connsiteX6" fmla="*/ 48181 w 643094"/>
              <a:gd name="connsiteY6" fmla="*/ 321547 h 643094"/>
              <a:gd name="connsiteX7" fmla="*/ 321547 w 643094"/>
              <a:gd name="connsiteY7" fmla="*/ 594913 h 643094"/>
              <a:gd name="connsiteX8" fmla="*/ 594913 w 643094"/>
              <a:gd name="connsiteY8" fmla="*/ 321547 h 643094"/>
              <a:gd name="connsiteX9" fmla="*/ 321547 w 643094"/>
              <a:gd name="connsiteY9" fmla="*/ 48181 h 643094"/>
              <a:gd name="connsiteX10" fmla="*/ 321547 w 643094"/>
              <a:gd name="connsiteY10" fmla="*/ 0 h 643094"/>
              <a:gd name="connsiteX11" fmla="*/ 643094 w 643094"/>
              <a:gd name="connsiteY11" fmla="*/ 321547 h 643094"/>
              <a:gd name="connsiteX12" fmla="*/ 321547 w 643094"/>
              <a:gd name="connsiteY12" fmla="*/ 643094 h 643094"/>
              <a:gd name="connsiteX13" fmla="*/ 0 w 643094"/>
              <a:gd name="connsiteY13" fmla="*/ 321547 h 643094"/>
              <a:gd name="connsiteX14" fmla="*/ 321547 w 643094"/>
              <a:gd name="connsiteY14" fmla="*/ 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3094" h="643094">
                <a:moveTo>
                  <a:pt x="321548" y="117901"/>
                </a:moveTo>
                <a:cubicBezTo>
                  <a:pt x="434019" y="117901"/>
                  <a:pt x="525195" y="209077"/>
                  <a:pt x="525195" y="321548"/>
                </a:cubicBezTo>
                <a:cubicBezTo>
                  <a:pt x="525195" y="434019"/>
                  <a:pt x="434019" y="525195"/>
                  <a:pt x="321548" y="525195"/>
                </a:cubicBezTo>
                <a:cubicBezTo>
                  <a:pt x="209077" y="525195"/>
                  <a:pt x="117901" y="434019"/>
                  <a:pt x="117901" y="321548"/>
                </a:cubicBezTo>
                <a:cubicBezTo>
                  <a:pt x="117901" y="209077"/>
                  <a:pt x="209077" y="117901"/>
                  <a:pt x="321548" y="117901"/>
                </a:cubicBezTo>
                <a:close/>
                <a:moveTo>
                  <a:pt x="321547" y="48181"/>
                </a:moveTo>
                <a:cubicBezTo>
                  <a:pt x="170571" y="48181"/>
                  <a:pt x="48181" y="170571"/>
                  <a:pt x="48181" y="321547"/>
                </a:cubicBezTo>
                <a:cubicBezTo>
                  <a:pt x="48181" y="472523"/>
                  <a:pt x="170571" y="594913"/>
                  <a:pt x="321547" y="594913"/>
                </a:cubicBezTo>
                <a:cubicBezTo>
                  <a:pt x="472523" y="594913"/>
                  <a:pt x="594913" y="472523"/>
                  <a:pt x="594913" y="321547"/>
                </a:cubicBezTo>
                <a:cubicBezTo>
                  <a:pt x="594913" y="170571"/>
                  <a:pt x="472523" y="48181"/>
                  <a:pt x="321547" y="48181"/>
                </a:cubicBezTo>
                <a:close/>
                <a:moveTo>
                  <a:pt x="321547" y="0"/>
                </a:moveTo>
                <a:cubicBezTo>
                  <a:pt x="499133" y="0"/>
                  <a:pt x="643094" y="143961"/>
                  <a:pt x="643094" y="321547"/>
                </a:cubicBezTo>
                <a:cubicBezTo>
                  <a:pt x="643094" y="499133"/>
                  <a:pt x="499133" y="643094"/>
                  <a:pt x="321547" y="643094"/>
                </a:cubicBezTo>
                <a:cubicBezTo>
                  <a:pt x="143961" y="643094"/>
                  <a:pt x="0" y="499133"/>
                  <a:pt x="0" y="321547"/>
                </a:cubicBezTo>
                <a:cubicBezTo>
                  <a:pt x="0" y="143961"/>
                  <a:pt x="143961" y="0"/>
                  <a:pt x="3215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B1FF3-471B-4EB4-9BF7-18188DAF2FDA}"/>
              </a:ext>
            </a:extLst>
          </p:cNvPr>
          <p:cNvGrpSpPr/>
          <p:nvPr/>
        </p:nvGrpSpPr>
        <p:grpSpPr>
          <a:xfrm>
            <a:off x="5373450" y="4335202"/>
            <a:ext cx="1586375" cy="2094269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8E7AEF95-B7D9-4EF6-BFB6-1AE84CB39599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3B495BB5-A18C-4F6A-A665-0166402A44C3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F31484-D5D2-4D3F-B23E-DE3CD570CE82}"/>
              </a:ext>
            </a:extLst>
          </p:cNvPr>
          <p:cNvGrpSpPr/>
          <p:nvPr/>
        </p:nvGrpSpPr>
        <p:grpSpPr>
          <a:xfrm>
            <a:off x="3075567" y="3635311"/>
            <a:ext cx="786508" cy="1309462"/>
            <a:chOff x="756338" y="2636912"/>
            <a:chExt cx="1152128" cy="19181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999EFD-2350-4AFB-A260-FF0E07533A4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7E549C2A-2700-453C-9984-35257E246D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30" name="Rounded Rectangle 49">
                <a:extLst>
                  <a:ext uri="{FF2B5EF4-FFF2-40B4-BE49-F238E27FC236}">
                    <a16:creationId xmlns:a16="http://schemas.microsoft.com/office/drawing/2014/main" id="{CF6E753A-A6BC-456C-9258-11C45ADC14ED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C68D838-1FD5-45C9-BCF5-E8F239FC8DAA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2" name="Right Triangle 3">
                <a:extLst>
                  <a:ext uri="{FF2B5EF4-FFF2-40B4-BE49-F238E27FC236}">
                    <a16:creationId xmlns:a16="http://schemas.microsoft.com/office/drawing/2014/main" id="{9046853D-0D72-4E58-AE1D-74A7ADE95560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7" name="Rounded Rectangle 6">
              <a:extLst>
                <a:ext uri="{FF2B5EF4-FFF2-40B4-BE49-F238E27FC236}">
                  <a16:creationId xmlns:a16="http://schemas.microsoft.com/office/drawing/2014/main" id="{88508C12-3EC5-41EC-A9BA-37B9569ED096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371A0E-53DA-45CC-83CA-D13B233644DD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40BE95-5E1E-4FDD-AE74-CF543D1AA0D1}"/>
              </a:ext>
            </a:extLst>
          </p:cNvPr>
          <p:cNvGrpSpPr/>
          <p:nvPr/>
        </p:nvGrpSpPr>
        <p:grpSpPr>
          <a:xfrm>
            <a:off x="5180108" y="1903017"/>
            <a:ext cx="1826387" cy="1029263"/>
            <a:chOff x="4798460" y="2075033"/>
            <a:chExt cx="1826387" cy="102926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3F0ED6-87EF-40C1-9F01-4EF9403F38F0}"/>
                </a:ext>
              </a:extLst>
            </p:cNvPr>
            <p:cNvSpPr/>
            <p:nvPr/>
          </p:nvSpPr>
          <p:spPr>
            <a:xfrm rot="10800000">
              <a:off x="4798460" y="2075033"/>
              <a:ext cx="1826387" cy="1029263"/>
            </a:xfrm>
            <a:custGeom>
              <a:avLst/>
              <a:gdLst>
                <a:gd name="connsiteX0" fmla="*/ 1826387 w 1826387"/>
                <a:gd name="connsiteY0" fmla="*/ 36528 h 1029263"/>
                <a:gd name="connsiteX1" fmla="*/ 0 w 1826387"/>
                <a:gd name="connsiteY1" fmla="*/ 36528 h 1029263"/>
                <a:gd name="connsiteX2" fmla="*/ 47432 w 1826387"/>
                <a:gd name="connsiteY2" fmla="*/ 0 h 1029263"/>
                <a:gd name="connsiteX3" fmla="*/ 1778955 w 1826387"/>
                <a:gd name="connsiteY3" fmla="*/ 0 h 1029263"/>
                <a:gd name="connsiteX4" fmla="*/ 1010101 w 1826387"/>
                <a:gd name="connsiteY4" fmla="*/ 78555 h 1029263"/>
                <a:gd name="connsiteX5" fmla="*/ 1010101 w 1826387"/>
                <a:gd name="connsiteY5" fmla="*/ 60976 h 1029263"/>
                <a:gd name="connsiteX6" fmla="*/ 816287 w 1826387"/>
                <a:gd name="connsiteY6" fmla="*/ 60976 h 1029263"/>
                <a:gd name="connsiteX7" fmla="*/ 816287 w 1826387"/>
                <a:gd name="connsiteY7" fmla="*/ 78555 h 1029263"/>
                <a:gd name="connsiteX8" fmla="*/ 1826387 w 1826387"/>
                <a:gd name="connsiteY8" fmla="*/ 93229 h 1029263"/>
                <a:gd name="connsiteX9" fmla="*/ 0 w 1826387"/>
                <a:gd name="connsiteY9" fmla="*/ 93229 h 1029263"/>
                <a:gd name="connsiteX10" fmla="*/ 0 w 1826387"/>
                <a:gd name="connsiteY10" fmla="*/ 44525 h 1029263"/>
                <a:gd name="connsiteX11" fmla="*/ 1826387 w 1826387"/>
                <a:gd name="connsiteY11" fmla="*/ 44525 h 1029263"/>
                <a:gd name="connsiteX12" fmla="*/ 1582869 w 1826387"/>
                <a:gd name="connsiteY12" fmla="*/ 980559 h 1029263"/>
                <a:gd name="connsiteX13" fmla="*/ 1582869 w 1826387"/>
                <a:gd name="connsiteY13" fmla="*/ 176949 h 1029263"/>
                <a:gd name="connsiteX14" fmla="*/ 243518 w 1826387"/>
                <a:gd name="connsiteY14" fmla="*/ 176949 h 1029263"/>
                <a:gd name="connsiteX15" fmla="*/ 243518 w 1826387"/>
                <a:gd name="connsiteY15" fmla="*/ 980559 h 1029263"/>
                <a:gd name="connsiteX16" fmla="*/ 1591216 w 1826387"/>
                <a:gd name="connsiteY16" fmla="*/ 1029263 h 1029263"/>
                <a:gd name="connsiteX17" fmla="*/ 235170 w 1826387"/>
                <a:gd name="connsiteY17" fmla="*/ 1029263 h 1029263"/>
                <a:gd name="connsiteX18" fmla="*/ 194814 w 1826387"/>
                <a:gd name="connsiteY18" fmla="*/ 988907 h 1029263"/>
                <a:gd name="connsiteX19" fmla="*/ 194814 w 1826387"/>
                <a:gd name="connsiteY19" fmla="*/ 103893 h 1029263"/>
                <a:gd name="connsiteX20" fmla="*/ 1631572 w 1826387"/>
                <a:gd name="connsiteY20" fmla="*/ 103893 h 1029263"/>
                <a:gd name="connsiteX21" fmla="*/ 1631572 w 1826387"/>
                <a:gd name="connsiteY21" fmla="*/ 988907 h 1029263"/>
                <a:gd name="connsiteX22" fmla="*/ 1591216 w 1826387"/>
                <a:gd name="connsiteY22" fmla="*/ 1029263 h 10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6387" h="1029263">
                  <a:moveTo>
                    <a:pt x="1826387" y="36528"/>
                  </a:moveTo>
                  <a:lnTo>
                    <a:pt x="0" y="36528"/>
                  </a:lnTo>
                  <a:lnTo>
                    <a:pt x="47432" y="0"/>
                  </a:lnTo>
                  <a:lnTo>
                    <a:pt x="1778955" y="0"/>
                  </a:lnTo>
                  <a:close/>
                  <a:moveTo>
                    <a:pt x="1010101" y="78555"/>
                  </a:moveTo>
                  <a:lnTo>
                    <a:pt x="1010101" y="60976"/>
                  </a:lnTo>
                  <a:lnTo>
                    <a:pt x="816287" y="60976"/>
                  </a:lnTo>
                  <a:lnTo>
                    <a:pt x="816287" y="78555"/>
                  </a:lnTo>
                  <a:close/>
                  <a:moveTo>
                    <a:pt x="1826387" y="93229"/>
                  </a:moveTo>
                  <a:lnTo>
                    <a:pt x="0" y="93229"/>
                  </a:lnTo>
                  <a:lnTo>
                    <a:pt x="0" y="44525"/>
                  </a:lnTo>
                  <a:lnTo>
                    <a:pt x="1826387" y="44525"/>
                  </a:lnTo>
                  <a:close/>
                  <a:moveTo>
                    <a:pt x="1582869" y="980559"/>
                  </a:moveTo>
                  <a:lnTo>
                    <a:pt x="1582869" y="176949"/>
                  </a:lnTo>
                  <a:lnTo>
                    <a:pt x="243518" y="176949"/>
                  </a:lnTo>
                  <a:lnTo>
                    <a:pt x="243518" y="980559"/>
                  </a:lnTo>
                  <a:close/>
                  <a:moveTo>
                    <a:pt x="1591216" y="1029263"/>
                  </a:moveTo>
                  <a:lnTo>
                    <a:pt x="235170" y="1029263"/>
                  </a:lnTo>
                  <a:cubicBezTo>
                    <a:pt x="212882" y="1029263"/>
                    <a:pt x="194814" y="1011195"/>
                    <a:pt x="194814" y="988907"/>
                  </a:cubicBezTo>
                  <a:lnTo>
                    <a:pt x="194814" y="103893"/>
                  </a:lnTo>
                  <a:lnTo>
                    <a:pt x="1631572" y="103893"/>
                  </a:lnTo>
                  <a:lnTo>
                    <a:pt x="1631572" y="988907"/>
                  </a:lnTo>
                  <a:cubicBezTo>
                    <a:pt x="1631572" y="1011195"/>
                    <a:pt x="1613504" y="1029263"/>
                    <a:pt x="1591216" y="10292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2700"/>
            </a:p>
          </p:txBody>
        </p:sp>
        <p:sp>
          <p:nvSpPr>
            <p:cNvPr id="44" name="Right Triangle 3">
              <a:extLst>
                <a:ext uri="{FF2B5EF4-FFF2-40B4-BE49-F238E27FC236}">
                  <a16:creationId xmlns:a16="http://schemas.microsoft.com/office/drawing/2014/main" id="{F7F20372-FD4E-4B08-A16A-33AAE8B729E0}"/>
                </a:ext>
              </a:extLst>
            </p:cNvPr>
            <p:cNvSpPr/>
            <p:nvPr userDrawn="1"/>
          </p:nvSpPr>
          <p:spPr>
            <a:xfrm flipV="1">
              <a:off x="5044872" y="2114425"/>
              <a:ext cx="1385161" cy="798951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3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AA0952-B080-45A8-AC26-134B1E5A2FB9}"/>
              </a:ext>
            </a:extLst>
          </p:cNvPr>
          <p:cNvGrpSpPr/>
          <p:nvPr userDrawn="1"/>
        </p:nvGrpSpPr>
        <p:grpSpPr>
          <a:xfrm>
            <a:off x="7998394" y="3808691"/>
            <a:ext cx="1182693" cy="962702"/>
            <a:chOff x="7922244" y="3248064"/>
            <a:chExt cx="1182693" cy="962702"/>
          </a:xfrm>
        </p:grpSpPr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E83D8C45-3C92-4CAF-BF48-E9EDF749F57C}"/>
                </a:ext>
              </a:extLst>
            </p:cNvPr>
            <p:cNvSpPr/>
            <p:nvPr/>
          </p:nvSpPr>
          <p:spPr>
            <a:xfrm>
              <a:off x="7922244" y="3248064"/>
              <a:ext cx="1182693" cy="962702"/>
            </a:xfrm>
            <a:custGeom>
              <a:avLst/>
              <a:gdLst/>
              <a:ahLst/>
              <a:cxnLst/>
              <a:rect l="l" t="t" r="r" b="b"/>
              <a:pathLst>
                <a:path w="2481182" h="2019660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45" name="Right Triangle 3">
              <a:extLst>
                <a:ext uri="{FF2B5EF4-FFF2-40B4-BE49-F238E27FC236}">
                  <a16:creationId xmlns:a16="http://schemas.microsoft.com/office/drawing/2014/main" id="{ABED95C5-9C52-471B-A7EE-0CB471FF7BD7}"/>
                </a:ext>
              </a:extLst>
            </p:cNvPr>
            <p:cNvSpPr/>
            <p:nvPr/>
          </p:nvSpPr>
          <p:spPr>
            <a:xfrm flipV="1">
              <a:off x="7922244" y="3297959"/>
              <a:ext cx="1182693" cy="717954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E638304-F57A-4D49-9F92-31AC568FE07F}"/>
              </a:ext>
            </a:extLst>
          </p:cNvPr>
          <p:cNvCxnSpPr>
            <a:cxnSpLocks/>
          </p:cNvCxnSpPr>
          <p:nvPr/>
        </p:nvCxnSpPr>
        <p:spPr>
          <a:xfrm>
            <a:off x="3909890" y="3901707"/>
            <a:ext cx="1511375" cy="3930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3E4C666-F0CF-44DC-91FA-1865D712F3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4104" y="3218429"/>
            <a:ext cx="734580" cy="3829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9C35AD2-F6A0-4D19-AC1D-0855D779F1B6}"/>
              </a:ext>
            </a:extLst>
          </p:cNvPr>
          <p:cNvCxnSpPr>
            <a:cxnSpLocks/>
          </p:cNvCxnSpPr>
          <p:nvPr/>
        </p:nvCxnSpPr>
        <p:spPr>
          <a:xfrm flipV="1">
            <a:off x="6477449" y="4101220"/>
            <a:ext cx="1399066" cy="233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99CC9D4-626C-484B-B775-780AAE63F200}"/>
              </a:ext>
            </a:extLst>
          </p:cNvPr>
          <p:cNvSpPr txBox="1"/>
          <p:nvPr/>
        </p:nvSpPr>
        <p:spPr>
          <a:xfrm>
            <a:off x="7981335" y="5382336"/>
            <a:ext cx="28185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manager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7F7B6B-A917-4555-A869-4665539DB059}"/>
              </a:ext>
            </a:extLst>
          </p:cNvPr>
          <p:cNvSpPr txBox="1"/>
          <p:nvPr/>
        </p:nvSpPr>
        <p:spPr>
          <a:xfrm>
            <a:off x="1302285" y="5202087"/>
            <a:ext cx="28185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Customer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19CF2C-7691-4B0D-B08E-87F1CC470E11}"/>
              </a:ext>
            </a:extLst>
          </p:cNvPr>
          <p:cNvSpPr txBox="1"/>
          <p:nvPr/>
        </p:nvSpPr>
        <p:spPr>
          <a:xfrm>
            <a:off x="233359" y="5113755"/>
            <a:ext cx="2478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u="sng" dirty="0">
                <a:cs typeface="Arial" pitchFamily="34" charset="0"/>
              </a:rPr>
              <a:t>Targeted audience:</a:t>
            </a:r>
            <a:endParaRPr lang="ko-KR" altLang="en-US" b="1" u="sng" dirty="0"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6C35CB-5FB7-45B5-8334-84F613046DB6}"/>
              </a:ext>
            </a:extLst>
          </p:cNvPr>
          <p:cNvSpPr txBox="1"/>
          <p:nvPr/>
        </p:nvSpPr>
        <p:spPr>
          <a:xfrm>
            <a:off x="323529" y="1801786"/>
            <a:ext cx="4776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Build the system for the business and storage management.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8C79996-76F8-4710-8ED0-95F089E0071C}"/>
              </a:ext>
            </a:extLst>
          </p:cNvPr>
          <p:cNvSpPr txBox="1"/>
          <p:nvPr/>
        </p:nvSpPr>
        <p:spPr>
          <a:xfrm>
            <a:off x="5840819" y="297002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7AF82-CE54-4F81-BA83-4C4F04E626A4}"/>
              </a:ext>
            </a:extLst>
          </p:cNvPr>
          <p:cNvSpPr txBox="1"/>
          <p:nvPr/>
        </p:nvSpPr>
        <p:spPr>
          <a:xfrm>
            <a:off x="3646069" y="1429529"/>
            <a:ext cx="787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can they do with our system ????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7E09BA-CE23-490A-98A9-0B792A68FB41}"/>
              </a:ext>
            </a:extLst>
          </p:cNvPr>
          <p:cNvGrpSpPr/>
          <p:nvPr/>
        </p:nvGrpSpPr>
        <p:grpSpPr>
          <a:xfrm>
            <a:off x="3711532" y="4279196"/>
            <a:ext cx="7791616" cy="553998"/>
            <a:chOff x="3501010" y="4052101"/>
            <a:chExt cx="7791616" cy="553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E88DA6-0890-4D96-BE53-07CA47A504BB}"/>
                </a:ext>
              </a:extLst>
            </p:cNvPr>
            <p:cNvSpPr txBox="1"/>
            <p:nvPr/>
          </p:nvSpPr>
          <p:spPr>
            <a:xfrm>
              <a:off x="5436095" y="4098268"/>
              <a:ext cx="58565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4259D1-5334-45B8-A6F6-9AB75FF778C8}"/>
                </a:ext>
              </a:extLst>
            </p:cNvPr>
            <p:cNvSpPr txBox="1"/>
            <p:nvPr/>
          </p:nvSpPr>
          <p:spPr>
            <a:xfrm>
              <a:off x="3501010" y="4052101"/>
              <a:ext cx="1841306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$62,000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AE9F53-B933-4F34-B721-B8272E29B8B4}"/>
              </a:ext>
            </a:extLst>
          </p:cNvPr>
          <p:cNvSpPr txBox="1"/>
          <p:nvPr/>
        </p:nvSpPr>
        <p:spPr>
          <a:xfrm>
            <a:off x="3668422" y="2462583"/>
            <a:ext cx="7829807" cy="18933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numCol="1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SzPct val="120000"/>
              <a:buFont typeface="Arial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View the information of the products.</a:t>
            </a:r>
            <a:endParaRPr lang="vi-VN"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62601"/>
              </a:buClr>
              <a:buSzPct val="120000"/>
              <a:buFont typeface="Arial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Search for the products.</a:t>
            </a: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SzPct val="120000"/>
              <a:buFont typeface="Arial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Purchase the products.</a:t>
            </a: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SzPct val="120000"/>
              <a:buFont typeface="Arial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Check the status or the history of their orders.</a:t>
            </a: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SzPct val="120000"/>
              <a:buFont typeface="Arial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…..</a:t>
            </a:r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687F4C3E-6477-4E29-969B-A3A188443631}"/>
              </a:ext>
            </a:extLst>
          </p:cNvPr>
          <p:cNvSpPr/>
          <p:nvPr/>
        </p:nvSpPr>
        <p:spPr>
          <a:xfrm>
            <a:off x="7370099" y="546586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88C45050-B7B9-4368-BA3F-DF40213ADE29}"/>
              </a:ext>
            </a:extLst>
          </p:cNvPr>
          <p:cNvSpPr/>
          <p:nvPr/>
        </p:nvSpPr>
        <p:spPr>
          <a:xfrm>
            <a:off x="10381976" y="5466967"/>
            <a:ext cx="361495" cy="36149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028FC9-82A8-4C3B-BDBE-A6A12EC36D48}"/>
              </a:ext>
            </a:extLst>
          </p:cNvPr>
          <p:cNvGrpSpPr/>
          <p:nvPr/>
        </p:nvGrpSpPr>
        <p:grpSpPr>
          <a:xfrm>
            <a:off x="596906" y="463229"/>
            <a:ext cx="2425766" cy="6145697"/>
            <a:chOff x="896897" y="372794"/>
            <a:chExt cx="2425766" cy="614569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094CA7-DBF7-427F-8421-E43587833EA4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73DF6D-9852-4B3A-883C-93A8E7468C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0812D2-F275-4A2C-9FC9-55CBBC37FE6E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EC2E4-2FF3-47AE-875A-21A05079F951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87387F-44AD-4320-8771-C73AD8715516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0C3047-96C7-48A2-BF47-C31CEFA6E11E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C9BE826-392E-4C54-ADBF-A4B760CB6D2C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218949-C707-4922-80D4-1A63CC7B6834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C97EDD8-1754-4058-BD3E-E9B39F84FC6D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3F5E5B-4E94-42AD-B52C-9F6B7E5F95C3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DAD3D0F-B589-463C-883A-FB9021FEDD69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3CF53F7-9BBC-4DF7-B2F3-636C5AADE945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10997B-DF71-400B-B437-8193DECB2F28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6AEF0C0-DCF8-44C5-B088-98DFE54AB33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9E7F38A-1D94-4390-8696-69378B539448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0003D1-1A4B-4A37-807B-234F06969D86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3290C3-BFD8-4E65-9465-2F6A889F5BE4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452D50-1964-479F-A5D8-46541D3B21B3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자유형: 도형 71">
            <a:extLst>
              <a:ext uri="{FF2B5EF4-FFF2-40B4-BE49-F238E27FC236}">
                <a16:creationId xmlns:a16="http://schemas.microsoft.com/office/drawing/2014/main" id="{8DC88073-2FB3-4848-805F-CF417CE7A36F}"/>
              </a:ext>
            </a:extLst>
          </p:cNvPr>
          <p:cNvSpPr/>
          <p:nvPr/>
        </p:nvSpPr>
        <p:spPr>
          <a:xfrm>
            <a:off x="9055115" y="2496767"/>
            <a:ext cx="2024875" cy="179441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cs typeface="Arial"/>
              </a:rPr>
              <a:t>The Manager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49AD85-44F1-4B21-8E8F-566139072321}"/>
              </a:ext>
            </a:extLst>
          </p:cNvPr>
          <p:cNvGrpSpPr/>
          <p:nvPr/>
        </p:nvGrpSpPr>
        <p:grpSpPr>
          <a:xfrm>
            <a:off x="0" y="1229722"/>
            <a:ext cx="4106513" cy="5666770"/>
            <a:chOff x="323446" y="1187211"/>
            <a:chExt cx="4106513" cy="566677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7FCAF5E-0929-4F60-BDD3-C03BD7226CE0}"/>
                </a:ext>
              </a:extLst>
            </p:cNvPr>
            <p:cNvSpPr/>
            <p:nvPr/>
          </p:nvSpPr>
          <p:spPr>
            <a:xfrm>
              <a:off x="1369521" y="1257243"/>
              <a:ext cx="1329845" cy="2117902"/>
            </a:xfrm>
            <a:custGeom>
              <a:avLst/>
              <a:gdLst>
                <a:gd name="connsiteX0" fmla="*/ 977458 w 973829"/>
                <a:gd name="connsiteY0" fmla="*/ 686201 h 1550912"/>
                <a:gd name="connsiteX1" fmla="*/ 932824 w 973829"/>
                <a:gd name="connsiteY1" fmla="*/ 312449 h 1550912"/>
                <a:gd name="connsiteX2" fmla="*/ 779085 w 973829"/>
                <a:gd name="connsiteY2" fmla="*/ 99198 h 1550912"/>
                <a:gd name="connsiteX3" fmla="*/ 506323 w 973829"/>
                <a:gd name="connsiteY3" fmla="*/ 463 h 1550912"/>
                <a:gd name="connsiteX4" fmla="*/ 119947 w 973829"/>
                <a:gd name="connsiteY4" fmla="*/ 101452 h 1550912"/>
                <a:gd name="connsiteX5" fmla="*/ 2276 w 973829"/>
                <a:gd name="connsiteY5" fmla="*/ 488279 h 1550912"/>
                <a:gd name="connsiteX6" fmla="*/ 19408 w 973829"/>
                <a:gd name="connsiteY6" fmla="*/ 801167 h 1550912"/>
                <a:gd name="connsiteX7" fmla="*/ 71707 w 973829"/>
                <a:gd name="connsiteY7" fmla="*/ 956258 h 1550912"/>
                <a:gd name="connsiteX8" fmla="*/ 130317 w 973829"/>
                <a:gd name="connsiteY8" fmla="*/ 1077987 h 1550912"/>
                <a:gd name="connsiteX9" fmla="*/ 159171 w 973829"/>
                <a:gd name="connsiteY9" fmla="*/ 1140204 h 1550912"/>
                <a:gd name="connsiteX10" fmla="*/ 149703 w 973829"/>
                <a:gd name="connsiteY10" fmla="*/ 1205125 h 1550912"/>
                <a:gd name="connsiteX11" fmla="*/ 151507 w 973829"/>
                <a:gd name="connsiteY11" fmla="*/ 1252464 h 1550912"/>
                <a:gd name="connsiteX12" fmla="*/ 585672 w 973829"/>
                <a:gd name="connsiteY12" fmla="*/ 1553179 h 1550912"/>
                <a:gd name="connsiteX13" fmla="*/ 597845 w 973829"/>
                <a:gd name="connsiteY13" fmla="*/ 1553630 h 1550912"/>
                <a:gd name="connsiteX14" fmla="*/ 660513 w 973829"/>
                <a:gd name="connsiteY14" fmla="*/ 1546416 h 1550912"/>
                <a:gd name="connsiteX15" fmla="*/ 761052 w 973829"/>
                <a:gd name="connsiteY15" fmla="*/ 1425139 h 1550912"/>
                <a:gd name="connsiteX16" fmla="*/ 756994 w 973829"/>
                <a:gd name="connsiteY16" fmla="*/ 1353905 h 1550912"/>
                <a:gd name="connsiteX17" fmla="*/ 769618 w 973829"/>
                <a:gd name="connsiteY17" fmla="*/ 1249308 h 1550912"/>
                <a:gd name="connsiteX18" fmla="*/ 769618 w 973829"/>
                <a:gd name="connsiteY18" fmla="*/ 1249308 h 1550912"/>
                <a:gd name="connsiteX19" fmla="*/ 769618 w 973829"/>
                <a:gd name="connsiteY19" fmla="*/ 1249308 h 1550912"/>
                <a:gd name="connsiteX20" fmla="*/ 830482 w 973829"/>
                <a:gd name="connsiteY20" fmla="*/ 1166803 h 1550912"/>
                <a:gd name="connsiteX21" fmla="*/ 919750 w 973829"/>
                <a:gd name="connsiteY21" fmla="*/ 960316 h 1550912"/>
                <a:gd name="connsiteX22" fmla="*/ 928316 w 973829"/>
                <a:gd name="connsiteY22" fmla="*/ 919288 h 1550912"/>
                <a:gd name="connsiteX23" fmla="*/ 929668 w 973829"/>
                <a:gd name="connsiteY23" fmla="*/ 908468 h 1550912"/>
                <a:gd name="connsiteX24" fmla="*/ 977458 w 973829"/>
                <a:gd name="connsiteY24" fmla="*/ 686201 h 155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73829" h="1550912">
                  <a:moveTo>
                    <a:pt x="977458" y="686201"/>
                  </a:moveTo>
                  <a:cubicBezTo>
                    <a:pt x="978360" y="623984"/>
                    <a:pt x="963031" y="378272"/>
                    <a:pt x="932824" y="312449"/>
                  </a:cubicBezTo>
                  <a:cubicBezTo>
                    <a:pt x="921553" y="288103"/>
                    <a:pt x="802980" y="111371"/>
                    <a:pt x="779085" y="99198"/>
                  </a:cubicBezTo>
                  <a:cubicBezTo>
                    <a:pt x="682153" y="48252"/>
                    <a:pt x="597394" y="1815"/>
                    <a:pt x="506323" y="463"/>
                  </a:cubicBezTo>
                  <a:cubicBezTo>
                    <a:pt x="430581" y="-890"/>
                    <a:pt x="220035" y="-5849"/>
                    <a:pt x="119947" y="101452"/>
                  </a:cubicBezTo>
                  <a:cubicBezTo>
                    <a:pt x="87937" y="136168"/>
                    <a:pt x="15802" y="379625"/>
                    <a:pt x="2276" y="488279"/>
                  </a:cubicBezTo>
                  <a:cubicBezTo>
                    <a:pt x="-6741" y="579801"/>
                    <a:pt x="13547" y="716858"/>
                    <a:pt x="19408" y="801167"/>
                  </a:cubicBezTo>
                  <a:cubicBezTo>
                    <a:pt x="22114" y="839489"/>
                    <a:pt x="69002" y="947241"/>
                    <a:pt x="71707" y="956258"/>
                  </a:cubicBezTo>
                  <a:cubicBezTo>
                    <a:pt x="73059" y="958061"/>
                    <a:pt x="130317" y="1077987"/>
                    <a:pt x="130317" y="1077987"/>
                  </a:cubicBezTo>
                  <a:cubicBezTo>
                    <a:pt x="137981" y="1086553"/>
                    <a:pt x="157818" y="1138400"/>
                    <a:pt x="159171" y="1140204"/>
                  </a:cubicBezTo>
                  <a:cubicBezTo>
                    <a:pt x="151957" y="1172664"/>
                    <a:pt x="152408" y="1191600"/>
                    <a:pt x="149703" y="1205125"/>
                  </a:cubicBezTo>
                  <a:cubicBezTo>
                    <a:pt x="147449" y="1222258"/>
                    <a:pt x="132120" y="1238939"/>
                    <a:pt x="151507" y="1252464"/>
                  </a:cubicBezTo>
                  <a:cubicBezTo>
                    <a:pt x="169540" y="1265088"/>
                    <a:pt x="578008" y="1551827"/>
                    <a:pt x="585672" y="1553179"/>
                  </a:cubicBezTo>
                  <a:cubicBezTo>
                    <a:pt x="590631" y="1554983"/>
                    <a:pt x="594689" y="1554983"/>
                    <a:pt x="597845" y="1553630"/>
                  </a:cubicBezTo>
                  <a:cubicBezTo>
                    <a:pt x="608214" y="1555884"/>
                    <a:pt x="642930" y="1546416"/>
                    <a:pt x="660513" y="1546416"/>
                  </a:cubicBezTo>
                  <a:cubicBezTo>
                    <a:pt x="671333" y="1546416"/>
                    <a:pt x="746174" y="1444976"/>
                    <a:pt x="761052" y="1425139"/>
                  </a:cubicBezTo>
                  <a:cubicBezTo>
                    <a:pt x="756994" y="1396735"/>
                    <a:pt x="757445" y="1391325"/>
                    <a:pt x="756994" y="1353905"/>
                  </a:cubicBezTo>
                  <a:cubicBezTo>
                    <a:pt x="756092" y="1318739"/>
                    <a:pt x="747075" y="1281769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74577" y="1241644"/>
                    <a:pt x="820563" y="1177624"/>
                    <a:pt x="830482" y="1166803"/>
                  </a:cubicBezTo>
                  <a:cubicBezTo>
                    <a:pt x="871058" y="1102783"/>
                    <a:pt x="903519" y="1034705"/>
                    <a:pt x="919750" y="960316"/>
                  </a:cubicBezTo>
                  <a:cubicBezTo>
                    <a:pt x="922004" y="946339"/>
                    <a:pt x="924709" y="932814"/>
                    <a:pt x="928316" y="919288"/>
                  </a:cubicBezTo>
                  <a:cubicBezTo>
                    <a:pt x="929217" y="915682"/>
                    <a:pt x="929668" y="912075"/>
                    <a:pt x="929668" y="908468"/>
                  </a:cubicBezTo>
                  <a:cubicBezTo>
                    <a:pt x="936431" y="873302"/>
                    <a:pt x="972048" y="745262"/>
                    <a:pt x="977458" y="68620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A76782E-2919-4E16-AA45-819B0BCEDDA7}"/>
                </a:ext>
              </a:extLst>
            </p:cNvPr>
            <p:cNvSpPr/>
            <p:nvPr/>
          </p:nvSpPr>
          <p:spPr>
            <a:xfrm>
              <a:off x="323446" y="3012206"/>
              <a:ext cx="4106513" cy="3841775"/>
            </a:xfrm>
            <a:custGeom>
              <a:avLst/>
              <a:gdLst>
                <a:gd name="connsiteX0" fmla="*/ 2467095 w 3007148"/>
                <a:gd name="connsiteY0" fmla="*/ 2771593 h 2813284"/>
                <a:gd name="connsiteX1" fmla="*/ 2467095 w 3007148"/>
                <a:gd name="connsiteY1" fmla="*/ 2802251 h 2813284"/>
                <a:gd name="connsiteX2" fmla="*/ 2355736 w 3007148"/>
                <a:gd name="connsiteY2" fmla="*/ 2809915 h 2813284"/>
                <a:gd name="connsiteX3" fmla="*/ 651535 w 3007148"/>
                <a:gd name="connsiteY3" fmla="*/ 2808112 h 2813284"/>
                <a:gd name="connsiteX4" fmla="*/ 574891 w 3007148"/>
                <a:gd name="connsiteY4" fmla="*/ 2776102 h 2813284"/>
                <a:gd name="connsiteX5" fmla="*/ 598786 w 3007148"/>
                <a:gd name="connsiteY5" fmla="*/ 2486658 h 2813284"/>
                <a:gd name="connsiteX6" fmla="*/ 506813 w 3007148"/>
                <a:gd name="connsiteY6" fmla="*/ 1986669 h 2813284"/>
                <a:gd name="connsiteX7" fmla="*/ 390044 w 3007148"/>
                <a:gd name="connsiteY7" fmla="*/ 1809035 h 2813284"/>
                <a:gd name="connsiteX8" fmla="*/ 263356 w 3007148"/>
                <a:gd name="connsiteY8" fmla="*/ 1652592 h 2813284"/>
                <a:gd name="connsiteX9" fmla="*/ 263356 w 3007148"/>
                <a:gd name="connsiteY9" fmla="*/ 1652592 h 2813284"/>
                <a:gd name="connsiteX10" fmla="*/ 216918 w 3007148"/>
                <a:gd name="connsiteY10" fmla="*/ 1589924 h 2813284"/>
                <a:gd name="connsiteX11" fmla="*/ 191220 w 3007148"/>
                <a:gd name="connsiteY11" fmla="*/ 1543487 h 2813284"/>
                <a:gd name="connsiteX12" fmla="*/ 143430 w 3007148"/>
                <a:gd name="connsiteY12" fmla="*/ 1426266 h 2813284"/>
                <a:gd name="connsiteX13" fmla="*/ 60475 w 3007148"/>
                <a:gd name="connsiteY13" fmla="*/ 1231951 h 2813284"/>
                <a:gd name="connsiteX14" fmla="*/ 46047 w 3007148"/>
                <a:gd name="connsiteY14" fmla="*/ 1160267 h 2813284"/>
                <a:gd name="connsiteX15" fmla="*/ 61 w 3007148"/>
                <a:gd name="connsiteY15" fmla="*/ 731511 h 2813284"/>
                <a:gd name="connsiteX16" fmla="*/ 63630 w 3007148"/>
                <a:gd name="connsiteY16" fmla="*/ 558386 h 2813284"/>
                <a:gd name="connsiteX17" fmla="*/ 337295 w 3007148"/>
                <a:gd name="connsiteY17" fmla="*/ 369481 h 2813284"/>
                <a:gd name="connsiteX18" fmla="*/ 608704 w 3007148"/>
                <a:gd name="connsiteY18" fmla="*/ 206275 h 2813284"/>
                <a:gd name="connsiteX19" fmla="*/ 686701 w 3007148"/>
                <a:gd name="connsiteY19" fmla="*/ 156231 h 2813284"/>
                <a:gd name="connsiteX20" fmla="*/ 770108 w 3007148"/>
                <a:gd name="connsiteY20" fmla="*/ 22780 h 2813284"/>
                <a:gd name="connsiteX21" fmla="*/ 790846 w 3007148"/>
                <a:gd name="connsiteY21" fmla="*/ 2943 h 2813284"/>
                <a:gd name="connsiteX22" fmla="*/ 828718 w 3007148"/>
                <a:gd name="connsiteY22" fmla="*/ 4746 h 2813284"/>
                <a:gd name="connsiteX23" fmla="*/ 832775 w 3007148"/>
                <a:gd name="connsiteY23" fmla="*/ 20526 h 2813284"/>
                <a:gd name="connsiteX24" fmla="*/ 841341 w 3007148"/>
                <a:gd name="connsiteY24" fmla="*/ 53889 h 2813284"/>
                <a:gd name="connsiteX25" fmla="*/ 1402646 w 3007148"/>
                <a:gd name="connsiteY25" fmla="*/ 704461 h 2813284"/>
                <a:gd name="connsiteX26" fmla="*/ 1517612 w 3007148"/>
                <a:gd name="connsiteY26" fmla="*/ 889759 h 2813284"/>
                <a:gd name="connsiteX27" fmla="*/ 1635733 w 3007148"/>
                <a:gd name="connsiteY27" fmla="*/ 1087680 h 2813284"/>
                <a:gd name="connsiteX28" fmla="*/ 1744838 w 3007148"/>
                <a:gd name="connsiteY28" fmla="*/ 1236911 h 2813284"/>
                <a:gd name="connsiteX29" fmla="*/ 1613642 w 3007148"/>
                <a:gd name="connsiteY29" fmla="*/ 589946 h 2813284"/>
                <a:gd name="connsiteX30" fmla="*/ 1552327 w 3007148"/>
                <a:gd name="connsiteY30" fmla="*/ 164797 h 2813284"/>
                <a:gd name="connsiteX31" fmla="*/ 1556835 w 3007148"/>
                <a:gd name="connsiteY31" fmla="*/ 149017 h 2813284"/>
                <a:gd name="connsiteX32" fmla="*/ 1567656 w 3007148"/>
                <a:gd name="connsiteY32" fmla="*/ 156682 h 2813284"/>
                <a:gd name="connsiteX33" fmla="*/ 1695696 w 3007148"/>
                <a:gd name="connsiteY33" fmla="*/ 236031 h 2813284"/>
                <a:gd name="connsiteX34" fmla="*/ 2152855 w 3007148"/>
                <a:gd name="connsiteY34" fmla="*/ 416369 h 2813284"/>
                <a:gd name="connsiteX35" fmla="*/ 2456275 w 3007148"/>
                <a:gd name="connsiteY35" fmla="*/ 674254 h 2813284"/>
                <a:gd name="connsiteX36" fmla="*/ 2500007 w 3007148"/>
                <a:gd name="connsiteY36" fmla="*/ 732864 h 2813284"/>
                <a:gd name="connsiteX37" fmla="*/ 2596488 w 3007148"/>
                <a:gd name="connsiteY37" fmla="*/ 856396 h 2813284"/>
                <a:gd name="connsiteX38" fmla="*/ 2878268 w 3007148"/>
                <a:gd name="connsiteY38" fmla="*/ 1270724 h 2813284"/>
                <a:gd name="connsiteX39" fmla="*/ 2896752 w 3007148"/>
                <a:gd name="connsiteY39" fmla="*/ 1298677 h 2813284"/>
                <a:gd name="connsiteX40" fmla="*/ 2920196 w 3007148"/>
                <a:gd name="connsiteY40" fmla="*/ 1338351 h 2813284"/>
                <a:gd name="connsiteX41" fmla="*/ 2959871 w 3007148"/>
                <a:gd name="connsiteY41" fmla="*/ 1451965 h 2813284"/>
                <a:gd name="connsiteX42" fmla="*/ 2999545 w 3007148"/>
                <a:gd name="connsiteY42" fmla="*/ 1649436 h 2813284"/>
                <a:gd name="connsiteX43" fmla="*/ 3009915 w 3007148"/>
                <a:gd name="connsiteY43" fmla="*/ 1725628 h 2813284"/>
                <a:gd name="connsiteX44" fmla="*/ 2983766 w 3007148"/>
                <a:gd name="connsiteY44" fmla="*/ 1823012 h 2813284"/>
                <a:gd name="connsiteX45" fmla="*/ 2958067 w 3007148"/>
                <a:gd name="connsiteY45" fmla="*/ 1851415 h 2813284"/>
                <a:gd name="connsiteX46" fmla="*/ 2587020 w 3007148"/>
                <a:gd name="connsiteY46" fmla="*/ 1923100 h 2813284"/>
                <a:gd name="connsiteX47" fmla="*/ 2413444 w 3007148"/>
                <a:gd name="connsiteY47" fmla="*/ 1846906 h 2813284"/>
                <a:gd name="connsiteX48" fmla="*/ 2315160 w 3007148"/>
                <a:gd name="connsiteY48" fmla="*/ 2175574 h 2813284"/>
                <a:gd name="connsiteX49" fmla="*/ 2467095 w 3007148"/>
                <a:gd name="connsiteY49" fmla="*/ 2771593 h 281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07148" h="2813284">
                  <a:moveTo>
                    <a:pt x="2467095" y="2771593"/>
                  </a:moveTo>
                  <a:cubicBezTo>
                    <a:pt x="2469800" y="2781963"/>
                    <a:pt x="2472054" y="2793234"/>
                    <a:pt x="2467095" y="2802251"/>
                  </a:cubicBezTo>
                  <a:cubicBezTo>
                    <a:pt x="2453570" y="2827498"/>
                    <a:pt x="2376926" y="2811268"/>
                    <a:pt x="2355736" y="2809915"/>
                  </a:cubicBezTo>
                  <a:cubicBezTo>
                    <a:pt x="2296224" y="2806308"/>
                    <a:pt x="696169" y="2808112"/>
                    <a:pt x="651535" y="2808112"/>
                  </a:cubicBezTo>
                  <a:cubicBezTo>
                    <a:pt x="618623" y="2808112"/>
                    <a:pt x="570382" y="2825244"/>
                    <a:pt x="574891" y="2776102"/>
                  </a:cubicBezTo>
                  <a:cubicBezTo>
                    <a:pt x="583457" y="2680522"/>
                    <a:pt x="600138" y="2582688"/>
                    <a:pt x="598786" y="2486658"/>
                  </a:cubicBezTo>
                  <a:cubicBezTo>
                    <a:pt x="596982" y="2317591"/>
                    <a:pt x="593826" y="2134998"/>
                    <a:pt x="506813" y="1986669"/>
                  </a:cubicBezTo>
                  <a:cubicBezTo>
                    <a:pt x="470745" y="1925354"/>
                    <a:pt x="431972" y="1866293"/>
                    <a:pt x="390044" y="1809035"/>
                  </a:cubicBezTo>
                  <a:cubicBezTo>
                    <a:pt x="352172" y="1757639"/>
                    <a:pt x="312498" y="1694069"/>
                    <a:pt x="263356" y="1652592"/>
                  </a:cubicBezTo>
                  <a:cubicBezTo>
                    <a:pt x="263356" y="1652592"/>
                    <a:pt x="263356" y="1652592"/>
                    <a:pt x="263356" y="1652592"/>
                  </a:cubicBezTo>
                  <a:cubicBezTo>
                    <a:pt x="244871" y="1624188"/>
                    <a:pt x="231346" y="1611564"/>
                    <a:pt x="216918" y="1589924"/>
                  </a:cubicBezTo>
                  <a:cubicBezTo>
                    <a:pt x="197983" y="1580005"/>
                    <a:pt x="193925" y="1561971"/>
                    <a:pt x="191220" y="1543487"/>
                  </a:cubicBezTo>
                  <a:cubicBezTo>
                    <a:pt x="185810" y="1505165"/>
                    <a:pt x="158308" y="1462334"/>
                    <a:pt x="143430" y="1426266"/>
                  </a:cubicBezTo>
                  <a:cubicBezTo>
                    <a:pt x="116380" y="1361344"/>
                    <a:pt x="92034" y="1294619"/>
                    <a:pt x="60475" y="1231951"/>
                  </a:cubicBezTo>
                  <a:cubicBezTo>
                    <a:pt x="49654" y="1210311"/>
                    <a:pt x="51007" y="1184162"/>
                    <a:pt x="46047" y="1160267"/>
                  </a:cubicBezTo>
                  <a:cubicBezTo>
                    <a:pt x="18546" y="1015996"/>
                    <a:pt x="7275" y="878487"/>
                    <a:pt x="61" y="731511"/>
                  </a:cubicBezTo>
                  <a:cubicBezTo>
                    <a:pt x="-2193" y="681467"/>
                    <a:pt x="58671" y="560640"/>
                    <a:pt x="63630" y="558386"/>
                  </a:cubicBezTo>
                  <a:cubicBezTo>
                    <a:pt x="75803" y="546213"/>
                    <a:pt x="294464" y="395631"/>
                    <a:pt x="337295" y="369481"/>
                  </a:cubicBezTo>
                  <a:cubicBezTo>
                    <a:pt x="427464" y="315380"/>
                    <a:pt x="514928" y="253614"/>
                    <a:pt x="608704" y="206275"/>
                  </a:cubicBezTo>
                  <a:cubicBezTo>
                    <a:pt x="612311" y="204471"/>
                    <a:pt x="663257" y="170658"/>
                    <a:pt x="686701" y="156231"/>
                  </a:cubicBezTo>
                  <a:cubicBezTo>
                    <a:pt x="702931" y="120614"/>
                    <a:pt x="766952" y="36756"/>
                    <a:pt x="770108" y="22780"/>
                  </a:cubicBezTo>
                  <a:cubicBezTo>
                    <a:pt x="779124" y="18272"/>
                    <a:pt x="776870" y="2492"/>
                    <a:pt x="790846" y="2943"/>
                  </a:cubicBezTo>
                  <a:cubicBezTo>
                    <a:pt x="803921" y="-3820"/>
                    <a:pt x="816094" y="2943"/>
                    <a:pt x="828718" y="4746"/>
                  </a:cubicBezTo>
                  <a:cubicBezTo>
                    <a:pt x="835480" y="8353"/>
                    <a:pt x="835931" y="14665"/>
                    <a:pt x="832775" y="20526"/>
                  </a:cubicBezTo>
                  <a:cubicBezTo>
                    <a:pt x="825562" y="34502"/>
                    <a:pt x="831874" y="43519"/>
                    <a:pt x="841341" y="53889"/>
                  </a:cubicBezTo>
                  <a:cubicBezTo>
                    <a:pt x="1035206" y="264885"/>
                    <a:pt x="1243046" y="464610"/>
                    <a:pt x="1402646" y="704461"/>
                  </a:cubicBezTo>
                  <a:cubicBezTo>
                    <a:pt x="1442771" y="764874"/>
                    <a:pt x="1480191" y="827542"/>
                    <a:pt x="1517612" y="889759"/>
                  </a:cubicBezTo>
                  <a:cubicBezTo>
                    <a:pt x="1551425" y="957836"/>
                    <a:pt x="1596510" y="1022307"/>
                    <a:pt x="1635733" y="1087680"/>
                  </a:cubicBezTo>
                  <a:cubicBezTo>
                    <a:pt x="1669096" y="1143585"/>
                    <a:pt x="1696147" y="1192728"/>
                    <a:pt x="1744838" y="1236911"/>
                  </a:cubicBezTo>
                  <a:cubicBezTo>
                    <a:pt x="1695245" y="1014643"/>
                    <a:pt x="1663686" y="811762"/>
                    <a:pt x="1613642" y="589946"/>
                  </a:cubicBezTo>
                  <a:cubicBezTo>
                    <a:pt x="1588395" y="450634"/>
                    <a:pt x="1554581" y="305912"/>
                    <a:pt x="1552327" y="164797"/>
                  </a:cubicBezTo>
                  <a:cubicBezTo>
                    <a:pt x="1553679" y="158034"/>
                    <a:pt x="1548720" y="145861"/>
                    <a:pt x="1556835" y="149017"/>
                  </a:cubicBezTo>
                  <a:cubicBezTo>
                    <a:pt x="1560893" y="150821"/>
                    <a:pt x="1565401" y="153075"/>
                    <a:pt x="1567656" y="156682"/>
                  </a:cubicBezTo>
                  <a:cubicBezTo>
                    <a:pt x="1597862" y="203119"/>
                    <a:pt x="1651062" y="216193"/>
                    <a:pt x="1695696" y="236031"/>
                  </a:cubicBezTo>
                  <a:cubicBezTo>
                    <a:pt x="1734469" y="253163"/>
                    <a:pt x="2116336" y="393827"/>
                    <a:pt x="2152855" y="416369"/>
                  </a:cubicBezTo>
                  <a:cubicBezTo>
                    <a:pt x="2204702" y="445675"/>
                    <a:pt x="2443651" y="658023"/>
                    <a:pt x="2456275" y="674254"/>
                  </a:cubicBezTo>
                  <a:cubicBezTo>
                    <a:pt x="2471153" y="693640"/>
                    <a:pt x="2484227" y="714379"/>
                    <a:pt x="2500007" y="732864"/>
                  </a:cubicBezTo>
                  <a:cubicBezTo>
                    <a:pt x="2534271" y="772538"/>
                    <a:pt x="2565380" y="814016"/>
                    <a:pt x="2596488" y="856396"/>
                  </a:cubicBezTo>
                  <a:cubicBezTo>
                    <a:pt x="2647885" y="924925"/>
                    <a:pt x="2832732" y="1202195"/>
                    <a:pt x="2878268" y="1270724"/>
                  </a:cubicBezTo>
                  <a:cubicBezTo>
                    <a:pt x="2891342" y="1275683"/>
                    <a:pt x="2894949" y="1286504"/>
                    <a:pt x="2896752" y="1298677"/>
                  </a:cubicBezTo>
                  <a:cubicBezTo>
                    <a:pt x="2900810" y="1314005"/>
                    <a:pt x="2910728" y="1327080"/>
                    <a:pt x="2920196" y="1338351"/>
                  </a:cubicBezTo>
                  <a:cubicBezTo>
                    <a:pt x="2947247" y="1372165"/>
                    <a:pt x="2952206" y="1412290"/>
                    <a:pt x="2959871" y="1451965"/>
                  </a:cubicBezTo>
                  <a:cubicBezTo>
                    <a:pt x="2972945" y="1517788"/>
                    <a:pt x="2986020" y="1583612"/>
                    <a:pt x="2999545" y="1649436"/>
                  </a:cubicBezTo>
                  <a:cubicBezTo>
                    <a:pt x="3007660" y="1655296"/>
                    <a:pt x="3013972" y="1718415"/>
                    <a:pt x="3009915" y="1725628"/>
                  </a:cubicBezTo>
                  <a:cubicBezTo>
                    <a:pt x="3000898" y="1758089"/>
                    <a:pt x="2989627" y="1790100"/>
                    <a:pt x="2983766" y="1823012"/>
                  </a:cubicBezTo>
                  <a:cubicBezTo>
                    <a:pt x="2980610" y="1840144"/>
                    <a:pt x="2970240" y="1845554"/>
                    <a:pt x="2958067" y="1851415"/>
                  </a:cubicBezTo>
                  <a:cubicBezTo>
                    <a:pt x="2894949" y="1881622"/>
                    <a:pt x="2658705" y="1942486"/>
                    <a:pt x="2587020" y="1923100"/>
                  </a:cubicBezTo>
                  <a:cubicBezTo>
                    <a:pt x="2587020" y="1923100"/>
                    <a:pt x="2439593" y="1859079"/>
                    <a:pt x="2413444" y="1846906"/>
                  </a:cubicBezTo>
                  <a:cubicBezTo>
                    <a:pt x="2356638" y="1820757"/>
                    <a:pt x="2305692" y="2152130"/>
                    <a:pt x="2315160" y="2175574"/>
                  </a:cubicBezTo>
                  <a:cubicBezTo>
                    <a:pt x="2365204" y="2370339"/>
                    <a:pt x="2465743" y="2767536"/>
                    <a:pt x="2467095" y="2771593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355323C-F2F3-4D81-B835-ED641FDCBE09}"/>
                </a:ext>
              </a:extLst>
            </p:cNvPr>
            <p:cNvSpPr/>
            <p:nvPr/>
          </p:nvSpPr>
          <p:spPr>
            <a:xfrm>
              <a:off x="2756099" y="2278561"/>
              <a:ext cx="886563" cy="1877791"/>
            </a:xfrm>
            <a:custGeom>
              <a:avLst/>
              <a:gdLst>
                <a:gd name="connsiteX0" fmla="*/ 642412 w 649219"/>
                <a:gd name="connsiteY0" fmla="*/ 1211493 h 1375082"/>
                <a:gd name="connsiteX1" fmla="*/ 649174 w 649219"/>
                <a:gd name="connsiteY1" fmla="*/ 1257930 h 1375082"/>
                <a:gd name="connsiteX2" fmla="*/ 614910 w 649219"/>
                <a:gd name="connsiteY2" fmla="*/ 1349903 h 1375082"/>
                <a:gd name="connsiteX3" fmla="*/ 597778 w 649219"/>
                <a:gd name="connsiteY3" fmla="*/ 1367035 h 1375082"/>
                <a:gd name="connsiteX4" fmla="*/ 448998 w 649219"/>
                <a:gd name="connsiteY4" fmla="*/ 1358018 h 1375082"/>
                <a:gd name="connsiteX5" fmla="*/ 414734 w 649219"/>
                <a:gd name="connsiteY5" fmla="*/ 1349001 h 1375082"/>
                <a:gd name="connsiteX6" fmla="*/ 329524 w 649219"/>
                <a:gd name="connsiteY6" fmla="*/ 1287686 h 1375082"/>
                <a:gd name="connsiteX7" fmla="*/ 154145 w 649219"/>
                <a:gd name="connsiteY7" fmla="*/ 1007710 h 1375082"/>
                <a:gd name="connsiteX8" fmla="*/ 116273 w 649219"/>
                <a:gd name="connsiteY8" fmla="*/ 966683 h 1375082"/>
                <a:gd name="connsiteX9" fmla="*/ 33318 w 649219"/>
                <a:gd name="connsiteY9" fmla="*/ 831429 h 1375082"/>
                <a:gd name="connsiteX10" fmla="*/ 11677 w 649219"/>
                <a:gd name="connsiteY10" fmla="*/ 686707 h 1375082"/>
                <a:gd name="connsiteX11" fmla="*/ 15284 w 649219"/>
                <a:gd name="connsiteY11" fmla="*/ 537477 h 1375082"/>
                <a:gd name="connsiteX12" fmla="*/ 406 w 649219"/>
                <a:gd name="connsiteY12" fmla="*/ 394558 h 1375082"/>
                <a:gd name="connsiteX13" fmla="*/ 102297 w 649219"/>
                <a:gd name="connsiteY13" fmla="*/ 601046 h 1375082"/>
                <a:gd name="connsiteX14" fmla="*/ 102297 w 649219"/>
                <a:gd name="connsiteY14" fmla="*/ 447758 h 1375082"/>
                <a:gd name="connsiteX15" fmla="*/ 44589 w 649219"/>
                <a:gd name="connsiteY15" fmla="*/ 248935 h 1375082"/>
                <a:gd name="connsiteX16" fmla="*/ 35572 w 649219"/>
                <a:gd name="connsiteY16" fmla="*/ 218728 h 1375082"/>
                <a:gd name="connsiteX17" fmla="*/ 14382 w 649219"/>
                <a:gd name="connsiteY17" fmla="*/ 87982 h 1375082"/>
                <a:gd name="connsiteX18" fmla="*/ 49097 w 649219"/>
                <a:gd name="connsiteY18" fmla="*/ 78064 h 1375082"/>
                <a:gd name="connsiteX19" fmla="*/ 52704 w 649219"/>
                <a:gd name="connsiteY19" fmla="*/ 19905 h 1375082"/>
                <a:gd name="connsiteX20" fmla="*/ 101396 w 649219"/>
                <a:gd name="connsiteY20" fmla="*/ 4125 h 1375082"/>
                <a:gd name="connsiteX21" fmla="*/ 142873 w 649219"/>
                <a:gd name="connsiteY21" fmla="*/ 32077 h 1375082"/>
                <a:gd name="connsiteX22" fmla="*/ 169924 w 649219"/>
                <a:gd name="connsiteY22" fmla="*/ 42898 h 1375082"/>
                <a:gd name="connsiteX23" fmla="*/ 192466 w 649219"/>
                <a:gd name="connsiteY23" fmla="*/ 86179 h 1375082"/>
                <a:gd name="connsiteX24" fmla="*/ 214107 w 649219"/>
                <a:gd name="connsiteY24" fmla="*/ 100606 h 1375082"/>
                <a:gd name="connsiteX25" fmla="*/ 238002 w 649219"/>
                <a:gd name="connsiteY25" fmla="*/ 127657 h 1375082"/>
                <a:gd name="connsiteX26" fmla="*/ 261897 w 649219"/>
                <a:gd name="connsiteY26" fmla="*/ 154708 h 1375082"/>
                <a:gd name="connsiteX27" fmla="*/ 287595 w 649219"/>
                <a:gd name="connsiteY27" fmla="*/ 189874 h 1375082"/>
                <a:gd name="connsiteX28" fmla="*/ 341697 w 649219"/>
                <a:gd name="connsiteY28" fmla="*/ 257501 h 1375082"/>
                <a:gd name="connsiteX29" fmla="*/ 341697 w 649219"/>
                <a:gd name="connsiteY29" fmla="*/ 257501 h 1375082"/>
                <a:gd name="connsiteX30" fmla="*/ 369199 w 649219"/>
                <a:gd name="connsiteY30" fmla="*/ 316111 h 1375082"/>
                <a:gd name="connsiteX31" fmla="*/ 395798 w 649219"/>
                <a:gd name="connsiteY31" fmla="*/ 397714 h 1375082"/>
                <a:gd name="connsiteX32" fmla="*/ 414283 w 649219"/>
                <a:gd name="connsiteY32" fmla="*/ 537026 h 1375082"/>
                <a:gd name="connsiteX33" fmla="*/ 441334 w 649219"/>
                <a:gd name="connsiteY33" fmla="*/ 879669 h 1375082"/>
                <a:gd name="connsiteX34" fmla="*/ 642412 w 649219"/>
                <a:gd name="connsiteY34" fmla="*/ 1211493 h 13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49219" h="1375082">
                  <a:moveTo>
                    <a:pt x="642412" y="1211493"/>
                  </a:moveTo>
                  <a:cubicBezTo>
                    <a:pt x="652781" y="1226371"/>
                    <a:pt x="654134" y="1241249"/>
                    <a:pt x="649174" y="1257930"/>
                  </a:cubicBezTo>
                  <a:cubicBezTo>
                    <a:pt x="640608" y="1289489"/>
                    <a:pt x="633395" y="1321499"/>
                    <a:pt x="614910" y="1349903"/>
                  </a:cubicBezTo>
                  <a:cubicBezTo>
                    <a:pt x="610402" y="1356665"/>
                    <a:pt x="605442" y="1363428"/>
                    <a:pt x="597778" y="1367035"/>
                  </a:cubicBezTo>
                  <a:cubicBezTo>
                    <a:pt x="546381" y="1391831"/>
                    <a:pt x="497690" y="1372445"/>
                    <a:pt x="448998" y="1358018"/>
                  </a:cubicBezTo>
                  <a:cubicBezTo>
                    <a:pt x="437727" y="1354862"/>
                    <a:pt x="426456" y="1350804"/>
                    <a:pt x="414734" y="1349001"/>
                  </a:cubicBezTo>
                  <a:cubicBezTo>
                    <a:pt x="378215" y="1339533"/>
                    <a:pt x="350263" y="1322852"/>
                    <a:pt x="329524" y="1287686"/>
                  </a:cubicBezTo>
                  <a:cubicBezTo>
                    <a:pt x="272266" y="1191205"/>
                    <a:pt x="213656" y="1102839"/>
                    <a:pt x="154145" y="1007710"/>
                  </a:cubicBezTo>
                  <a:cubicBezTo>
                    <a:pt x="145128" y="993283"/>
                    <a:pt x="127995" y="977954"/>
                    <a:pt x="116273" y="966683"/>
                  </a:cubicBezTo>
                  <a:cubicBezTo>
                    <a:pt x="76599" y="928812"/>
                    <a:pt x="52704" y="889588"/>
                    <a:pt x="33318" y="831429"/>
                  </a:cubicBezTo>
                  <a:cubicBezTo>
                    <a:pt x="24301" y="805731"/>
                    <a:pt x="12579" y="704290"/>
                    <a:pt x="11677" y="686707"/>
                  </a:cubicBezTo>
                  <a:cubicBezTo>
                    <a:pt x="8521" y="617728"/>
                    <a:pt x="20694" y="606456"/>
                    <a:pt x="15284" y="537477"/>
                  </a:cubicBezTo>
                  <a:cubicBezTo>
                    <a:pt x="13480" y="516287"/>
                    <a:pt x="-2750" y="415297"/>
                    <a:pt x="406" y="394558"/>
                  </a:cubicBezTo>
                  <a:cubicBezTo>
                    <a:pt x="55860" y="388697"/>
                    <a:pt x="91928" y="525304"/>
                    <a:pt x="102297" y="601046"/>
                  </a:cubicBezTo>
                  <a:cubicBezTo>
                    <a:pt x="105904" y="626294"/>
                    <a:pt x="106355" y="473457"/>
                    <a:pt x="102297" y="447758"/>
                  </a:cubicBezTo>
                  <a:cubicBezTo>
                    <a:pt x="91477" y="379229"/>
                    <a:pt x="66229" y="314308"/>
                    <a:pt x="44589" y="248935"/>
                  </a:cubicBezTo>
                  <a:cubicBezTo>
                    <a:pt x="41433" y="239016"/>
                    <a:pt x="37826" y="229098"/>
                    <a:pt x="35572" y="218728"/>
                  </a:cubicBezTo>
                  <a:cubicBezTo>
                    <a:pt x="37826" y="197087"/>
                    <a:pt x="-5455" y="101959"/>
                    <a:pt x="14382" y="87982"/>
                  </a:cubicBezTo>
                  <a:cubicBezTo>
                    <a:pt x="31965" y="83023"/>
                    <a:pt x="52253" y="89786"/>
                    <a:pt x="49097" y="78064"/>
                  </a:cubicBezTo>
                  <a:cubicBezTo>
                    <a:pt x="42335" y="57325"/>
                    <a:pt x="49097" y="29823"/>
                    <a:pt x="52704" y="19905"/>
                  </a:cubicBezTo>
                  <a:cubicBezTo>
                    <a:pt x="58565" y="-834"/>
                    <a:pt x="85165" y="-3990"/>
                    <a:pt x="101396" y="4125"/>
                  </a:cubicBezTo>
                  <a:cubicBezTo>
                    <a:pt x="106355" y="9084"/>
                    <a:pt x="138816" y="25315"/>
                    <a:pt x="142873" y="32077"/>
                  </a:cubicBezTo>
                  <a:cubicBezTo>
                    <a:pt x="145128" y="37939"/>
                    <a:pt x="164063" y="42447"/>
                    <a:pt x="169924" y="42898"/>
                  </a:cubicBezTo>
                  <a:cubicBezTo>
                    <a:pt x="187507" y="53718"/>
                    <a:pt x="184351" y="67694"/>
                    <a:pt x="192466" y="86179"/>
                  </a:cubicBezTo>
                  <a:cubicBezTo>
                    <a:pt x="196524" y="92491"/>
                    <a:pt x="205541" y="97450"/>
                    <a:pt x="214107" y="100606"/>
                  </a:cubicBezTo>
                  <a:cubicBezTo>
                    <a:pt x="225829" y="106918"/>
                    <a:pt x="232141" y="115484"/>
                    <a:pt x="238002" y="127657"/>
                  </a:cubicBezTo>
                  <a:cubicBezTo>
                    <a:pt x="240707" y="130362"/>
                    <a:pt x="257839" y="151101"/>
                    <a:pt x="261897" y="154708"/>
                  </a:cubicBezTo>
                  <a:lnTo>
                    <a:pt x="287595" y="189874"/>
                  </a:lnTo>
                  <a:cubicBezTo>
                    <a:pt x="301121" y="206555"/>
                    <a:pt x="336737" y="251640"/>
                    <a:pt x="341697" y="257501"/>
                  </a:cubicBezTo>
                  <a:lnTo>
                    <a:pt x="341697" y="257501"/>
                  </a:lnTo>
                  <a:cubicBezTo>
                    <a:pt x="352517" y="265165"/>
                    <a:pt x="368748" y="314758"/>
                    <a:pt x="369199" y="316111"/>
                  </a:cubicBezTo>
                  <a:cubicBezTo>
                    <a:pt x="373256" y="321521"/>
                    <a:pt x="391290" y="389148"/>
                    <a:pt x="395798" y="397714"/>
                  </a:cubicBezTo>
                  <a:cubicBezTo>
                    <a:pt x="395798" y="400419"/>
                    <a:pt x="414283" y="524853"/>
                    <a:pt x="414283" y="537026"/>
                  </a:cubicBezTo>
                  <a:cubicBezTo>
                    <a:pt x="414283" y="559568"/>
                    <a:pt x="397151" y="783639"/>
                    <a:pt x="441334" y="879669"/>
                  </a:cubicBezTo>
                  <a:cubicBezTo>
                    <a:pt x="481910" y="948198"/>
                    <a:pt x="630239" y="1193008"/>
                    <a:pt x="642412" y="1211493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9759AA-4247-4373-A655-2CBEADA2D349}"/>
                </a:ext>
              </a:extLst>
            </p:cNvPr>
            <p:cNvSpPr/>
            <p:nvPr/>
          </p:nvSpPr>
          <p:spPr>
            <a:xfrm>
              <a:off x="3272113" y="5331366"/>
              <a:ext cx="547946" cy="652610"/>
            </a:xfrm>
            <a:custGeom>
              <a:avLst/>
              <a:gdLst>
                <a:gd name="connsiteX0" fmla="*/ 160395 w 401253"/>
                <a:gd name="connsiteY0" fmla="*/ 478634 h 477897"/>
                <a:gd name="connsiteX1" fmla="*/ 49487 w 401253"/>
                <a:gd name="connsiteY1" fmla="*/ 249604 h 477897"/>
                <a:gd name="connsiteX2" fmla="*/ 3951 w 401253"/>
                <a:gd name="connsiteY2" fmla="*/ 147262 h 477897"/>
                <a:gd name="connsiteX3" fmla="*/ 4853 w 401253"/>
                <a:gd name="connsiteY3" fmla="*/ 113449 h 477897"/>
                <a:gd name="connsiteX4" fmla="*/ 55799 w 401253"/>
                <a:gd name="connsiteY4" fmla="*/ 16065 h 477897"/>
                <a:gd name="connsiteX5" fmla="*/ 83751 w 401253"/>
                <a:gd name="connsiteY5" fmla="*/ 14713 h 477897"/>
                <a:gd name="connsiteX6" fmla="*/ 111704 w 401253"/>
                <a:gd name="connsiteY6" fmla="*/ 38157 h 477897"/>
                <a:gd name="connsiteX7" fmla="*/ 214497 w 401253"/>
                <a:gd name="connsiteY7" fmla="*/ 117957 h 477897"/>
                <a:gd name="connsiteX8" fmla="*/ 396188 w 401253"/>
                <a:gd name="connsiteY8" fmla="*/ 202716 h 477897"/>
                <a:gd name="connsiteX9" fmla="*/ 396188 w 401253"/>
                <a:gd name="connsiteY9" fmla="*/ 208577 h 477897"/>
                <a:gd name="connsiteX10" fmla="*/ 404303 w 401253"/>
                <a:gd name="connsiteY10" fmla="*/ 285672 h 477897"/>
                <a:gd name="connsiteX11" fmla="*/ 404303 w 401253"/>
                <a:gd name="connsiteY11" fmla="*/ 329855 h 477897"/>
                <a:gd name="connsiteX12" fmla="*/ 395737 w 401253"/>
                <a:gd name="connsiteY12" fmla="*/ 379899 h 477897"/>
                <a:gd name="connsiteX13" fmla="*/ 395286 w 401253"/>
                <a:gd name="connsiteY13" fmla="*/ 383957 h 477897"/>
                <a:gd name="connsiteX14" fmla="*/ 385819 w 401253"/>
                <a:gd name="connsiteY14" fmla="*/ 402441 h 477897"/>
                <a:gd name="connsiteX15" fmla="*/ 377253 w 401253"/>
                <a:gd name="connsiteY15" fmla="*/ 415967 h 477897"/>
                <a:gd name="connsiteX16" fmla="*/ 340734 w 401253"/>
                <a:gd name="connsiteY16" fmla="*/ 447526 h 477897"/>
                <a:gd name="connsiteX17" fmla="*/ 336676 w 401253"/>
                <a:gd name="connsiteY17" fmla="*/ 447977 h 477897"/>
                <a:gd name="connsiteX18" fmla="*/ 268599 w 401253"/>
                <a:gd name="connsiteY18" fmla="*/ 465560 h 477897"/>
                <a:gd name="connsiteX19" fmla="*/ 251015 w 401253"/>
                <a:gd name="connsiteY19" fmla="*/ 466011 h 477897"/>
                <a:gd name="connsiteX20" fmla="*/ 161297 w 401253"/>
                <a:gd name="connsiteY20" fmla="*/ 470519 h 477897"/>
                <a:gd name="connsiteX21" fmla="*/ 160395 w 401253"/>
                <a:gd name="connsiteY21" fmla="*/ 478634 h 47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1253" h="477897">
                  <a:moveTo>
                    <a:pt x="160395" y="478634"/>
                  </a:moveTo>
                  <a:cubicBezTo>
                    <a:pt x="107646" y="410106"/>
                    <a:pt x="87809" y="325347"/>
                    <a:pt x="49487" y="249604"/>
                  </a:cubicBezTo>
                  <a:cubicBezTo>
                    <a:pt x="32355" y="216242"/>
                    <a:pt x="19731" y="181076"/>
                    <a:pt x="3951" y="147262"/>
                  </a:cubicBezTo>
                  <a:cubicBezTo>
                    <a:pt x="-1459" y="135089"/>
                    <a:pt x="-1459" y="125170"/>
                    <a:pt x="4853" y="113449"/>
                  </a:cubicBezTo>
                  <a:cubicBezTo>
                    <a:pt x="22436" y="81438"/>
                    <a:pt x="39117" y="48526"/>
                    <a:pt x="55799" y="16065"/>
                  </a:cubicBezTo>
                  <a:cubicBezTo>
                    <a:pt x="66619" y="-5124"/>
                    <a:pt x="66619" y="-5124"/>
                    <a:pt x="83751" y="14713"/>
                  </a:cubicBezTo>
                  <a:cubicBezTo>
                    <a:pt x="90965" y="25082"/>
                    <a:pt x="98629" y="35001"/>
                    <a:pt x="111704" y="38157"/>
                  </a:cubicBezTo>
                  <a:cubicBezTo>
                    <a:pt x="145968" y="64757"/>
                    <a:pt x="179782" y="92259"/>
                    <a:pt x="214497" y="117957"/>
                  </a:cubicBezTo>
                  <a:cubicBezTo>
                    <a:pt x="262738" y="153123"/>
                    <a:pt x="389425" y="194150"/>
                    <a:pt x="396188" y="202716"/>
                  </a:cubicBezTo>
                  <a:cubicBezTo>
                    <a:pt x="396188" y="204520"/>
                    <a:pt x="396188" y="206774"/>
                    <a:pt x="396188" y="208577"/>
                  </a:cubicBezTo>
                  <a:cubicBezTo>
                    <a:pt x="404303" y="233825"/>
                    <a:pt x="400246" y="259974"/>
                    <a:pt x="404303" y="285672"/>
                  </a:cubicBezTo>
                  <a:cubicBezTo>
                    <a:pt x="404303" y="300550"/>
                    <a:pt x="404303" y="314977"/>
                    <a:pt x="404303" y="329855"/>
                  </a:cubicBezTo>
                  <a:cubicBezTo>
                    <a:pt x="401598" y="346536"/>
                    <a:pt x="400697" y="363668"/>
                    <a:pt x="395737" y="379899"/>
                  </a:cubicBezTo>
                  <a:cubicBezTo>
                    <a:pt x="395286" y="381251"/>
                    <a:pt x="395286" y="382604"/>
                    <a:pt x="395286" y="383957"/>
                  </a:cubicBezTo>
                  <a:cubicBezTo>
                    <a:pt x="392131" y="390268"/>
                    <a:pt x="391680" y="397482"/>
                    <a:pt x="385819" y="402441"/>
                  </a:cubicBezTo>
                  <a:cubicBezTo>
                    <a:pt x="383114" y="406950"/>
                    <a:pt x="380408" y="411458"/>
                    <a:pt x="377253" y="415967"/>
                  </a:cubicBezTo>
                  <a:cubicBezTo>
                    <a:pt x="372744" y="434902"/>
                    <a:pt x="355612" y="439861"/>
                    <a:pt x="340734" y="447526"/>
                  </a:cubicBezTo>
                  <a:cubicBezTo>
                    <a:pt x="339382" y="447526"/>
                    <a:pt x="338029" y="447526"/>
                    <a:pt x="336676" y="447977"/>
                  </a:cubicBezTo>
                  <a:cubicBezTo>
                    <a:pt x="317290" y="466462"/>
                    <a:pt x="292043" y="463306"/>
                    <a:pt x="268599" y="465560"/>
                  </a:cubicBezTo>
                  <a:cubicBezTo>
                    <a:pt x="262738" y="465560"/>
                    <a:pt x="256877" y="466011"/>
                    <a:pt x="251015" y="466011"/>
                  </a:cubicBezTo>
                  <a:cubicBezTo>
                    <a:pt x="221260" y="470970"/>
                    <a:pt x="191053" y="465109"/>
                    <a:pt x="161297" y="470519"/>
                  </a:cubicBezTo>
                  <a:cubicBezTo>
                    <a:pt x="161748" y="472773"/>
                    <a:pt x="161297" y="475929"/>
                    <a:pt x="160395" y="478634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D26138-27B1-41C0-AADE-7CA07BF9A36C}"/>
                </a:ext>
              </a:extLst>
            </p:cNvPr>
            <p:cNvSpPr/>
            <p:nvPr/>
          </p:nvSpPr>
          <p:spPr>
            <a:xfrm>
              <a:off x="1563353" y="2801972"/>
              <a:ext cx="824997" cy="572573"/>
            </a:xfrm>
            <a:custGeom>
              <a:avLst/>
              <a:gdLst>
                <a:gd name="connsiteX0" fmla="*/ 19484 w 604134"/>
                <a:gd name="connsiteY0" fmla="*/ 0 h 419287"/>
                <a:gd name="connsiteX1" fmla="*/ 70881 w 604134"/>
                <a:gd name="connsiteY1" fmla="*/ 62668 h 419287"/>
                <a:gd name="connsiteX2" fmla="*/ 208389 w 604134"/>
                <a:gd name="connsiteY2" fmla="*/ 180339 h 419287"/>
                <a:gd name="connsiteX3" fmla="*/ 335077 w 604134"/>
                <a:gd name="connsiteY3" fmla="*/ 226776 h 419287"/>
                <a:gd name="connsiteX4" fmla="*/ 588002 w 604134"/>
                <a:gd name="connsiteY4" fmla="*/ 163206 h 419287"/>
                <a:gd name="connsiteX5" fmla="*/ 606036 w 604134"/>
                <a:gd name="connsiteY5" fmla="*/ 154190 h 419287"/>
                <a:gd name="connsiteX6" fmla="*/ 471233 w 604134"/>
                <a:gd name="connsiteY6" fmla="*/ 402155 h 419287"/>
                <a:gd name="connsiteX7" fmla="*/ 443731 w 604134"/>
                <a:gd name="connsiteY7" fmla="*/ 421993 h 419287"/>
                <a:gd name="connsiteX8" fmla="*/ 9566 w 604134"/>
                <a:gd name="connsiteY8" fmla="*/ 121278 h 419287"/>
                <a:gd name="connsiteX9" fmla="*/ 7762 w 604134"/>
                <a:gd name="connsiteY9" fmla="*/ 73939 h 419287"/>
                <a:gd name="connsiteX10" fmla="*/ 19484 w 604134"/>
                <a:gd name="connsiteY10" fmla="*/ 0 h 4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4134" h="419287">
                  <a:moveTo>
                    <a:pt x="19484" y="0"/>
                  </a:moveTo>
                  <a:cubicBezTo>
                    <a:pt x="37969" y="23444"/>
                    <a:pt x="60512" y="50044"/>
                    <a:pt x="70881" y="62668"/>
                  </a:cubicBezTo>
                  <a:cubicBezTo>
                    <a:pt x="116416" y="117671"/>
                    <a:pt x="151583" y="137959"/>
                    <a:pt x="208389" y="180339"/>
                  </a:cubicBezTo>
                  <a:cubicBezTo>
                    <a:pt x="244908" y="207390"/>
                    <a:pt x="288189" y="220915"/>
                    <a:pt x="335077" y="226776"/>
                  </a:cubicBezTo>
                  <a:cubicBezTo>
                    <a:pt x="427952" y="237596"/>
                    <a:pt x="510006" y="209193"/>
                    <a:pt x="588002" y="163206"/>
                  </a:cubicBezTo>
                  <a:cubicBezTo>
                    <a:pt x="593863" y="159600"/>
                    <a:pt x="600175" y="156895"/>
                    <a:pt x="606036" y="154190"/>
                  </a:cubicBezTo>
                  <a:cubicBezTo>
                    <a:pt x="590707" y="186200"/>
                    <a:pt x="513162" y="328216"/>
                    <a:pt x="471233" y="402155"/>
                  </a:cubicBezTo>
                  <a:cubicBezTo>
                    <a:pt x="464019" y="415230"/>
                    <a:pt x="459962" y="427403"/>
                    <a:pt x="443731" y="421993"/>
                  </a:cubicBezTo>
                  <a:cubicBezTo>
                    <a:pt x="436067" y="420640"/>
                    <a:pt x="27600" y="133901"/>
                    <a:pt x="9566" y="121278"/>
                  </a:cubicBezTo>
                  <a:cubicBezTo>
                    <a:pt x="-9821" y="107752"/>
                    <a:pt x="5959" y="91071"/>
                    <a:pt x="7762" y="73939"/>
                  </a:cubicBezTo>
                  <a:cubicBezTo>
                    <a:pt x="10918" y="58610"/>
                    <a:pt x="15427" y="43281"/>
                    <a:pt x="19484" y="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6D3461-257C-4BBC-9D04-C416BD45D200}"/>
                </a:ext>
              </a:extLst>
            </p:cNvPr>
            <p:cNvSpPr/>
            <p:nvPr/>
          </p:nvSpPr>
          <p:spPr>
            <a:xfrm>
              <a:off x="3691515" y="6686789"/>
              <a:ext cx="18470" cy="55410"/>
            </a:xfrm>
            <a:custGeom>
              <a:avLst/>
              <a:gdLst>
                <a:gd name="connsiteX0" fmla="*/ 10167 w 13525"/>
                <a:gd name="connsiteY0" fmla="*/ 42420 h 40576"/>
                <a:gd name="connsiteX1" fmla="*/ 699 w 13525"/>
                <a:gd name="connsiteY1" fmla="*/ 12214 h 40576"/>
                <a:gd name="connsiteX2" fmla="*/ 5659 w 13525"/>
                <a:gd name="connsiteY2" fmla="*/ 942 h 40576"/>
                <a:gd name="connsiteX3" fmla="*/ 11520 w 13525"/>
                <a:gd name="connsiteY3" fmla="*/ 491 h 40576"/>
                <a:gd name="connsiteX4" fmla="*/ 12872 w 13525"/>
                <a:gd name="connsiteY4" fmla="*/ 12664 h 40576"/>
                <a:gd name="connsiteX5" fmla="*/ 10167 w 13525"/>
                <a:gd name="connsiteY5" fmla="*/ 42420 h 4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" h="40576">
                  <a:moveTo>
                    <a:pt x="10167" y="42420"/>
                  </a:moveTo>
                  <a:cubicBezTo>
                    <a:pt x="248" y="33403"/>
                    <a:pt x="4757" y="21681"/>
                    <a:pt x="699" y="12214"/>
                  </a:cubicBezTo>
                  <a:cubicBezTo>
                    <a:pt x="-1555" y="7705"/>
                    <a:pt x="2052" y="3647"/>
                    <a:pt x="5659" y="942"/>
                  </a:cubicBezTo>
                  <a:cubicBezTo>
                    <a:pt x="7011" y="41"/>
                    <a:pt x="10618" y="-410"/>
                    <a:pt x="11520" y="491"/>
                  </a:cubicBezTo>
                  <a:cubicBezTo>
                    <a:pt x="14676" y="4098"/>
                    <a:pt x="16479" y="9508"/>
                    <a:pt x="12872" y="12664"/>
                  </a:cubicBezTo>
                  <a:cubicBezTo>
                    <a:pt x="2052" y="21681"/>
                    <a:pt x="19635" y="32051"/>
                    <a:pt x="10167" y="4242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4947DC-66C4-43F0-8532-05786DCB1655}"/>
                </a:ext>
              </a:extLst>
            </p:cNvPr>
            <p:cNvSpPr/>
            <p:nvPr/>
          </p:nvSpPr>
          <p:spPr>
            <a:xfrm>
              <a:off x="3663005" y="6572329"/>
              <a:ext cx="18470" cy="30783"/>
            </a:xfrm>
            <a:custGeom>
              <a:avLst/>
              <a:gdLst>
                <a:gd name="connsiteX0" fmla="*/ 5346 w 13525"/>
                <a:gd name="connsiteY0" fmla="*/ 0 h 22542"/>
                <a:gd name="connsiteX1" fmla="*/ 14814 w 13525"/>
                <a:gd name="connsiteY1" fmla="*/ 15780 h 22542"/>
                <a:gd name="connsiteX2" fmla="*/ 10305 w 13525"/>
                <a:gd name="connsiteY2" fmla="*/ 26149 h 22542"/>
                <a:gd name="connsiteX3" fmla="*/ 837 w 13525"/>
                <a:gd name="connsiteY3" fmla="*/ 10820 h 22542"/>
                <a:gd name="connsiteX4" fmla="*/ 5346 w 13525"/>
                <a:gd name="connsiteY4" fmla="*/ 0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22542">
                  <a:moveTo>
                    <a:pt x="5346" y="0"/>
                  </a:moveTo>
                  <a:cubicBezTo>
                    <a:pt x="13010" y="2254"/>
                    <a:pt x="14363" y="9017"/>
                    <a:pt x="14814" y="15780"/>
                  </a:cubicBezTo>
                  <a:cubicBezTo>
                    <a:pt x="15265" y="19387"/>
                    <a:pt x="17519" y="26149"/>
                    <a:pt x="10305" y="26149"/>
                  </a:cubicBezTo>
                  <a:cubicBezTo>
                    <a:pt x="837" y="25698"/>
                    <a:pt x="2190" y="17132"/>
                    <a:pt x="837" y="10820"/>
                  </a:cubicBezTo>
                  <a:cubicBezTo>
                    <a:pt x="-515" y="6312"/>
                    <a:pt x="-966" y="2254"/>
                    <a:pt x="5346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D90F44-F1CE-4035-A5FD-607AE87B365F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9B1B2C-6D03-4FFF-90BC-16419909DED1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95395F-AAC1-4624-9B54-004AC76035DB}"/>
                </a:ext>
              </a:extLst>
            </p:cNvPr>
            <p:cNvSpPr/>
            <p:nvPr/>
          </p:nvSpPr>
          <p:spPr>
            <a:xfrm>
              <a:off x="3688019" y="6646826"/>
              <a:ext cx="6156" cy="24627"/>
            </a:xfrm>
            <a:custGeom>
              <a:avLst/>
              <a:gdLst>
                <a:gd name="connsiteX0" fmla="*/ 3710 w 4508"/>
                <a:gd name="connsiteY0" fmla="*/ 0 h 18033"/>
                <a:gd name="connsiteX1" fmla="*/ 7767 w 4508"/>
                <a:gd name="connsiteY1" fmla="*/ 18034 h 18033"/>
                <a:gd name="connsiteX2" fmla="*/ 3710 w 4508"/>
                <a:gd name="connsiteY2" fmla="*/ 0 h 1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18033">
                  <a:moveTo>
                    <a:pt x="3710" y="0"/>
                  </a:moveTo>
                  <a:cubicBezTo>
                    <a:pt x="5513" y="7213"/>
                    <a:pt x="10022" y="11722"/>
                    <a:pt x="7767" y="18034"/>
                  </a:cubicBezTo>
                  <a:cubicBezTo>
                    <a:pt x="103" y="14427"/>
                    <a:pt x="-3053" y="10369"/>
                    <a:pt x="3710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4E6712-3343-4F75-AE4E-754245C27A6C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67DB1C-8F01-447D-B384-64B749F45C4C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7071EA-8CEA-4E7A-9F5D-FDFCCEF193B2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D32C948-C668-4FFD-B509-C243E0510ECC}"/>
                </a:ext>
              </a:extLst>
            </p:cNvPr>
            <p:cNvSpPr/>
            <p:nvPr/>
          </p:nvSpPr>
          <p:spPr>
            <a:xfrm>
              <a:off x="1461542" y="2884472"/>
              <a:ext cx="1249808" cy="1822381"/>
            </a:xfrm>
            <a:custGeom>
              <a:avLst/>
              <a:gdLst>
                <a:gd name="connsiteX0" fmla="*/ 721167 w 915219"/>
                <a:gd name="connsiteY0" fmla="*/ 246613 h 1334506"/>
                <a:gd name="connsiteX1" fmla="*/ 692763 w 915219"/>
                <a:gd name="connsiteY1" fmla="*/ 229932 h 1334506"/>
                <a:gd name="connsiteX2" fmla="*/ 626940 w 915219"/>
                <a:gd name="connsiteY2" fmla="*/ 316044 h 1334506"/>
                <a:gd name="connsiteX3" fmla="*/ 571485 w 915219"/>
                <a:gd name="connsiteY3" fmla="*/ 349857 h 1334506"/>
                <a:gd name="connsiteX4" fmla="*/ 530909 w 915219"/>
                <a:gd name="connsiteY4" fmla="*/ 361128 h 1334506"/>
                <a:gd name="connsiteX5" fmla="*/ 488079 w 915219"/>
                <a:gd name="connsiteY5" fmla="*/ 342644 h 1334506"/>
                <a:gd name="connsiteX6" fmla="*/ 189618 w 915219"/>
                <a:gd name="connsiteY6" fmla="*/ 133000 h 1334506"/>
                <a:gd name="connsiteX7" fmla="*/ 81866 w 915219"/>
                <a:gd name="connsiteY7" fmla="*/ 55454 h 1334506"/>
                <a:gd name="connsiteX8" fmla="*/ 74652 w 915219"/>
                <a:gd name="connsiteY8" fmla="*/ 34264 h 1334506"/>
                <a:gd name="connsiteX9" fmla="*/ 83669 w 915219"/>
                <a:gd name="connsiteY9" fmla="*/ 0 h 1334506"/>
                <a:gd name="connsiteX10" fmla="*/ 49856 w 915219"/>
                <a:gd name="connsiteY10" fmla="*/ 25698 h 1334506"/>
                <a:gd name="connsiteX11" fmla="*/ 27313 w 915219"/>
                <a:gd name="connsiteY11" fmla="*/ 61766 h 1334506"/>
                <a:gd name="connsiteX12" fmla="*/ 4771 w 915219"/>
                <a:gd name="connsiteY12" fmla="*/ 147427 h 1334506"/>
                <a:gd name="connsiteX13" fmla="*/ 367252 w 915219"/>
                <a:gd name="connsiteY13" fmla="*/ 573928 h 1334506"/>
                <a:gd name="connsiteX14" fmla="*/ 632350 w 915219"/>
                <a:gd name="connsiteY14" fmla="*/ 930999 h 1334506"/>
                <a:gd name="connsiteX15" fmla="*/ 915482 w 915219"/>
                <a:gd name="connsiteY15" fmla="*/ 1338564 h 1334506"/>
                <a:gd name="connsiteX16" fmla="*/ 828468 w 915219"/>
                <a:gd name="connsiteY16" fmla="*/ 906202 h 1334506"/>
                <a:gd name="connsiteX17" fmla="*/ 721167 w 915219"/>
                <a:gd name="connsiteY17" fmla="*/ 246613 h 13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5219" h="1334506">
                  <a:moveTo>
                    <a:pt x="721167" y="246613"/>
                  </a:moveTo>
                  <a:cubicBezTo>
                    <a:pt x="719814" y="244810"/>
                    <a:pt x="703584" y="228129"/>
                    <a:pt x="692763" y="229932"/>
                  </a:cubicBezTo>
                  <a:cubicBezTo>
                    <a:pt x="671573" y="245712"/>
                    <a:pt x="629194" y="311986"/>
                    <a:pt x="626940" y="316044"/>
                  </a:cubicBezTo>
                  <a:cubicBezTo>
                    <a:pt x="615218" y="338586"/>
                    <a:pt x="598987" y="351210"/>
                    <a:pt x="571485" y="349857"/>
                  </a:cubicBezTo>
                  <a:cubicBezTo>
                    <a:pt x="557509" y="348955"/>
                    <a:pt x="543082" y="353464"/>
                    <a:pt x="530909" y="361128"/>
                  </a:cubicBezTo>
                  <a:cubicBezTo>
                    <a:pt x="526401" y="362481"/>
                    <a:pt x="495743" y="348054"/>
                    <a:pt x="488079" y="342644"/>
                  </a:cubicBezTo>
                  <a:cubicBezTo>
                    <a:pt x="481316" y="338135"/>
                    <a:pt x="238760" y="166813"/>
                    <a:pt x="189618" y="133000"/>
                  </a:cubicBezTo>
                  <a:cubicBezTo>
                    <a:pt x="189618" y="133000"/>
                    <a:pt x="100801" y="68078"/>
                    <a:pt x="81866" y="55454"/>
                  </a:cubicBezTo>
                  <a:cubicBezTo>
                    <a:pt x="74201" y="50044"/>
                    <a:pt x="71947" y="43732"/>
                    <a:pt x="74652" y="34264"/>
                  </a:cubicBezTo>
                  <a:cubicBezTo>
                    <a:pt x="76456" y="27051"/>
                    <a:pt x="94489" y="1352"/>
                    <a:pt x="83669" y="0"/>
                  </a:cubicBezTo>
                  <a:cubicBezTo>
                    <a:pt x="80513" y="0"/>
                    <a:pt x="58873" y="21190"/>
                    <a:pt x="49856" y="25698"/>
                  </a:cubicBezTo>
                  <a:cubicBezTo>
                    <a:pt x="36781" y="34264"/>
                    <a:pt x="32273" y="48241"/>
                    <a:pt x="27313" y="61766"/>
                  </a:cubicBezTo>
                  <a:cubicBezTo>
                    <a:pt x="25510" y="74841"/>
                    <a:pt x="-13263" y="128491"/>
                    <a:pt x="4771" y="147427"/>
                  </a:cubicBezTo>
                  <a:cubicBezTo>
                    <a:pt x="126950" y="275918"/>
                    <a:pt x="246425" y="444535"/>
                    <a:pt x="367252" y="573928"/>
                  </a:cubicBezTo>
                  <a:cubicBezTo>
                    <a:pt x="429469" y="640202"/>
                    <a:pt x="604397" y="889972"/>
                    <a:pt x="632350" y="930999"/>
                  </a:cubicBezTo>
                  <a:cubicBezTo>
                    <a:pt x="636858" y="930999"/>
                    <a:pt x="865438" y="1287168"/>
                    <a:pt x="915482" y="1338564"/>
                  </a:cubicBezTo>
                  <a:cubicBezTo>
                    <a:pt x="885275" y="1145151"/>
                    <a:pt x="827566" y="907555"/>
                    <a:pt x="828468" y="906202"/>
                  </a:cubicBezTo>
                  <a:cubicBezTo>
                    <a:pt x="829370" y="885012"/>
                    <a:pt x="727028" y="322806"/>
                    <a:pt x="721167" y="246613"/>
                  </a:cubicBezTo>
                  <a:close/>
                </a:path>
              </a:pathLst>
            </a:custGeom>
            <a:solidFill>
              <a:srgbClr val="F7F7F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D3E6B2-9624-4977-8CEC-FCBD0145E867}"/>
                </a:ext>
              </a:extLst>
            </p:cNvPr>
            <p:cNvSpPr/>
            <p:nvPr/>
          </p:nvSpPr>
          <p:spPr>
            <a:xfrm>
              <a:off x="2121583" y="3383485"/>
              <a:ext cx="597198" cy="1348315"/>
            </a:xfrm>
            <a:custGeom>
              <a:avLst/>
              <a:gdLst>
                <a:gd name="connsiteX0" fmla="*/ 143600 w 437321"/>
                <a:gd name="connsiteY0" fmla="*/ 488483 h 987354"/>
                <a:gd name="connsiteX1" fmla="*/ 89950 w 437321"/>
                <a:gd name="connsiteY1" fmla="*/ 218426 h 987354"/>
                <a:gd name="connsiteX2" fmla="*/ 76875 w 437321"/>
                <a:gd name="connsiteY2" fmla="*/ 198138 h 987354"/>
                <a:gd name="connsiteX3" fmla="*/ 8797 w 437321"/>
                <a:gd name="connsiteY3" fmla="*/ 129609 h 987354"/>
                <a:gd name="connsiteX4" fmla="*/ 3838 w 437321"/>
                <a:gd name="connsiteY4" fmla="*/ 100304 h 987354"/>
                <a:gd name="connsiteX5" fmla="*/ 20970 w 437321"/>
                <a:gd name="connsiteY5" fmla="*/ 58826 h 987354"/>
                <a:gd name="connsiteX6" fmla="*/ 78678 w 437321"/>
                <a:gd name="connsiteY6" fmla="*/ 12389 h 987354"/>
                <a:gd name="connsiteX7" fmla="*/ 145854 w 437321"/>
                <a:gd name="connsiteY7" fmla="*/ 216 h 987354"/>
                <a:gd name="connsiteX8" fmla="*/ 189136 w 437321"/>
                <a:gd name="connsiteY8" fmla="*/ 29070 h 987354"/>
                <a:gd name="connsiteX9" fmla="*/ 208071 w 437321"/>
                <a:gd name="connsiteY9" fmla="*/ 169734 h 987354"/>
                <a:gd name="connsiteX10" fmla="*/ 232868 w 437321"/>
                <a:gd name="connsiteY10" fmla="*/ 258551 h 987354"/>
                <a:gd name="connsiteX11" fmla="*/ 305454 w 437321"/>
                <a:gd name="connsiteY11" fmla="*/ 402822 h 987354"/>
                <a:gd name="connsiteX12" fmla="*/ 410953 w 437321"/>
                <a:gd name="connsiteY12" fmla="*/ 788296 h 987354"/>
                <a:gd name="connsiteX13" fmla="*/ 440258 w 437321"/>
                <a:gd name="connsiteY13" fmla="*/ 989374 h 987354"/>
                <a:gd name="connsiteX14" fmla="*/ 157577 w 437321"/>
                <a:gd name="connsiteY14" fmla="*/ 567381 h 987354"/>
                <a:gd name="connsiteX15" fmla="*/ 143600 w 437321"/>
                <a:gd name="connsiteY15" fmla="*/ 488483 h 98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7321" h="987354">
                  <a:moveTo>
                    <a:pt x="143600" y="488483"/>
                  </a:moveTo>
                  <a:cubicBezTo>
                    <a:pt x="125566" y="398314"/>
                    <a:pt x="107533" y="308595"/>
                    <a:pt x="89950" y="218426"/>
                  </a:cubicBezTo>
                  <a:cubicBezTo>
                    <a:pt x="88146" y="209409"/>
                    <a:pt x="82736" y="203999"/>
                    <a:pt x="76875" y="198138"/>
                  </a:cubicBezTo>
                  <a:cubicBezTo>
                    <a:pt x="54333" y="175145"/>
                    <a:pt x="32241" y="151700"/>
                    <a:pt x="8797" y="129609"/>
                  </a:cubicBezTo>
                  <a:cubicBezTo>
                    <a:pt x="-1122" y="120141"/>
                    <a:pt x="-2474" y="112026"/>
                    <a:pt x="3838" y="100304"/>
                  </a:cubicBezTo>
                  <a:cubicBezTo>
                    <a:pt x="10600" y="86779"/>
                    <a:pt x="17814" y="73253"/>
                    <a:pt x="20970" y="58826"/>
                  </a:cubicBezTo>
                  <a:cubicBezTo>
                    <a:pt x="27282" y="26365"/>
                    <a:pt x="48472" y="15094"/>
                    <a:pt x="78678" y="12389"/>
                  </a:cubicBezTo>
                  <a:cubicBezTo>
                    <a:pt x="97163" y="10585"/>
                    <a:pt x="127370" y="3823"/>
                    <a:pt x="145854" y="216"/>
                  </a:cubicBezTo>
                  <a:cubicBezTo>
                    <a:pt x="158027" y="-2489"/>
                    <a:pt x="179217" y="20955"/>
                    <a:pt x="189136" y="29070"/>
                  </a:cubicBezTo>
                  <a:cubicBezTo>
                    <a:pt x="248648" y="80467"/>
                    <a:pt x="215736" y="91287"/>
                    <a:pt x="208071" y="169734"/>
                  </a:cubicBezTo>
                  <a:cubicBezTo>
                    <a:pt x="204465" y="204900"/>
                    <a:pt x="216638" y="224287"/>
                    <a:pt x="232868" y="258551"/>
                  </a:cubicBezTo>
                  <a:cubicBezTo>
                    <a:pt x="259017" y="313555"/>
                    <a:pt x="289224" y="357737"/>
                    <a:pt x="305454" y="402822"/>
                  </a:cubicBezTo>
                  <a:cubicBezTo>
                    <a:pt x="309963" y="407331"/>
                    <a:pt x="402837" y="749974"/>
                    <a:pt x="410953" y="788296"/>
                  </a:cubicBezTo>
                  <a:cubicBezTo>
                    <a:pt x="416813" y="816699"/>
                    <a:pt x="447020" y="984865"/>
                    <a:pt x="440258" y="989374"/>
                  </a:cubicBezTo>
                  <a:cubicBezTo>
                    <a:pt x="393820" y="976750"/>
                    <a:pt x="156675" y="584964"/>
                    <a:pt x="157577" y="567381"/>
                  </a:cubicBezTo>
                  <a:cubicBezTo>
                    <a:pt x="151265" y="548446"/>
                    <a:pt x="147207" y="526354"/>
                    <a:pt x="143600" y="488483"/>
                  </a:cubicBezTo>
                  <a:close/>
                </a:path>
              </a:pathLst>
            </a:custGeom>
            <a:solidFill>
              <a:srgbClr val="070804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D13E15-FF27-4C90-9E2A-E3F655BCF960}"/>
                </a:ext>
              </a:extLst>
            </p:cNvPr>
            <p:cNvSpPr/>
            <p:nvPr/>
          </p:nvSpPr>
          <p:spPr>
            <a:xfrm>
              <a:off x="3387098" y="5351458"/>
              <a:ext cx="36940" cy="30783"/>
            </a:xfrm>
            <a:custGeom>
              <a:avLst/>
              <a:gdLst>
                <a:gd name="connsiteX0" fmla="*/ 27952 w 27050"/>
                <a:gd name="connsiteY0" fmla="*/ 23444 h 22542"/>
                <a:gd name="connsiteX1" fmla="*/ 0 w 27050"/>
                <a:gd name="connsiteY1" fmla="*/ 0 h 22542"/>
                <a:gd name="connsiteX2" fmla="*/ 27952 w 27050"/>
                <a:gd name="connsiteY2" fmla="*/ 23444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0" h="22542">
                  <a:moveTo>
                    <a:pt x="27952" y="23444"/>
                  </a:moveTo>
                  <a:cubicBezTo>
                    <a:pt x="15329" y="24346"/>
                    <a:pt x="4508" y="15329"/>
                    <a:pt x="0" y="0"/>
                  </a:cubicBezTo>
                  <a:cubicBezTo>
                    <a:pt x="9919" y="6763"/>
                    <a:pt x="20288" y="13525"/>
                    <a:pt x="27952" y="23444"/>
                  </a:cubicBezTo>
                  <a:close/>
                </a:path>
              </a:pathLst>
            </a:custGeom>
            <a:solidFill>
              <a:srgbClr val="F1C1AE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67C4C-DC48-4752-93DB-B8F31FA48536}"/>
                </a:ext>
              </a:extLst>
            </p:cNvPr>
            <p:cNvSpPr/>
            <p:nvPr/>
          </p:nvSpPr>
          <p:spPr>
            <a:xfrm>
              <a:off x="2649170" y="2302049"/>
              <a:ext cx="6156" cy="49254"/>
            </a:xfrm>
            <a:custGeom>
              <a:avLst/>
              <a:gdLst>
                <a:gd name="connsiteX0" fmla="*/ 4319 w 0"/>
                <a:gd name="connsiteY0" fmla="*/ 36969 h 36067"/>
                <a:gd name="connsiteX1" fmla="*/ 262 w 0"/>
                <a:gd name="connsiteY1" fmla="*/ 36969 h 36067"/>
                <a:gd name="connsiteX2" fmla="*/ 4319 w 0"/>
                <a:gd name="connsiteY2" fmla="*/ 0 h 36067"/>
                <a:gd name="connsiteX3" fmla="*/ 4319 w 0"/>
                <a:gd name="connsiteY3" fmla="*/ 36969 h 3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6067">
                  <a:moveTo>
                    <a:pt x="4319" y="36969"/>
                  </a:moveTo>
                  <a:cubicBezTo>
                    <a:pt x="2967" y="36969"/>
                    <a:pt x="1614" y="36969"/>
                    <a:pt x="262" y="36969"/>
                  </a:cubicBezTo>
                  <a:cubicBezTo>
                    <a:pt x="262" y="24346"/>
                    <a:pt x="-1542" y="11722"/>
                    <a:pt x="4319" y="0"/>
                  </a:cubicBezTo>
                  <a:cubicBezTo>
                    <a:pt x="4319" y="12624"/>
                    <a:pt x="4319" y="24797"/>
                    <a:pt x="4319" y="36969"/>
                  </a:cubicBezTo>
                  <a:close/>
                </a:path>
              </a:pathLst>
            </a:custGeom>
            <a:solidFill>
              <a:srgbClr val="271F1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6B3EC5-DB5D-4785-9B91-520D62BEAAD6}"/>
                </a:ext>
              </a:extLst>
            </p:cNvPr>
            <p:cNvSpPr/>
            <p:nvPr/>
          </p:nvSpPr>
          <p:spPr>
            <a:xfrm>
              <a:off x="2851822" y="2314979"/>
              <a:ext cx="6156" cy="61567"/>
            </a:xfrm>
            <a:custGeom>
              <a:avLst/>
              <a:gdLst>
                <a:gd name="connsiteX0" fmla="*/ 4699 w 4508"/>
                <a:gd name="connsiteY0" fmla="*/ 45986 h 45084"/>
                <a:gd name="connsiteX1" fmla="*/ 1092 w 4508"/>
                <a:gd name="connsiteY1" fmla="*/ 0 h 45084"/>
                <a:gd name="connsiteX2" fmla="*/ 4699 w 4508"/>
                <a:gd name="connsiteY2" fmla="*/ 45986 h 4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45084">
                  <a:moveTo>
                    <a:pt x="4699" y="45986"/>
                  </a:moveTo>
                  <a:cubicBezTo>
                    <a:pt x="-3417" y="31108"/>
                    <a:pt x="1543" y="15329"/>
                    <a:pt x="1092" y="0"/>
                  </a:cubicBezTo>
                  <a:cubicBezTo>
                    <a:pt x="6953" y="14878"/>
                    <a:pt x="5149" y="30207"/>
                    <a:pt x="4699" y="45986"/>
                  </a:cubicBezTo>
                  <a:close/>
                </a:path>
              </a:pathLst>
            </a:custGeom>
            <a:solidFill>
              <a:srgbClr val="14100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2743C8-7A7E-4C49-8865-B832F58BDCB9}"/>
                </a:ext>
              </a:extLst>
            </p:cNvPr>
            <p:cNvSpPr/>
            <p:nvPr/>
          </p:nvSpPr>
          <p:spPr>
            <a:xfrm>
              <a:off x="1363393" y="2530617"/>
              <a:ext cx="6156" cy="6156"/>
            </a:xfrm>
            <a:custGeom>
              <a:avLst/>
              <a:gdLst>
                <a:gd name="connsiteX0" fmla="*/ 0 w 0"/>
                <a:gd name="connsiteY0" fmla="*/ 338 h 0"/>
                <a:gd name="connsiteX1" fmla="*/ 0 w 0"/>
                <a:gd name="connsiteY1" fmla="*/ 338 h 0"/>
                <a:gd name="connsiteX2" fmla="*/ 0 w 0"/>
                <a:gd name="connsiteY2" fmla="*/ 338 h 0"/>
                <a:gd name="connsiteX3" fmla="*/ 0 w 0"/>
                <a:gd name="connsiteY3" fmla="*/ 33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38"/>
                  </a:moveTo>
                  <a:cubicBezTo>
                    <a:pt x="0" y="338"/>
                    <a:pt x="0" y="-113"/>
                    <a:pt x="0" y="338"/>
                  </a:cubicBezTo>
                  <a:cubicBezTo>
                    <a:pt x="0" y="-113"/>
                    <a:pt x="0" y="-113"/>
                    <a:pt x="0" y="338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CEA8D3-CA1E-4239-A0A7-A0D576FB499B}"/>
                </a:ext>
              </a:extLst>
            </p:cNvPr>
            <p:cNvSpPr/>
            <p:nvPr/>
          </p:nvSpPr>
          <p:spPr>
            <a:xfrm>
              <a:off x="1244885" y="1187211"/>
              <a:ext cx="1613053" cy="1803910"/>
            </a:xfrm>
            <a:custGeom>
              <a:avLst/>
              <a:gdLst>
                <a:gd name="connsiteX0" fmla="*/ 1181889 w 1181218"/>
                <a:gd name="connsiteY0" fmla="*/ 926389 h 1320981"/>
                <a:gd name="connsiteX1" fmla="*/ 1181439 w 1181218"/>
                <a:gd name="connsiteY1" fmla="*/ 871385 h 1320981"/>
                <a:gd name="connsiteX2" fmla="*/ 1182340 w 1181218"/>
                <a:gd name="connsiteY2" fmla="*/ 819538 h 1320981"/>
                <a:gd name="connsiteX3" fmla="*/ 1169717 w 1181218"/>
                <a:gd name="connsiteY3" fmla="*/ 806914 h 1320981"/>
                <a:gd name="connsiteX4" fmla="*/ 1154388 w 1181218"/>
                <a:gd name="connsiteY4" fmla="*/ 803758 h 1320981"/>
                <a:gd name="connsiteX5" fmla="*/ 1140411 w 1181218"/>
                <a:gd name="connsiteY5" fmla="*/ 761379 h 1320981"/>
                <a:gd name="connsiteX6" fmla="*/ 1132747 w 1181218"/>
                <a:gd name="connsiteY6" fmla="*/ 726664 h 1320981"/>
                <a:gd name="connsiteX7" fmla="*/ 1109303 w 1181218"/>
                <a:gd name="connsiteY7" fmla="*/ 690596 h 1320981"/>
                <a:gd name="connsiteX8" fmla="*/ 1109303 w 1181218"/>
                <a:gd name="connsiteY8" fmla="*/ 641904 h 1320981"/>
                <a:gd name="connsiteX9" fmla="*/ 1109303 w 1181218"/>
                <a:gd name="connsiteY9" fmla="*/ 641904 h 1320981"/>
                <a:gd name="connsiteX10" fmla="*/ 1109303 w 1181218"/>
                <a:gd name="connsiteY10" fmla="*/ 641904 h 1320981"/>
                <a:gd name="connsiteX11" fmla="*/ 1109303 w 1181218"/>
                <a:gd name="connsiteY11" fmla="*/ 641904 h 1320981"/>
                <a:gd name="connsiteX12" fmla="*/ 1108401 w 1181218"/>
                <a:gd name="connsiteY12" fmla="*/ 597721 h 1320981"/>
                <a:gd name="connsiteX13" fmla="*/ 1091269 w 1181218"/>
                <a:gd name="connsiteY13" fmla="*/ 475091 h 1320981"/>
                <a:gd name="connsiteX14" fmla="*/ 1086310 w 1181218"/>
                <a:gd name="connsiteY14" fmla="*/ 430006 h 1320981"/>
                <a:gd name="connsiteX15" fmla="*/ 1064218 w 1181218"/>
                <a:gd name="connsiteY15" fmla="*/ 363732 h 1320981"/>
                <a:gd name="connsiteX16" fmla="*/ 1063317 w 1181218"/>
                <a:gd name="connsiteY16" fmla="*/ 337583 h 1320981"/>
                <a:gd name="connsiteX17" fmla="*/ 1043930 w 1181218"/>
                <a:gd name="connsiteY17" fmla="*/ 259135 h 1320981"/>
                <a:gd name="connsiteX18" fmla="*/ 1020937 w 1181218"/>
                <a:gd name="connsiteY18" fmla="*/ 203230 h 1320981"/>
                <a:gd name="connsiteX19" fmla="*/ 965032 w 1181218"/>
                <a:gd name="connsiteY19" fmla="*/ 141915 h 1320981"/>
                <a:gd name="connsiteX20" fmla="*/ 908225 w 1181218"/>
                <a:gd name="connsiteY20" fmla="*/ 92773 h 1320981"/>
                <a:gd name="connsiteX21" fmla="*/ 887937 w 1181218"/>
                <a:gd name="connsiteY21" fmla="*/ 83756 h 1320981"/>
                <a:gd name="connsiteX22" fmla="*/ 842402 w 1181218"/>
                <a:gd name="connsiteY22" fmla="*/ 58058 h 1320981"/>
                <a:gd name="connsiteX23" fmla="*/ 807236 w 1181218"/>
                <a:gd name="connsiteY23" fmla="*/ 46336 h 1320981"/>
                <a:gd name="connsiteX24" fmla="*/ 740510 w 1181218"/>
                <a:gd name="connsiteY24" fmla="*/ 21539 h 1320981"/>
                <a:gd name="connsiteX25" fmla="*/ 672432 w 1181218"/>
                <a:gd name="connsiteY25" fmla="*/ 10719 h 1320981"/>
                <a:gd name="connsiteX26" fmla="*/ 541236 w 1181218"/>
                <a:gd name="connsiteY26" fmla="*/ 1251 h 1320981"/>
                <a:gd name="connsiteX27" fmla="*/ 425819 w 1181218"/>
                <a:gd name="connsiteY27" fmla="*/ 14326 h 1320981"/>
                <a:gd name="connsiteX28" fmla="*/ 336551 w 1181218"/>
                <a:gd name="connsiteY28" fmla="*/ 37770 h 1320981"/>
                <a:gd name="connsiteX29" fmla="*/ 271629 w 1181218"/>
                <a:gd name="connsiteY29" fmla="*/ 66173 h 1320981"/>
                <a:gd name="connsiteX30" fmla="*/ 220233 w 1181218"/>
                <a:gd name="connsiteY30" fmla="*/ 90068 h 1320981"/>
                <a:gd name="connsiteX31" fmla="*/ 190928 w 1181218"/>
                <a:gd name="connsiteY31" fmla="*/ 109454 h 1320981"/>
                <a:gd name="connsiteX32" fmla="*/ 171541 w 1181218"/>
                <a:gd name="connsiteY32" fmla="*/ 130644 h 1320981"/>
                <a:gd name="connsiteX33" fmla="*/ 112931 w 1181218"/>
                <a:gd name="connsiteY33" fmla="*/ 201878 h 1320981"/>
                <a:gd name="connsiteX34" fmla="*/ 81823 w 1181218"/>
                <a:gd name="connsiteY34" fmla="*/ 285284 h 1320981"/>
                <a:gd name="connsiteX35" fmla="*/ 82274 w 1181218"/>
                <a:gd name="connsiteY35" fmla="*/ 284834 h 1320981"/>
                <a:gd name="connsiteX36" fmla="*/ 66494 w 1181218"/>
                <a:gd name="connsiteY36" fmla="*/ 339386 h 1320981"/>
                <a:gd name="connsiteX37" fmla="*/ 63338 w 1181218"/>
                <a:gd name="connsiteY37" fmla="*/ 369593 h 1320981"/>
                <a:gd name="connsiteX38" fmla="*/ 58830 w 1181218"/>
                <a:gd name="connsiteY38" fmla="*/ 422342 h 1320981"/>
                <a:gd name="connsiteX39" fmla="*/ 63338 w 1181218"/>
                <a:gd name="connsiteY39" fmla="*/ 528291 h 1320981"/>
                <a:gd name="connsiteX40" fmla="*/ 76413 w 1181218"/>
                <a:gd name="connsiteY40" fmla="*/ 597270 h 1320981"/>
                <a:gd name="connsiteX41" fmla="*/ 78667 w 1181218"/>
                <a:gd name="connsiteY41" fmla="*/ 641003 h 1320981"/>
                <a:gd name="connsiteX42" fmla="*/ 38993 w 1181218"/>
                <a:gd name="connsiteY42" fmla="*/ 682481 h 1320981"/>
                <a:gd name="connsiteX43" fmla="*/ 37640 w 1181218"/>
                <a:gd name="connsiteY43" fmla="*/ 696457 h 1320981"/>
                <a:gd name="connsiteX44" fmla="*/ 16901 w 1181218"/>
                <a:gd name="connsiteY44" fmla="*/ 728918 h 1320981"/>
                <a:gd name="connsiteX45" fmla="*/ 3826 w 1181218"/>
                <a:gd name="connsiteY45" fmla="*/ 815931 h 1320981"/>
                <a:gd name="connsiteX46" fmla="*/ 22762 w 1181218"/>
                <a:gd name="connsiteY46" fmla="*/ 918273 h 1320981"/>
                <a:gd name="connsiteX47" fmla="*/ 59281 w 1181218"/>
                <a:gd name="connsiteY47" fmla="*/ 974178 h 1320981"/>
                <a:gd name="connsiteX48" fmla="*/ 48009 w 1181218"/>
                <a:gd name="connsiteY48" fmla="*/ 971473 h 1320981"/>
                <a:gd name="connsiteX49" fmla="*/ 91291 w 1181218"/>
                <a:gd name="connsiteY49" fmla="*/ 987253 h 1320981"/>
                <a:gd name="connsiteX50" fmla="*/ 162525 w 1181218"/>
                <a:gd name="connsiteY50" fmla="*/ 1006189 h 1320981"/>
                <a:gd name="connsiteX51" fmla="*/ 157114 w 1181218"/>
                <a:gd name="connsiteY51" fmla="*/ 946677 h 1320981"/>
                <a:gd name="connsiteX52" fmla="*/ 166131 w 1181218"/>
                <a:gd name="connsiteY52" fmla="*/ 735680 h 1320981"/>
                <a:gd name="connsiteX53" fmla="*/ 176501 w 1181218"/>
                <a:gd name="connsiteY53" fmla="*/ 646413 h 1320981"/>
                <a:gd name="connsiteX54" fmla="*/ 176501 w 1181218"/>
                <a:gd name="connsiteY54" fmla="*/ 646413 h 1320981"/>
                <a:gd name="connsiteX55" fmla="*/ 176501 w 1181218"/>
                <a:gd name="connsiteY55" fmla="*/ 646413 h 1320981"/>
                <a:gd name="connsiteX56" fmla="*/ 185067 w 1181218"/>
                <a:gd name="connsiteY56" fmla="*/ 573826 h 1320981"/>
                <a:gd name="connsiteX57" fmla="*/ 190026 w 1181218"/>
                <a:gd name="connsiteY57" fmla="*/ 541816 h 1320981"/>
                <a:gd name="connsiteX58" fmla="*/ 198592 w 1181218"/>
                <a:gd name="connsiteY58" fmla="*/ 474189 h 1320981"/>
                <a:gd name="connsiteX59" fmla="*/ 238718 w 1181218"/>
                <a:gd name="connsiteY59" fmla="*/ 352010 h 1320981"/>
                <a:gd name="connsiteX60" fmla="*/ 276589 w 1181218"/>
                <a:gd name="connsiteY60" fmla="*/ 349756 h 1320981"/>
                <a:gd name="connsiteX61" fmla="*/ 341060 w 1181218"/>
                <a:gd name="connsiteY61" fmla="*/ 347050 h 1320981"/>
                <a:gd name="connsiteX62" fmla="*/ 392456 w 1181218"/>
                <a:gd name="connsiteY62" fmla="*/ 343444 h 1320981"/>
                <a:gd name="connsiteX63" fmla="*/ 523202 w 1181218"/>
                <a:gd name="connsiteY63" fmla="*/ 340739 h 1320981"/>
                <a:gd name="connsiteX64" fmla="*/ 881175 w 1181218"/>
                <a:gd name="connsiteY64" fmla="*/ 333525 h 1320981"/>
                <a:gd name="connsiteX65" fmla="*/ 905971 w 1181218"/>
                <a:gd name="connsiteY65" fmla="*/ 346600 h 1320981"/>
                <a:gd name="connsiteX66" fmla="*/ 990730 w 1181218"/>
                <a:gd name="connsiteY66" fmla="*/ 547226 h 1320981"/>
                <a:gd name="connsiteX67" fmla="*/ 1022290 w 1181218"/>
                <a:gd name="connsiteY67" fmla="*/ 686989 h 1320981"/>
                <a:gd name="connsiteX68" fmla="*/ 1029503 w 1181218"/>
                <a:gd name="connsiteY68" fmla="*/ 860565 h 1320981"/>
                <a:gd name="connsiteX69" fmla="*/ 1005157 w 1181218"/>
                <a:gd name="connsiteY69" fmla="*/ 1009344 h 1320981"/>
                <a:gd name="connsiteX70" fmla="*/ 1020035 w 1181218"/>
                <a:gd name="connsiteY70" fmla="*/ 1009344 h 1320981"/>
                <a:gd name="connsiteX71" fmla="*/ 1041676 w 1181218"/>
                <a:gd name="connsiteY71" fmla="*/ 998073 h 1320981"/>
                <a:gd name="connsiteX72" fmla="*/ 1041676 w 1181218"/>
                <a:gd name="connsiteY72" fmla="*/ 998073 h 1320981"/>
                <a:gd name="connsiteX73" fmla="*/ 1120123 w 1181218"/>
                <a:gd name="connsiteY73" fmla="*/ 989958 h 1320981"/>
                <a:gd name="connsiteX74" fmla="*/ 1057906 w 1181218"/>
                <a:gd name="connsiteY74" fmla="*/ 1102670 h 1320981"/>
                <a:gd name="connsiteX75" fmla="*/ 945195 w 1181218"/>
                <a:gd name="connsiteY75" fmla="*/ 1204110 h 1320981"/>
                <a:gd name="connsiteX76" fmla="*/ 865395 w 1181218"/>
                <a:gd name="connsiteY76" fmla="*/ 1235219 h 1320981"/>
                <a:gd name="connsiteX77" fmla="*/ 858181 w 1181218"/>
                <a:gd name="connsiteY77" fmla="*/ 1249646 h 1320981"/>
                <a:gd name="connsiteX78" fmla="*/ 902815 w 1181218"/>
                <a:gd name="connsiteY78" fmla="*/ 1323134 h 1320981"/>
                <a:gd name="connsiteX79" fmla="*/ 971344 w 1181218"/>
                <a:gd name="connsiteY79" fmla="*/ 1255507 h 1320981"/>
                <a:gd name="connsiteX80" fmla="*/ 983968 w 1181218"/>
                <a:gd name="connsiteY80" fmla="*/ 1234317 h 1320981"/>
                <a:gd name="connsiteX81" fmla="*/ 1013723 w 1181218"/>
                <a:gd name="connsiteY81" fmla="*/ 1205914 h 1320981"/>
                <a:gd name="connsiteX82" fmla="*/ 1119672 w 1181218"/>
                <a:gd name="connsiteY82" fmla="*/ 1075619 h 1320981"/>
                <a:gd name="connsiteX83" fmla="*/ 1151683 w 1181218"/>
                <a:gd name="connsiteY83" fmla="*/ 1008443 h 1320981"/>
                <a:gd name="connsiteX84" fmla="*/ 1171971 w 1181218"/>
                <a:gd name="connsiteY84" fmla="*/ 973728 h 1320981"/>
                <a:gd name="connsiteX85" fmla="*/ 1181889 w 1181218"/>
                <a:gd name="connsiteY85" fmla="*/ 926389 h 132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81218" h="1320981">
                  <a:moveTo>
                    <a:pt x="1181889" y="926389"/>
                  </a:moveTo>
                  <a:cubicBezTo>
                    <a:pt x="1183242" y="904748"/>
                    <a:pt x="1180086" y="892124"/>
                    <a:pt x="1181439" y="871385"/>
                  </a:cubicBezTo>
                  <a:cubicBezTo>
                    <a:pt x="1176479" y="856507"/>
                    <a:pt x="1187300" y="834416"/>
                    <a:pt x="1182340" y="819538"/>
                  </a:cubicBezTo>
                  <a:cubicBezTo>
                    <a:pt x="1179184" y="813677"/>
                    <a:pt x="1179184" y="813677"/>
                    <a:pt x="1169717" y="806914"/>
                  </a:cubicBezTo>
                  <a:cubicBezTo>
                    <a:pt x="1162052" y="804660"/>
                    <a:pt x="1157994" y="806013"/>
                    <a:pt x="1154388" y="803758"/>
                  </a:cubicBezTo>
                  <a:cubicBezTo>
                    <a:pt x="1132296" y="795192"/>
                    <a:pt x="1141764" y="776257"/>
                    <a:pt x="1140411" y="761379"/>
                  </a:cubicBezTo>
                  <a:cubicBezTo>
                    <a:pt x="1139510" y="748755"/>
                    <a:pt x="1145371" y="734779"/>
                    <a:pt x="1132747" y="726664"/>
                  </a:cubicBezTo>
                  <a:cubicBezTo>
                    <a:pt x="1131395" y="725762"/>
                    <a:pt x="1108852" y="696908"/>
                    <a:pt x="1109303" y="690596"/>
                  </a:cubicBezTo>
                  <a:cubicBezTo>
                    <a:pt x="1107950" y="677521"/>
                    <a:pt x="1109754" y="642355"/>
                    <a:pt x="1109303" y="641904"/>
                  </a:cubicBezTo>
                  <a:cubicBezTo>
                    <a:pt x="1109303" y="641904"/>
                    <a:pt x="1109303" y="641904"/>
                    <a:pt x="1109303" y="641904"/>
                  </a:cubicBezTo>
                  <a:lnTo>
                    <a:pt x="1109303" y="641904"/>
                  </a:lnTo>
                  <a:lnTo>
                    <a:pt x="1109303" y="641904"/>
                  </a:lnTo>
                  <a:cubicBezTo>
                    <a:pt x="1107500" y="638298"/>
                    <a:pt x="1108401" y="608992"/>
                    <a:pt x="1108401" y="597721"/>
                  </a:cubicBezTo>
                  <a:cubicBezTo>
                    <a:pt x="1107950" y="565260"/>
                    <a:pt x="1096679" y="482305"/>
                    <a:pt x="1091269" y="475091"/>
                  </a:cubicBezTo>
                  <a:cubicBezTo>
                    <a:pt x="1086761" y="460213"/>
                    <a:pt x="1090818" y="444884"/>
                    <a:pt x="1086310" y="430006"/>
                  </a:cubicBezTo>
                  <a:cubicBezTo>
                    <a:pt x="1086310" y="407013"/>
                    <a:pt x="1061513" y="387627"/>
                    <a:pt x="1064218" y="363732"/>
                  </a:cubicBezTo>
                  <a:cubicBezTo>
                    <a:pt x="1061513" y="355166"/>
                    <a:pt x="1064218" y="346149"/>
                    <a:pt x="1063317" y="337583"/>
                  </a:cubicBezTo>
                  <a:cubicBezTo>
                    <a:pt x="1060612" y="302867"/>
                    <a:pt x="1066923" y="287088"/>
                    <a:pt x="1043930" y="259135"/>
                  </a:cubicBezTo>
                  <a:cubicBezTo>
                    <a:pt x="1039422" y="251471"/>
                    <a:pt x="1024995" y="210444"/>
                    <a:pt x="1020937" y="203230"/>
                  </a:cubicBezTo>
                  <a:cubicBezTo>
                    <a:pt x="1008313" y="173925"/>
                    <a:pt x="984418" y="166712"/>
                    <a:pt x="965032" y="141915"/>
                  </a:cubicBezTo>
                  <a:cubicBezTo>
                    <a:pt x="949252" y="114864"/>
                    <a:pt x="937079" y="103142"/>
                    <a:pt x="908225" y="92773"/>
                  </a:cubicBezTo>
                  <a:cubicBezTo>
                    <a:pt x="904618" y="92773"/>
                    <a:pt x="889290" y="87814"/>
                    <a:pt x="887937" y="83756"/>
                  </a:cubicBezTo>
                  <a:cubicBezTo>
                    <a:pt x="880724" y="70681"/>
                    <a:pt x="856378" y="58959"/>
                    <a:pt x="842402" y="58058"/>
                  </a:cubicBezTo>
                  <a:cubicBezTo>
                    <a:pt x="825270" y="54902"/>
                    <a:pt x="822114" y="54451"/>
                    <a:pt x="807236" y="46336"/>
                  </a:cubicBezTo>
                  <a:cubicBezTo>
                    <a:pt x="786948" y="32359"/>
                    <a:pt x="764405" y="26048"/>
                    <a:pt x="740510" y="21539"/>
                  </a:cubicBezTo>
                  <a:cubicBezTo>
                    <a:pt x="717968" y="17481"/>
                    <a:pt x="694975" y="15227"/>
                    <a:pt x="672432" y="10719"/>
                  </a:cubicBezTo>
                  <a:cubicBezTo>
                    <a:pt x="629151" y="2153"/>
                    <a:pt x="584968" y="-2356"/>
                    <a:pt x="541236" y="1251"/>
                  </a:cubicBezTo>
                  <a:cubicBezTo>
                    <a:pt x="502914" y="4407"/>
                    <a:pt x="464141" y="6210"/>
                    <a:pt x="425819" y="14326"/>
                  </a:cubicBezTo>
                  <a:cubicBezTo>
                    <a:pt x="385243" y="23342"/>
                    <a:pt x="373972" y="18383"/>
                    <a:pt x="336551" y="37770"/>
                  </a:cubicBezTo>
                  <a:cubicBezTo>
                    <a:pt x="318968" y="49041"/>
                    <a:pt x="288311" y="53549"/>
                    <a:pt x="271629" y="66173"/>
                  </a:cubicBezTo>
                  <a:cubicBezTo>
                    <a:pt x="264867" y="70681"/>
                    <a:pt x="223840" y="80149"/>
                    <a:pt x="220233" y="90068"/>
                  </a:cubicBezTo>
                  <a:cubicBezTo>
                    <a:pt x="213019" y="95027"/>
                    <a:pt x="192731" y="104946"/>
                    <a:pt x="190928" y="109454"/>
                  </a:cubicBezTo>
                  <a:cubicBezTo>
                    <a:pt x="184616" y="114414"/>
                    <a:pt x="177853" y="125685"/>
                    <a:pt x="171541" y="130644"/>
                  </a:cubicBezTo>
                  <a:cubicBezTo>
                    <a:pt x="135023" y="157695"/>
                    <a:pt x="123752" y="156793"/>
                    <a:pt x="112931" y="201878"/>
                  </a:cubicBezTo>
                  <a:cubicBezTo>
                    <a:pt x="105267" y="219912"/>
                    <a:pt x="89487" y="267251"/>
                    <a:pt x="81823" y="285284"/>
                  </a:cubicBezTo>
                  <a:lnTo>
                    <a:pt x="82274" y="284834"/>
                  </a:lnTo>
                  <a:cubicBezTo>
                    <a:pt x="84979" y="303769"/>
                    <a:pt x="64240" y="320451"/>
                    <a:pt x="66494" y="339386"/>
                  </a:cubicBezTo>
                  <a:cubicBezTo>
                    <a:pt x="61535" y="346600"/>
                    <a:pt x="68298" y="362379"/>
                    <a:pt x="63338" y="369593"/>
                  </a:cubicBezTo>
                  <a:cubicBezTo>
                    <a:pt x="61986" y="384471"/>
                    <a:pt x="60182" y="407464"/>
                    <a:pt x="58830" y="422342"/>
                  </a:cubicBezTo>
                  <a:cubicBezTo>
                    <a:pt x="54772" y="462918"/>
                    <a:pt x="60182" y="487715"/>
                    <a:pt x="63338" y="528291"/>
                  </a:cubicBezTo>
                  <a:cubicBezTo>
                    <a:pt x="65142" y="545874"/>
                    <a:pt x="76413" y="597270"/>
                    <a:pt x="76413" y="597270"/>
                  </a:cubicBezTo>
                  <a:cubicBezTo>
                    <a:pt x="81823" y="604033"/>
                    <a:pt x="78216" y="636494"/>
                    <a:pt x="78667" y="641003"/>
                  </a:cubicBezTo>
                  <a:cubicBezTo>
                    <a:pt x="60182" y="655881"/>
                    <a:pt x="51165" y="662643"/>
                    <a:pt x="38993" y="682481"/>
                  </a:cubicBezTo>
                  <a:lnTo>
                    <a:pt x="37640" y="696457"/>
                  </a:lnTo>
                  <a:cubicBezTo>
                    <a:pt x="34033" y="713138"/>
                    <a:pt x="26820" y="716294"/>
                    <a:pt x="16901" y="728918"/>
                  </a:cubicBezTo>
                  <a:cubicBezTo>
                    <a:pt x="-1133" y="752362"/>
                    <a:pt x="-3387" y="792036"/>
                    <a:pt x="3826" y="815931"/>
                  </a:cubicBezTo>
                  <a:cubicBezTo>
                    <a:pt x="9237" y="834416"/>
                    <a:pt x="20508" y="894379"/>
                    <a:pt x="22762" y="918273"/>
                  </a:cubicBezTo>
                  <a:cubicBezTo>
                    <a:pt x="25016" y="941717"/>
                    <a:pt x="36287" y="963358"/>
                    <a:pt x="59281" y="974178"/>
                  </a:cubicBezTo>
                  <a:lnTo>
                    <a:pt x="48009" y="971473"/>
                  </a:lnTo>
                  <a:cubicBezTo>
                    <a:pt x="57477" y="972375"/>
                    <a:pt x="84979" y="975982"/>
                    <a:pt x="91291" y="987253"/>
                  </a:cubicBezTo>
                  <a:cubicBezTo>
                    <a:pt x="117891" y="991311"/>
                    <a:pt x="136826" y="999426"/>
                    <a:pt x="162525" y="1006189"/>
                  </a:cubicBezTo>
                  <a:cubicBezTo>
                    <a:pt x="165680" y="986351"/>
                    <a:pt x="158016" y="947578"/>
                    <a:pt x="157114" y="946677"/>
                  </a:cubicBezTo>
                  <a:cubicBezTo>
                    <a:pt x="152155" y="867328"/>
                    <a:pt x="153508" y="814579"/>
                    <a:pt x="166131" y="735680"/>
                  </a:cubicBezTo>
                  <a:cubicBezTo>
                    <a:pt x="171091" y="706375"/>
                    <a:pt x="172894" y="676169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81460" y="636043"/>
                    <a:pt x="184165" y="572023"/>
                    <a:pt x="185067" y="573826"/>
                  </a:cubicBezTo>
                  <a:cubicBezTo>
                    <a:pt x="191379" y="563908"/>
                    <a:pt x="188674" y="552637"/>
                    <a:pt x="190026" y="541816"/>
                  </a:cubicBezTo>
                  <a:cubicBezTo>
                    <a:pt x="188223" y="516118"/>
                    <a:pt x="197240" y="471935"/>
                    <a:pt x="198592" y="474189"/>
                  </a:cubicBezTo>
                  <a:cubicBezTo>
                    <a:pt x="205806" y="431359"/>
                    <a:pt x="221135" y="391233"/>
                    <a:pt x="238718" y="352010"/>
                  </a:cubicBezTo>
                  <a:cubicBezTo>
                    <a:pt x="251341" y="347952"/>
                    <a:pt x="263965" y="350657"/>
                    <a:pt x="276589" y="349756"/>
                  </a:cubicBezTo>
                  <a:cubicBezTo>
                    <a:pt x="298229" y="348403"/>
                    <a:pt x="319870" y="353362"/>
                    <a:pt x="341060" y="347050"/>
                  </a:cubicBezTo>
                  <a:cubicBezTo>
                    <a:pt x="357741" y="342091"/>
                    <a:pt x="375324" y="343895"/>
                    <a:pt x="392456" y="343444"/>
                  </a:cubicBezTo>
                  <a:cubicBezTo>
                    <a:pt x="436189" y="342542"/>
                    <a:pt x="479470" y="341640"/>
                    <a:pt x="523202" y="340739"/>
                  </a:cubicBezTo>
                  <a:cubicBezTo>
                    <a:pt x="642677" y="338484"/>
                    <a:pt x="761700" y="336230"/>
                    <a:pt x="881175" y="333525"/>
                  </a:cubicBezTo>
                  <a:cubicBezTo>
                    <a:pt x="892446" y="333074"/>
                    <a:pt x="900110" y="334878"/>
                    <a:pt x="905971" y="346600"/>
                  </a:cubicBezTo>
                  <a:cubicBezTo>
                    <a:pt x="937981" y="411972"/>
                    <a:pt x="967737" y="478247"/>
                    <a:pt x="990730" y="547226"/>
                  </a:cubicBezTo>
                  <a:cubicBezTo>
                    <a:pt x="1006059" y="592762"/>
                    <a:pt x="1022290" y="686989"/>
                    <a:pt x="1022290" y="686989"/>
                  </a:cubicBezTo>
                  <a:cubicBezTo>
                    <a:pt x="1022740" y="694203"/>
                    <a:pt x="1029503" y="818636"/>
                    <a:pt x="1029503" y="860565"/>
                  </a:cubicBezTo>
                  <a:cubicBezTo>
                    <a:pt x="1026798" y="883107"/>
                    <a:pt x="1005608" y="995368"/>
                    <a:pt x="1005157" y="1009344"/>
                  </a:cubicBezTo>
                  <a:cubicBezTo>
                    <a:pt x="1008764" y="1009344"/>
                    <a:pt x="1017781" y="1013402"/>
                    <a:pt x="1020035" y="1009344"/>
                  </a:cubicBezTo>
                  <a:cubicBezTo>
                    <a:pt x="1020035" y="1009344"/>
                    <a:pt x="1032659" y="1000778"/>
                    <a:pt x="1041676" y="998073"/>
                  </a:cubicBezTo>
                  <a:cubicBezTo>
                    <a:pt x="1041676" y="998073"/>
                    <a:pt x="1041676" y="998073"/>
                    <a:pt x="1041676" y="998073"/>
                  </a:cubicBezTo>
                  <a:cubicBezTo>
                    <a:pt x="1068276" y="1006189"/>
                    <a:pt x="1091269" y="993114"/>
                    <a:pt x="1120123" y="989958"/>
                  </a:cubicBezTo>
                  <a:cubicBezTo>
                    <a:pt x="1102089" y="1033690"/>
                    <a:pt x="1085859" y="1064799"/>
                    <a:pt x="1057906" y="1102670"/>
                  </a:cubicBezTo>
                  <a:cubicBezTo>
                    <a:pt x="1027700" y="1143246"/>
                    <a:pt x="999747" y="1189232"/>
                    <a:pt x="945195" y="1204110"/>
                  </a:cubicBezTo>
                  <a:cubicBezTo>
                    <a:pt x="945195" y="1204561"/>
                    <a:pt x="873059" y="1234768"/>
                    <a:pt x="865395" y="1235219"/>
                  </a:cubicBezTo>
                  <a:cubicBezTo>
                    <a:pt x="854575" y="1235670"/>
                    <a:pt x="856829" y="1243785"/>
                    <a:pt x="858181" y="1249646"/>
                  </a:cubicBezTo>
                  <a:cubicBezTo>
                    <a:pt x="860886" y="1260015"/>
                    <a:pt x="893347" y="1306903"/>
                    <a:pt x="902815" y="1323134"/>
                  </a:cubicBezTo>
                  <a:cubicBezTo>
                    <a:pt x="926259" y="1300141"/>
                    <a:pt x="948802" y="1277598"/>
                    <a:pt x="971344" y="1255507"/>
                  </a:cubicBezTo>
                  <a:cubicBezTo>
                    <a:pt x="971795" y="1256409"/>
                    <a:pt x="980812" y="1237022"/>
                    <a:pt x="983968" y="1234317"/>
                  </a:cubicBezTo>
                  <a:cubicBezTo>
                    <a:pt x="1001100" y="1218537"/>
                    <a:pt x="1001100" y="1218537"/>
                    <a:pt x="1013723" y="1205914"/>
                  </a:cubicBezTo>
                  <a:cubicBezTo>
                    <a:pt x="1053849" y="1166690"/>
                    <a:pt x="1091720" y="1125212"/>
                    <a:pt x="1119672" y="1075619"/>
                  </a:cubicBezTo>
                  <a:cubicBezTo>
                    <a:pt x="1130493" y="1056233"/>
                    <a:pt x="1145371" y="1032338"/>
                    <a:pt x="1151683" y="1008443"/>
                  </a:cubicBezTo>
                  <a:cubicBezTo>
                    <a:pt x="1159347" y="988155"/>
                    <a:pt x="1149879" y="983646"/>
                    <a:pt x="1171971" y="973728"/>
                  </a:cubicBezTo>
                  <a:cubicBezTo>
                    <a:pt x="1181889" y="960653"/>
                    <a:pt x="1183242" y="943972"/>
                    <a:pt x="1181889" y="926389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C0E27A-34DC-40B8-A288-2E6316205453}"/>
              </a:ext>
            </a:extLst>
          </p:cNvPr>
          <p:cNvSpPr/>
          <p:nvPr/>
        </p:nvSpPr>
        <p:spPr>
          <a:xfrm>
            <a:off x="10572095" y="4694607"/>
            <a:ext cx="1010661" cy="1802204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1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BD1E8D12-DFA7-44B8-AF4F-F23DE2AC87AA}"/>
              </a:ext>
            </a:extLst>
          </p:cNvPr>
          <p:cNvSpPr txBox="1">
            <a:spLocks/>
          </p:cNvSpPr>
          <p:nvPr/>
        </p:nvSpPr>
        <p:spPr>
          <a:xfrm>
            <a:off x="4163246" y="1948501"/>
            <a:ext cx="6937932" cy="34762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View the information of the products</a:t>
            </a:r>
          </a:p>
          <a:p>
            <a:r>
              <a:rPr lang="en-US" altLang="ko-KR" sz="1800" dirty="0">
                <a:cs typeface="Arial" pitchFamily="34" charset="0"/>
              </a:rPr>
              <a:t>Search for the products</a:t>
            </a:r>
          </a:p>
          <a:p>
            <a:r>
              <a:rPr lang="en-US" altLang="ko-KR" sz="1800" dirty="0">
                <a:cs typeface="Arial" pitchFamily="34" charset="0"/>
              </a:rPr>
              <a:t>Import and export the products</a:t>
            </a:r>
          </a:p>
          <a:p>
            <a:r>
              <a:rPr lang="en-US" altLang="ko-KR" sz="1800" dirty="0">
                <a:cs typeface="Arial" pitchFamily="34" charset="0"/>
              </a:rPr>
              <a:t>Check the history of  purchase</a:t>
            </a:r>
          </a:p>
          <a:p>
            <a:r>
              <a:rPr lang="en-US" altLang="ko-KR" sz="1800" dirty="0">
                <a:cs typeface="Arial" pitchFamily="34" charset="0"/>
              </a:rPr>
              <a:t>Daily report to save the information of the business: Income-Interest, sold products, inventory…..</a:t>
            </a:r>
            <a:endParaRPr lang="ko-KR" altLang="en-US" sz="1800" dirty="0"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DC7A38-333F-4610-B706-4D76DFB8522F}"/>
              </a:ext>
            </a:extLst>
          </p:cNvPr>
          <p:cNvGrpSpPr/>
          <p:nvPr/>
        </p:nvGrpSpPr>
        <p:grpSpPr>
          <a:xfrm>
            <a:off x="8125439" y="1003010"/>
            <a:ext cx="3926795" cy="2127759"/>
            <a:chOff x="3352523" y="1301422"/>
            <a:chExt cx="5435065" cy="27812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530F9BE-9D15-4B64-B320-544D625B96E1}"/>
                </a:ext>
              </a:extLst>
            </p:cNvPr>
            <p:cNvGrpSpPr/>
            <p:nvPr/>
          </p:nvGrpSpPr>
          <p:grpSpPr>
            <a:xfrm>
              <a:off x="3953043" y="1301422"/>
              <a:ext cx="4117512" cy="1980330"/>
              <a:chOff x="2591472" y="4529905"/>
              <a:chExt cx="2892231" cy="139102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33FC981-016F-48C9-92D2-B8D7C5BF481A}"/>
                  </a:ext>
                </a:extLst>
              </p:cNvPr>
              <p:cNvGrpSpPr/>
              <p:nvPr userDrawn="1"/>
            </p:nvGrpSpPr>
            <p:grpSpPr>
              <a:xfrm>
                <a:off x="2591472" y="4529905"/>
                <a:ext cx="2513902" cy="1391026"/>
                <a:chOff x="1618104" y="4774278"/>
                <a:chExt cx="2513902" cy="1391026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CA09DED-16D4-43BD-B607-4C6E23B892E0}"/>
                    </a:ext>
                  </a:extLst>
                </p:cNvPr>
                <p:cNvSpPr/>
                <p:nvPr userDrawn="1"/>
              </p:nvSpPr>
              <p:spPr>
                <a:xfrm>
                  <a:off x="1919176" y="4818888"/>
                  <a:ext cx="1881566" cy="11706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3FFF1FC-243A-46AC-B1CD-A13F6DB8A2E1}"/>
                    </a:ext>
                  </a:extLst>
                </p:cNvPr>
                <p:cNvGrpSpPr/>
                <p:nvPr userDrawn="1"/>
              </p:nvGrpSpPr>
              <p:grpSpPr>
                <a:xfrm>
                  <a:off x="1618104" y="4774278"/>
                  <a:ext cx="2513902" cy="1391026"/>
                  <a:chOff x="395536" y="2564904"/>
                  <a:chExt cx="4749925" cy="2628292"/>
                </a:xfrm>
                <a:solidFill>
                  <a:schemeClr val="tx1"/>
                </a:solidFill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4D87C45F-DCE7-417A-B1E5-08184A65673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95536" y="2564904"/>
                    <a:ext cx="4749925" cy="2628292"/>
                    <a:chOff x="395536" y="2204864"/>
                    <a:chExt cx="5400600" cy="2988332"/>
                  </a:xfrm>
                  <a:grpFill/>
                </p:grpSpPr>
                <p:sp>
                  <p:nvSpPr>
                    <p:cNvPr id="70" name="Rounded Rectangle 3">
                      <a:extLst>
                        <a:ext uri="{FF2B5EF4-FFF2-40B4-BE49-F238E27FC236}">
                          <a16:creationId xmlns:a16="http://schemas.microsoft.com/office/drawing/2014/main" id="{AE04B76D-9568-4589-9AD4-81E989BF0D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971600" y="2204864"/>
                      <a:ext cx="4248472" cy="27363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48472" h="2736304">
                          <a:moveTo>
                            <a:pt x="144016" y="144016"/>
                          </a:moveTo>
                          <a:lnTo>
                            <a:pt x="144016" y="2520280"/>
                          </a:lnTo>
                          <a:lnTo>
                            <a:pt x="4104456" y="2520280"/>
                          </a:lnTo>
                          <a:lnTo>
                            <a:pt x="4104456" y="144016"/>
                          </a:lnTo>
                          <a:close/>
                          <a:moveTo>
                            <a:pt x="119332" y="0"/>
                          </a:moveTo>
                          <a:lnTo>
                            <a:pt x="4129140" y="0"/>
                          </a:lnTo>
                          <a:cubicBezTo>
                            <a:pt x="4195045" y="0"/>
                            <a:pt x="4248472" y="53427"/>
                            <a:pt x="4248472" y="119332"/>
                          </a:cubicBezTo>
                          <a:lnTo>
                            <a:pt x="4248472" y="2736304"/>
                          </a:lnTo>
                          <a:lnTo>
                            <a:pt x="0" y="2736304"/>
                          </a:lnTo>
                          <a:lnTo>
                            <a:pt x="0" y="119332"/>
                          </a:lnTo>
                          <a:cubicBezTo>
                            <a:pt x="0" y="53427"/>
                            <a:pt x="53427" y="0"/>
                            <a:pt x="119332" y="0"/>
                          </a:cubicBezTo>
                          <a:close/>
                        </a:path>
                      </a:pathLst>
                    </a:custGeom>
                    <a:grpFill/>
                    <a:ln w="12700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en-US" sz="2700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5CEEF7AD-8E63-4D4C-A55F-2116F82D199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95536" y="4941168"/>
                      <a:ext cx="5400600" cy="144016"/>
                    </a:xfrm>
                    <a:prstGeom prst="rect">
                      <a:avLst/>
                    </a:prstGeom>
                    <a:grpFill/>
                    <a:ln w="12700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en-US" sz="2700"/>
                    </a:p>
                  </p:txBody>
                </p:sp>
                <p:sp>
                  <p:nvSpPr>
                    <p:cNvPr id="72" name="Trapezoid 71">
                      <a:extLst>
                        <a:ext uri="{FF2B5EF4-FFF2-40B4-BE49-F238E27FC236}">
                          <a16:creationId xmlns:a16="http://schemas.microsoft.com/office/drawing/2014/main" id="{9B4E736B-CF51-4ECF-9683-01DA609D9F6F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95536" y="5085184"/>
                      <a:ext cx="5400600" cy="108012"/>
                    </a:xfrm>
                    <a:prstGeom prst="trapezoid">
                      <a:avLst>
                        <a:gd name="adj" fmla="val 129851"/>
                      </a:avLst>
                    </a:prstGeom>
                    <a:grpFill/>
                    <a:ln w="12700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en-US" sz="2700"/>
                    </a:p>
                  </p:txBody>
                </p:sp>
              </p:grp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00D2F41-3B1F-4312-9B21-714D6DC38A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518470" y="5009698"/>
                    <a:ext cx="504056" cy="4571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ED32FA1-6D74-44BD-A64B-57F4071DCFF6}"/>
                  </a:ext>
                </a:extLst>
              </p:cNvPr>
              <p:cNvGrpSpPr/>
              <p:nvPr userDrawn="1"/>
            </p:nvGrpSpPr>
            <p:grpSpPr>
              <a:xfrm>
                <a:off x="4346521" y="4706362"/>
                <a:ext cx="981407" cy="1214570"/>
                <a:chOff x="-1940789" y="4697306"/>
                <a:chExt cx="981407" cy="121457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70A672-84B8-4D1B-A29F-4DBB91AE0E7F}"/>
                    </a:ext>
                  </a:extLst>
                </p:cNvPr>
                <p:cNvSpPr/>
                <p:nvPr userDrawn="1"/>
              </p:nvSpPr>
              <p:spPr>
                <a:xfrm>
                  <a:off x="-1881566" y="4758350"/>
                  <a:ext cx="866582" cy="112494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CA28B74-A2E1-4D31-93A0-2EB91EBFDA46}"/>
                    </a:ext>
                  </a:extLst>
                </p:cNvPr>
                <p:cNvGrpSpPr/>
                <p:nvPr userDrawn="1"/>
              </p:nvGrpSpPr>
              <p:grpSpPr>
                <a:xfrm>
                  <a:off x="-1940789" y="4697306"/>
                  <a:ext cx="981407" cy="1214570"/>
                  <a:chOff x="7452320" y="1988840"/>
                  <a:chExt cx="1512168" cy="2088232"/>
                </a:xfrm>
              </p:grpSpPr>
              <p:sp>
                <p:nvSpPr>
                  <p:cNvPr id="64" name="Rounded Rectangle 1">
                    <a:extLst>
                      <a:ext uri="{FF2B5EF4-FFF2-40B4-BE49-F238E27FC236}">
                        <a16:creationId xmlns:a16="http://schemas.microsoft.com/office/drawing/2014/main" id="{68B5B346-5A02-4EB4-AE28-C8D663870A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452320" y="1988840"/>
                    <a:ext cx="1512168" cy="2088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168" h="2088232">
                        <a:moveTo>
                          <a:pt x="167516" y="181585"/>
                        </a:moveTo>
                        <a:lnTo>
                          <a:pt x="167516" y="1906647"/>
                        </a:lnTo>
                        <a:lnTo>
                          <a:pt x="1344652" y="1906647"/>
                        </a:lnTo>
                        <a:lnTo>
                          <a:pt x="1344652" y="181585"/>
                        </a:lnTo>
                        <a:close/>
                        <a:moveTo>
                          <a:pt x="90110" y="0"/>
                        </a:moveTo>
                        <a:lnTo>
                          <a:pt x="1422058" y="0"/>
                        </a:lnTo>
                        <a:cubicBezTo>
                          <a:pt x="1471824" y="0"/>
                          <a:pt x="1512168" y="40344"/>
                          <a:pt x="1512168" y="90110"/>
                        </a:cubicBezTo>
                        <a:lnTo>
                          <a:pt x="1512168" y="1998122"/>
                        </a:lnTo>
                        <a:cubicBezTo>
                          <a:pt x="1512168" y="2047888"/>
                          <a:pt x="1471824" y="2088232"/>
                          <a:pt x="1422058" y="2088232"/>
                        </a:cubicBezTo>
                        <a:lnTo>
                          <a:pt x="90110" y="2088232"/>
                        </a:lnTo>
                        <a:cubicBezTo>
                          <a:pt x="40344" y="2088232"/>
                          <a:pt x="0" y="2047888"/>
                          <a:pt x="0" y="1998122"/>
                        </a:cubicBezTo>
                        <a:lnTo>
                          <a:pt x="0" y="90110"/>
                        </a:lnTo>
                        <a:cubicBezTo>
                          <a:pt x="0" y="40344"/>
                          <a:pt x="40344" y="0"/>
                          <a:pt x="9011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1DD6CFF4-6214-4DD8-8501-FE5B5D1EAE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8160965" y="3933056"/>
                    <a:ext cx="94878" cy="9487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AA51E5E-7F64-4CAB-A3A3-321F7F878527}"/>
                  </a:ext>
                </a:extLst>
              </p:cNvPr>
              <p:cNvGrpSpPr/>
              <p:nvPr userDrawn="1"/>
            </p:nvGrpSpPr>
            <p:grpSpPr>
              <a:xfrm>
                <a:off x="5056500" y="5206313"/>
                <a:ext cx="427203" cy="711251"/>
                <a:chOff x="-684584" y="5278238"/>
                <a:chExt cx="427203" cy="71125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F1DA421-BAC9-4A9E-B819-FDE1B704243D}"/>
                    </a:ext>
                  </a:extLst>
                </p:cNvPr>
                <p:cNvSpPr/>
                <p:nvPr userDrawn="1"/>
              </p:nvSpPr>
              <p:spPr>
                <a:xfrm>
                  <a:off x="-648007" y="5329968"/>
                  <a:ext cx="360040" cy="59105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DAE80A0-13DD-4449-8604-F4D9BFC1B1A7}"/>
                    </a:ext>
                  </a:extLst>
                </p:cNvPr>
                <p:cNvGrpSpPr/>
                <p:nvPr userDrawn="1"/>
              </p:nvGrpSpPr>
              <p:grpSpPr>
                <a:xfrm>
                  <a:off x="-684584" y="5278238"/>
                  <a:ext cx="427203" cy="711251"/>
                  <a:chOff x="701317" y="1844824"/>
                  <a:chExt cx="2371375" cy="3948112"/>
                </a:xfrm>
              </p:grpSpPr>
              <p:sp>
                <p:nvSpPr>
                  <p:cNvPr id="59" name="Freeform 6">
                    <a:extLst>
                      <a:ext uri="{FF2B5EF4-FFF2-40B4-BE49-F238E27FC236}">
                        <a16:creationId xmlns:a16="http://schemas.microsoft.com/office/drawing/2014/main" id="{4051F6A4-25C0-4092-8B5F-81FC198782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01317" y="1844824"/>
                    <a:ext cx="2371375" cy="3948112"/>
                  </a:xfrm>
                  <a:custGeom>
                    <a:avLst/>
                    <a:gdLst>
                      <a:gd name="T0" fmla="*/ 530 w 566"/>
                      <a:gd name="T1" fmla="*/ 0 h 1053"/>
                      <a:gd name="T2" fmla="*/ 36 w 566"/>
                      <a:gd name="T3" fmla="*/ 0 h 1053"/>
                      <a:gd name="T4" fmla="*/ 0 w 566"/>
                      <a:gd name="T5" fmla="*/ 36 h 1053"/>
                      <a:gd name="T6" fmla="*/ 0 w 566"/>
                      <a:gd name="T7" fmla="*/ 1017 h 1053"/>
                      <a:gd name="T8" fmla="*/ 36 w 566"/>
                      <a:gd name="T9" fmla="*/ 1053 h 1053"/>
                      <a:gd name="T10" fmla="*/ 530 w 566"/>
                      <a:gd name="T11" fmla="*/ 1053 h 1053"/>
                      <a:gd name="T12" fmla="*/ 566 w 566"/>
                      <a:gd name="T13" fmla="*/ 1017 h 1053"/>
                      <a:gd name="T14" fmla="*/ 566 w 566"/>
                      <a:gd name="T15" fmla="*/ 36 h 1053"/>
                      <a:gd name="T16" fmla="*/ 530 w 566"/>
                      <a:gd name="T17" fmla="*/ 0 h 1053"/>
                      <a:gd name="T18" fmla="*/ 520 w 566"/>
                      <a:gd name="T19" fmla="*/ 911 h 1053"/>
                      <a:gd name="T20" fmla="*/ 48 w 566"/>
                      <a:gd name="T21" fmla="*/ 911 h 1053"/>
                      <a:gd name="T22" fmla="*/ 48 w 566"/>
                      <a:gd name="T23" fmla="*/ 108 h 1053"/>
                      <a:gd name="T24" fmla="*/ 520 w 566"/>
                      <a:gd name="T25" fmla="*/ 108 h 1053"/>
                      <a:gd name="T26" fmla="*/ 520 w 566"/>
                      <a:gd name="T27" fmla="*/ 911 h 10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66" h="1053">
                        <a:moveTo>
                          <a:pt x="530" y="0"/>
                        </a:move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16" y="0"/>
                          <a:pt x="0" y="16"/>
                          <a:pt x="0" y="36"/>
                        </a:cubicBezTo>
                        <a:cubicBezTo>
                          <a:pt x="0" y="1017"/>
                          <a:pt x="0" y="1017"/>
                          <a:pt x="0" y="1017"/>
                        </a:cubicBezTo>
                        <a:cubicBezTo>
                          <a:pt x="0" y="1037"/>
                          <a:pt x="16" y="1053"/>
                          <a:pt x="36" y="1053"/>
                        </a:cubicBezTo>
                        <a:cubicBezTo>
                          <a:pt x="530" y="1053"/>
                          <a:pt x="530" y="1053"/>
                          <a:pt x="530" y="1053"/>
                        </a:cubicBezTo>
                        <a:cubicBezTo>
                          <a:pt x="550" y="1053"/>
                          <a:pt x="566" y="1037"/>
                          <a:pt x="566" y="1017"/>
                        </a:cubicBezTo>
                        <a:cubicBezTo>
                          <a:pt x="566" y="36"/>
                          <a:pt x="566" y="36"/>
                          <a:pt x="566" y="36"/>
                        </a:cubicBezTo>
                        <a:cubicBezTo>
                          <a:pt x="566" y="16"/>
                          <a:pt x="550" y="0"/>
                          <a:pt x="530" y="0"/>
                        </a:cubicBezTo>
                        <a:close/>
                        <a:moveTo>
                          <a:pt x="520" y="911"/>
                        </a:moveTo>
                        <a:cubicBezTo>
                          <a:pt x="48" y="911"/>
                          <a:pt x="48" y="911"/>
                          <a:pt x="48" y="911"/>
                        </a:cubicBezTo>
                        <a:cubicBezTo>
                          <a:pt x="48" y="108"/>
                          <a:pt x="48" y="108"/>
                          <a:pt x="48" y="108"/>
                        </a:cubicBezTo>
                        <a:cubicBezTo>
                          <a:pt x="520" y="108"/>
                          <a:pt x="520" y="108"/>
                          <a:pt x="520" y="108"/>
                        </a:cubicBezTo>
                        <a:lnTo>
                          <a:pt x="520" y="911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60" name="Rounded Rectangle 60">
                    <a:extLst>
                      <a:ext uri="{FF2B5EF4-FFF2-40B4-BE49-F238E27FC236}">
                        <a16:creationId xmlns:a16="http://schemas.microsoft.com/office/drawing/2014/main" id="{E60812CD-CE4E-4ACC-B8B3-65176604634E}"/>
                      </a:ext>
                    </a:extLst>
                  </p:cNvPr>
                  <p:cNvSpPr/>
                  <p:nvPr/>
                </p:nvSpPr>
                <p:spPr>
                  <a:xfrm>
                    <a:off x="1707005" y="2042848"/>
                    <a:ext cx="360000" cy="3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231969C0-9948-4202-B31F-2E13B563D889}"/>
                      </a:ext>
                    </a:extLst>
                  </p:cNvPr>
                  <p:cNvSpPr/>
                  <p:nvPr/>
                </p:nvSpPr>
                <p:spPr>
                  <a:xfrm>
                    <a:off x="1715855" y="5362110"/>
                    <a:ext cx="342299" cy="34229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</p:grpSp>
        <p:grpSp>
          <p:nvGrpSpPr>
            <p:cNvPr id="43" name="Graphic 25">
              <a:extLst>
                <a:ext uri="{FF2B5EF4-FFF2-40B4-BE49-F238E27FC236}">
                  <a16:creationId xmlns:a16="http://schemas.microsoft.com/office/drawing/2014/main" id="{7636BC9C-6F15-476E-B565-FCC8C6CAF6CB}"/>
                </a:ext>
              </a:extLst>
            </p:cNvPr>
            <p:cNvGrpSpPr/>
            <p:nvPr/>
          </p:nvGrpSpPr>
          <p:grpSpPr>
            <a:xfrm>
              <a:off x="3352523" y="3143491"/>
              <a:ext cx="1293645" cy="859652"/>
              <a:chOff x="342288" y="5278574"/>
              <a:chExt cx="1920177" cy="1275995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CBE5BB0-4C81-4AF0-A1BE-B1F817CA4692}"/>
                  </a:ext>
                </a:extLst>
              </p:cNvPr>
              <p:cNvSpPr/>
              <p:nvPr/>
            </p:nvSpPr>
            <p:spPr>
              <a:xfrm>
                <a:off x="342288" y="5278574"/>
                <a:ext cx="1920177" cy="1275995"/>
              </a:xfrm>
              <a:custGeom>
                <a:avLst/>
                <a:gdLst>
                  <a:gd name="connsiteX0" fmla="*/ 1895460 w 1920176"/>
                  <a:gd name="connsiteY0" fmla="*/ 616030 h 1274796"/>
                  <a:gd name="connsiteX1" fmla="*/ 1829939 w 1920176"/>
                  <a:gd name="connsiteY1" fmla="*/ 539306 h 1274796"/>
                  <a:gd name="connsiteX2" fmla="*/ 1633135 w 1920176"/>
                  <a:gd name="connsiteY2" fmla="*/ 367101 h 1274796"/>
                  <a:gd name="connsiteX3" fmla="*/ 1431946 w 1920176"/>
                  <a:gd name="connsiteY3" fmla="*/ 220229 h 1274796"/>
                  <a:gd name="connsiteX4" fmla="*/ 1122124 w 1920176"/>
                  <a:gd name="connsiteY4" fmla="*/ 73112 h 1274796"/>
                  <a:gd name="connsiteX5" fmla="*/ 816931 w 1920176"/>
                  <a:gd name="connsiteY5" fmla="*/ 2964 h 1274796"/>
                  <a:gd name="connsiteX6" fmla="*/ 573360 w 1920176"/>
                  <a:gd name="connsiteY6" fmla="*/ 15630 h 1274796"/>
                  <a:gd name="connsiteX7" fmla="*/ 289114 w 1920176"/>
                  <a:gd name="connsiteY7" fmla="*/ 113058 h 1274796"/>
                  <a:gd name="connsiteX8" fmla="*/ 102052 w 1920176"/>
                  <a:gd name="connsiteY8" fmla="*/ 262123 h 1274796"/>
                  <a:gd name="connsiteX9" fmla="*/ 56991 w 1920176"/>
                  <a:gd name="connsiteY9" fmla="*/ 711266 h 1274796"/>
                  <a:gd name="connsiteX10" fmla="*/ 258180 w 1920176"/>
                  <a:gd name="connsiteY10" fmla="*/ 899302 h 1274796"/>
                  <a:gd name="connsiteX11" fmla="*/ 549977 w 1920176"/>
                  <a:gd name="connsiteY11" fmla="*/ 1050316 h 1274796"/>
                  <a:gd name="connsiteX12" fmla="*/ 879772 w 1920176"/>
                  <a:gd name="connsiteY12" fmla="*/ 1181844 h 1274796"/>
                  <a:gd name="connsiteX13" fmla="*/ 1159634 w 1920176"/>
                  <a:gd name="connsiteY13" fmla="*/ 1270503 h 1274796"/>
                  <a:gd name="connsiteX14" fmla="*/ 1272163 w 1920176"/>
                  <a:gd name="connsiteY14" fmla="*/ 1270503 h 1274796"/>
                  <a:gd name="connsiteX15" fmla="*/ 1408076 w 1920176"/>
                  <a:gd name="connsiteY15" fmla="*/ 1214239 h 1274796"/>
                  <a:gd name="connsiteX16" fmla="*/ 1738844 w 1920176"/>
                  <a:gd name="connsiteY16" fmla="*/ 964579 h 1274796"/>
                  <a:gd name="connsiteX17" fmla="*/ 1786584 w 1920176"/>
                  <a:gd name="connsiteY17" fmla="*/ 967258 h 1274796"/>
                  <a:gd name="connsiteX18" fmla="*/ 1807775 w 1920176"/>
                  <a:gd name="connsiteY18" fmla="*/ 927069 h 1274796"/>
                  <a:gd name="connsiteX19" fmla="*/ 1784879 w 1920176"/>
                  <a:gd name="connsiteY19" fmla="*/ 918301 h 1274796"/>
                  <a:gd name="connsiteX20" fmla="*/ 1836029 w 1920176"/>
                  <a:gd name="connsiteY20" fmla="*/ 859600 h 1274796"/>
                  <a:gd name="connsiteX21" fmla="*/ 1910805 w 1920176"/>
                  <a:gd name="connsiteY21" fmla="*/ 735136 h 1274796"/>
                  <a:gd name="connsiteX22" fmla="*/ 1895460 w 1920176"/>
                  <a:gd name="connsiteY22" fmla="*/ 616030 h 1274796"/>
                  <a:gd name="connsiteX0" fmla="*/ 1895460 w 1920177"/>
                  <a:gd name="connsiteY0" fmla="*/ 616030 h 1274796"/>
                  <a:gd name="connsiteX1" fmla="*/ 1829939 w 1920177"/>
                  <a:gd name="connsiteY1" fmla="*/ 539306 h 1274796"/>
                  <a:gd name="connsiteX2" fmla="*/ 1633135 w 1920177"/>
                  <a:gd name="connsiteY2" fmla="*/ 367101 h 1274796"/>
                  <a:gd name="connsiteX3" fmla="*/ 1431946 w 1920177"/>
                  <a:gd name="connsiteY3" fmla="*/ 220229 h 1274796"/>
                  <a:gd name="connsiteX4" fmla="*/ 1122124 w 1920177"/>
                  <a:gd name="connsiteY4" fmla="*/ 73112 h 1274796"/>
                  <a:gd name="connsiteX5" fmla="*/ 816931 w 1920177"/>
                  <a:gd name="connsiteY5" fmla="*/ 2964 h 1274796"/>
                  <a:gd name="connsiteX6" fmla="*/ 573360 w 1920177"/>
                  <a:gd name="connsiteY6" fmla="*/ 15630 h 1274796"/>
                  <a:gd name="connsiteX7" fmla="*/ 289114 w 1920177"/>
                  <a:gd name="connsiteY7" fmla="*/ 113058 h 1274796"/>
                  <a:gd name="connsiteX8" fmla="*/ 102052 w 1920177"/>
                  <a:gd name="connsiteY8" fmla="*/ 262123 h 1274796"/>
                  <a:gd name="connsiteX9" fmla="*/ 56991 w 1920177"/>
                  <a:gd name="connsiteY9" fmla="*/ 711266 h 1274796"/>
                  <a:gd name="connsiteX10" fmla="*/ 258180 w 1920177"/>
                  <a:gd name="connsiteY10" fmla="*/ 899302 h 1274796"/>
                  <a:gd name="connsiteX11" fmla="*/ 549977 w 1920177"/>
                  <a:gd name="connsiteY11" fmla="*/ 1050316 h 1274796"/>
                  <a:gd name="connsiteX12" fmla="*/ 879772 w 1920177"/>
                  <a:gd name="connsiteY12" fmla="*/ 1181844 h 1274796"/>
                  <a:gd name="connsiteX13" fmla="*/ 1159634 w 1920177"/>
                  <a:gd name="connsiteY13" fmla="*/ 1270503 h 1274796"/>
                  <a:gd name="connsiteX14" fmla="*/ 1272163 w 1920177"/>
                  <a:gd name="connsiteY14" fmla="*/ 1270503 h 1274796"/>
                  <a:gd name="connsiteX15" fmla="*/ 1408076 w 1920177"/>
                  <a:gd name="connsiteY15" fmla="*/ 1214239 h 1274796"/>
                  <a:gd name="connsiteX16" fmla="*/ 1738844 w 1920177"/>
                  <a:gd name="connsiteY16" fmla="*/ 964579 h 1274796"/>
                  <a:gd name="connsiteX17" fmla="*/ 1807775 w 1920177"/>
                  <a:gd name="connsiteY17" fmla="*/ 927069 h 1274796"/>
                  <a:gd name="connsiteX18" fmla="*/ 1784879 w 1920177"/>
                  <a:gd name="connsiteY18" fmla="*/ 918301 h 1274796"/>
                  <a:gd name="connsiteX19" fmla="*/ 1836029 w 1920177"/>
                  <a:gd name="connsiteY19" fmla="*/ 859600 h 1274796"/>
                  <a:gd name="connsiteX20" fmla="*/ 1910805 w 1920177"/>
                  <a:gd name="connsiteY20" fmla="*/ 735136 h 1274796"/>
                  <a:gd name="connsiteX21" fmla="*/ 1895460 w 1920177"/>
                  <a:gd name="connsiteY21" fmla="*/ 616030 h 1274796"/>
                  <a:gd name="connsiteX0" fmla="*/ 1895460 w 1920177"/>
                  <a:gd name="connsiteY0" fmla="*/ 616030 h 1274796"/>
                  <a:gd name="connsiteX1" fmla="*/ 1829939 w 1920177"/>
                  <a:gd name="connsiteY1" fmla="*/ 539306 h 1274796"/>
                  <a:gd name="connsiteX2" fmla="*/ 1633135 w 1920177"/>
                  <a:gd name="connsiteY2" fmla="*/ 367101 h 1274796"/>
                  <a:gd name="connsiteX3" fmla="*/ 1431946 w 1920177"/>
                  <a:gd name="connsiteY3" fmla="*/ 220229 h 1274796"/>
                  <a:gd name="connsiteX4" fmla="*/ 1122124 w 1920177"/>
                  <a:gd name="connsiteY4" fmla="*/ 73112 h 1274796"/>
                  <a:gd name="connsiteX5" fmla="*/ 816931 w 1920177"/>
                  <a:gd name="connsiteY5" fmla="*/ 2964 h 1274796"/>
                  <a:gd name="connsiteX6" fmla="*/ 573360 w 1920177"/>
                  <a:gd name="connsiteY6" fmla="*/ 15630 h 1274796"/>
                  <a:gd name="connsiteX7" fmla="*/ 289114 w 1920177"/>
                  <a:gd name="connsiteY7" fmla="*/ 113058 h 1274796"/>
                  <a:gd name="connsiteX8" fmla="*/ 102052 w 1920177"/>
                  <a:gd name="connsiteY8" fmla="*/ 262123 h 1274796"/>
                  <a:gd name="connsiteX9" fmla="*/ 56991 w 1920177"/>
                  <a:gd name="connsiteY9" fmla="*/ 711266 h 1274796"/>
                  <a:gd name="connsiteX10" fmla="*/ 258180 w 1920177"/>
                  <a:gd name="connsiteY10" fmla="*/ 899302 h 1274796"/>
                  <a:gd name="connsiteX11" fmla="*/ 549977 w 1920177"/>
                  <a:gd name="connsiteY11" fmla="*/ 1050316 h 1274796"/>
                  <a:gd name="connsiteX12" fmla="*/ 879772 w 1920177"/>
                  <a:gd name="connsiteY12" fmla="*/ 1181844 h 1274796"/>
                  <a:gd name="connsiteX13" fmla="*/ 1159634 w 1920177"/>
                  <a:gd name="connsiteY13" fmla="*/ 1270503 h 1274796"/>
                  <a:gd name="connsiteX14" fmla="*/ 1272163 w 1920177"/>
                  <a:gd name="connsiteY14" fmla="*/ 1270503 h 1274796"/>
                  <a:gd name="connsiteX15" fmla="*/ 1408076 w 1920177"/>
                  <a:gd name="connsiteY15" fmla="*/ 1214239 h 1274796"/>
                  <a:gd name="connsiteX16" fmla="*/ 1738844 w 1920177"/>
                  <a:gd name="connsiteY16" fmla="*/ 964579 h 1274796"/>
                  <a:gd name="connsiteX17" fmla="*/ 1784879 w 1920177"/>
                  <a:gd name="connsiteY17" fmla="*/ 918301 h 1274796"/>
                  <a:gd name="connsiteX18" fmla="*/ 1836029 w 1920177"/>
                  <a:gd name="connsiteY18" fmla="*/ 859600 h 1274796"/>
                  <a:gd name="connsiteX19" fmla="*/ 1910805 w 1920177"/>
                  <a:gd name="connsiteY19" fmla="*/ 735136 h 1274796"/>
                  <a:gd name="connsiteX20" fmla="*/ 1895460 w 1920177"/>
                  <a:gd name="connsiteY20" fmla="*/ 616030 h 1274796"/>
                  <a:gd name="connsiteX0" fmla="*/ 1895460 w 1920177"/>
                  <a:gd name="connsiteY0" fmla="*/ 616030 h 1274796"/>
                  <a:gd name="connsiteX1" fmla="*/ 1829939 w 1920177"/>
                  <a:gd name="connsiteY1" fmla="*/ 539306 h 1274796"/>
                  <a:gd name="connsiteX2" fmla="*/ 1633135 w 1920177"/>
                  <a:gd name="connsiteY2" fmla="*/ 367101 h 1274796"/>
                  <a:gd name="connsiteX3" fmla="*/ 1431946 w 1920177"/>
                  <a:gd name="connsiteY3" fmla="*/ 220229 h 1274796"/>
                  <a:gd name="connsiteX4" fmla="*/ 1122124 w 1920177"/>
                  <a:gd name="connsiteY4" fmla="*/ 73112 h 1274796"/>
                  <a:gd name="connsiteX5" fmla="*/ 816931 w 1920177"/>
                  <a:gd name="connsiteY5" fmla="*/ 2964 h 1274796"/>
                  <a:gd name="connsiteX6" fmla="*/ 573360 w 1920177"/>
                  <a:gd name="connsiteY6" fmla="*/ 15630 h 1274796"/>
                  <a:gd name="connsiteX7" fmla="*/ 289114 w 1920177"/>
                  <a:gd name="connsiteY7" fmla="*/ 113058 h 1274796"/>
                  <a:gd name="connsiteX8" fmla="*/ 102052 w 1920177"/>
                  <a:gd name="connsiteY8" fmla="*/ 262123 h 1274796"/>
                  <a:gd name="connsiteX9" fmla="*/ 56991 w 1920177"/>
                  <a:gd name="connsiteY9" fmla="*/ 711266 h 1274796"/>
                  <a:gd name="connsiteX10" fmla="*/ 258180 w 1920177"/>
                  <a:gd name="connsiteY10" fmla="*/ 899302 h 1274796"/>
                  <a:gd name="connsiteX11" fmla="*/ 549977 w 1920177"/>
                  <a:gd name="connsiteY11" fmla="*/ 1050316 h 1274796"/>
                  <a:gd name="connsiteX12" fmla="*/ 879772 w 1920177"/>
                  <a:gd name="connsiteY12" fmla="*/ 1181844 h 1274796"/>
                  <a:gd name="connsiteX13" fmla="*/ 1159634 w 1920177"/>
                  <a:gd name="connsiteY13" fmla="*/ 1270503 h 1274796"/>
                  <a:gd name="connsiteX14" fmla="*/ 1272163 w 1920177"/>
                  <a:gd name="connsiteY14" fmla="*/ 1270503 h 1274796"/>
                  <a:gd name="connsiteX15" fmla="*/ 1408076 w 1920177"/>
                  <a:gd name="connsiteY15" fmla="*/ 1214239 h 1274796"/>
                  <a:gd name="connsiteX16" fmla="*/ 1738844 w 1920177"/>
                  <a:gd name="connsiteY16" fmla="*/ 964579 h 1274796"/>
                  <a:gd name="connsiteX17" fmla="*/ 1836029 w 1920177"/>
                  <a:gd name="connsiteY17" fmla="*/ 859600 h 1274796"/>
                  <a:gd name="connsiteX18" fmla="*/ 1910805 w 1920177"/>
                  <a:gd name="connsiteY18" fmla="*/ 735136 h 1274796"/>
                  <a:gd name="connsiteX19" fmla="*/ 1895460 w 1920177"/>
                  <a:gd name="connsiteY19" fmla="*/ 616030 h 1274796"/>
                  <a:gd name="connsiteX0" fmla="*/ 1895460 w 1920177"/>
                  <a:gd name="connsiteY0" fmla="*/ 616030 h 1274796"/>
                  <a:gd name="connsiteX1" fmla="*/ 1829939 w 1920177"/>
                  <a:gd name="connsiteY1" fmla="*/ 539306 h 1274796"/>
                  <a:gd name="connsiteX2" fmla="*/ 1633135 w 1920177"/>
                  <a:gd name="connsiteY2" fmla="*/ 367101 h 1274796"/>
                  <a:gd name="connsiteX3" fmla="*/ 1431946 w 1920177"/>
                  <a:gd name="connsiteY3" fmla="*/ 220229 h 1274796"/>
                  <a:gd name="connsiteX4" fmla="*/ 1122124 w 1920177"/>
                  <a:gd name="connsiteY4" fmla="*/ 73112 h 1274796"/>
                  <a:gd name="connsiteX5" fmla="*/ 816931 w 1920177"/>
                  <a:gd name="connsiteY5" fmla="*/ 2964 h 1274796"/>
                  <a:gd name="connsiteX6" fmla="*/ 573360 w 1920177"/>
                  <a:gd name="connsiteY6" fmla="*/ 15630 h 1274796"/>
                  <a:gd name="connsiteX7" fmla="*/ 289114 w 1920177"/>
                  <a:gd name="connsiteY7" fmla="*/ 113058 h 1274796"/>
                  <a:gd name="connsiteX8" fmla="*/ 102052 w 1920177"/>
                  <a:gd name="connsiteY8" fmla="*/ 262123 h 1274796"/>
                  <a:gd name="connsiteX9" fmla="*/ 56991 w 1920177"/>
                  <a:gd name="connsiteY9" fmla="*/ 711266 h 1274796"/>
                  <a:gd name="connsiteX10" fmla="*/ 258180 w 1920177"/>
                  <a:gd name="connsiteY10" fmla="*/ 899302 h 1274796"/>
                  <a:gd name="connsiteX11" fmla="*/ 549977 w 1920177"/>
                  <a:gd name="connsiteY11" fmla="*/ 1050316 h 1274796"/>
                  <a:gd name="connsiteX12" fmla="*/ 879772 w 1920177"/>
                  <a:gd name="connsiteY12" fmla="*/ 1181844 h 1274796"/>
                  <a:gd name="connsiteX13" fmla="*/ 1159634 w 1920177"/>
                  <a:gd name="connsiteY13" fmla="*/ 1270503 h 1274796"/>
                  <a:gd name="connsiteX14" fmla="*/ 1272163 w 1920177"/>
                  <a:gd name="connsiteY14" fmla="*/ 1270503 h 1274796"/>
                  <a:gd name="connsiteX15" fmla="*/ 1408076 w 1920177"/>
                  <a:gd name="connsiteY15" fmla="*/ 1214239 h 1274796"/>
                  <a:gd name="connsiteX16" fmla="*/ 1738844 w 1920177"/>
                  <a:gd name="connsiteY16" fmla="*/ 964579 h 1274796"/>
                  <a:gd name="connsiteX17" fmla="*/ 1836029 w 1920177"/>
                  <a:gd name="connsiteY17" fmla="*/ 859600 h 1274796"/>
                  <a:gd name="connsiteX18" fmla="*/ 1910805 w 1920177"/>
                  <a:gd name="connsiteY18" fmla="*/ 735136 h 1274796"/>
                  <a:gd name="connsiteX19" fmla="*/ 1895460 w 1920177"/>
                  <a:gd name="connsiteY19" fmla="*/ 616030 h 1274796"/>
                  <a:gd name="connsiteX0" fmla="*/ 1895460 w 1920177"/>
                  <a:gd name="connsiteY0" fmla="*/ 616030 h 1276419"/>
                  <a:gd name="connsiteX1" fmla="*/ 1829939 w 1920177"/>
                  <a:gd name="connsiteY1" fmla="*/ 539306 h 1276419"/>
                  <a:gd name="connsiteX2" fmla="*/ 1633135 w 1920177"/>
                  <a:gd name="connsiteY2" fmla="*/ 367101 h 1276419"/>
                  <a:gd name="connsiteX3" fmla="*/ 1431946 w 1920177"/>
                  <a:gd name="connsiteY3" fmla="*/ 220229 h 1276419"/>
                  <a:gd name="connsiteX4" fmla="*/ 1122124 w 1920177"/>
                  <a:gd name="connsiteY4" fmla="*/ 73112 h 1276419"/>
                  <a:gd name="connsiteX5" fmla="*/ 816931 w 1920177"/>
                  <a:gd name="connsiteY5" fmla="*/ 2964 h 1276419"/>
                  <a:gd name="connsiteX6" fmla="*/ 573360 w 1920177"/>
                  <a:gd name="connsiteY6" fmla="*/ 15630 h 1276419"/>
                  <a:gd name="connsiteX7" fmla="*/ 289114 w 1920177"/>
                  <a:gd name="connsiteY7" fmla="*/ 113058 h 1276419"/>
                  <a:gd name="connsiteX8" fmla="*/ 102052 w 1920177"/>
                  <a:gd name="connsiteY8" fmla="*/ 262123 h 1276419"/>
                  <a:gd name="connsiteX9" fmla="*/ 56991 w 1920177"/>
                  <a:gd name="connsiteY9" fmla="*/ 711266 h 1276419"/>
                  <a:gd name="connsiteX10" fmla="*/ 258180 w 1920177"/>
                  <a:gd name="connsiteY10" fmla="*/ 899302 h 1276419"/>
                  <a:gd name="connsiteX11" fmla="*/ 549977 w 1920177"/>
                  <a:gd name="connsiteY11" fmla="*/ 1050316 h 1276419"/>
                  <a:gd name="connsiteX12" fmla="*/ 879772 w 1920177"/>
                  <a:gd name="connsiteY12" fmla="*/ 1181844 h 1276419"/>
                  <a:gd name="connsiteX13" fmla="*/ 1159634 w 1920177"/>
                  <a:gd name="connsiteY13" fmla="*/ 1270503 h 1276419"/>
                  <a:gd name="connsiteX14" fmla="*/ 1272163 w 1920177"/>
                  <a:gd name="connsiteY14" fmla="*/ 1270503 h 1276419"/>
                  <a:gd name="connsiteX15" fmla="*/ 1414234 w 1920177"/>
                  <a:gd name="connsiteY15" fmla="*/ 1211160 h 1276419"/>
                  <a:gd name="connsiteX16" fmla="*/ 1738844 w 1920177"/>
                  <a:gd name="connsiteY16" fmla="*/ 964579 h 1276419"/>
                  <a:gd name="connsiteX17" fmla="*/ 1836029 w 1920177"/>
                  <a:gd name="connsiteY17" fmla="*/ 859600 h 1276419"/>
                  <a:gd name="connsiteX18" fmla="*/ 1910805 w 1920177"/>
                  <a:gd name="connsiteY18" fmla="*/ 735136 h 1276419"/>
                  <a:gd name="connsiteX19" fmla="*/ 1895460 w 1920177"/>
                  <a:gd name="connsiteY19" fmla="*/ 616030 h 1276419"/>
                  <a:gd name="connsiteX0" fmla="*/ 1895460 w 1920177"/>
                  <a:gd name="connsiteY0" fmla="*/ 616030 h 1275785"/>
                  <a:gd name="connsiteX1" fmla="*/ 1829939 w 1920177"/>
                  <a:gd name="connsiteY1" fmla="*/ 539306 h 1275785"/>
                  <a:gd name="connsiteX2" fmla="*/ 1633135 w 1920177"/>
                  <a:gd name="connsiteY2" fmla="*/ 367101 h 1275785"/>
                  <a:gd name="connsiteX3" fmla="*/ 1431946 w 1920177"/>
                  <a:gd name="connsiteY3" fmla="*/ 220229 h 1275785"/>
                  <a:gd name="connsiteX4" fmla="*/ 1122124 w 1920177"/>
                  <a:gd name="connsiteY4" fmla="*/ 73112 h 1275785"/>
                  <a:gd name="connsiteX5" fmla="*/ 816931 w 1920177"/>
                  <a:gd name="connsiteY5" fmla="*/ 2964 h 1275785"/>
                  <a:gd name="connsiteX6" fmla="*/ 573360 w 1920177"/>
                  <a:gd name="connsiteY6" fmla="*/ 15630 h 1275785"/>
                  <a:gd name="connsiteX7" fmla="*/ 289114 w 1920177"/>
                  <a:gd name="connsiteY7" fmla="*/ 113058 h 1275785"/>
                  <a:gd name="connsiteX8" fmla="*/ 102052 w 1920177"/>
                  <a:gd name="connsiteY8" fmla="*/ 262123 h 1275785"/>
                  <a:gd name="connsiteX9" fmla="*/ 56991 w 1920177"/>
                  <a:gd name="connsiteY9" fmla="*/ 711266 h 1275785"/>
                  <a:gd name="connsiteX10" fmla="*/ 258180 w 1920177"/>
                  <a:gd name="connsiteY10" fmla="*/ 899302 h 1275785"/>
                  <a:gd name="connsiteX11" fmla="*/ 549977 w 1920177"/>
                  <a:gd name="connsiteY11" fmla="*/ 1050316 h 1275785"/>
                  <a:gd name="connsiteX12" fmla="*/ 879772 w 1920177"/>
                  <a:gd name="connsiteY12" fmla="*/ 1181844 h 1275785"/>
                  <a:gd name="connsiteX13" fmla="*/ 1159634 w 1920177"/>
                  <a:gd name="connsiteY13" fmla="*/ 1270503 h 1275785"/>
                  <a:gd name="connsiteX14" fmla="*/ 1272163 w 1920177"/>
                  <a:gd name="connsiteY14" fmla="*/ 1270503 h 1275785"/>
                  <a:gd name="connsiteX15" fmla="*/ 1420392 w 1920177"/>
                  <a:gd name="connsiteY15" fmla="*/ 1220396 h 1275785"/>
                  <a:gd name="connsiteX16" fmla="*/ 1738844 w 1920177"/>
                  <a:gd name="connsiteY16" fmla="*/ 964579 h 1275785"/>
                  <a:gd name="connsiteX17" fmla="*/ 1836029 w 1920177"/>
                  <a:gd name="connsiteY17" fmla="*/ 859600 h 1275785"/>
                  <a:gd name="connsiteX18" fmla="*/ 1910805 w 1920177"/>
                  <a:gd name="connsiteY18" fmla="*/ 735136 h 1275785"/>
                  <a:gd name="connsiteX19" fmla="*/ 1895460 w 1920177"/>
                  <a:gd name="connsiteY19" fmla="*/ 616030 h 1275785"/>
                  <a:gd name="connsiteX0" fmla="*/ 1895460 w 1920177"/>
                  <a:gd name="connsiteY0" fmla="*/ 616030 h 1275995"/>
                  <a:gd name="connsiteX1" fmla="*/ 1829939 w 1920177"/>
                  <a:gd name="connsiteY1" fmla="*/ 539306 h 1275995"/>
                  <a:gd name="connsiteX2" fmla="*/ 1633135 w 1920177"/>
                  <a:gd name="connsiteY2" fmla="*/ 367101 h 1275995"/>
                  <a:gd name="connsiteX3" fmla="*/ 1431946 w 1920177"/>
                  <a:gd name="connsiteY3" fmla="*/ 220229 h 1275995"/>
                  <a:gd name="connsiteX4" fmla="*/ 1122124 w 1920177"/>
                  <a:gd name="connsiteY4" fmla="*/ 73112 h 1275995"/>
                  <a:gd name="connsiteX5" fmla="*/ 816931 w 1920177"/>
                  <a:gd name="connsiteY5" fmla="*/ 2964 h 1275995"/>
                  <a:gd name="connsiteX6" fmla="*/ 573360 w 1920177"/>
                  <a:gd name="connsiteY6" fmla="*/ 15630 h 1275995"/>
                  <a:gd name="connsiteX7" fmla="*/ 289114 w 1920177"/>
                  <a:gd name="connsiteY7" fmla="*/ 113058 h 1275995"/>
                  <a:gd name="connsiteX8" fmla="*/ 102052 w 1920177"/>
                  <a:gd name="connsiteY8" fmla="*/ 262123 h 1275995"/>
                  <a:gd name="connsiteX9" fmla="*/ 56991 w 1920177"/>
                  <a:gd name="connsiteY9" fmla="*/ 711266 h 1275995"/>
                  <a:gd name="connsiteX10" fmla="*/ 258180 w 1920177"/>
                  <a:gd name="connsiteY10" fmla="*/ 899302 h 1275995"/>
                  <a:gd name="connsiteX11" fmla="*/ 549977 w 1920177"/>
                  <a:gd name="connsiteY11" fmla="*/ 1050316 h 1275995"/>
                  <a:gd name="connsiteX12" fmla="*/ 879772 w 1920177"/>
                  <a:gd name="connsiteY12" fmla="*/ 1181844 h 1275995"/>
                  <a:gd name="connsiteX13" fmla="*/ 1159634 w 1920177"/>
                  <a:gd name="connsiteY13" fmla="*/ 1270503 h 1275995"/>
                  <a:gd name="connsiteX14" fmla="*/ 1272163 w 1920177"/>
                  <a:gd name="connsiteY14" fmla="*/ 1270503 h 1275995"/>
                  <a:gd name="connsiteX15" fmla="*/ 1417313 w 1920177"/>
                  <a:gd name="connsiteY15" fmla="*/ 1217317 h 1275995"/>
                  <a:gd name="connsiteX16" fmla="*/ 1738844 w 1920177"/>
                  <a:gd name="connsiteY16" fmla="*/ 964579 h 1275995"/>
                  <a:gd name="connsiteX17" fmla="*/ 1836029 w 1920177"/>
                  <a:gd name="connsiteY17" fmla="*/ 859600 h 1275995"/>
                  <a:gd name="connsiteX18" fmla="*/ 1910805 w 1920177"/>
                  <a:gd name="connsiteY18" fmla="*/ 735136 h 1275995"/>
                  <a:gd name="connsiteX19" fmla="*/ 1895460 w 1920177"/>
                  <a:gd name="connsiteY19" fmla="*/ 616030 h 127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20177" h="1275995">
                    <a:moveTo>
                      <a:pt x="1895460" y="616030"/>
                    </a:moveTo>
                    <a:cubicBezTo>
                      <a:pt x="1875244" y="588994"/>
                      <a:pt x="1853809" y="563175"/>
                      <a:pt x="1829939" y="539306"/>
                    </a:cubicBezTo>
                    <a:cubicBezTo>
                      <a:pt x="1768560" y="476952"/>
                      <a:pt x="1701822" y="420930"/>
                      <a:pt x="1633135" y="367101"/>
                    </a:cubicBezTo>
                    <a:cubicBezTo>
                      <a:pt x="1567614" y="315952"/>
                      <a:pt x="1502094" y="264558"/>
                      <a:pt x="1431946" y="220229"/>
                    </a:cubicBezTo>
                    <a:cubicBezTo>
                      <a:pt x="1334518" y="158605"/>
                      <a:pt x="1230513" y="111353"/>
                      <a:pt x="1122124" y="73112"/>
                    </a:cubicBezTo>
                    <a:cubicBezTo>
                      <a:pt x="1022991" y="38038"/>
                      <a:pt x="921909" y="12220"/>
                      <a:pt x="816931" y="2964"/>
                    </a:cubicBezTo>
                    <a:cubicBezTo>
                      <a:pt x="735334" y="-4100"/>
                      <a:pt x="653982" y="1990"/>
                      <a:pt x="573360" y="15630"/>
                    </a:cubicBezTo>
                    <a:cubicBezTo>
                      <a:pt x="473496" y="32680"/>
                      <a:pt x="378017" y="63369"/>
                      <a:pt x="289114" y="113058"/>
                    </a:cubicBezTo>
                    <a:cubicBezTo>
                      <a:pt x="218478" y="152516"/>
                      <a:pt x="153201" y="198551"/>
                      <a:pt x="102052" y="262123"/>
                    </a:cubicBezTo>
                    <a:cubicBezTo>
                      <a:pt x="-4389" y="394381"/>
                      <a:pt x="-40681" y="562932"/>
                      <a:pt x="56991" y="711266"/>
                    </a:cubicBezTo>
                    <a:cubicBezTo>
                      <a:pt x="108872" y="789939"/>
                      <a:pt x="180238" y="848396"/>
                      <a:pt x="258180" y="899302"/>
                    </a:cubicBezTo>
                    <a:cubicBezTo>
                      <a:pt x="350250" y="959464"/>
                      <a:pt x="448896" y="1007204"/>
                      <a:pt x="549977" y="1050316"/>
                    </a:cubicBezTo>
                    <a:cubicBezTo>
                      <a:pt x="658853" y="1096594"/>
                      <a:pt x="769921" y="1137758"/>
                      <a:pt x="879772" y="1181844"/>
                    </a:cubicBezTo>
                    <a:cubicBezTo>
                      <a:pt x="970867" y="1218379"/>
                      <a:pt x="1061719" y="1255645"/>
                      <a:pt x="1159634" y="1270503"/>
                    </a:cubicBezTo>
                    <a:cubicBezTo>
                      <a:pt x="1197144" y="1276105"/>
                      <a:pt x="1229217" y="1279367"/>
                      <a:pt x="1272163" y="1270503"/>
                    </a:cubicBezTo>
                    <a:cubicBezTo>
                      <a:pt x="1315109" y="1261639"/>
                      <a:pt x="1374444" y="1241674"/>
                      <a:pt x="1417313" y="1217317"/>
                    </a:cubicBezTo>
                    <a:cubicBezTo>
                      <a:pt x="1538367" y="1148630"/>
                      <a:pt x="1669058" y="1024199"/>
                      <a:pt x="1738844" y="964579"/>
                    </a:cubicBezTo>
                    <a:cubicBezTo>
                      <a:pt x="1808630" y="904960"/>
                      <a:pt x="1807369" y="897840"/>
                      <a:pt x="1836029" y="859600"/>
                    </a:cubicBezTo>
                    <a:cubicBezTo>
                      <a:pt x="1865988" y="821116"/>
                      <a:pt x="1893268" y="781414"/>
                      <a:pt x="1910805" y="735136"/>
                    </a:cubicBezTo>
                    <a:cubicBezTo>
                      <a:pt x="1926637" y="692268"/>
                      <a:pt x="1922983" y="653053"/>
                      <a:pt x="1895460" y="61603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5673E2F-290F-4CE4-9497-E2D0793D3CF0}"/>
                  </a:ext>
                </a:extLst>
              </p:cNvPr>
              <p:cNvSpPr/>
              <p:nvPr/>
            </p:nvSpPr>
            <p:spPr>
              <a:xfrm>
                <a:off x="388529" y="5703379"/>
                <a:ext cx="1373967" cy="810074"/>
              </a:xfrm>
              <a:custGeom>
                <a:avLst/>
                <a:gdLst>
                  <a:gd name="connsiteX0" fmla="*/ 1373526 w 1373967"/>
                  <a:gd name="connsiteY0" fmla="*/ 753142 h 810074"/>
                  <a:gd name="connsiteX1" fmla="*/ 1205950 w 1373967"/>
                  <a:gd name="connsiteY1" fmla="*/ 809894 h 810074"/>
                  <a:gd name="connsiteX2" fmla="*/ 1036425 w 1373967"/>
                  <a:gd name="connsiteY2" fmla="*/ 784319 h 810074"/>
                  <a:gd name="connsiteX3" fmla="*/ 640623 w 1373967"/>
                  <a:gd name="connsiteY3" fmla="*/ 639395 h 810074"/>
                  <a:gd name="connsiteX4" fmla="*/ 279896 w 1373967"/>
                  <a:gd name="connsiteY4" fmla="*/ 474741 h 810074"/>
                  <a:gd name="connsiteX5" fmla="*/ 44119 w 1373967"/>
                  <a:gd name="connsiteY5" fmla="*/ 277449 h 810074"/>
                  <a:gd name="connsiteX6" fmla="*/ 33 w 1373967"/>
                  <a:gd name="connsiteY6" fmla="*/ 87465 h 810074"/>
                  <a:gd name="connsiteX7" fmla="*/ 66041 w 1373967"/>
                  <a:gd name="connsiteY7" fmla="*/ 10740 h 810074"/>
                  <a:gd name="connsiteX8" fmla="*/ 368068 w 1373967"/>
                  <a:gd name="connsiteY8" fmla="*/ 85516 h 810074"/>
                  <a:gd name="connsiteX9" fmla="*/ 587038 w 1373967"/>
                  <a:gd name="connsiteY9" fmla="*/ 267707 h 810074"/>
                  <a:gd name="connsiteX10" fmla="*/ 935100 w 1373967"/>
                  <a:gd name="connsiteY10" fmla="*/ 548056 h 810074"/>
                  <a:gd name="connsiteX11" fmla="*/ 1215693 w 1373967"/>
                  <a:gd name="connsiteY11" fmla="*/ 704672 h 810074"/>
                  <a:gd name="connsiteX12" fmla="*/ 1373526 w 1373967"/>
                  <a:gd name="connsiteY12" fmla="*/ 753142 h 81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73967" h="810074">
                    <a:moveTo>
                      <a:pt x="1373526" y="753142"/>
                    </a:moveTo>
                    <a:cubicBezTo>
                      <a:pt x="1382051" y="766295"/>
                      <a:pt x="1264894" y="805997"/>
                      <a:pt x="1205950" y="809894"/>
                    </a:cubicBezTo>
                    <a:cubicBezTo>
                      <a:pt x="1156992" y="811843"/>
                      <a:pt x="1086600" y="797715"/>
                      <a:pt x="1036425" y="784319"/>
                    </a:cubicBezTo>
                    <a:cubicBezTo>
                      <a:pt x="976507" y="768487"/>
                      <a:pt x="728065" y="674956"/>
                      <a:pt x="640623" y="639395"/>
                    </a:cubicBezTo>
                    <a:cubicBezTo>
                      <a:pt x="561463" y="606269"/>
                      <a:pt x="375132" y="539531"/>
                      <a:pt x="279896" y="474741"/>
                    </a:cubicBezTo>
                    <a:cubicBezTo>
                      <a:pt x="192941" y="420425"/>
                      <a:pt x="82847" y="336150"/>
                      <a:pt x="44119" y="277449"/>
                    </a:cubicBezTo>
                    <a:cubicBezTo>
                      <a:pt x="10507" y="218506"/>
                      <a:pt x="-697" y="176368"/>
                      <a:pt x="33" y="87465"/>
                    </a:cubicBezTo>
                    <a:cubicBezTo>
                      <a:pt x="5148" y="47519"/>
                      <a:pt x="30480" y="24624"/>
                      <a:pt x="66041" y="10740"/>
                    </a:cubicBezTo>
                    <a:cubicBezTo>
                      <a:pt x="126446" y="-13130"/>
                      <a:pt x="242142" y="-951"/>
                      <a:pt x="368068" y="85516"/>
                    </a:cubicBezTo>
                    <a:cubicBezTo>
                      <a:pt x="428717" y="134961"/>
                      <a:pt x="500083" y="190982"/>
                      <a:pt x="587038" y="267707"/>
                    </a:cubicBezTo>
                    <a:cubicBezTo>
                      <a:pt x="730988" y="386082"/>
                      <a:pt x="911717" y="531493"/>
                      <a:pt x="935100" y="548056"/>
                    </a:cubicBezTo>
                    <a:cubicBezTo>
                      <a:pt x="1020593" y="608218"/>
                      <a:pt x="1117777" y="665700"/>
                      <a:pt x="1215693" y="704672"/>
                    </a:cubicBezTo>
                    <a:cubicBezTo>
                      <a:pt x="1313852" y="755334"/>
                      <a:pt x="1357694" y="735849"/>
                      <a:pt x="1373526" y="75314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F602617-D405-4BAA-9660-A54147F17FD4}"/>
                  </a:ext>
                </a:extLst>
              </p:cNvPr>
              <p:cNvSpPr/>
              <p:nvPr/>
            </p:nvSpPr>
            <p:spPr>
              <a:xfrm>
                <a:off x="419739" y="5303974"/>
                <a:ext cx="1825422" cy="1109932"/>
              </a:xfrm>
              <a:custGeom>
                <a:avLst/>
                <a:gdLst>
                  <a:gd name="connsiteX0" fmla="*/ 1831405 w 1831613"/>
                  <a:gd name="connsiteY0" fmla="*/ 677342 h 1104823"/>
                  <a:gd name="connsiteX1" fmla="*/ 1831162 w 1831613"/>
                  <a:gd name="connsiteY1" fmla="*/ 653716 h 1104823"/>
                  <a:gd name="connsiteX2" fmla="*/ 1824098 w 1831613"/>
                  <a:gd name="connsiteY2" fmla="*/ 635692 h 1104823"/>
                  <a:gd name="connsiteX3" fmla="*/ 1747617 w 1831613"/>
                  <a:gd name="connsiteY3" fmla="*/ 538507 h 1104823"/>
                  <a:gd name="connsiteX4" fmla="*/ 1524994 w 1831613"/>
                  <a:gd name="connsiteY4" fmla="*/ 346087 h 1104823"/>
                  <a:gd name="connsiteX5" fmla="*/ 1378121 w 1831613"/>
                  <a:gd name="connsiteY5" fmla="*/ 237942 h 1104823"/>
                  <a:gd name="connsiteX6" fmla="*/ 945053 w 1831613"/>
                  <a:gd name="connsiteY6" fmla="*/ 43086 h 1104823"/>
                  <a:gd name="connsiteX7" fmla="*/ 720481 w 1831613"/>
                  <a:gd name="connsiteY7" fmla="*/ 3384 h 1104823"/>
                  <a:gd name="connsiteX8" fmla="*/ 583594 w 1831613"/>
                  <a:gd name="connsiteY8" fmla="*/ 5576 h 1104823"/>
                  <a:gd name="connsiteX9" fmla="*/ 245519 w 1831613"/>
                  <a:gd name="connsiteY9" fmla="*/ 96428 h 1104823"/>
                  <a:gd name="connsiteX10" fmla="*/ 26549 w 1831613"/>
                  <a:gd name="connsiteY10" fmla="*/ 262786 h 1104823"/>
                  <a:gd name="connsiteX11" fmla="*/ 0 w 1831613"/>
                  <a:gd name="connsiteY11" fmla="*/ 301757 h 1104823"/>
                  <a:gd name="connsiteX12" fmla="*/ 104492 w 1831613"/>
                  <a:gd name="connsiteY12" fmla="*/ 282759 h 1104823"/>
                  <a:gd name="connsiteX13" fmla="*/ 252826 w 1831613"/>
                  <a:gd name="connsiteY13" fmla="*/ 318807 h 1104823"/>
                  <a:gd name="connsiteX14" fmla="*/ 388982 w 1831613"/>
                  <a:gd name="connsiteY14" fmla="*/ 386276 h 1104823"/>
                  <a:gd name="connsiteX15" fmla="*/ 549738 w 1831613"/>
                  <a:gd name="connsiteY15" fmla="*/ 495639 h 1104823"/>
                  <a:gd name="connsiteX16" fmla="*/ 739236 w 1831613"/>
                  <a:gd name="connsiteY16" fmla="*/ 655421 h 1104823"/>
                  <a:gd name="connsiteX17" fmla="*/ 739236 w 1831613"/>
                  <a:gd name="connsiteY17" fmla="*/ 655421 h 1104823"/>
                  <a:gd name="connsiteX18" fmla="*/ 968192 w 1831613"/>
                  <a:gd name="connsiteY18" fmla="*/ 833471 h 1104823"/>
                  <a:gd name="connsiteX19" fmla="*/ 968192 w 1831613"/>
                  <a:gd name="connsiteY19" fmla="*/ 833471 h 1104823"/>
                  <a:gd name="connsiteX20" fmla="*/ 1216390 w 1831613"/>
                  <a:gd name="connsiteY20" fmla="*/ 1002996 h 1104823"/>
                  <a:gd name="connsiteX21" fmla="*/ 1343047 w 1831613"/>
                  <a:gd name="connsiteY21" fmla="*/ 1085810 h 1104823"/>
                  <a:gd name="connsiteX22" fmla="*/ 1386646 w 1831613"/>
                  <a:gd name="connsiteY22" fmla="*/ 1104808 h 1104823"/>
                  <a:gd name="connsiteX23" fmla="*/ 1441449 w 1831613"/>
                  <a:gd name="connsiteY23" fmla="*/ 1076310 h 1104823"/>
                  <a:gd name="connsiteX24" fmla="*/ 1791460 w 1831613"/>
                  <a:gd name="connsiteY24" fmla="*/ 766733 h 1104823"/>
                  <a:gd name="connsiteX25" fmla="*/ 1831405 w 1831613"/>
                  <a:gd name="connsiteY25" fmla="*/ 677342 h 1104823"/>
                  <a:gd name="connsiteX26" fmla="*/ 840318 w 1831613"/>
                  <a:gd name="connsiteY26" fmla="*/ 736286 h 1104823"/>
                  <a:gd name="connsiteX27" fmla="*/ 841779 w 1831613"/>
                  <a:gd name="connsiteY27" fmla="*/ 738235 h 1104823"/>
                  <a:gd name="connsiteX28" fmla="*/ 840318 w 1831613"/>
                  <a:gd name="connsiteY28" fmla="*/ 736286 h 1104823"/>
                  <a:gd name="connsiteX29" fmla="*/ 1254631 w 1831613"/>
                  <a:gd name="connsiteY29" fmla="*/ 1026135 h 1104823"/>
                  <a:gd name="connsiteX30" fmla="*/ 1254631 w 1831613"/>
                  <a:gd name="connsiteY30" fmla="*/ 1026135 h 1104823"/>
                  <a:gd name="connsiteX31" fmla="*/ 1256092 w 1831613"/>
                  <a:gd name="connsiteY31" fmla="*/ 1028083 h 1104823"/>
                  <a:gd name="connsiteX32" fmla="*/ 1254631 w 1831613"/>
                  <a:gd name="connsiteY32" fmla="*/ 1026135 h 1104823"/>
                  <a:gd name="connsiteX0" fmla="*/ 1791460 w 1833764"/>
                  <a:gd name="connsiteY0" fmla="*/ 766733 h 1104823"/>
                  <a:gd name="connsiteX1" fmla="*/ 1831162 w 1833764"/>
                  <a:gd name="connsiteY1" fmla="*/ 653716 h 1104823"/>
                  <a:gd name="connsiteX2" fmla="*/ 1824098 w 1833764"/>
                  <a:gd name="connsiteY2" fmla="*/ 635692 h 1104823"/>
                  <a:gd name="connsiteX3" fmla="*/ 1747617 w 1833764"/>
                  <a:gd name="connsiteY3" fmla="*/ 538507 h 1104823"/>
                  <a:gd name="connsiteX4" fmla="*/ 1524994 w 1833764"/>
                  <a:gd name="connsiteY4" fmla="*/ 346087 h 1104823"/>
                  <a:gd name="connsiteX5" fmla="*/ 1378121 w 1833764"/>
                  <a:gd name="connsiteY5" fmla="*/ 237942 h 1104823"/>
                  <a:gd name="connsiteX6" fmla="*/ 945053 w 1833764"/>
                  <a:gd name="connsiteY6" fmla="*/ 43086 h 1104823"/>
                  <a:gd name="connsiteX7" fmla="*/ 720481 w 1833764"/>
                  <a:gd name="connsiteY7" fmla="*/ 3384 h 1104823"/>
                  <a:gd name="connsiteX8" fmla="*/ 583594 w 1833764"/>
                  <a:gd name="connsiteY8" fmla="*/ 5576 h 1104823"/>
                  <a:gd name="connsiteX9" fmla="*/ 245519 w 1833764"/>
                  <a:gd name="connsiteY9" fmla="*/ 96428 h 1104823"/>
                  <a:gd name="connsiteX10" fmla="*/ 26549 w 1833764"/>
                  <a:gd name="connsiteY10" fmla="*/ 262786 h 1104823"/>
                  <a:gd name="connsiteX11" fmla="*/ 0 w 1833764"/>
                  <a:gd name="connsiteY11" fmla="*/ 301757 h 1104823"/>
                  <a:gd name="connsiteX12" fmla="*/ 104492 w 1833764"/>
                  <a:gd name="connsiteY12" fmla="*/ 282759 h 1104823"/>
                  <a:gd name="connsiteX13" fmla="*/ 252826 w 1833764"/>
                  <a:gd name="connsiteY13" fmla="*/ 318807 h 1104823"/>
                  <a:gd name="connsiteX14" fmla="*/ 388982 w 1833764"/>
                  <a:gd name="connsiteY14" fmla="*/ 386276 h 1104823"/>
                  <a:gd name="connsiteX15" fmla="*/ 549738 w 1833764"/>
                  <a:gd name="connsiteY15" fmla="*/ 495639 h 1104823"/>
                  <a:gd name="connsiteX16" fmla="*/ 739236 w 1833764"/>
                  <a:gd name="connsiteY16" fmla="*/ 655421 h 1104823"/>
                  <a:gd name="connsiteX17" fmla="*/ 739236 w 1833764"/>
                  <a:gd name="connsiteY17" fmla="*/ 655421 h 1104823"/>
                  <a:gd name="connsiteX18" fmla="*/ 968192 w 1833764"/>
                  <a:gd name="connsiteY18" fmla="*/ 833471 h 1104823"/>
                  <a:gd name="connsiteX19" fmla="*/ 968192 w 1833764"/>
                  <a:gd name="connsiteY19" fmla="*/ 833471 h 1104823"/>
                  <a:gd name="connsiteX20" fmla="*/ 1216390 w 1833764"/>
                  <a:gd name="connsiteY20" fmla="*/ 1002996 h 1104823"/>
                  <a:gd name="connsiteX21" fmla="*/ 1343047 w 1833764"/>
                  <a:gd name="connsiteY21" fmla="*/ 1085810 h 1104823"/>
                  <a:gd name="connsiteX22" fmla="*/ 1386646 w 1833764"/>
                  <a:gd name="connsiteY22" fmla="*/ 1104808 h 1104823"/>
                  <a:gd name="connsiteX23" fmla="*/ 1441449 w 1833764"/>
                  <a:gd name="connsiteY23" fmla="*/ 1076310 h 1104823"/>
                  <a:gd name="connsiteX24" fmla="*/ 1791460 w 1833764"/>
                  <a:gd name="connsiteY24" fmla="*/ 766733 h 1104823"/>
                  <a:gd name="connsiteX25" fmla="*/ 840318 w 1833764"/>
                  <a:gd name="connsiteY25" fmla="*/ 736286 h 1104823"/>
                  <a:gd name="connsiteX26" fmla="*/ 841779 w 1833764"/>
                  <a:gd name="connsiteY26" fmla="*/ 738235 h 1104823"/>
                  <a:gd name="connsiteX27" fmla="*/ 840318 w 1833764"/>
                  <a:gd name="connsiteY27" fmla="*/ 736286 h 1104823"/>
                  <a:gd name="connsiteX28" fmla="*/ 1254631 w 1833764"/>
                  <a:gd name="connsiteY28" fmla="*/ 1026135 h 1104823"/>
                  <a:gd name="connsiteX29" fmla="*/ 1254631 w 1833764"/>
                  <a:gd name="connsiteY29" fmla="*/ 1026135 h 1104823"/>
                  <a:gd name="connsiteX30" fmla="*/ 1256092 w 1833764"/>
                  <a:gd name="connsiteY30" fmla="*/ 1028083 h 1104823"/>
                  <a:gd name="connsiteX31" fmla="*/ 1254631 w 1833764"/>
                  <a:gd name="connsiteY31" fmla="*/ 1026135 h 1104823"/>
                  <a:gd name="connsiteX0" fmla="*/ 1791460 w 1834540"/>
                  <a:gd name="connsiteY0" fmla="*/ 766733 h 1104823"/>
                  <a:gd name="connsiteX1" fmla="*/ 1824098 w 1834540"/>
                  <a:gd name="connsiteY1" fmla="*/ 635692 h 1104823"/>
                  <a:gd name="connsiteX2" fmla="*/ 1747617 w 1834540"/>
                  <a:gd name="connsiteY2" fmla="*/ 538507 h 1104823"/>
                  <a:gd name="connsiteX3" fmla="*/ 1524994 w 1834540"/>
                  <a:gd name="connsiteY3" fmla="*/ 346087 h 1104823"/>
                  <a:gd name="connsiteX4" fmla="*/ 1378121 w 1834540"/>
                  <a:gd name="connsiteY4" fmla="*/ 237942 h 1104823"/>
                  <a:gd name="connsiteX5" fmla="*/ 945053 w 1834540"/>
                  <a:gd name="connsiteY5" fmla="*/ 43086 h 1104823"/>
                  <a:gd name="connsiteX6" fmla="*/ 720481 w 1834540"/>
                  <a:gd name="connsiteY6" fmla="*/ 3384 h 1104823"/>
                  <a:gd name="connsiteX7" fmla="*/ 583594 w 1834540"/>
                  <a:gd name="connsiteY7" fmla="*/ 5576 h 1104823"/>
                  <a:gd name="connsiteX8" fmla="*/ 245519 w 1834540"/>
                  <a:gd name="connsiteY8" fmla="*/ 96428 h 1104823"/>
                  <a:gd name="connsiteX9" fmla="*/ 26549 w 1834540"/>
                  <a:gd name="connsiteY9" fmla="*/ 262786 h 1104823"/>
                  <a:gd name="connsiteX10" fmla="*/ 0 w 1834540"/>
                  <a:gd name="connsiteY10" fmla="*/ 301757 h 1104823"/>
                  <a:gd name="connsiteX11" fmla="*/ 104492 w 1834540"/>
                  <a:gd name="connsiteY11" fmla="*/ 282759 h 1104823"/>
                  <a:gd name="connsiteX12" fmla="*/ 252826 w 1834540"/>
                  <a:gd name="connsiteY12" fmla="*/ 318807 h 1104823"/>
                  <a:gd name="connsiteX13" fmla="*/ 388982 w 1834540"/>
                  <a:gd name="connsiteY13" fmla="*/ 386276 h 1104823"/>
                  <a:gd name="connsiteX14" fmla="*/ 549738 w 1834540"/>
                  <a:gd name="connsiteY14" fmla="*/ 495639 h 1104823"/>
                  <a:gd name="connsiteX15" fmla="*/ 739236 w 1834540"/>
                  <a:gd name="connsiteY15" fmla="*/ 655421 h 1104823"/>
                  <a:gd name="connsiteX16" fmla="*/ 739236 w 1834540"/>
                  <a:gd name="connsiteY16" fmla="*/ 655421 h 1104823"/>
                  <a:gd name="connsiteX17" fmla="*/ 968192 w 1834540"/>
                  <a:gd name="connsiteY17" fmla="*/ 833471 h 1104823"/>
                  <a:gd name="connsiteX18" fmla="*/ 968192 w 1834540"/>
                  <a:gd name="connsiteY18" fmla="*/ 833471 h 1104823"/>
                  <a:gd name="connsiteX19" fmla="*/ 1216390 w 1834540"/>
                  <a:gd name="connsiteY19" fmla="*/ 1002996 h 1104823"/>
                  <a:gd name="connsiteX20" fmla="*/ 1343047 w 1834540"/>
                  <a:gd name="connsiteY20" fmla="*/ 1085810 h 1104823"/>
                  <a:gd name="connsiteX21" fmla="*/ 1386646 w 1834540"/>
                  <a:gd name="connsiteY21" fmla="*/ 1104808 h 1104823"/>
                  <a:gd name="connsiteX22" fmla="*/ 1441449 w 1834540"/>
                  <a:gd name="connsiteY22" fmla="*/ 1076310 h 1104823"/>
                  <a:gd name="connsiteX23" fmla="*/ 1791460 w 1834540"/>
                  <a:gd name="connsiteY23" fmla="*/ 766733 h 1104823"/>
                  <a:gd name="connsiteX24" fmla="*/ 840318 w 1834540"/>
                  <a:gd name="connsiteY24" fmla="*/ 736286 h 1104823"/>
                  <a:gd name="connsiteX25" fmla="*/ 841779 w 1834540"/>
                  <a:gd name="connsiteY25" fmla="*/ 738235 h 1104823"/>
                  <a:gd name="connsiteX26" fmla="*/ 840318 w 1834540"/>
                  <a:gd name="connsiteY26" fmla="*/ 736286 h 1104823"/>
                  <a:gd name="connsiteX27" fmla="*/ 1254631 w 1834540"/>
                  <a:gd name="connsiteY27" fmla="*/ 1026135 h 1104823"/>
                  <a:gd name="connsiteX28" fmla="*/ 1254631 w 1834540"/>
                  <a:gd name="connsiteY28" fmla="*/ 1026135 h 1104823"/>
                  <a:gd name="connsiteX29" fmla="*/ 1256092 w 1834540"/>
                  <a:gd name="connsiteY29" fmla="*/ 1028083 h 1104823"/>
                  <a:gd name="connsiteX30" fmla="*/ 1254631 w 1834540"/>
                  <a:gd name="connsiteY30" fmla="*/ 1026135 h 1104823"/>
                  <a:gd name="connsiteX0" fmla="*/ 1782224 w 1830891"/>
                  <a:gd name="connsiteY0" fmla="*/ 754418 h 1109932"/>
                  <a:gd name="connsiteX1" fmla="*/ 1824098 w 1830891"/>
                  <a:gd name="connsiteY1" fmla="*/ 635692 h 1109932"/>
                  <a:gd name="connsiteX2" fmla="*/ 1747617 w 1830891"/>
                  <a:gd name="connsiteY2" fmla="*/ 538507 h 1109932"/>
                  <a:gd name="connsiteX3" fmla="*/ 1524994 w 1830891"/>
                  <a:gd name="connsiteY3" fmla="*/ 346087 h 1109932"/>
                  <a:gd name="connsiteX4" fmla="*/ 1378121 w 1830891"/>
                  <a:gd name="connsiteY4" fmla="*/ 237942 h 1109932"/>
                  <a:gd name="connsiteX5" fmla="*/ 945053 w 1830891"/>
                  <a:gd name="connsiteY5" fmla="*/ 43086 h 1109932"/>
                  <a:gd name="connsiteX6" fmla="*/ 720481 w 1830891"/>
                  <a:gd name="connsiteY6" fmla="*/ 3384 h 1109932"/>
                  <a:gd name="connsiteX7" fmla="*/ 583594 w 1830891"/>
                  <a:gd name="connsiteY7" fmla="*/ 5576 h 1109932"/>
                  <a:gd name="connsiteX8" fmla="*/ 245519 w 1830891"/>
                  <a:gd name="connsiteY8" fmla="*/ 96428 h 1109932"/>
                  <a:gd name="connsiteX9" fmla="*/ 26549 w 1830891"/>
                  <a:gd name="connsiteY9" fmla="*/ 262786 h 1109932"/>
                  <a:gd name="connsiteX10" fmla="*/ 0 w 1830891"/>
                  <a:gd name="connsiteY10" fmla="*/ 301757 h 1109932"/>
                  <a:gd name="connsiteX11" fmla="*/ 104492 w 1830891"/>
                  <a:gd name="connsiteY11" fmla="*/ 282759 h 1109932"/>
                  <a:gd name="connsiteX12" fmla="*/ 252826 w 1830891"/>
                  <a:gd name="connsiteY12" fmla="*/ 318807 h 1109932"/>
                  <a:gd name="connsiteX13" fmla="*/ 388982 w 1830891"/>
                  <a:gd name="connsiteY13" fmla="*/ 386276 h 1109932"/>
                  <a:gd name="connsiteX14" fmla="*/ 549738 w 1830891"/>
                  <a:gd name="connsiteY14" fmla="*/ 495639 h 1109932"/>
                  <a:gd name="connsiteX15" fmla="*/ 739236 w 1830891"/>
                  <a:gd name="connsiteY15" fmla="*/ 655421 h 1109932"/>
                  <a:gd name="connsiteX16" fmla="*/ 739236 w 1830891"/>
                  <a:gd name="connsiteY16" fmla="*/ 655421 h 1109932"/>
                  <a:gd name="connsiteX17" fmla="*/ 968192 w 1830891"/>
                  <a:gd name="connsiteY17" fmla="*/ 833471 h 1109932"/>
                  <a:gd name="connsiteX18" fmla="*/ 968192 w 1830891"/>
                  <a:gd name="connsiteY18" fmla="*/ 833471 h 1109932"/>
                  <a:gd name="connsiteX19" fmla="*/ 1216390 w 1830891"/>
                  <a:gd name="connsiteY19" fmla="*/ 1002996 h 1109932"/>
                  <a:gd name="connsiteX20" fmla="*/ 1343047 w 1830891"/>
                  <a:gd name="connsiteY20" fmla="*/ 1085810 h 1109932"/>
                  <a:gd name="connsiteX21" fmla="*/ 1386646 w 1830891"/>
                  <a:gd name="connsiteY21" fmla="*/ 1104808 h 1109932"/>
                  <a:gd name="connsiteX22" fmla="*/ 1441449 w 1830891"/>
                  <a:gd name="connsiteY22" fmla="*/ 1076310 h 1109932"/>
                  <a:gd name="connsiteX23" fmla="*/ 1782224 w 1830891"/>
                  <a:gd name="connsiteY23" fmla="*/ 754418 h 1109932"/>
                  <a:gd name="connsiteX24" fmla="*/ 840318 w 1830891"/>
                  <a:gd name="connsiteY24" fmla="*/ 736286 h 1109932"/>
                  <a:gd name="connsiteX25" fmla="*/ 841779 w 1830891"/>
                  <a:gd name="connsiteY25" fmla="*/ 738235 h 1109932"/>
                  <a:gd name="connsiteX26" fmla="*/ 840318 w 1830891"/>
                  <a:gd name="connsiteY26" fmla="*/ 736286 h 1109932"/>
                  <a:gd name="connsiteX27" fmla="*/ 1254631 w 1830891"/>
                  <a:gd name="connsiteY27" fmla="*/ 1026135 h 1109932"/>
                  <a:gd name="connsiteX28" fmla="*/ 1254631 w 1830891"/>
                  <a:gd name="connsiteY28" fmla="*/ 1026135 h 1109932"/>
                  <a:gd name="connsiteX29" fmla="*/ 1256092 w 1830891"/>
                  <a:gd name="connsiteY29" fmla="*/ 1028083 h 1109932"/>
                  <a:gd name="connsiteX30" fmla="*/ 1254631 w 1830891"/>
                  <a:gd name="connsiteY30" fmla="*/ 1026135 h 1109932"/>
                  <a:gd name="connsiteX0" fmla="*/ 1782224 w 1830891"/>
                  <a:gd name="connsiteY0" fmla="*/ 754418 h 1109932"/>
                  <a:gd name="connsiteX1" fmla="*/ 1824098 w 1830891"/>
                  <a:gd name="connsiteY1" fmla="*/ 635692 h 1109932"/>
                  <a:gd name="connsiteX2" fmla="*/ 1747617 w 1830891"/>
                  <a:gd name="connsiteY2" fmla="*/ 538507 h 1109932"/>
                  <a:gd name="connsiteX3" fmla="*/ 1524994 w 1830891"/>
                  <a:gd name="connsiteY3" fmla="*/ 346087 h 1109932"/>
                  <a:gd name="connsiteX4" fmla="*/ 1378121 w 1830891"/>
                  <a:gd name="connsiteY4" fmla="*/ 237942 h 1109932"/>
                  <a:gd name="connsiteX5" fmla="*/ 945053 w 1830891"/>
                  <a:gd name="connsiteY5" fmla="*/ 43086 h 1109932"/>
                  <a:gd name="connsiteX6" fmla="*/ 720481 w 1830891"/>
                  <a:gd name="connsiteY6" fmla="*/ 3384 h 1109932"/>
                  <a:gd name="connsiteX7" fmla="*/ 583594 w 1830891"/>
                  <a:gd name="connsiteY7" fmla="*/ 5576 h 1109932"/>
                  <a:gd name="connsiteX8" fmla="*/ 245519 w 1830891"/>
                  <a:gd name="connsiteY8" fmla="*/ 96428 h 1109932"/>
                  <a:gd name="connsiteX9" fmla="*/ 26549 w 1830891"/>
                  <a:gd name="connsiteY9" fmla="*/ 262786 h 1109932"/>
                  <a:gd name="connsiteX10" fmla="*/ 0 w 1830891"/>
                  <a:gd name="connsiteY10" fmla="*/ 301757 h 1109932"/>
                  <a:gd name="connsiteX11" fmla="*/ 104492 w 1830891"/>
                  <a:gd name="connsiteY11" fmla="*/ 282759 h 1109932"/>
                  <a:gd name="connsiteX12" fmla="*/ 252826 w 1830891"/>
                  <a:gd name="connsiteY12" fmla="*/ 318807 h 1109932"/>
                  <a:gd name="connsiteX13" fmla="*/ 388982 w 1830891"/>
                  <a:gd name="connsiteY13" fmla="*/ 386276 h 1109932"/>
                  <a:gd name="connsiteX14" fmla="*/ 549738 w 1830891"/>
                  <a:gd name="connsiteY14" fmla="*/ 495639 h 1109932"/>
                  <a:gd name="connsiteX15" fmla="*/ 739236 w 1830891"/>
                  <a:gd name="connsiteY15" fmla="*/ 655421 h 1109932"/>
                  <a:gd name="connsiteX16" fmla="*/ 739236 w 1830891"/>
                  <a:gd name="connsiteY16" fmla="*/ 655421 h 1109932"/>
                  <a:gd name="connsiteX17" fmla="*/ 968192 w 1830891"/>
                  <a:gd name="connsiteY17" fmla="*/ 833471 h 1109932"/>
                  <a:gd name="connsiteX18" fmla="*/ 968192 w 1830891"/>
                  <a:gd name="connsiteY18" fmla="*/ 833471 h 1109932"/>
                  <a:gd name="connsiteX19" fmla="*/ 1216390 w 1830891"/>
                  <a:gd name="connsiteY19" fmla="*/ 1002996 h 1109932"/>
                  <a:gd name="connsiteX20" fmla="*/ 1343047 w 1830891"/>
                  <a:gd name="connsiteY20" fmla="*/ 1085810 h 1109932"/>
                  <a:gd name="connsiteX21" fmla="*/ 1386646 w 1830891"/>
                  <a:gd name="connsiteY21" fmla="*/ 1104808 h 1109932"/>
                  <a:gd name="connsiteX22" fmla="*/ 1441449 w 1830891"/>
                  <a:gd name="connsiteY22" fmla="*/ 1076310 h 1109932"/>
                  <a:gd name="connsiteX23" fmla="*/ 1782224 w 1830891"/>
                  <a:gd name="connsiteY23" fmla="*/ 754418 h 1109932"/>
                  <a:gd name="connsiteX24" fmla="*/ 840318 w 1830891"/>
                  <a:gd name="connsiteY24" fmla="*/ 736286 h 1109932"/>
                  <a:gd name="connsiteX25" fmla="*/ 841779 w 1830891"/>
                  <a:gd name="connsiteY25" fmla="*/ 738235 h 1109932"/>
                  <a:gd name="connsiteX26" fmla="*/ 840318 w 1830891"/>
                  <a:gd name="connsiteY26" fmla="*/ 736286 h 1109932"/>
                  <a:gd name="connsiteX27" fmla="*/ 1254631 w 1830891"/>
                  <a:gd name="connsiteY27" fmla="*/ 1026135 h 1109932"/>
                  <a:gd name="connsiteX28" fmla="*/ 1254631 w 1830891"/>
                  <a:gd name="connsiteY28" fmla="*/ 1026135 h 1109932"/>
                  <a:gd name="connsiteX29" fmla="*/ 1256092 w 1830891"/>
                  <a:gd name="connsiteY29" fmla="*/ 1028083 h 1109932"/>
                  <a:gd name="connsiteX30" fmla="*/ 1254631 w 1830891"/>
                  <a:gd name="connsiteY30" fmla="*/ 1026135 h 1109932"/>
                  <a:gd name="connsiteX0" fmla="*/ 1782224 w 1826625"/>
                  <a:gd name="connsiteY0" fmla="*/ 754418 h 1109932"/>
                  <a:gd name="connsiteX1" fmla="*/ 1824098 w 1826625"/>
                  <a:gd name="connsiteY1" fmla="*/ 635692 h 1109932"/>
                  <a:gd name="connsiteX2" fmla="*/ 1747617 w 1826625"/>
                  <a:gd name="connsiteY2" fmla="*/ 538507 h 1109932"/>
                  <a:gd name="connsiteX3" fmla="*/ 1524994 w 1826625"/>
                  <a:gd name="connsiteY3" fmla="*/ 346087 h 1109932"/>
                  <a:gd name="connsiteX4" fmla="*/ 1378121 w 1826625"/>
                  <a:gd name="connsiteY4" fmla="*/ 237942 h 1109932"/>
                  <a:gd name="connsiteX5" fmla="*/ 945053 w 1826625"/>
                  <a:gd name="connsiteY5" fmla="*/ 43086 h 1109932"/>
                  <a:gd name="connsiteX6" fmla="*/ 720481 w 1826625"/>
                  <a:gd name="connsiteY6" fmla="*/ 3384 h 1109932"/>
                  <a:gd name="connsiteX7" fmla="*/ 583594 w 1826625"/>
                  <a:gd name="connsiteY7" fmla="*/ 5576 h 1109932"/>
                  <a:gd name="connsiteX8" fmla="*/ 245519 w 1826625"/>
                  <a:gd name="connsiteY8" fmla="*/ 96428 h 1109932"/>
                  <a:gd name="connsiteX9" fmla="*/ 26549 w 1826625"/>
                  <a:gd name="connsiteY9" fmla="*/ 262786 h 1109932"/>
                  <a:gd name="connsiteX10" fmla="*/ 0 w 1826625"/>
                  <a:gd name="connsiteY10" fmla="*/ 301757 h 1109932"/>
                  <a:gd name="connsiteX11" fmla="*/ 104492 w 1826625"/>
                  <a:gd name="connsiteY11" fmla="*/ 282759 h 1109932"/>
                  <a:gd name="connsiteX12" fmla="*/ 252826 w 1826625"/>
                  <a:gd name="connsiteY12" fmla="*/ 318807 h 1109932"/>
                  <a:gd name="connsiteX13" fmla="*/ 388982 w 1826625"/>
                  <a:gd name="connsiteY13" fmla="*/ 386276 h 1109932"/>
                  <a:gd name="connsiteX14" fmla="*/ 549738 w 1826625"/>
                  <a:gd name="connsiteY14" fmla="*/ 495639 h 1109932"/>
                  <a:gd name="connsiteX15" fmla="*/ 739236 w 1826625"/>
                  <a:gd name="connsiteY15" fmla="*/ 655421 h 1109932"/>
                  <a:gd name="connsiteX16" fmla="*/ 739236 w 1826625"/>
                  <a:gd name="connsiteY16" fmla="*/ 655421 h 1109932"/>
                  <a:gd name="connsiteX17" fmla="*/ 968192 w 1826625"/>
                  <a:gd name="connsiteY17" fmla="*/ 833471 h 1109932"/>
                  <a:gd name="connsiteX18" fmla="*/ 968192 w 1826625"/>
                  <a:gd name="connsiteY18" fmla="*/ 833471 h 1109932"/>
                  <a:gd name="connsiteX19" fmla="*/ 1216390 w 1826625"/>
                  <a:gd name="connsiteY19" fmla="*/ 1002996 h 1109932"/>
                  <a:gd name="connsiteX20" fmla="*/ 1343047 w 1826625"/>
                  <a:gd name="connsiteY20" fmla="*/ 1085810 h 1109932"/>
                  <a:gd name="connsiteX21" fmla="*/ 1386646 w 1826625"/>
                  <a:gd name="connsiteY21" fmla="*/ 1104808 h 1109932"/>
                  <a:gd name="connsiteX22" fmla="*/ 1441449 w 1826625"/>
                  <a:gd name="connsiteY22" fmla="*/ 1076310 h 1109932"/>
                  <a:gd name="connsiteX23" fmla="*/ 1782224 w 1826625"/>
                  <a:gd name="connsiteY23" fmla="*/ 754418 h 1109932"/>
                  <a:gd name="connsiteX24" fmla="*/ 840318 w 1826625"/>
                  <a:gd name="connsiteY24" fmla="*/ 736286 h 1109932"/>
                  <a:gd name="connsiteX25" fmla="*/ 841779 w 1826625"/>
                  <a:gd name="connsiteY25" fmla="*/ 738235 h 1109932"/>
                  <a:gd name="connsiteX26" fmla="*/ 840318 w 1826625"/>
                  <a:gd name="connsiteY26" fmla="*/ 736286 h 1109932"/>
                  <a:gd name="connsiteX27" fmla="*/ 1254631 w 1826625"/>
                  <a:gd name="connsiteY27" fmla="*/ 1026135 h 1109932"/>
                  <a:gd name="connsiteX28" fmla="*/ 1254631 w 1826625"/>
                  <a:gd name="connsiteY28" fmla="*/ 1026135 h 1109932"/>
                  <a:gd name="connsiteX29" fmla="*/ 1256092 w 1826625"/>
                  <a:gd name="connsiteY29" fmla="*/ 1028083 h 1109932"/>
                  <a:gd name="connsiteX30" fmla="*/ 1254631 w 1826625"/>
                  <a:gd name="connsiteY30" fmla="*/ 1026135 h 1109932"/>
                  <a:gd name="connsiteX0" fmla="*/ 1782224 w 1825422"/>
                  <a:gd name="connsiteY0" fmla="*/ 754418 h 1109932"/>
                  <a:gd name="connsiteX1" fmla="*/ 1824098 w 1825422"/>
                  <a:gd name="connsiteY1" fmla="*/ 635692 h 1109932"/>
                  <a:gd name="connsiteX2" fmla="*/ 1747617 w 1825422"/>
                  <a:gd name="connsiteY2" fmla="*/ 538507 h 1109932"/>
                  <a:gd name="connsiteX3" fmla="*/ 1524994 w 1825422"/>
                  <a:gd name="connsiteY3" fmla="*/ 346087 h 1109932"/>
                  <a:gd name="connsiteX4" fmla="*/ 1378121 w 1825422"/>
                  <a:gd name="connsiteY4" fmla="*/ 237942 h 1109932"/>
                  <a:gd name="connsiteX5" fmla="*/ 945053 w 1825422"/>
                  <a:gd name="connsiteY5" fmla="*/ 43086 h 1109932"/>
                  <a:gd name="connsiteX6" fmla="*/ 720481 w 1825422"/>
                  <a:gd name="connsiteY6" fmla="*/ 3384 h 1109932"/>
                  <a:gd name="connsiteX7" fmla="*/ 583594 w 1825422"/>
                  <a:gd name="connsiteY7" fmla="*/ 5576 h 1109932"/>
                  <a:gd name="connsiteX8" fmla="*/ 245519 w 1825422"/>
                  <a:gd name="connsiteY8" fmla="*/ 96428 h 1109932"/>
                  <a:gd name="connsiteX9" fmla="*/ 26549 w 1825422"/>
                  <a:gd name="connsiteY9" fmla="*/ 262786 h 1109932"/>
                  <a:gd name="connsiteX10" fmla="*/ 0 w 1825422"/>
                  <a:gd name="connsiteY10" fmla="*/ 301757 h 1109932"/>
                  <a:gd name="connsiteX11" fmla="*/ 104492 w 1825422"/>
                  <a:gd name="connsiteY11" fmla="*/ 282759 h 1109932"/>
                  <a:gd name="connsiteX12" fmla="*/ 252826 w 1825422"/>
                  <a:gd name="connsiteY12" fmla="*/ 318807 h 1109932"/>
                  <a:gd name="connsiteX13" fmla="*/ 388982 w 1825422"/>
                  <a:gd name="connsiteY13" fmla="*/ 386276 h 1109932"/>
                  <a:gd name="connsiteX14" fmla="*/ 549738 w 1825422"/>
                  <a:gd name="connsiteY14" fmla="*/ 495639 h 1109932"/>
                  <a:gd name="connsiteX15" fmla="*/ 739236 w 1825422"/>
                  <a:gd name="connsiteY15" fmla="*/ 655421 h 1109932"/>
                  <a:gd name="connsiteX16" fmla="*/ 739236 w 1825422"/>
                  <a:gd name="connsiteY16" fmla="*/ 655421 h 1109932"/>
                  <a:gd name="connsiteX17" fmla="*/ 968192 w 1825422"/>
                  <a:gd name="connsiteY17" fmla="*/ 833471 h 1109932"/>
                  <a:gd name="connsiteX18" fmla="*/ 968192 w 1825422"/>
                  <a:gd name="connsiteY18" fmla="*/ 833471 h 1109932"/>
                  <a:gd name="connsiteX19" fmla="*/ 1216390 w 1825422"/>
                  <a:gd name="connsiteY19" fmla="*/ 1002996 h 1109932"/>
                  <a:gd name="connsiteX20" fmla="*/ 1343047 w 1825422"/>
                  <a:gd name="connsiteY20" fmla="*/ 1085810 h 1109932"/>
                  <a:gd name="connsiteX21" fmla="*/ 1386646 w 1825422"/>
                  <a:gd name="connsiteY21" fmla="*/ 1104808 h 1109932"/>
                  <a:gd name="connsiteX22" fmla="*/ 1441449 w 1825422"/>
                  <a:gd name="connsiteY22" fmla="*/ 1076310 h 1109932"/>
                  <a:gd name="connsiteX23" fmla="*/ 1782224 w 1825422"/>
                  <a:gd name="connsiteY23" fmla="*/ 754418 h 1109932"/>
                  <a:gd name="connsiteX24" fmla="*/ 840318 w 1825422"/>
                  <a:gd name="connsiteY24" fmla="*/ 736286 h 1109932"/>
                  <a:gd name="connsiteX25" fmla="*/ 841779 w 1825422"/>
                  <a:gd name="connsiteY25" fmla="*/ 738235 h 1109932"/>
                  <a:gd name="connsiteX26" fmla="*/ 840318 w 1825422"/>
                  <a:gd name="connsiteY26" fmla="*/ 736286 h 1109932"/>
                  <a:gd name="connsiteX27" fmla="*/ 1254631 w 1825422"/>
                  <a:gd name="connsiteY27" fmla="*/ 1026135 h 1109932"/>
                  <a:gd name="connsiteX28" fmla="*/ 1254631 w 1825422"/>
                  <a:gd name="connsiteY28" fmla="*/ 1026135 h 1109932"/>
                  <a:gd name="connsiteX29" fmla="*/ 1256092 w 1825422"/>
                  <a:gd name="connsiteY29" fmla="*/ 1028083 h 1109932"/>
                  <a:gd name="connsiteX30" fmla="*/ 1254631 w 1825422"/>
                  <a:gd name="connsiteY30" fmla="*/ 1026135 h 110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25422" h="1109932">
                    <a:moveTo>
                      <a:pt x="1782224" y="754418"/>
                    </a:moveTo>
                    <a:cubicBezTo>
                      <a:pt x="1824448" y="705612"/>
                      <a:pt x="1828326" y="661414"/>
                      <a:pt x="1824098" y="635692"/>
                    </a:cubicBezTo>
                    <a:cubicBezTo>
                      <a:pt x="1804612" y="598669"/>
                      <a:pt x="1776358" y="568223"/>
                      <a:pt x="1747617" y="538507"/>
                    </a:cubicBezTo>
                    <a:cubicBezTo>
                      <a:pt x="1678687" y="468359"/>
                      <a:pt x="1602693" y="406249"/>
                      <a:pt x="1524994" y="346087"/>
                    </a:cubicBezTo>
                    <a:cubicBezTo>
                      <a:pt x="1488702" y="318076"/>
                      <a:pt x="1390786" y="245980"/>
                      <a:pt x="1378121" y="237942"/>
                    </a:cubicBezTo>
                    <a:cubicBezTo>
                      <a:pt x="1244401" y="149526"/>
                      <a:pt x="1098746" y="86928"/>
                      <a:pt x="945053" y="43086"/>
                    </a:cubicBezTo>
                    <a:cubicBezTo>
                      <a:pt x="871495" y="22139"/>
                      <a:pt x="796962" y="7768"/>
                      <a:pt x="720481" y="3384"/>
                    </a:cubicBezTo>
                    <a:cubicBezTo>
                      <a:pt x="710982" y="-26"/>
                      <a:pt x="654717" y="-2949"/>
                      <a:pt x="583594" y="5576"/>
                    </a:cubicBezTo>
                    <a:cubicBezTo>
                      <a:pt x="466437" y="19703"/>
                      <a:pt x="352690" y="45765"/>
                      <a:pt x="245519" y="96428"/>
                    </a:cubicBezTo>
                    <a:cubicBezTo>
                      <a:pt x="160756" y="136373"/>
                      <a:pt x="84762" y="187766"/>
                      <a:pt x="26549" y="262786"/>
                    </a:cubicBezTo>
                    <a:cubicBezTo>
                      <a:pt x="17537" y="274477"/>
                      <a:pt x="8525" y="286169"/>
                      <a:pt x="0" y="301757"/>
                    </a:cubicBezTo>
                    <a:cubicBezTo>
                      <a:pt x="35318" y="286169"/>
                      <a:pt x="69418" y="280323"/>
                      <a:pt x="104492" y="282759"/>
                    </a:cubicBezTo>
                    <a:cubicBezTo>
                      <a:pt x="155885" y="286169"/>
                      <a:pt x="205086" y="300052"/>
                      <a:pt x="252826" y="318807"/>
                    </a:cubicBezTo>
                    <a:cubicBezTo>
                      <a:pt x="300079" y="337318"/>
                      <a:pt x="344652" y="361432"/>
                      <a:pt x="388982" y="386276"/>
                    </a:cubicBezTo>
                    <a:cubicBezTo>
                      <a:pt x="408467" y="398455"/>
                      <a:pt x="532688" y="482973"/>
                      <a:pt x="549738" y="495639"/>
                    </a:cubicBezTo>
                    <a:cubicBezTo>
                      <a:pt x="569955" y="511958"/>
                      <a:pt x="718776" y="640320"/>
                      <a:pt x="739236" y="655421"/>
                    </a:cubicBezTo>
                    <a:lnTo>
                      <a:pt x="739236" y="655421"/>
                    </a:lnTo>
                    <a:cubicBezTo>
                      <a:pt x="772118" y="684649"/>
                      <a:pt x="926054" y="803755"/>
                      <a:pt x="968192" y="833471"/>
                    </a:cubicBezTo>
                    <a:lnTo>
                      <a:pt x="968192" y="833471"/>
                    </a:lnTo>
                    <a:lnTo>
                      <a:pt x="1216390" y="1002996"/>
                    </a:lnTo>
                    <a:cubicBezTo>
                      <a:pt x="1228812" y="1012251"/>
                      <a:pt x="1320151" y="1072900"/>
                      <a:pt x="1343047" y="1085810"/>
                    </a:cubicBezTo>
                    <a:cubicBezTo>
                      <a:pt x="1354982" y="1094335"/>
                      <a:pt x="1385184" y="1105295"/>
                      <a:pt x="1386646" y="1104808"/>
                    </a:cubicBezTo>
                    <a:cubicBezTo>
                      <a:pt x="1406131" y="1097745"/>
                      <a:pt x="1375519" y="1134708"/>
                      <a:pt x="1441449" y="1076310"/>
                    </a:cubicBezTo>
                    <a:cubicBezTo>
                      <a:pt x="1507379" y="1017912"/>
                      <a:pt x="1748580" y="799576"/>
                      <a:pt x="1782224" y="754418"/>
                    </a:cubicBezTo>
                    <a:close/>
                    <a:moveTo>
                      <a:pt x="840318" y="736286"/>
                    </a:moveTo>
                    <a:cubicBezTo>
                      <a:pt x="840805" y="736773"/>
                      <a:pt x="841292" y="737504"/>
                      <a:pt x="841779" y="738235"/>
                    </a:cubicBezTo>
                    <a:cubicBezTo>
                      <a:pt x="841292" y="737504"/>
                      <a:pt x="840805" y="736773"/>
                      <a:pt x="840318" y="736286"/>
                    </a:cubicBezTo>
                    <a:close/>
                    <a:moveTo>
                      <a:pt x="1254631" y="1026135"/>
                    </a:moveTo>
                    <a:lnTo>
                      <a:pt x="1254631" y="1026135"/>
                    </a:lnTo>
                    <a:cubicBezTo>
                      <a:pt x="1255361" y="1026378"/>
                      <a:pt x="1255605" y="1027353"/>
                      <a:pt x="1256092" y="1028083"/>
                    </a:cubicBezTo>
                    <a:cubicBezTo>
                      <a:pt x="1255361" y="1027353"/>
                      <a:pt x="1254874" y="1026866"/>
                      <a:pt x="1254631" y="102613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C70A5E-FA56-4ACA-9AB9-813B201D7B1C}"/>
                  </a:ext>
                </a:extLst>
              </p:cNvPr>
              <p:cNvSpPr/>
              <p:nvPr/>
            </p:nvSpPr>
            <p:spPr>
              <a:xfrm>
                <a:off x="1114199" y="5450886"/>
                <a:ext cx="1037568" cy="782036"/>
              </a:xfrm>
              <a:custGeom>
                <a:avLst/>
                <a:gdLst>
                  <a:gd name="connsiteX0" fmla="*/ 1037568 w 1037568"/>
                  <a:gd name="connsiteY0" fmla="*/ 662931 h 782036"/>
                  <a:gd name="connsiteX1" fmla="*/ 557978 w 1037568"/>
                  <a:gd name="connsiteY1" fmla="*/ 235709 h 782036"/>
                  <a:gd name="connsiteX2" fmla="*/ 153895 w 1037568"/>
                  <a:gd name="connsiteY2" fmla="*/ 3343 h 782036"/>
                  <a:gd name="connsiteX3" fmla="*/ 5317 w 1037568"/>
                  <a:gd name="connsiteY3" fmla="*/ 31110 h 782036"/>
                  <a:gd name="connsiteX4" fmla="*/ 121013 w 1037568"/>
                  <a:gd name="connsiteY4" fmla="*/ 127320 h 782036"/>
                  <a:gd name="connsiteX5" fmla="*/ 546774 w 1037568"/>
                  <a:gd name="connsiteY5" fmla="*/ 450051 h 782036"/>
                  <a:gd name="connsiteX6" fmla="*/ 844174 w 1037568"/>
                  <a:gd name="connsiteY6" fmla="*/ 691916 h 782036"/>
                  <a:gd name="connsiteX7" fmla="*/ 920168 w 1037568"/>
                  <a:gd name="connsiteY7" fmla="*/ 782037 h 782036"/>
                  <a:gd name="connsiteX8" fmla="*/ 1037568 w 1037568"/>
                  <a:gd name="connsiteY8" fmla="*/ 662931 h 78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7568" h="782036">
                    <a:moveTo>
                      <a:pt x="1037568" y="662931"/>
                    </a:moveTo>
                    <a:cubicBezTo>
                      <a:pt x="984226" y="646125"/>
                      <a:pt x="783281" y="390863"/>
                      <a:pt x="557978" y="235709"/>
                    </a:cubicBezTo>
                    <a:cubicBezTo>
                      <a:pt x="437168" y="152408"/>
                      <a:pt x="342906" y="54980"/>
                      <a:pt x="153895" y="3343"/>
                    </a:cubicBezTo>
                    <a:cubicBezTo>
                      <a:pt x="118821" y="-6156"/>
                      <a:pt x="40879" y="5048"/>
                      <a:pt x="5317" y="31110"/>
                    </a:cubicBezTo>
                    <a:cubicBezTo>
                      <a:pt x="-19283" y="49134"/>
                      <a:pt x="45263" y="84696"/>
                      <a:pt x="121013" y="127320"/>
                    </a:cubicBezTo>
                    <a:cubicBezTo>
                      <a:pt x="196764" y="169945"/>
                      <a:pt x="460550" y="379659"/>
                      <a:pt x="546774" y="450051"/>
                    </a:cubicBezTo>
                    <a:cubicBezTo>
                      <a:pt x="662226" y="544313"/>
                      <a:pt x="782550" y="629075"/>
                      <a:pt x="844174" y="691916"/>
                    </a:cubicBezTo>
                    <a:cubicBezTo>
                      <a:pt x="899951" y="748668"/>
                      <a:pt x="907989" y="753296"/>
                      <a:pt x="920168" y="782037"/>
                    </a:cubicBezTo>
                    <a:cubicBezTo>
                      <a:pt x="949639" y="749886"/>
                      <a:pt x="1008583" y="702877"/>
                      <a:pt x="1037568" y="66293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D9CFD01-EB72-4A8E-B2C9-63D0ECEB751B}"/>
                  </a:ext>
                </a:extLst>
              </p:cNvPr>
              <p:cNvSpPr/>
              <p:nvPr/>
            </p:nvSpPr>
            <p:spPr>
              <a:xfrm>
                <a:off x="1532379" y="5663711"/>
                <a:ext cx="336957" cy="311260"/>
              </a:xfrm>
              <a:custGeom>
                <a:avLst/>
                <a:gdLst>
                  <a:gd name="connsiteX0" fmla="*/ 331975 w 336957"/>
                  <a:gd name="connsiteY0" fmla="*/ 249648 h 311260"/>
                  <a:gd name="connsiteX1" fmla="*/ 284723 w 336957"/>
                  <a:gd name="connsiteY1" fmla="*/ 304208 h 311260"/>
                  <a:gd name="connsiteX2" fmla="*/ 255738 w 336957"/>
                  <a:gd name="connsiteY2" fmla="*/ 306157 h 311260"/>
                  <a:gd name="connsiteX3" fmla="*/ 7052 w 336957"/>
                  <a:gd name="connsiteY3" fmla="*/ 90597 h 311260"/>
                  <a:gd name="connsiteX4" fmla="*/ 5104 w 336957"/>
                  <a:gd name="connsiteY4" fmla="*/ 61612 h 311260"/>
                  <a:gd name="connsiteX5" fmla="*/ 52356 w 336957"/>
                  <a:gd name="connsiteY5" fmla="*/ 7052 h 311260"/>
                  <a:gd name="connsiteX6" fmla="*/ 81341 w 336957"/>
                  <a:gd name="connsiteY6" fmla="*/ 5104 h 311260"/>
                  <a:gd name="connsiteX7" fmla="*/ 329783 w 336957"/>
                  <a:gd name="connsiteY7" fmla="*/ 220420 h 311260"/>
                  <a:gd name="connsiteX8" fmla="*/ 331975 w 336957"/>
                  <a:gd name="connsiteY8" fmla="*/ 249648 h 31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6957" h="311260">
                    <a:moveTo>
                      <a:pt x="331975" y="249648"/>
                    </a:moveTo>
                    <a:lnTo>
                      <a:pt x="284723" y="304208"/>
                    </a:lnTo>
                    <a:cubicBezTo>
                      <a:pt x="277172" y="312733"/>
                      <a:pt x="264263" y="313707"/>
                      <a:pt x="255738" y="306157"/>
                    </a:cubicBezTo>
                    <a:lnTo>
                      <a:pt x="7052" y="90597"/>
                    </a:lnTo>
                    <a:cubicBezTo>
                      <a:pt x="-1473" y="83046"/>
                      <a:pt x="-2447" y="70137"/>
                      <a:pt x="5104" y="61612"/>
                    </a:cubicBezTo>
                    <a:lnTo>
                      <a:pt x="52356" y="7052"/>
                    </a:lnTo>
                    <a:cubicBezTo>
                      <a:pt x="59907" y="-1473"/>
                      <a:pt x="72816" y="-2447"/>
                      <a:pt x="81341" y="5104"/>
                    </a:cubicBezTo>
                    <a:lnTo>
                      <a:pt x="329783" y="220420"/>
                    </a:lnTo>
                    <a:cubicBezTo>
                      <a:pt x="338552" y="227971"/>
                      <a:pt x="339282" y="240880"/>
                      <a:pt x="331975" y="249648"/>
                    </a:cubicBezTo>
                    <a:close/>
                  </a:path>
                </a:pathLst>
              </a:custGeom>
              <a:solidFill>
                <a:srgbClr val="1A1A1A"/>
              </a:solidFill>
              <a:ln w="2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84171A3-E4B1-41FB-929A-ABB73F7B1BDD}"/>
                  </a:ext>
                </a:extLst>
              </p:cNvPr>
              <p:cNvSpPr/>
              <p:nvPr/>
            </p:nvSpPr>
            <p:spPr>
              <a:xfrm>
                <a:off x="1309685" y="5512626"/>
                <a:ext cx="230116" cy="192783"/>
              </a:xfrm>
              <a:custGeom>
                <a:avLst/>
                <a:gdLst>
                  <a:gd name="connsiteX0" fmla="*/ 226337 w 230116"/>
                  <a:gd name="connsiteY0" fmla="*/ 145715 h 192783"/>
                  <a:gd name="connsiteX1" fmla="*/ 199544 w 230116"/>
                  <a:gd name="connsiteY1" fmla="*/ 183955 h 192783"/>
                  <a:gd name="connsiteX2" fmla="*/ 170803 w 230116"/>
                  <a:gd name="connsiteY2" fmla="*/ 189070 h 192783"/>
                  <a:gd name="connsiteX3" fmla="*/ 8828 w 230116"/>
                  <a:gd name="connsiteY3" fmla="*/ 75810 h 192783"/>
                  <a:gd name="connsiteX4" fmla="*/ 3714 w 230116"/>
                  <a:gd name="connsiteY4" fmla="*/ 47069 h 192783"/>
                  <a:gd name="connsiteX5" fmla="*/ 30506 w 230116"/>
                  <a:gd name="connsiteY5" fmla="*/ 8828 h 192783"/>
                  <a:gd name="connsiteX6" fmla="*/ 59248 w 230116"/>
                  <a:gd name="connsiteY6" fmla="*/ 3714 h 192783"/>
                  <a:gd name="connsiteX7" fmla="*/ 221222 w 230116"/>
                  <a:gd name="connsiteY7" fmla="*/ 116974 h 192783"/>
                  <a:gd name="connsiteX8" fmla="*/ 226337 w 230116"/>
                  <a:gd name="connsiteY8" fmla="*/ 145715 h 19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116" h="192783">
                    <a:moveTo>
                      <a:pt x="226337" y="145715"/>
                    </a:moveTo>
                    <a:lnTo>
                      <a:pt x="199544" y="183955"/>
                    </a:lnTo>
                    <a:cubicBezTo>
                      <a:pt x="192968" y="193211"/>
                      <a:pt x="180302" y="195647"/>
                      <a:pt x="170803" y="189070"/>
                    </a:cubicBezTo>
                    <a:lnTo>
                      <a:pt x="8828" y="75810"/>
                    </a:lnTo>
                    <a:cubicBezTo>
                      <a:pt x="-427" y="69234"/>
                      <a:pt x="-2863" y="56568"/>
                      <a:pt x="3714" y="47069"/>
                    </a:cubicBezTo>
                    <a:lnTo>
                      <a:pt x="30506" y="8828"/>
                    </a:lnTo>
                    <a:cubicBezTo>
                      <a:pt x="37083" y="-427"/>
                      <a:pt x="49748" y="-2863"/>
                      <a:pt x="59248" y="3714"/>
                    </a:cubicBezTo>
                    <a:lnTo>
                      <a:pt x="221222" y="116974"/>
                    </a:lnTo>
                    <a:cubicBezTo>
                      <a:pt x="230721" y="123550"/>
                      <a:pt x="232913" y="136459"/>
                      <a:pt x="226337" y="145715"/>
                    </a:cubicBezTo>
                    <a:close/>
                  </a:path>
                </a:pathLst>
              </a:custGeom>
              <a:solidFill>
                <a:srgbClr val="1A1A1A"/>
              </a:solidFill>
              <a:ln w="2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E6EB026-4C69-4AA1-B8F0-4B46A0352771}"/>
                  </a:ext>
                </a:extLst>
              </p:cNvPr>
              <p:cNvSpPr/>
              <p:nvPr/>
            </p:nvSpPr>
            <p:spPr>
              <a:xfrm>
                <a:off x="1538457" y="5683576"/>
                <a:ext cx="331081" cy="283507"/>
              </a:xfrm>
              <a:custGeom>
                <a:avLst/>
                <a:gdLst>
                  <a:gd name="connsiteX0" fmla="*/ 0 w 324922"/>
                  <a:gd name="connsiteY0" fmla="*/ 51126 h 271069"/>
                  <a:gd name="connsiteX1" fmla="*/ 165871 w 324922"/>
                  <a:gd name="connsiteY1" fmla="*/ 105198 h 271069"/>
                  <a:gd name="connsiteX2" fmla="*/ 275965 w 324922"/>
                  <a:gd name="connsiteY2" fmla="*/ 271070 h 271069"/>
                  <a:gd name="connsiteX3" fmla="*/ 324923 w 324922"/>
                  <a:gd name="connsiteY3" fmla="*/ 220651 h 271069"/>
                  <a:gd name="connsiteX4" fmla="*/ 229930 w 324922"/>
                  <a:gd name="connsiteY4" fmla="*/ 58433 h 271069"/>
                  <a:gd name="connsiteX5" fmla="*/ 66008 w 324922"/>
                  <a:gd name="connsiteY5" fmla="*/ 707 h 271069"/>
                  <a:gd name="connsiteX6" fmla="*/ 0 w 324922"/>
                  <a:gd name="connsiteY6" fmla="*/ 51126 h 271069"/>
                  <a:gd name="connsiteX0" fmla="*/ 0 w 325671"/>
                  <a:gd name="connsiteY0" fmla="*/ 51248 h 271192"/>
                  <a:gd name="connsiteX1" fmla="*/ 165871 w 325671"/>
                  <a:gd name="connsiteY1" fmla="*/ 105320 h 271192"/>
                  <a:gd name="connsiteX2" fmla="*/ 275965 w 325671"/>
                  <a:gd name="connsiteY2" fmla="*/ 271192 h 271192"/>
                  <a:gd name="connsiteX3" fmla="*/ 324923 w 325671"/>
                  <a:gd name="connsiteY3" fmla="*/ 220773 h 271192"/>
                  <a:gd name="connsiteX4" fmla="*/ 239166 w 325671"/>
                  <a:gd name="connsiteY4" fmla="*/ 55476 h 271192"/>
                  <a:gd name="connsiteX5" fmla="*/ 66008 w 325671"/>
                  <a:gd name="connsiteY5" fmla="*/ 829 h 271192"/>
                  <a:gd name="connsiteX6" fmla="*/ 0 w 325671"/>
                  <a:gd name="connsiteY6" fmla="*/ 51248 h 271192"/>
                  <a:gd name="connsiteX0" fmla="*/ 3757 w 329428"/>
                  <a:gd name="connsiteY0" fmla="*/ 51248 h 271192"/>
                  <a:gd name="connsiteX1" fmla="*/ 185022 w 329428"/>
                  <a:gd name="connsiteY1" fmla="*/ 102241 h 271192"/>
                  <a:gd name="connsiteX2" fmla="*/ 279722 w 329428"/>
                  <a:gd name="connsiteY2" fmla="*/ 271192 h 271192"/>
                  <a:gd name="connsiteX3" fmla="*/ 328680 w 329428"/>
                  <a:gd name="connsiteY3" fmla="*/ 220773 h 271192"/>
                  <a:gd name="connsiteX4" fmla="*/ 242923 w 329428"/>
                  <a:gd name="connsiteY4" fmla="*/ 55476 h 271192"/>
                  <a:gd name="connsiteX5" fmla="*/ 69765 w 329428"/>
                  <a:gd name="connsiteY5" fmla="*/ 829 h 271192"/>
                  <a:gd name="connsiteX6" fmla="*/ 3757 w 329428"/>
                  <a:gd name="connsiteY6" fmla="*/ 51248 h 271192"/>
                  <a:gd name="connsiteX0" fmla="*/ 3757 w 329827"/>
                  <a:gd name="connsiteY0" fmla="*/ 51248 h 283507"/>
                  <a:gd name="connsiteX1" fmla="*/ 185022 w 329827"/>
                  <a:gd name="connsiteY1" fmla="*/ 102241 h 283507"/>
                  <a:gd name="connsiteX2" fmla="*/ 285880 w 329827"/>
                  <a:gd name="connsiteY2" fmla="*/ 283507 h 283507"/>
                  <a:gd name="connsiteX3" fmla="*/ 328680 w 329827"/>
                  <a:gd name="connsiteY3" fmla="*/ 220773 h 283507"/>
                  <a:gd name="connsiteX4" fmla="*/ 242923 w 329827"/>
                  <a:gd name="connsiteY4" fmla="*/ 55476 h 283507"/>
                  <a:gd name="connsiteX5" fmla="*/ 69765 w 329827"/>
                  <a:gd name="connsiteY5" fmla="*/ 829 h 283507"/>
                  <a:gd name="connsiteX6" fmla="*/ 3757 w 329827"/>
                  <a:gd name="connsiteY6" fmla="*/ 51248 h 283507"/>
                  <a:gd name="connsiteX0" fmla="*/ 3757 w 328680"/>
                  <a:gd name="connsiteY0" fmla="*/ 51248 h 283507"/>
                  <a:gd name="connsiteX1" fmla="*/ 185022 w 328680"/>
                  <a:gd name="connsiteY1" fmla="*/ 102241 h 283507"/>
                  <a:gd name="connsiteX2" fmla="*/ 285880 w 328680"/>
                  <a:gd name="connsiteY2" fmla="*/ 283507 h 283507"/>
                  <a:gd name="connsiteX3" fmla="*/ 328680 w 328680"/>
                  <a:gd name="connsiteY3" fmla="*/ 220773 h 283507"/>
                  <a:gd name="connsiteX4" fmla="*/ 242923 w 328680"/>
                  <a:gd name="connsiteY4" fmla="*/ 55476 h 283507"/>
                  <a:gd name="connsiteX5" fmla="*/ 69765 w 328680"/>
                  <a:gd name="connsiteY5" fmla="*/ 829 h 283507"/>
                  <a:gd name="connsiteX6" fmla="*/ 3757 w 328680"/>
                  <a:gd name="connsiteY6" fmla="*/ 51248 h 283507"/>
                  <a:gd name="connsiteX0" fmla="*/ 3757 w 334838"/>
                  <a:gd name="connsiteY0" fmla="*/ 51248 h 283507"/>
                  <a:gd name="connsiteX1" fmla="*/ 185022 w 334838"/>
                  <a:gd name="connsiteY1" fmla="*/ 102241 h 283507"/>
                  <a:gd name="connsiteX2" fmla="*/ 285880 w 334838"/>
                  <a:gd name="connsiteY2" fmla="*/ 283507 h 283507"/>
                  <a:gd name="connsiteX3" fmla="*/ 334838 w 334838"/>
                  <a:gd name="connsiteY3" fmla="*/ 226931 h 283507"/>
                  <a:gd name="connsiteX4" fmla="*/ 242923 w 334838"/>
                  <a:gd name="connsiteY4" fmla="*/ 55476 h 283507"/>
                  <a:gd name="connsiteX5" fmla="*/ 69765 w 334838"/>
                  <a:gd name="connsiteY5" fmla="*/ 829 h 283507"/>
                  <a:gd name="connsiteX6" fmla="*/ 3757 w 334838"/>
                  <a:gd name="connsiteY6" fmla="*/ 51248 h 283507"/>
                  <a:gd name="connsiteX0" fmla="*/ 0 w 331081"/>
                  <a:gd name="connsiteY0" fmla="*/ 51248 h 283507"/>
                  <a:gd name="connsiteX1" fmla="*/ 181265 w 331081"/>
                  <a:gd name="connsiteY1" fmla="*/ 102241 h 283507"/>
                  <a:gd name="connsiteX2" fmla="*/ 282123 w 331081"/>
                  <a:gd name="connsiteY2" fmla="*/ 283507 h 283507"/>
                  <a:gd name="connsiteX3" fmla="*/ 331081 w 331081"/>
                  <a:gd name="connsiteY3" fmla="*/ 226931 h 283507"/>
                  <a:gd name="connsiteX4" fmla="*/ 239166 w 331081"/>
                  <a:gd name="connsiteY4" fmla="*/ 55476 h 283507"/>
                  <a:gd name="connsiteX5" fmla="*/ 66008 w 331081"/>
                  <a:gd name="connsiteY5" fmla="*/ 829 h 283507"/>
                  <a:gd name="connsiteX6" fmla="*/ 0 w 331081"/>
                  <a:gd name="connsiteY6" fmla="*/ 51248 h 283507"/>
                  <a:gd name="connsiteX0" fmla="*/ 0 w 331081"/>
                  <a:gd name="connsiteY0" fmla="*/ 51248 h 283507"/>
                  <a:gd name="connsiteX1" fmla="*/ 181265 w 331081"/>
                  <a:gd name="connsiteY1" fmla="*/ 102241 h 283507"/>
                  <a:gd name="connsiteX2" fmla="*/ 282123 w 331081"/>
                  <a:gd name="connsiteY2" fmla="*/ 283507 h 283507"/>
                  <a:gd name="connsiteX3" fmla="*/ 331081 w 331081"/>
                  <a:gd name="connsiteY3" fmla="*/ 226931 h 283507"/>
                  <a:gd name="connsiteX4" fmla="*/ 239166 w 331081"/>
                  <a:gd name="connsiteY4" fmla="*/ 55476 h 283507"/>
                  <a:gd name="connsiteX5" fmla="*/ 62929 w 331081"/>
                  <a:gd name="connsiteY5" fmla="*/ 829 h 283507"/>
                  <a:gd name="connsiteX6" fmla="*/ 0 w 331081"/>
                  <a:gd name="connsiteY6" fmla="*/ 51248 h 28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081" h="283507">
                    <a:moveTo>
                      <a:pt x="0" y="51248"/>
                    </a:moveTo>
                    <a:cubicBezTo>
                      <a:pt x="19209" y="68150"/>
                      <a:pt x="134245" y="63531"/>
                      <a:pt x="181265" y="102241"/>
                    </a:cubicBezTo>
                    <a:cubicBezTo>
                      <a:pt x="228285" y="140951"/>
                      <a:pt x="274329" y="251112"/>
                      <a:pt x="282123" y="283507"/>
                    </a:cubicBezTo>
                    <a:cubicBezTo>
                      <a:pt x="304288" y="263777"/>
                      <a:pt x="307452" y="249542"/>
                      <a:pt x="331081" y="226931"/>
                    </a:cubicBezTo>
                    <a:cubicBezTo>
                      <a:pt x="323922" y="188926"/>
                      <a:pt x="299328" y="103946"/>
                      <a:pt x="239166" y="55476"/>
                    </a:cubicBezTo>
                    <a:cubicBezTo>
                      <a:pt x="179004" y="7005"/>
                      <a:pt x="136730" y="-3312"/>
                      <a:pt x="62929" y="829"/>
                    </a:cubicBezTo>
                    <a:cubicBezTo>
                      <a:pt x="37110" y="17148"/>
                      <a:pt x="17736" y="28188"/>
                      <a:pt x="0" y="5124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864E0C0-6B22-4693-86CD-6E114C4E9DCD}"/>
                  </a:ext>
                </a:extLst>
              </p:cNvPr>
              <p:cNvSpPr/>
              <p:nvPr/>
            </p:nvSpPr>
            <p:spPr>
              <a:xfrm>
                <a:off x="1341105" y="5530894"/>
                <a:ext cx="179387" cy="149428"/>
              </a:xfrm>
              <a:custGeom>
                <a:avLst/>
                <a:gdLst>
                  <a:gd name="connsiteX0" fmla="*/ 175674 w 179387"/>
                  <a:gd name="connsiteY0" fmla="*/ 118192 h 149428"/>
                  <a:gd name="connsiteX1" fmla="*/ 160086 w 179387"/>
                  <a:gd name="connsiteY1" fmla="*/ 140600 h 149428"/>
                  <a:gd name="connsiteX2" fmla="*/ 131344 w 179387"/>
                  <a:gd name="connsiteY2" fmla="*/ 145715 h 149428"/>
                  <a:gd name="connsiteX3" fmla="*/ 8829 w 179387"/>
                  <a:gd name="connsiteY3" fmla="*/ 59978 h 149428"/>
                  <a:gd name="connsiteX4" fmla="*/ 3714 w 179387"/>
                  <a:gd name="connsiteY4" fmla="*/ 31237 h 149428"/>
                  <a:gd name="connsiteX5" fmla="*/ 19302 w 179387"/>
                  <a:gd name="connsiteY5" fmla="*/ 8828 h 149428"/>
                  <a:gd name="connsiteX6" fmla="*/ 48043 w 179387"/>
                  <a:gd name="connsiteY6" fmla="*/ 3714 h 149428"/>
                  <a:gd name="connsiteX7" fmla="*/ 170559 w 179387"/>
                  <a:gd name="connsiteY7" fmla="*/ 89450 h 149428"/>
                  <a:gd name="connsiteX8" fmla="*/ 175674 w 179387"/>
                  <a:gd name="connsiteY8" fmla="*/ 118192 h 149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387" h="149428">
                    <a:moveTo>
                      <a:pt x="175674" y="118192"/>
                    </a:moveTo>
                    <a:lnTo>
                      <a:pt x="160086" y="140600"/>
                    </a:lnTo>
                    <a:cubicBezTo>
                      <a:pt x="153509" y="149856"/>
                      <a:pt x="140844" y="152291"/>
                      <a:pt x="131344" y="145715"/>
                    </a:cubicBezTo>
                    <a:lnTo>
                      <a:pt x="8829" y="59978"/>
                    </a:lnTo>
                    <a:cubicBezTo>
                      <a:pt x="-427" y="53402"/>
                      <a:pt x="-2863" y="40736"/>
                      <a:pt x="3714" y="31237"/>
                    </a:cubicBezTo>
                    <a:lnTo>
                      <a:pt x="19302" y="8828"/>
                    </a:lnTo>
                    <a:cubicBezTo>
                      <a:pt x="25878" y="-427"/>
                      <a:pt x="38544" y="-2863"/>
                      <a:pt x="48043" y="3714"/>
                    </a:cubicBezTo>
                    <a:lnTo>
                      <a:pt x="170559" y="89450"/>
                    </a:lnTo>
                    <a:cubicBezTo>
                      <a:pt x="179815" y="96027"/>
                      <a:pt x="182251" y="108936"/>
                      <a:pt x="175674" y="11819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01C8DA1-D3FA-472F-BF1C-2661E07A7087}"/>
                </a:ext>
              </a:extLst>
            </p:cNvPr>
            <p:cNvSpPr/>
            <p:nvPr/>
          </p:nvSpPr>
          <p:spPr>
            <a:xfrm flipH="1">
              <a:off x="4522929" y="3089806"/>
              <a:ext cx="4264659" cy="992878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248669 w 8477199"/>
                <a:gd name="connsiteY23" fmla="*/ 979360 h 2658545"/>
                <a:gd name="connsiteX24" fmla="*/ 313900 w 8477199"/>
                <a:gd name="connsiteY24" fmla="*/ 1868290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1847 w 8477199"/>
                <a:gd name="connsiteY23" fmla="*/ 85614 h 2658545"/>
                <a:gd name="connsiteX24" fmla="*/ 313900 w 8477199"/>
                <a:gd name="connsiteY24" fmla="*/ 1868290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1847 w 8477199"/>
                <a:gd name="connsiteY23" fmla="*/ 85614 h 2658545"/>
                <a:gd name="connsiteX24" fmla="*/ 313900 w 8477199"/>
                <a:gd name="connsiteY24" fmla="*/ 1868290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1847 w 8477199"/>
                <a:gd name="connsiteY23" fmla="*/ 85614 h 2658545"/>
                <a:gd name="connsiteX24" fmla="*/ 313900 w 8477199"/>
                <a:gd name="connsiteY24" fmla="*/ 1868290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1847 w 8477199"/>
                <a:gd name="connsiteY23" fmla="*/ 85614 h 2658545"/>
                <a:gd name="connsiteX24" fmla="*/ 107198 w 8477199"/>
                <a:gd name="connsiteY24" fmla="*/ 1725589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7198 w 8477199"/>
                <a:gd name="connsiteY24" fmla="*/ 1725589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7198 w 8477199"/>
                <a:gd name="connsiteY24" fmla="*/ 1725589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7198 w 8477199"/>
                <a:gd name="connsiteY24" fmla="*/ 1725589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1611 w 8477199"/>
                <a:gd name="connsiteY24" fmla="*/ 1763143 h 2658545"/>
                <a:gd name="connsiteX25" fmla="*/ 1735499 w 8477199"/>
                <a:gd name="connsiteY25" fmla="*/ 2152912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1611 w 8477199"/>
                <a:gd name="connsiteY24" fmla="*/ 1763143 h 2658545"/>
                <a:gd name="connsiteX25" fmla="*/ 1674047 w 8477199"/>
                <a:gd name="connsiteY25" fmla="*/ 2190466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1611 w 8477199"/>
                <a:gd name="connsiteY24" fmla="*/ 1763143 h 2658545"/>
                <a:gd name="connsiteX25" fmla="*/ 1674047 w 8477199"/>
                <a:gd name="connsiteY25" fmla="*/ 2190466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1611 w 8477199"/>
                <a:gd name="connsiteY24" fmla="*/ 1763143 h 2658545"/>
                <a:gd name="connsiteX25" fmla="*/ 1674047 w 8477199"/>
                <a:gd name="connsiteY25" fmla="*/ 2190466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1611 w 8477199"/>
                <a:gd name="connsiteY24" fmla="*/ 1763143 h 2658545"/>
                <a:gd name="connsiteX25" fmla="*/ 1724326 w 8477199"/>
                <a:gd name="connsiteY25" fmla="*/ 2212995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7198 w 8477199"/>
                <a:gd name="connsiteY24" fmla="*/ 1725589 h 2658545"/>
                <a:gd name="connsiteX25" fmla="*/ 1724326 w 8477199"/>
                <a:gd name="connsiteY25" fmla="*/ 2212995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07198 w 8477199"/>
                <a:gd name="connsiteY24" fmla="*/ 1725589 h 2658545"/>
                <a:gd name="connsiteX25" fmla="*/ 1724326 w 8477199"/>
                <a:gd name="connsiteY25" fmla="*/ 2212995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222804 w 8477199"/>
                <a:gd name="connsiteY19" fmla="*/ 2234984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52317 w 8477199"/>
                <a:gd name="connsiteY26" fmla="*/ 1684696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534135 w 8477199"/>
                <a:gd name="connsiteY27" fmla="*/ 2227531 h 2658545"/>
                <a:gd name="connsiteX28" fmla="*/ 4824736 w 8477199"/>
                <a:gd name="connsiteY28" fmla="*/ 2519795 h 2658545"/>
                <a:gd name="connsiteX29" fmla="*/ 5803572 w 8477199"/>
                <a:gd name="connsiteY29" fmla="*/ 1668359 h 2658545"/>
                <a:gd name="connsiteX30" fmla="*/ 6697195 w 8477199"/>
                <a:gd name="connsiteY30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824736 w 8477199"/>
                <a:gd name="connsiteY27" fmla="*/ 2519795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824736 w 8477199"/>
                <a:gd name="connsiteY27" fmla="*/ 2519795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824736 w 8477199"/>
                <a:gd name="connsiteY27" fmla="*/ 2519795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40936 w 8477199"/>
                <a:gd name="connsiteY27" fmla="*/ 2542328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40936 w 8477199"/>
                <a:gd name="connsiteY27" fmla="*/ 2542328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40936 w 8477199"/>
                <a:gd name="connsiteY27" fmla="*/ 2542328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40936 w 8477199"/>
                <a:gd name="connsiteY27" fmla="*/ 2542328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44782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6764 w 8477199"/>
                <a:gd name="connsiteY7" fmla="*/ 1738286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59804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084419 w 8477199"/>
                <a:gd name="connsiteY7" fmla="*/ 1715757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59804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1177 w 8477199"/>
                <a:gd name="connsiteY7" fmla="*/ 1715757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27434 w 8477199"/>
                <a:gd name="connsiteY23" fmla="*/ 100633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59804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1177 w 8477199"/>
                <a:gd name="connsiteY7" fmla="*/ 1715757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38607 w 8477199"/>
                <a:gd name="connsiteY23" fmla="*/ 115654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59804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1177 w 8477199"/>
                <a:gd name="connsiteY7" fmla="*/ 1715757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38607 w 8477199"/>
                <a:gd name="connsiteY23" fmla="*/ 115654 h 2658545"/>
                <a:gd name="connsiteX24" fmla="*/ 123956 w 8477199"/>
                <a:gd name="connsiteY24" fmla="*/ 1748118 h 2658545"/>
                <a:gd name="connsiteX25" fmla="*/ 1724326 w 8477199"/>
                <a:gd name="connsiteY25" fmla="*/ 2212995 h 2658545"/>
                <a:gd name="connsiteX26" fmla="*/ 4018796 w 8477199"/>
                <a:gd name="connsiteY26" fmla="*/ 1759804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1177 w 8477199"/>
                <a:gd name="connsiteY7" fmla="*/ 1715757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38607 w 8477199"/>
                <a:gd name="connsiteY23" fmla="*/ 115654 h 2658545"/>
                <a:gd name="connsiteX24" fmla="*/ 140716 w 8477199"/>
                <a:gd name="connsiteY24" fmla="*/ 1785672 h 2658545"/>
                <a:gd name="connsiteX25" fmla="*/ 1724326 w 8477199"/>
                <a:gd name="connsiteY25" fmla="*/ 2212995 h 2658545"/>
                <a:gd name="connsiteX26" fmla="*/ 4018796 w 8477199"/>
                <a:gd name="connsiteY26" fmla="*/ 1759804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77199"/>
                <a:gd name="connsiteY0" fmla="*/ 1138479 h 2658545"/>
                <a:gd name="connsiteX1" fmla="*/ 6709662 w 8477199"/>
                <a:gd name="connsiteY1" fmla="*/ 1138479 h 2658545"/>
                <a:gd name="connsiteX2" fmla="*/ 7145860 w 8477199"/>
                <a:gd name="connsiteY2" fmla="*/ 1713773 h 2658545"/>
                <a:gd name="connsiteX3" fmla="*/ 7305314 w 8477199"/>
                <a:gd name="connsiteY3" fmla="*/ 2037959 h 2658545"/>
                <a:gd name="connsiteX4" fmla="*/ 8432561 w 8477199"/>
                <a:gd name="connsiteY4" fmla="*/ 1804301 h 2658545"/>
                <a:gd name="connsiteX5" fmla="*/ 8477199 w 8477199"/>
                <a:gd name="connsiteY5" fmla="*/ 1852891 h 2658545"/>
                <a:gd name="connsiteX6" fmla="*/ 7295156 w 8477199"/>
                <a:gd name="connsiteY6" fmla="*/ 2097524 h 2658545"/>
                <a:gd name="connsiteX7" fmla="*/ 7101177 w 8477199"/>
                <a:gd name="connsiteY7" fmla="*/ 1715757 h 2658545"/>
                <a:gd name="connsiteX8" fmla="*/ 6708739 w 8477199"/>
                <a:gd name="connsiteY8" fmla="*/ 1198968 h 2658545"/>
                <a:gd name="connsiteX9" fmla="*/ 6697657 w 8477199"/>
                <a:gd name="connsiteY9" fmla="*/ 1198968 h 2658545"/>
                <a:gd name="connsiteX10" fmla="*/ 5808796 w 8477199"/>
                <a:gd name="connsiteY10" fmla="*/ 1779382 h 2658545"/>
                <a:gd name="connsiteX11" fmla="*/ 5680431 w 8477199"/>
                <a:gd name="connsiteY11" fmla="*/ 1910979 h 2658545"/>
                <a:gd name="connsiteX12" fmla="*/ 5510509 w 8477199"/>
                <a:gd name="connsiteY12" fmla="*/ 2090136 h 2658545"/>
                <a:gd name="connsiteX13" fmla="*/ 5121257 w 8477199"/>
                <a:gd name="connsiteY13" fmla="*/ 2480773 h 2658545"/>
                <a:gd name="connsiteX14" fmla="*/ 4763866 w 8477199"/>
                <a:gd name="connsiteY14" fmla="*/ 2658545 h 2658545"/>
                <a:gd name="connsiteX15" fmla="*/ 4720924 w 8477199"/>
                <a:gd name="connsiteY15" fmla="*/ 2654389 h 2658545"/>
                <a:gd name="connsiteX16" fmla="*/ 4489128 w 8477199"/>
                <a:gd name="connsiteY16" fmla="*/ 2310851 h 2658545"/>
                <a:gd name="connsiteX17" fmla="*/ 4263335 w 8477199"/>
                <a:gd name="connsiteY17" fmla="*/ 1901282 h 2658545"/>
                <a:gd name="connsiteX18" fmla="*/ 3440333 w 8477199"/>
                <a:gd name="connsiteY18" fmla="*/ 1934150 h 2658545"/>
                <a:gd name="connsiteX19" fmla="*/ 2166939 w 8477199"/>
                <a:gd name="connsiteY19" fmla="*/ 2242495 h 2658545"/>
                <a:gd name="connsiteX20" fmla="*/ 116247 w 8477199"/>
                <a:gd name="connsiteY20" fmla="*/ 1894960 h 2658545"/>
                <a:gd name="connsiteX21" fmla="*/ 9979 w 8477199"/>
                <a:gd name="connsiteY21" fmla="*/ 1420058 h 2658545"/>
                <a:gd name="connsiteX22" fmla="*/ 1437237 w 8477199"/>
                <a:gd name="connsiteY22" fmla="*/ 0 h 2658545"/>
                <a:gd name="connsiteX23" fmla="*/ 1438607 w 8477199"/>
                <a:gd name="connsiteY23" fmla="*/ 115654 h 2658545"/>
                <a:gd name="connsiteX24" fmla="*/ 140716 w 8477199"/>
                <a:gd name="connsiteY24" fmla="*/ 1785672 h 2658545"/>
                <a:gd name="connsiteX25" fmla="*/ 1724326 w 8477199"/>
                <a:gd name="connsiteY25" fmla="*/ 2212995 h 2658545"/>
                <a:gd name="connsiteX26" fmla="*/ 4018796 w 8477199"/>
                <a:gd name="connsiteY26" fmla="*/ 1759804 h 2658545"/>
                <a:gd name="connsiteX27" fmla="*/ 4735350 w 8477199"/>
                <a:gd name="connsiteY27" fmla="*/ 2564861 h 2658545"/>
                <a:gd name="connsiteX28" fmla="*/ 5803572 w 8477199"/>
                <a:gd name="connsiteY28" fmla="*/ 1668359 h 2658545"/>
                <a:gd name="connsiteX29" fmla="*/ 6697195 w 8477199"/>
                <a:gd name="connsiteY29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295156 w 8493959"/>
                <a:gd name="connsiteY6" fmla="*/ 2097524 h 2658545"/>
                <a:gd name="connsiteX7" fmla="*/ 7101177 w 8493959"/>
                <a:gd name="connsiteY7" fmla="*/ 1715757 h 2658545"/>
                <a:gd name="connsiteX8" fmla="*/ 6708739 w 8493959"/>
                <a:gd name="connsiteY8" fmla="*/ 1198968 h 2658545"/>
                <a:gd name="connsiteX9" fmla="*/ 6697657 w 8493959"/>
                <a:gd name="connsiteY9" fmla="*/ 1198968 h 2658545"/>
                <a:gd name="connsiteX10" fmla="*/ 5808796 w 8493959"/>
                <a:gd name="connsiteY10" fmla="*/ 1779382 h 2658545"/>
                <a:gd name="connsiteX11" fmla="*/ 5680431 w 8493959"/>
                <a:gd name="connsiteY11" fmla="*/ 1910979 h 2658545"/>
                <a:gd name="connsiteX12" fmla="*/ 5510509 w 8493959"/>
                <a:gd name="connsiteY12" fmla="*/ 2090136 h 2658545"/>
                <a:gd name="connsiteX13" fmla="*/ 5121257 w 8493959"/>
                <a:gd name="connsiteY13" fmla="*/ 2480773 h 2658545"/>
                <a:gd name="connsiteX14" fmla="*/ 4763866 w 8493959"/>
                <a:gd name="connsiteY14" fmla="*/ 2658545 h 2658545"/>
                <a:gd name="connsiteX15" fmla="*/ 4720924 w 8493959"/>
                <a:gd name="connsiteY15" fmla="*/ 2654389 h 2658545"/>
                <a:gd name="connsiteX16" fmla="*/ 4489128 w 8493959"/>
                <a:gd name="connsiteY16" fmla="*/ 2310851 h 2658545"/>
                <a:gd name="connsiteX17" fmla="*/ 4263335 w 8493959"/>
                <a:gd name="connsiteY17" fmla="*/ 1901282 h 2658545"/>
                <a:gd name="connsiteX18" fmla="*/ 3440333 w 8493959"/>
                <a:gd name="connsiteY18" fmla="*/ 1934150 h 2658545"/>
                <a:gd name="connsiteX19" fmla="*/ 2166939 w 8493959"/>
                <a:gd name="connsiteY19" fmla="*/ 2242495 h 2658545"/>
                <a:gd name="connsiteX20" fmla="*/ 116247 w 8493959"/>
                <a:gd name="connsiteY20" fmla="*/ 1894960 h 2658545"/>
                <a:gd name="connsiteX21" fmla="*/ 9979 w 8493959"/>
                <a:gd name="connsiteY21" fmla="*/ 1420058 h 2658545"/>
                <a:gd name="connsiteX22" fmla="*/ 1437237 w 8493959"/>
                <a:gd name="connsiteY22" fmla="*/ 0 h 2658545"/>
                <a:gd name="connsiteX23" fmla="*/ 1438607 w 8493959"/>
                <a:gd name="connsiteY23" fmla="*/ 115654 h 2658545"/>
                <a:gd name="connsiteX24" fmla="*/ 140716 w 8493959"/>
                <a:gd name="connsiteY24" fmla="*/ 1785672 h 2658545"/>
                <a:gd name="connsiteX25" fmla="*/ 1724326 w 8493959"/>
                <a:gd name="connsiteY25" fmla="*/ 2212995 h 2658545"/>
                <a:gd name="connsiteX26" fmla="*/ 4018796 w 8493959"/>
                <a:gd name="connsiteY26" fmla="*/ 1759804 h 2658545"/>
                <a:gd name="connsiteX27" fmla="*/ 4735350 w 8493959"/>
                <a:gd name="connsiteY27" fmla="*/ 2564861 h 2658545"/>
                <a:gd name="connsiteX28" fmla="*/ 5803572 w 8493959"/>
                <a:gd name="connsiteY28" fmla="*/ 1668359 h 2658545"/>
                <a:gd name="connsiteX29" fmla="*/ 6697195 w 8493959"/>
                <a:gd name="connsiteY29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101177 w 8493959"/>
                <a:gd name="connsiteY7" fmla="*/ 1715757 h 2658545"/>
                <a:gd name="connsiteX8" fmla="*/ 6708739 w 8493959"/>
                <a:gd name="connsiteY8" fmla="*/ 1198968 h 2658545"/>
                <a:gd name="connsiteX9" fmla="*/ 6697657 w 8493959"/>
                <a:gd name="connsiteY9" fmla="*/ 1198968 h 2658545"/>
                <a:gd name="connsiteX10" fmla="*/ 5808796 w 8493959"/>
                <a:gd name="connsiteY10" fmla="*/ 1779382 h 2658545"/>
                <a:gd name="connsiteX11" fmla="*/ 5680431 w 8493959"/>
                <a:gd name="connsiteY11" fmla="*/ 1910979 h 2658545"/>
                <a:gd name="connsiteX12" fmla="*/ 5510509 w 8493959"/>
                <a:gd name="connsiteY12" fmla="*/ 2090136 h 2658545"/>
                <a:gd name="connsiteX13" fmla="*/ 5121257 w 8493959"/>
                <a:gd name="connsiteY13" fmla="*/ 2480773 h 2658545"/>
                <a:gd name="connsiteX14" fmla="*/ 4763866 w 8493959"/>
                <a:gd name="connsiteY14" fmla="*/ 2658545 h 2658545"/>
                <a:gd name="connsiteX15" fmla="*/ 4720924 w 8493959"/>
                <a:gd name="connsiteY15" fmla="*/ 2654389 h 2658545"/>
                <a:gd name="connsiteX16" fmla="*/ 4489128 w 8493959"/>
                <a:gd name="connsiteY16" fmla="*/ 2310851 h 2658545"/>
                <a:gd name="connsiteX17" fmla="*/ 4263335 w 8493959"/>
                <a:gd name="connsiteY17" fmla="*/ 1901282 h 2658545"/>
                <a:gd name="connsiteX18" fmla="*/ 3440333 w 8493959"/>
                <a:gd name="connsiteY18" fmla="*/ 1934150 h 2658545"/>
                <a:gd name="connsiteX19" fmla="*/ 2166939 w 8493959"/>
                <a:gd name="connsiteY19" fmla="*/ 2242495 h 2658545"/>
                <a:gd name="connsiteX20" fmla="*/ 116247 w 8493959"/>
                <a:gd name="connsiteY20" fmla="*/ 1894960 h 2658545"/>
                <a:gd name="connsiteX21" fmla="*/ 9979 w 8493959"/>
                <a:gd name="connsiteY21" fmla="*/ 1420058 h 2658545"/>
                <a:gd name="connsiteX22" fmla="*/ 1437237 w 8493959"/>
                <a:gd name="connsiteY22" fmla="*/ 0 h 2658545"/>
                <a:gd name="connsiteX23" fmla="*/ 1438607 w 8493959"/>
                <a:gd name="connsiteY23" fmla="*/ 115654 h 2658545"/>
                <a:gd name="connsiteX24" fmla="*/ 140716 w 8493959"/>
                <a:gd name="connsiteY24" fmla="*/ 1785672 h 2658545"/>
                <a:gd name="connsiteX25" fmla="*/ 1724326 w 8493959"/>
                <a:gd name="connsiteY25" fmla="*/ 2212995 h 2658545"/>
                <a:gd name="connsiteX26" fmla="*/ 4018796 w 8493959"/>
                <a:gd name="connsiteY26" fmla="*/ 1759804 h 2658545"/>
                <a:gd name="connsiteX27" fmla="*/ 4735350 w 8493959"/>
                <a:gd name="connsiteY27" fmla="*/ 2564861 h 2658545"/>
                <a:gd name="connsiteX28" fmla="*/ 5803572 w 8493959"/>
                <a:gd name="connsiteY28" fmla="*/ 1668359 h 2658545"/>
                <a:gd name="connsiteX29" fmla="*/ 6697195 w 8493959"/>
                <a:gd name="connsiteY29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708739 w 8493959"/>
                <a:gd name="connsiteY8" fmla="*/ 1198968 h 2658545"/>
                <a:gd name="connsiteX9" fmla="*/ 6697657 w 8493959"/>
                <a:gd name="connsiteY9" fmla="*/ 1198968 h 2658545"/>
                <a:gd name="connsiteX10" fmla="*/ 5808796 w 8493959"/>
                <a:gd name="connsiteY10" fmla="*/ 1779382 h 2658545"/>
                <a:gd name="connsiteX11" fmla="*/ 5680431 w 8493959"/>
                <a:gd name="connsiteY11" fmla="*/ 1910979 h 2658545"/>
                <a:gd name="connsiteX12" fmla="*/ 5510509 w 8493959"/>
                <a:gd name="connsiteY12" fmla="*/ 2090136 h 2658545"/>
                <a:gd name="connsiteX13" fmla="*/ 5121257 w 8493959"/>
                <a:gd name="connsiteY13" fmla="*/ 2480773 h 2658545"/>
                <a:gd name="connsiteX14" fmla="*/ 4763866 w 8493959"/>
                <a:gd name="connsiteY14" fmla="*/ 2658545 h 2658545"/>
                <a:gd name="connsiteX15" fmla="*/ 4720924 w 8493959"/>
                <a:gd name="connsiteY15" fmla="*/ 2654389 h 2658545"/>
                <a:gd name="connsiteX16" fmla="*/ 4489128 w 8493959"/>
                <a:gd name="connsiteY16" fmla="*/ 2310851 h 2658545"/>
                <a:gd name="connsiteX17" fmla="*/ 4263335 w 8493959"/>
                <a:gd name="connsiteY17" fmla="*/ 1901282 h 2658545"/>
                <a:gd name="connsiteX18" fmla="*/ 3440333 w 8493959"/>
                <a:gd name="connsiteY18" fmla="*/ 1934150 h 2658545"/>
                <a:gd name="connsiteX19" fmla="*/ 2166939 w 8493959"/>
                <a:gd name="connsiteY19" fmla="*/ 2242495 h 2658545"/>
                <a:gd name="connsiteX20" fmla="*/ 116247 w 8493959"/>
                <a:gd name="connsiteY20" fmla="*/ 1894960 h 2658545"/>
                <a:gd name="connsiteX21" fmla="*/ 9979 w 8493959"/>
                <a:gd name="connsiteY21" fmla="*/ 1420058 h 2658545"/>
                <a:gd name="connsiteX22" fmla="*/ 1437237 w 8493959"/>
                <a:gd name="connsiteY22" fmla="*/ 0 h 2658545"/>
                <a:gd name="connsiteX23" fmla="*/ 1438607 w 8493959"/>
                <a:gd name="connsiteY23" fmla="*/ 115654 h 2658545"/>
                <a:gd name="connsiteX24" fmla="*/ 140716 w 8493959"/>
                <a:gd name="connsiteY24" fmla="*/ 1785672 h 2658545"/>
                <a:gd name="connsiteX25" fmla="*/ 1724326 w 8493959"/>
                <a:gd name="connsiteY25" fmla="*/ 2212995 h 2658545"/>
                <a:gd name="connsiteX26" fmla="*/ 4018796 w 8493959"/>
                <a:gd name="connsiteY26" fmla="*/ 1759804 h 2658545"/>
                <a:gd name="connsiteX27" fmla="*/ 4735350 w 8493959"/>
                <a:gd name="connsiteY27" fmla="*/ 2564861 h 2658545"/>
                <a:gd name="connsiteX28" fmla="*/ 5803572 w 8493959"/>
                <a:gd name="connsiteY28" fmla="*/ 1668359 h 2658545"/>
                <a:gd name="connsiteX29" fmla="*/ 6697195 w 8493959"/>
                <a:gd name="connsiteY29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708739 w 8493959"/>
                <a:gd name="connsiteY8" fmla="*/ 1198968 h 2658545"/>
                <a:gd name="connsiteX9" fmla="*/ 6697657 w 8493959"/>
                <a:gd name="connsiteY9" fmla="*/ 1198968 h 2658545"/>
                <a:gd name="connsiteX10" fmla="*/ 5808796 w 8493959"/>
                <a:gd name="connsiteY10" fmla="*/ 1779382 h 2658545"/>
                <a:gd name="connsiteX11" fmla="*/ 5680431 w 8493959"/>
                <a:gd name="connsiteY11" fmla="*/ 1910979 h 2658545"/>
                <a:gd name="connsiteX12" fmla="*/ 5510509 w 8493959"/>
                <a:gd name="connsiteY12" fmla="*/ 2090136 h 2658545"/>
                <a:gd name="connsiteX13" fmla="*/ 5121257 w 8493959"/>
                <a:gd name="connsiteY13" fmla="*/ 2480773 h 2658545"/>
                <a:gd name="connsiteX14" fmla="*/ 4763866 w 8493959"/>
                <a:gd name="connsiteY14" fmla="*/ 2658545 h 2658545"/>
                <a:gd name="connsiteX15" fmla="*/ 4720924 w 8493959"/>
                <a:gd name="connsiteY15" fmla="*/ 2654389 h 2658545"/>
                <a:gd name="connsiteX16" fmla="*/ 4489128 w 8493959"/>
                <a:gd name="connsiteY16" fmla="*/ 2310851 h 2658545"/>
                <a:gd name="connsiteX17" fmla="*/ 4263335 w 8493959"/>
                <a:gd name="connsiteY17" fmla="*/ 1901282 h 2658545"/>
                <a:gd name="connsiteX18" fmla="*/ 3440333 w 8493959"/>
                <a:gd name="connsiteY18" fmla="*/ 1934150 h 2658545"/>
                <a:gd name="connsiteX19" fmla="*/ 2166939 w 8493959"/>
                <a:gd name="connsiteY19" fmla="*/ 2242495 h 2658545"/>
                <a:gd name="connsiteX20" fmla="*/ 116247 w 8493959"/>
                <a:gd name="connsiteY20" fmla="*/ 1894960 h 2658545"/>
                <a:gd name="connsiteX21" fmla="*/ 9979 w 8493959"/>
                <a:gd name="connsiteY21" fmla="*/ 1420058 h 2658545"/>
                <a:gd name="connsiteX22" fmla="*/ 1437237 w 8493959"/>
                <a:gd name="connsiteY22" fmla="*/ 0 h 2658545"/>
                <a:gd name="connsiteX23" fmla="*/ 1438607 w 8493959"/>
                <a:gd name="connsiteY23" fmla="*/ 115654 h 2658545"/>
                <a:gd name="connsiteX24" fmla="*/ 140716 w 8493959"/>
                <a:gd name="connsiteY24" fmla="*/ 1785672 h 2658545"/>
                <a:gd name="connsiteX25" fmla="*/ 1724326 w 8493959"/>
                <a:gd name="connsiteY25" fmla="*/ 2212995 h 2658545"/>
                <a:gd name="connsiteX26" fmla="*/ 4018796 w 8493959"/>
                <a:gd name="connsiteY26" fmla="*/ 1759804 h 2658545"/>
                <a:gd name="connsiteX27" fmla="*/ 4735350 w 8493959"/>
                <a:gd name="connsiteY27" fmla="*/ 2564861 h 2658545"/>
                <a:gd name="connsiteX28" fmla="*/ 5803572 w 8493959"/>
                <a:gd name="connsiteY28" fmla="*/ 1668359 h 2658545"/>
                <a:gd name="connsiteX29" fmla="*/ 6697195 w 8493959"/>
                <a:gd name="connsiteY29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708739 w 8493959"/>
                <a:gd name="connsiteY8" fmla="*/ 1198968 h 2658545"/>
                <a:gd name="connsiteX9" fmla="*/ 6697657 w 8493959"/>
                <a:gd name="connsiteY9" fmla="*/ 1198968 h 2658545"/>
                <a:gd name="connsiteX10" fmla="*/ 5808796 w 8493959"/>
                <a:gd name="connsiteY10" fmla="*/ 1779382 h 2658545"/>
                <a:gd name="connsiteX11" fmla="*/ 5680431 w 8493959"/>
                <a:gd name="connsiteY11" fmla="*/ 1910979 h 2658545"/>
                <a:gd name="connsiteX12" fmla="*/ 5510509 w 8493959"/>
                <a:gd name="connsiteY12" fmla="*/ 2090136 h 2658545"/>
                <a:gd name="connsiteX13" fmla="*/ 5121257 w 8493959"/>
                <a:gd name="connsiteY13" fmla="*/ 2480773 h 2658545"/>
                <a:gd name="connsiteX14" fmla="*/ 4763866 w 8493959"/>
                <a:gd name="connsiteY14" fmla="*/ 2658545 h 2658545"/>
                <a:gd name="connsiteX15" fmla="*/ 4720924 w 8493959"/>
                <a:gd name="connsiteY15" fmla="*/ 2654389 h 2658545"/>
                <a:gd name="connsiteX16" fmla="*/ 4489128 w 8493959"/>
                <a:gd name="connsiteY16" fmla="*/ 2310851 h 2658545"/>
                <a:gd name="connsiteX17" fmla="*/ 4263335 w 8493959"/>
                <a:gd name="connsiteY17" fmla="*/ 1901282 h 2658545"/>
                <a:gd name="connsiteX18" fmla="*/ 3440333 w 8493959"/>
                <a:gd name="connsiteY18" fmla="*/ 1934150 h 2658545"/>
                <a:gd name="connsiteX19" fmla="*/ 2166939 w 8493959"/>
                <a:gd name="connsiteY19" fmla="*/ 2242495 h 2658545"/>
                <a:gd name="connsiteX20" fmla="*/ 116247 w 8493959"/>
                <a:gd name="connsiteY20" fmla="*/ 1894960 h 2658545"/>
                <a:gd name="connsiteX21" fmla="*/ 9979 w 8493959"/>
                <a:gd name="connsiteY21" fmla="*/ 1420058 h 2658545"/>
                <a:gd name="connsiteX22" fmla="*/ 1437237 w 8493959"/>
                <a:gd name="connsiteY22" fmla="*/ 0 h 2658545"/>
                <a:gd name="connsiteX23" fmla="*/ 1438607 w 8493959"/>
                <a:gd name="connsiteY23" fmla="*/ 115654 h 2658545"/>
                <a:gd name="connsiteX24" fmla="*/ 140716 w 8493959"/>
                <a:gd name="connsiteY24" fmla="*/ 1785672 h 2658545"/>
                <a:gd name="connsiteX25" fmla="*/ 1724326 w 8493959"/>
                <a:gd name="connsiteY25" fmla="*/ 2212995 h 2658545"/>
                <a:gd name="connsiteX26" fmla="*/ 4018796 w 8493959"/>
                <a:gd name="connsiteY26" fmla="*/ 1759804 h 2658545"/>
                <a:gd name="connsiteX27" fmla="*/ 4735350 w 8493959"/>
                <a:gd name="connsiteY27" fmla="*/ 2564861 h 2658545"/>
                <a:gd name="connsiteX28" fmla="*/ 5803572 w 8493959"/>
                <a:gd name="connsiteY28" fmla="*/ 1668359 h 2658545"/>
                <a:gd name="connsiteX29" fmla="*/ 6697195 w 8493959"/>
                <a:gd name="connsiteY29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708739 w 8493959"/>
                <a:gd name="connsiteY8" fmla="*/ 1198968 h 2658545"/>
                <a:gd name="connsiteX9" fmla="*/ 5808796 w 8493959"/>
                <a:gd name="connsiteY9" fmla="*/ 1779382 h 2658545"/>
                <a:gd name="connsiteX10" fmla="*/ 5680431 w 8493959"/>
                <a:gd name="connsiteY10" fmla="*/ 1910979 h 2658545"/>
                <a:gd name="connsiteX11" fmla="*/ 5510509 w 8493959"/>
                <a:gd name="connsiteY11" fmla="*/ 2090136 h 2658545"/>
                <a:gd name="connsiteX12" fmla="*/ 5121257 w 8493959"/>
                <a:gd name="connsiteY12" fmla="*/ 2480773 h 2658545"/>
                <a:gd name="connsiteX13" fmla="*/ 4763866 w 8493959"/>
                <a:gd name="connsiteY13" fmla="*/ 2658545 h 2658545"/>
                <a:gd name="connsiteX14" fmla="*/ 4720924 w 8493959"/>
                <a:gd name="connsiteY14" fmla="*/ 2654389 h 2658545"/>
                <a:gd name="connsiteX15" fmla="*/ 4489128 w 8493959"/>
                <a:gd name="connsiteY15" fmla="*/ 2310851 h 2658545"/>
                <a:gd name="connsiteX16" fmla="*/ 4263335 w 8493959"/>
                <a:gd name="connsiteY16" fmla="*/ 1901282 h 2658545"/>
                <a:gd name="connsiteX17" fmla="*/ 3440333 w 8493959"/>
                <a:gd name="connsiteY17" fmla="*/ 1934150 h 2658545"/>
                <a:gd name="connsiteX18" fmla="*/ 2166939 w 8493959"/>
                <a:gd name="connsiteY18" fmla="*/ 2242495 h 2658545"/>
                <a:gd name="connsiteX19" fmla="*/ 116247 w 8493959"/>
                <a:gd name="connsiteY19" fmla="*/ 1894960 h 2658545"/>
                <a:gd name="connsiteX20" fmla="*/ 9979 w 8493959"/>
                <a:gd name="connsiteY20" fmla="*/ 1420058 h 2658545"/>
                <a:gd name="connsiteX21" fmla="*/ 1437237 w 8493959"/>
                <a:gd name="connsiteY21" fmla="*/ 0 h 2658545"/>
                <a:gd name="connsiteX22" fmla="*/ 1438607 w 8493959"/>
                <a:gd name="connsiteY22" fmla="*/ 115654 h 2658545"/>
                <a:gd name="connsiteX23" fmla="*/ 140716 w 8493959"/>
                <a:gd name="connsiteY23" fmla="*/ 1785672 h 2658545"/>
                <a:gd name="connsiteX24" fmla="*/ 1724326 w 8493959"/>
                <a:gd name="connsiteY24" fmla="*/ 2212995 h 2658545"/>
                <a:gd name="connsiteX25" fmla="*/ 4018796 w 8493959"/>
                <a:gd name="connsiteY25" fmla="*/ 1759804 h 2658545"/>
                <a:gd name="connsiteX26" fmla="*/ 4735350 w 8493959"/>
                <a:gd name="connsiteY26" fmla="*/ 2564861 h 2658545"/>
                <a:gd name="connsiteX27" fmla="*/ 5803572 w 8493959"/>
                <a:gd name="connsiteY27" fmla="*/ 1668359 h 2658545"/>
                <a:gd name="connsiteX28" fmla="*/ 6697195 w 8493959"/>
                <a:gd name="connsiteY28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680431 w 8493959"/>
                <a:gd name="connsiteY10" fmla="*/ 1910979 h 2658545"/>
                <a:gd name="connsiteX11" fmla="*/ 5510509 w 8493959"/>
                <a:gd name="connsiteY11" fmla="*/ 2090136 h 2658545"/>
                <a:gd name="connsiteX12" fmla="*/ 5121257 w 8493959"/>
                <a:gd name="connsiteY12" fmla="*/ 2480773 h 2658545"/>
                <a:gd name="connsiteX13" fmla="*/ 4763866 w 8493959"/>
                <a:gd name="connsiteY13" fmla="*/ 2658545 h 2658545"/>
                <a:gd name="connsiteX14" fmla="*/ 4720924 w 8493959"/>
                <a:gd name="connsiteY14" fmla="*/ 2654389 h 2658545"/>
                <a:gd name="connsiteX15" fmla="*/ 4489128 w 8493959"/>
                <a:gd name="connsiteY15" fmla="*/ 2310851 h 2658545"/>
                <a:gd name="connsiteX16" fmla="*/ 4263335 w 8493959"/>
                <a:gd name="connsiteY16" fmla="*/ 1901282 h 2658545"/>
                <a:gd name="connsiteX17" fmla="*/ 3440333 w 8493959"/>
                <a:gd name="connsiteY17" fmla="*/ 1934150 h 2658545"/>
                <a:gd name="connsiteX18" fmla="*/ 2166939 w 8493959"/>
                <a:gd name="connsiteY18" fmla="*/ 2242495 h 2658545"/>
                <a:gd name="connsiteX19" fmla="*/ 116247 w 8493959"/>
                <a:gd name="connsiteY19" fmla="*/ 1894960 h 2658545"/>
                <a:gd name="connsiteX20" fmla="*/ 9979 w 8493959"/>
                <a:gd name="connsiteY20" fmla="*/ 1420058 h 2658545"/>
                <a:gd name="connsiteX21" fmla="*/ 1437237 w 8493959"/>
                <a:gd name="connsiteY21" fmla="*/ 0 h 2658545"/>
                <a:gd name="connsiteX22" fmla="*/ 1438607 w 8493959"/>
                <a:gd name="connsiteY22" fmla="*/ 115654 h 2658545"/>
                <a:gd name="connsiteX23" fmla="*/ 140716 w 8493959"/>
                <a:gd name="connsiteY23" fmla="*/ 1785672 h 2658545"/>
                <a:gd name="connsiteX24" fmla="*/ 1724326 w 8493959"/>
                <a:gd name="connsiteY24" fmla="*/ 2212995 h 2658545"/>
                <a:gd name="connsiteX25" fmla="*/ 4018796 w 8493959"/>
                <a:gd name="connsiteY25" fmla="*/ 1759804 h 2658545"/>
                <a:gd name="connsiteX26" fmla="*/ 4735350 w 8493959"/>
                <a:gd name="connsiteY26" fmla="*/ 2564861 h 2658545"/>
                <a:gd name="connsiteX27" fmla="*/ 5803572 w 8493959"/>
                <a:gd name="connsiteY27" fmla="*/ 1668359 h 2658545"/>
                <a:gd name="connsiteX28" fmla="*/ 6697195 w 8493959"/>
                <a:gd name="connsiteY28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680431 w 8493959"/>
                <a:gd name="connsiteY10" fmla="*/ 1910979 h 2658545"/>
                <a:gd name="connsiteX11" fmla="*/ 5510509 w 8493959"/>
                <a:gd name="connsiteY11" fmla="*/ 2090136 h 2658545"/>
                <a:gd name="connsiteX12" fmla="*/ 5121257 w 8493959"/>
                <a:gd name="connsiteY12" fmla="*/ 2480773 h 2658545"/>
                <a:gd name="connsiteX13" fmla="*/ 4763866 w 8493959"/>
                <a:gd name="connsiteY13" fmla="*/ 2658545 h 2658545"/>
                <a:gd name="connsiteX14" fmla="*/ 4720924 w 8493959"/>
                <a:gd name="connsiteY14" fmla="*/ 2654389 h 2658545"/>
                <a:gd name="connsiteX15" fmla="*/ 4489128 w 8493959"/>
                <a:gd name="connsiteY15" fmla="*/ 2310851 h 2658545"/>
                <a:gd name="connsiteX16" fmla="*/ 4263335 w 8493959"/>
                <a:gd name="connsiteY16" fmla="*/ 1901282 h 2658545"/>
                <a:gd name="connsiteX17" fmla="*/ 3440333 w 8493959"/>
                <a:gd name="connsiteY17" fmla="*/ 1934150 h 2658545"/>
                <a:gd name="connsiteX18" fmla="*/ 2166939 w 8493959"/>
                <a:gd name="connsiteY18" fmla="*/ 2242495 h 2658545"/>
                <a:gd name="connsiteX19" fmla="*/ 116247 w 8493959"/>
                <a:gd name="connsiteY19" fmla="*/ 1894960 h 2658545"/>
                <a:gd name="connsiteX20" fmla="*/ 9979 w 8493959"/>
                <a:gd name="connsiteY20" fmla="*/ 1420058 h 2658545"/>
                <a:gd name="connsiteX21" fmla="*/ 1437237 w 8493959"/>
                <a:gd name="connsiteY21" fmla="*/ 0 h 2658545"/>
                <a:gd name="connsiteX22" fmla="*/ 1438607 w 8493959"/>
                <a:gd name="connsiteY22" fmla="*/ 115654 h 2658545"/>
                <a:gd name="connsiteX23" fmla="*/ 140716 w 8493959"/>
                <a:gd name="connsiteY23" fmla="*/ 1785672 h 2658545"/>
                <a:gd name="connsiteX24" fmla="*/ 1724326 w 8493959"/>
                <a:gd name="connsiteY24" fmla="*/ 2212995 h 2658545"/>
                <a:gd name="connsiteX25" fmla="*/ 4018796 w 8493959"/>
                <a:gd name="connsiteY25" fmla="*/ 1759804 h 2658545"/>
                <a:gd name="connsiteX26" fmla="*/ 4735350 w 8493959"/>
                <a:gd name="connsiteY26" fmla="*/ 2564861 h 2658545"/>
                <a:gd name="connsiteX27" fmla="*/ 5803572 w 8493959"/>
                <a:gd name="connsiteY27" fmla="*/ 1668359 h 2658545"/>
                <a:gd name="connsiteX28" fmla="*/ 6697195 w 8493959"/>
                <a:gd name="connsiteY28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510509 w 8493959"/>
                <a:gd name="connsiteY10" fmla="*/ 2090136 h 2658545"/>
                <a:gd name="connsiteX11" fmla="*/ 5121257 w 8493959"/>
                <a:gd name="connsiteY11" fmla="*/ 2480773 h 2658545"/>
                <a:gd name="connsiteX12" fmla="*/ 4763866 w 8493959"/>
                <a:gd name="connsiteY12" fmla="*/ 2658545 h 2658545"/>
                <a:gd name="connsiteX13" fmla="*/ 4720924 w 8493959"/>
                <a:gd name="connsiteY13" fmla="*/ 2654389 h 2658545"/>
                <a:gd name="connsiteX14" fmla="*/ 4489128 w 8493959"/>
                <a:gd name="connsiteY14" fmla="*/ 2310851 h 2658545"/>
                <a:gd name="connsiteX15" fmla="*/ 4263335 w 8493959"/>
                <a:gd name="connsiteY15" fmla="*/ 1901282 h 2658545"/>
                <a:gd name="connsiteX16" fmla="*/ 3440333 w 8493959"/>
                <a:gd name="connsiteY16" fmla="*/ 1934150 h 2658545"/>
                <a:gd name="connsiteX17" fmla="*/ 2166939 w 8493959"/>
                <a:gd name="connsiteY17" fmla="*/ 2242495 h 2658545"/>
                <a:gd name="connsiteX18" fmla="*/ 116247 w 8493959"/>
                <a:gd name="connsiteY18" fmla="*/ 1894960 h 2658545"/>
                <a:gd name="connsiteX19" fmla="*/ 9979 w 8493959"/>
                <a:gd name="connsiteY19" fmla="*/ 1420058 h 2658545"/>
                <a:gd name="connsiteX20" fmla="*/ 1437237 w 8493959"/>
                <a:gd name="connsiteY20" fmla="*/ 0 h 2658545"/>
                <a:gd name="connsiteX21" fmla="*/ 1438607 w 8493959"/>
                <a:gd name="connsiteY21" fmla="*/ 115654 h 2658545"/>
                <a:gd name="connsiteX22" fmla="*/ 140716 w 8493959"/>
                <a:gd name="connsiteY22" fmla="*/ 1785672 h 2658545"/>
                <a:gd name="connsiteX23" fmla="*/ 1724326 w 8493959"/>
                <a:gd name="connsiteY23" fmla="*/ 2212995 h 2658545"/>
                <a:gd name="connsiteX24" fmla="*/ 4018796 w 8493959"/>
                <a:gd name="connsiteY24" fmla="*/ 1759804 h 2658545"/>
                <a:gd name="connsiteX25" fmla="*/ 4735350 w 8493959"/>
                <a:gd name="connsiteY25" fmla="*/ 2564861 h 2658545"/>
                <a:gd name="connsiteX26" fmla="*/ 5803572 w 8493959"/>
                <a:gd name="connsiteY26" fmla="*/ 1668359 h 2658545"/>
                <a:gd name="connsiteX27" fmla="*/ 6697195 w 8493959"/>
                <a:gd name="connsiteY27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121257 w 8493959"/>
                <a:gd name="connsiteY10" fmla="*/ 2480773 h 2658545"/>
                <a:gd name="connsiteX11" fmla="*/ 4763866 w 8493959"/>
                <a:gd name="connsiteY11" fmla="*/ 2658545 h 2658545"/>
                <a:gd name="connsiteX12" fmla="*/ 4720924 w 8493959"/>
                <a:gd name="connsiteY12" fmla="*/ 2654389 h 2658545"/>
                <a:gd name="connsiteX13" fmla="*/ 4489128 w 8493959"/>
                <a:gd name="connsiteY13" fmla="*/ 2310851 h 2658545"/>
                <a:gd name="connsiteX14" fmla="*/ 4263335 w 8493959"/>
                <a:gd name="connsiteY14" fmla="*/ 1901282 h 2658545"/>
                <a:gd name="connsiteX15" fmla="*/ 3440333 w 8493959"/>
                <a:gd name="connsiteY15" fmla="*/ 1934150 h 2658545"/>
                <a:gd name="connsiteX16" fmla="*/ 2166939 w 8493959"/>
                <a:gd name="connsiteY16" fmla="*/ 2242495 h 2658545"/>
                <a:gd name="connsiteX17" fmla="*/ 116247 w 8493959"/>
                <a:gd name="connsiteY17" fmla="*/ 1894960 h 2658545"/>
                <a:gd name="connsiteX18" fmla="*/ 9979 w 8493959"/>
                <a:gd name="connsiteY18" fmla="*/ 1420058 h 2658545"/>
                <a:gd name="connsiteX19" fmla="*/ 1437237 w 8493959"/>
                <a:gd name="connsiteY19" fmla="*/ 0 h 2658545"/>
                <a:gd name="connsiteX20" fmla="*/ 1438607 w 8493959"/>
                <a:gd name="connsiteY20" fmla="*/ 115654 h 2658545"/>
                <a:gd name="connsiteX21" fmla="*/ 140716 w 8493959"/>
                <a:gd name="connsiteY21" fmla="*/ 1785672 h 2658545"/>
                <a:gd name="connsiteX22" fmla="*/ 1724326 w 8493959"/>
                <a:gd name="connsiteY22" fmla="*/ 2212995 h 2658545"/>
                <a:gd name="connsiteX23" fmla="*/ 4018796 w 8493959"/>
                <a:gd name="connsiteY23" fmla="*/ 1759804 h 2658545"/>
                <a:gd name="connsiteX24" fmla="*/ 4735350 w 8493959"/>
                <a:gd name="connsiteY24" fmla="*/ 2564861 h 2658545"/>
                <a:gd name="connsiteX25" fmla="*/ 5803572 w 8493959"/>
                <a:gd name="connsiteY25" fmla="*/ 1668359 h 2658545"/>
                <a:gd name="connsiteX26" fmla="*/ 6697195 w 8493959"/>
                <a:gd name="connsiteY26" fmla="*/ 1138479 h 2658545"/>
                <a:gd name="connsiteX0" fmla="*/ 6697195 w 8493959"/>
                <a:gd name="connsiteY0" fmla="*/ 113847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121257 w 8493959"/>
                <a:gd name="connsiteY10" fmla="*/ 2480773 h 2658545"/>
                <a:gd name="connsiteX11" fmla="*/ 4763866 w 8493959"/>
                <a:gd name="connsiteY11" fmla="*/ 2658545 h 2658545"/>
                <a:gd name="connsiteX12" fmla="*/ 4720924 w 8493959"/>
                <a:gd name="connsiteY12" fmla="*/ 2654389 h 2658545"/>
                <a:gd name="connsiteX13" fmla="*/ 4489128 w 8493959"/>
                <a:gd name="connsiteY13" fmla="*/ 2310851 h 2658545"/>
                <a:gd name="connsiteX14" fmla="*/ 4263335 w 8493959"/>
                <a:gd name="connsiteY14" fmla="*/ 1901282 h 2658545"/>
                <a:gd name="connsiteX15" fmla="*/ 3440333 w 8493959"/>
                <a:gd name="connsiteY15" fmla="*/ 1934150 h 2658545"/>
                <a:gd name="connsiteX16" fmla="*/ 2166939 w 8493959"/>
                <a:gd name="connsiteY16" fmla="*/ 2242495 h 2658545"/>
                <a:gd name="connsiteX17" fmla="*/ 116247 w 8493959"/>
                <a:gd name="connsiteY17" fmla="*/ 1894960 h 2658545"/>
                <a:gd name="connsiteX18" fmla="*/ 9979 w 8493959"/>
                <a:gd name="connsiteY18" fmla="*/ 1420058 h 2658545"/>
                <a:gd name="connsiteX19" fmla="*/ 1437237 w 8493959"/>
                <a:gd name="connsiteY19" fmla="*/ 0 h 2658545"/>
                <a:gd name="connsiteX20" fmla="*/ 1438607 w 8493959"/>
                <a:gd name="connsiteY20" fmla="*/ 115654 h 2658545"/>
                <a:gd name="connsiteX21" fmla="*/ 140716 w 8493959"/>
                <a:gd name="connsiteY21" fmla="*/ 1785672 h 2658545"/>
                <a:gd name="connsiteX22" fmla="*/ 1724326 w 8493959"/>
                <a:gd name="connsiteY22" fmla="*/ 2212995 h 2658545"/>
                <a:gd name="connsiteX23" fmla="*/ 4018796 w 8493959"/>
                <a:gd name="connsiteY23" fmla="*/ 1759804 h 2658545"/>
                <a:gd name="connsiteX24" fmla="*/ 4735350 w 8493959"/>
                <a:gd name="connsiteY24" fmla="*/ 2564861 h 2658545"/>
                <a:gd name="connsiteX25" fmla="*/ 5803572 w 8493959"/>
                <a:gd name="connsiteY25" fmla="*/ 1668359 h 2658545"/>
                <a:gd name="connsiteX26" fmla="*/ 6697195 w 8493959"/>
                <a:gd name="connsiteY26" fmla="*/ 1138479 h 2658545"/>
                <a:gd name="connsiteX0" fmla="*/ 5803572 w 8493959"/>
                <a:gd name="connsiteY0" fmla="*/ 166835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121257 w 8493959"/>
                <a:gd name="connsiteY10" fmla="*/ 2480773 h 2658545"/>
                <a:gd name="connsiteX11" fmla="*/ 4763866 w 8493959"/>
                <a:gd name="connsiteY11" fmla="*/ 2658545 h 2658545"/>
                <a:gd name="connsiteX12" fmla="*/ 4720924 w 8493959"/>
                <a:gd name="connsiteY12" fmla="*/ 2654389 h 2658545"/>
                <a:gd name="connsiteX13" fmla="*/ 4489128 w 8493959"/>
                <a:gd name="connsiteY13" fmla="*/ 2310851 h 2658545"/>
                <a:gd name="connsiteX14" fmla="*/ 4263335 w 8493959"/>
                <a:gd name="connsiteY14" fmla="*/ 1901282 h 2658545"/>
                <a:gd name="connsiteX15" fmla="*/ 3440333 w 8493959"/>
                <a:gd name="connsiteY15" fmla="*/ 1934150 h 2658545"/>
                <a:gd name="connsiteX16" fmla="*/ 2166939 w 8493959"/>
                <a:gd name="connsiteY16" fmla="*/ 2242495 h 2658545"/>
                <a:gd name="connsiteX17" fmla="*/ 116247 w 8493959"/>
                <a:gd name="connsiteY17" fmla="*/ 1894960 h 2658545"/>
                <a:gd name="connsiteX18" fmla="*/ 9979 w 8493959"/>
                <a:gd name="connsiteY18" fmla="*/ 1420058 h 2658545"/>
                <a:gd name="connsiteX19" fmla="*/ 1437237 w 8493959"/>
                <a:gd name="connsiteY19" fmla="*/ 0 h 2658545"/>
                <a:gd name="connsiteX20" fmla="*/ 1438607 w 8493959"/>
                <a:gd name="connsiteY20" fmla="*/ 115654 h 2658545"/>
                <a:gd name="connsiteX21" fmla="*/ 140716 w 8493959"/>
                <a:gd name="connsiteY21" fmla="*/ 1785672 h 2658545"/>
                <a:gd name="connsiteX22" fmla="*/ 1724326 w 8493959"/>
                <a:gd name="connsiteY22" fmla="*/ 2212995 h 2658545"/>
                <a:gd name="connsiteX23" fmla="*/ 4018796 w 8493959"/>
                <a:gd name="connsiteY23" fmla="*/ 1759804 h 2658545"/>
                <a:gd name="connsiteX24" fmla="*/ 4735350 w 8493959"/>
                <a:gd name="connsiteY24" fmla="*/ 2564861 h 2658545"/>
                <a:gd name="connsiteX25" fmla="*/ 5803572 w 8493959"/>
                <a:gd name="connsiteY25" fmla="*/ 1668359 h 2658545"/>
                <a:gd name="connsiteX0" fmla="*/ 5803572 w 8493959"/>
                <a:gd name="connsiteY0" fmla="*/ 1668359 h 2658545"/>
                <a:gd name="connsiteX1" fmla="*/ 670966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121257 w 8493959"/>
                <a:gd name="connsiteY10" fmla="*/ 2480773 h 2658545"/>
                <a:gd name="connsiteX11" fmla="*/ 4763866 w 8493959"/>
                <a:gd name="connsiteY11" fmla="*/ 2658545 h 2658545"/>
                <a:gd name="connsiteX12" fmla="*/ 4720924 w 8493959"/>
                <a:gd name="connsiteY12" fmla="*/ 2654389 h 2658545"/>
                <a:gd name="connsiteX13" fmla="*/ 4489128 w 8493959"/>
                <a:gd name="connsiteY13" fmla="*/ 2310851 h 2658545"/>
                <a:gd name="connsiteX14" fmla="*/ 4263335 w 8493959"/>
                <a:gd name="connsiteY14" fmla="*/ 1901282 h 2658545"/>
                <a:gd name="connsiteX15" fmla="*/ 3440333 w 8493959"/>
                <a:gd name="connsiteY15" fmla="*/ 1934150 h 2658545"/>
                <a:gd name="connsiteX16" fmla="*/ 2166939 w 8493959"/>
                <a:gd name="connsiteY16" fmla="*/ 2242495 h 2658545"/>
                <a:gd name="connsiteX17" fmla="*/ 116247 w 8493959"/>
                <a:gd name="connsiteY17" fmla="*/ 1894960 h 2658545"/>
                <a:gd name="connsiteX18" fmla="*/ 9979 w 8493959"/>
                <a:gd name="connsiteY18" fmla="*/ 1420058 h 2658545"/>
                <a:gd name="connsiteX19" fmla="*/ 1437237 w 8493959"/>
                <a:gd name="connsiteY19" fmla="*/ 0 h 2658545"/>
                <a:gd name="connsiteX20" fmla="*/ 1438607 w 8493959"/>
                <a:gd name="connsiteY20" fmla="*/ 115654 h 2658545"/>
                <a:gd name="connsiteX21" fmla="*/ 140716 w 8493959"/>
                <a:gd name="connsiteY21" fmla="*/ 1785672 h 2658545"/>
                <a:gd name="connsiteX22" fmla="*/ 1724326 w 8493959"/>
                <a:gd name="connsiteY22" fmla="*/ 2212995 h 2658545"/>
                <a:gd name="connsiteX23" fmla="*/ 4018796 w 8493959"/>
                <a:gd name="connsiteY23" fmla="*/ 1759804 h 2658545"/>
                <a:gd name="connsiteX24" fmla="*/ 4735350 w 8493959"/>
                <a:gd name="connsiteY24" fmla="*/ 2564861 h 2658545"/>
                <a:gd name="connsiteX25" fmla="*/ 5803572 w 8493959"/>
                <a:gd name="connsiteY25" fmla="*/ 1668359 h 2658545"/>
                <a:gd name="connsiteX0" fmla="*/ 5803572 w 8493959"/>
                <a:gd name="connsiteY0" fmla="*/ 1668359 h 2658545"/>
                <a:gd name="connsiteX1" fmla="*/ 667614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121257 w 8493959"/>
                <a:gd name="connsiteY10" fmla="*/ 2480773 h 2658545"/>
                <a:gd name="connsiteX11" fmla="*/ 4763866 w 8493959"/>
                <a:gd name="connsiteY11" fmla="*/ 2658545 h 2658545"/>
                <a:gd name="connsiteX12" fmla="*/ 4720924 w 8493959"/>
                <a:gd name="connsiteY12" fmla="*/ 2654389 h 2658545"/>
                <a:gd name="connsiteX13" fmla="*/ 4489128 w 8493959"/>
                <a:gd name="connsiteY13" fmla="*/ 2310851 h 2658545"/>
                <a:gd name="connsiteX14" fmla="*/ 4263335 w 8493959"/>
                <a:gd name="connsiteY14" fmla="*/ 1901282 h 2658545"/>
                <a:gd name="connsiteX15" fmla="*/ 3440333 w 8493959"/>
                <a:gd name="connsiteY15" fmla="*/ 1934150 h 2658545"/>
                <a:gd name="connsiteX16" fmla="*/ 2166939 w 8493959"/>
                <a:gd name="connsiteY16" fmla="*/ 2242495 h 2658545"/>
                <a:gd name="connsiteX17" fmla="*/ 116247 w 8493959"/>
                <a:gd name="connsiteY17" fmla="*/ 1894960 h 2658545"/>
                <a:gd name="connsiteX18" fmla="*/ 9979 w 8493959"/>
                <a:gd name="connsiteY18" fmla="*/ 1420058 h 2658545"/>
                <a:gd name="connsiteX19" fmla="*/ 1437237 w 8493959"/>
                <a:gd name="connsiteY19" fmla="*/ 0 h 2658545"/>
                <a:gd name="connsiteX20" fmla="*/ 1438607 w 8493959"/>
                <a:gd name="connsiteY20" fmla="*/ 115654 h 2658545"/>
                <a:gd name="connsiteX21" fmla="*/ 140716 w 8493959"/>
                <a:gd name="connsiteY21" fmla="*/ 1785672 h 2658545"/>
                <a:gd name="connsiteX22" fmla="*/ 1724326 w 8493959"/>
                <a:gd name="connsiteY22" fmla="*/ 2212995 h 2658545"/>
                <a:gd name="connsiteX23" fmla="*/ 4018796 w 8493959"/>
                <a:gd name="connsiteY23" fmla="*/ 1759804 h 2658545"/>
                <a:gd name="connsiteX24" fmla="*/ 4735350 w 8493959"/>
                <a:gd name="connsiteY24" fmla="*/ 2564861 h 2658545"/>
                <a:gd name="connsiteX25" fmla="*/ 5803572 w 8493959"/>
                <a:gd name="connsiteY25" fmla="*/ 1668359 h 2658545"/>
                <a:gd name="connsiteX0" fmla="*/ 5803572 w 8493959"/>
                <a:gd name="connsiteY0" fmla="*/ 1668359 h 2658545"/>
                <a:gd name="connsiteX1" fmla="*/ 667614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121257 w 8493959"/>
                <a:gd name="connsiteY10" fmla="*/ 2480773 h 2658545"/>
                <a:gd name="connsiteX11" fmla="*/ 4763866 w 8493959"/>
                <a:gd name="connsiteY11" fmla="*/ 2658545 h 2658545"/>
                <a:gd name="connsiteX12" fmla="*/ 4720924 w 8493959"/>
                <a:gd name="connsiteY12" fmla="*/ 2654389 h 2658545"/>
                <a:gd name="connsiteX13" fmla="*/ 4489128 w 8493959"/>
                <a:gd name="connsiteY13" fmla="*/ 2310851 h 2658545"/>
                <a:gd name="connsiteX14" fmla="*/ 4263335 w 8493959"/>
                <a:gd name="connsiteY14" fmla="*/ 1901282 h 2658545"/>
                <a:gd name="connsiteX15" fmla="*/ 3440333 w 8493959"/>
                <a:gd name="connsiteY15" fmla="*/ 1934150 h 2658545"/>
                <a:gd name="connsiteX16" fmla="*/ 2166939 w 8493959"/>
                <a:gd name="connsiteY16" fmla="*/ 2242495 h 2658545"/>
                <a:gd name="connsiteX17" fmla="*/ 116247 w 8493959"/>
                <a:gd name="connsiteY17" fmla="*/ 1894960 h 2658545"/>
                <a:gd name="connsiteX18" fmla="*/ 9979 w 8493959"/>
                <a:gd name="connsiteY18" fmla="*/ 1420058 h 2658545"/>
                <a:gd name="connsiteX19" fmla="*/ 1437237 w 8493959"/>
                <a:gd name="connsiteY19" fmla="*/ 0 h 2658545"/>
                <a:gd name="connsiteX20" fmla="*/ 1438607 w 8493959"/>
                <a:gd name="connsiteY20" fmla="*/ 115654 h 2658545"/>
                <a:gd name="connsiteX21" fmla="*/ 140716 w 8493959"/>
                <a:gd name="connsiteY21" fmla="*/ 1785672 h 2658545"/>
                <a:gd name="connsiteX22" fmla="*/ 1724326 w 8493959"/>
                <a:gd name="connsiteY22" fmla="*/ 2212995 h 2658545"/>
                <a:gd name="connsiteX23" fmla="*/ 4018796 w 8493959"/>
                <a:gd name="connsiteY23" fmla="*/ 1759804 h 2658545"/>
                <a:gd name="connsiteX24" fmla="*/ 4735350 w 8493959"/>
                <a:gd name="connsiteY24" fmla="*/ 2564861 h 2658545"/>
                <a:gd name="connsiteX25" fmla="*/ 5803572 w 8493959"/>
                <a:gd name="connsiteY25" fmla="*/ 1668359 h 2658545"/>
                <a:gd name="connsiteX0" fmla="*/ 5803572 w 8493959"/>
                <a:gd name="connsiteY0" fmla="*/ 1668359 h 2658545"/>
                <a:gd name="connsiteX1" fmla="*/ 6676142 w 8493959"/>
                <a:gd name="connsiteY1" fmla="*/ 1138479 h 2658545"/>
                <a:gd name="connsiteX2" fmla="*/ 7145860 w 8493959"/>
                <a:gd name="connsiteY2" fmla="*/ 1713773 h 2658545"/>
                <a:gd name="connsiteX3" fmla="*/ 7305314 w 8493959"/>
                <a:gd name="connsiteY3" fmla="*/ 2037959 h 2658545"/>
                <a:gd name="connsiteX4" fmla="*/ 8432561 w 8493959"/>
                <a:gd name="connsiteY4" fmla="*/ 1804301 h 2658545"/>
                <a:gd name="connsiteX5" fmla="*/ 8493959 w 8493959"/>
                <a:gd name="connsiteY5" fmla="*/ 1867912 h 2658545"/>
                <a:gd name="connsiteX6" fmla="*/ 7311916 w 8493959"/>
                <a:gd name="connsiteY6" fmla="*/ 2120053 h 2658545"/>
                <a:gd name="connsiteX7" fmla="*/ 7084417 w 8493959"/>
                <a:gd name="connsiteY7" fmla="*/ 1753308 h 2658545"/>
                <a:gd name="connsiteX8" fmla="*/ 6680805 w 8493959"/>
                <a:gd name="connsiteY8" fmla="*/ 1221501 h 2658545"/>
                <a:gd name="connsiteX9" fmla="*/ 5808796 w 8493959"/>
                <a:gd name="connsiteY9" fmla="*/ 1779382 h 2658545"/>
                <a:gd name="connsiteX10" fmla="*/ 5121257 w 8493959"/>
                <a:gd name="connsiteY10" fmla="*/ 2480773 h 2658545"/>
                <a:gd name="connsiteX11" fmla="*/ 4763866 w 8493959"/>
                <a:gd name="connsiteY11" fmla="*/ 2658545 h 2658545"/>
                <a:gd name="connsiteX12" fmla="*/ 4720924 w 8493959"/>
                <a:gd name="connsiteY12" fmla="*/ 2654389 h 2658545"/>
                <a:gd name="connsiteX13" fmla="*/ 4489128 w 8493959"/>
                <a:gd name="connsiteY13" fmla="*/ 2310851 h 2658545"/>
                <a:gd name="connsiteX14" fmla="*/ 4263335 w 8493959"/>
                <a:gd name="connsiteY14" fmla="*/ 1901282 h 2658545"/>
                <a:gd name="connsiteX15" fmla="*/ 3440333 w 8493959"/>
                <a:gd name="connsiteY15" fmla="*/ 1934150 h 2658545"/>
                <a:gd name="connsiteX16" fmla="*/ 2166939 w 8493959"/>
                <a:gd name="connsiteY16" fmla="*/ 2242495 h 2658545"/>
                <a:gd name="connsiteX17" fmla="*/ 116247 w 8493959"/>
                <a:gd name="connsiteY17" fmla="*/ 1894960 h 2658545"/>
                <a:gd name="connsiteX18" fmla="*/ 9979 w 8493959"/>
                <a:gd name="connsiteY18" fmla="*/ 1420058 h 2658545"/>
                <a:gd name="connsiteX19" fmla="*/ 1437237 w 8493959"/>
                <a:gd name="connsiteY19" fmla="*/ 0 h 2658545"/>
                <a:gd name="connsiteX20" fmla="*/ 1438607 w 8493959"/>
                <a:gd name="connsiteY20" fmla="*/ 115654 h 2658545"/>
                <a:gd name="connsiteX21" fmla="*/ 140716 w 8493959"/>
                <a:gd name="connsiteY21" fmla="*/ 1785672 h 2658545"/>
                <a:gd name="connsiteX22" fmla="*/ 1724326 w 8493959"/>
                <a:gd name="connsiteY22" fmla="*/ 2212995 h 2658545"/>
                <a:gd name="connsiteX23" fmla="*/ 4018796 w 8493959"/>
                <a:gd name="connsiteY23" fmla="*/ 1759804 h 2658545"/>
                <a:gd name="connsiteX24" fmla="*/ 4735350 w 8493959"/>
                <a:gd name="connsiteY24" fmla="*/ 2564861 h 2658545"/>
                <a:gd name="connsiteX25" fmla="*/ 5803572 w 8493959"/>
                <a:gd name="connsiteY25" fmla="*/ 1668359 h 26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93959" h="2658545">
                  <a:moveTo>
                    <a:pt x="5803572" y="1668359"/>
                  </a:moveTo>
                  <a:cubicBezTo>
                    <a:pt x="6093520" y="1400588"/>
                    <a:pt x="6240139" y="1130909"/>
                    <a:pt x="6676142" y="1138479"/>
                  </a:cubicBezTo>
                  <a:cubicBezTo>
                    <a:pt x="6899951" y="1142365"/>
                    <a:pt x="7085675" y="1340984"/>
                    <a:pt x="7145860" y="1713773"/>
                  </a:cubicBezTo>
                  <a:cubicBezTo>
                    <a:pt x="7164162" y="1845612"/>
                    <a:pt x="7090864" y="2022871"/>
                    <a:pt x="7305314" y="2037959"/>
                  </a:cubicBezTo>
                  <a:cubicBezTo>
                    <a:pt x="7519764" y="2053047"/>
                    <a:pt x="8426559" y="1809843"/>
                    <a:pt x="8432561" y="1804301"/>
                  </a:cubicBezTo>
                  <a:cubicBezTo>
                    <a:pt x="8444518" y="1817629"/>
                    <a:pt x="8479695" y="1813017"/>
                    <a:pt x="8493959" y="1867912"/>
                  </a:cubicBezTo>
                  <a:cubicBezTo>
                    <a:pt x="8304391" y="1916783"/>
                    <a:pt x="7546840" y="2139154"/>
                    <a:pt x="7311916" y="2120053"/>
                  </a:cubicBezTo>
                  <a:cubicBezTo>
                    <a:pt x="7076992" y="2100952"/>
                    <a:pt x="7098088" y="1987347"/>
                    <a:pt x="7084417" y="1753308"/>
                  </a:cubicBezTo>
                  <a:cubicBezTo>
                    <a:pt x="7056895" y="1473923"/>
                    <a:pt x="6927953" y="1228427"/>
                    <a:pt x="6680805" y="1221501"/>
                  </a:cubicBezTo>
                  <a:cubicBezTo>
                    <a:pt x="6295164" y="1212191"/>
                    <a:pt x="6041289" y="1539472"/>
                    <a:pt x="5808796" y="1779382"/>
                  </a:cubicBezTo>
                  <a:cubicBezTo>
                    <a:pt x="5554458" y="2041834"/>
                    <a:pt x="5295412" y="2334246"/>
                    <a:pt x="5121257" y="2480773"/>
                  </a:cubicBezTo>
                  <a:cubicBezTo>
                    <a:pt x="4947102" y="2627300"/>
                    <a:pt x="4860833" y="2658545"/>
                    <a:pt x="4763866" y="2658545"/>
                  </a:cubicBezTo>
                  <a:cubicBezTo>
                    <a:pt x="4749090" y="2658545"/>
                    <a:pt x="4734776" y="2657159"/>
                    <a:pt x="4720924" y="2654389"/>
                  </a:cubicBezTo>
                  <a:cubicBezTo>
                    <a:pt x="4585633" y="2627608"/>
                    <a:pt x="4538997" y="2473847"/>
                    <a:pt x="4489128" y="2310851"/>
                  </a:cubicBezTo>
                  <a:cubicBezTo>
                    <a:pt x="4442954" y="2159860"/>
                    <a:pt x="4418813" y="2005746"/>
                    <a:pt x="4263335" y="1901282"/>
                  </a:cubicBezTo>
                  <a:cubicBezTo>
                    <a:pt x="4109169" y="1797700"/>
                    <a:pt x="4041128" y="1802177"/>
                    <a:pt x="3440333" y="1934150"/>
                  </a:cubicBezTo>
                  <a:cubicBezTo>
                    <a:pt x="3094580" y="2010100"/>
                    <a:pt x="2506823" y="2189430"/>
                    <a:pt x="2166939" y="2242495"/>
                  </a:cubicBezTo>
                  <a:cubicBezTo>
                    <a:pt x="923832" y="2444365"/>
                    <a:pt x="280369" y="2084842"/>
                    <a:pt x="116247" y="1894960"/>
                  </a:cubicBezTo>
                  <a:cubicBezTo>
                    <a:pt x="6439" y="1723511"/>
                    <a:pt x="-16420" y="1614696"/>
                    <a:pt x="9979" y="1420058"/>
                  </a:cubicBezTo>
                  <a:cubicBezTo>
                    <a:pt x="179632" y="582076"/>
                    <a:pt x="1382339" y="165423"/>
                    <a:pt x="1437237" y="0"/>
                  </a:cubicBezTo>
                  <a:cubicBezTo>
                    <a:pt x="1437694" y="38551"/>
                    <a:pt x="1438150" y="77103"/>
                    <a:pt x="1438607" y="115654"/>
                  </a:cubicBezTo>
                  <a:cubicBezTo>
                    <a:pt x="-9690" y="937454"/>
                    <a:pt x="-7461" y="1496195"/>
                    <a:pt x="140716" y="1785672"/>
                  </a:cubicBezTo>
                  <a:cubicBezTo>
                    <a:pt x="301464" y="2099707"/>
                    <a:pt x="1077979" y="2217306"/>
                    <a:pt x="1724326" y="2212995"/>
                  </a:cubicBezTo>
                  <a:cubicBezTo>
                    <a:pt x="2370673" y="2208684"/>
                    <a:pt x="3638699" y="1772247"/>
                    <a:pt x="4018796" y="1759804"/>
                  </a:cubicBezTo>
                  <a:cubicBezTo>
                    <a:pt x="4640389" y="1739455"/>
                    <a:pt x="4437887" y="2580102"/>
                    <a:pt x="4735350" y="2564861"/>
                  </a:cubicBezTo>
                  <a:cubicBezTo>
                    <a:pt x="5032813" y="2549620"/>
                    <a:pt x="5331566" y="2137082"/>
                    <a:pt x="5803572" y="1668359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5" name="자유형: 도형 71">
              <a:extLst>
                <a:ext uri="{FF2B5EF4-FFF2-40B4-BE49-F238E27FC236}">
                  <a16:creationId xmlns:a16="http://schemas.microsoft.com/office/drawing/2014/main" id="{264FAA4B-F147-479D-82E5-69E1D0A8289C}"/>
                </a:ext>
              </a:extLst>
            </p:cNvPr>
            <p:cNvSpPr/>
            <p:nvPr/>
          </p:nvSpPr>
          <p:spPr>
            <a:xfrm>
              <a:off x="5219827" y="1807096"/>
              <a:ext cx="876173" cy="776450"/>
            </a:xfrm>
            <a:custGeom>
              <a:avLst/>
              <a:gdLst>
                <a:gd name="connsiteX0" fmla="*/ 1290726 w 1677791"/>
                <a:gd name="connsiteY0" fmla="*/ 1211742 h 1486830"/>
                <a:gd name="connsiteX1" fmla="*/ 1212213 w 1677791"/>
                <a:gd name="connsiteY1" fmla="*/ 1263785 h 1486830"/>
                <a:gd name="connsiteX2" fmla="*/ 1210535 w 1677791"/>
                <a:gd name="connsiteY2" fmla="*/ 1272092 h 1486830"/>
                <a:gd name="connsiteX3" fmla="*/ 1210535 w 1677791"/>
                <a:gd name="connsiteY3" fmla="*/ 1321812 h 1486830"/>
                <a:gd name="connsiteX4" fmla="*/ 1212213 w 1677791"/>
                <a:gd name="connsiteY4" fmla="*/ 1330120 h 1486830"/>
                <a:gd name="connsiteX5" fmla="*/ 1290726 w 1677791"/>
                <a:gd name="connsiteY5" fmla="*/ 1382162 h 1486830"/>
                <a:gd name="connsiteX6" fmla="*/ 1375936 w 1677791"/>
                <a:gd name="connsiteY6" fmla="*/ 1296952 h 1486830"/>
                <a:gd name="connsiteX7" fmla="*/ 1290726 w 1677791"/>
                <a:gd name="connsiteY7" fmla="*/ 1211742 h 1486830"/>
                <a:gd name="connsiteX8" fmla="*/ 682149 w 1677791"/>
                <a:gd name="connsiteY8" fmla="*/ 1211742 h 1486830"/>
                <a:gd name="connsiteX9" fmla="*/ 596939 w 1677791"/>
                <a:gd name="connsiteY9" fmla="*/ 1296952 h 1486830"/>
                <a:gd name="connsiteX10" fmla="*/ 682149 w 1677791"/>
                <a:gd name="connsiteY10" fmla="*/ 1382162 h 1486830"/>
                <a:gd name="connsiteX11" fmla="*/ 767359 w 1677791"/>
                <a:gd name="connsiteY11" fmla="*/ 1296952 h 1486830"/>
                <a:gd name="connsiteX12" fmla="*/ 682149 w 1677791"/>
                <a:gd name="connsiteY12" fmla="*/ 1211742 h 1486830"/>
                <a:gd name="connsiteX13" fmla="*/ 1392841 w 1677791"/>
                <a:gd name="connsiteY13" fmla="*/ 640871 h 1486830"/>
                <a:gd name="connsiteX14" fmla="*/ 1360870 w 1677791"/>
                <a:gd name="connsiteY14" fmla="*/ 788070 h 1486830"/>
                <a:gd name="connsiteX15" fmla="*/ 625002 w 1677791"/>
                <a:gd name="connsiteY15" fmla="*/ 791267 h 1486830"/>
                <a:gd name="connsiteX16" fmla="*/ 577044 w 1677791"/>
                <a:gd name="connsiteY16" fmla="*/ 650464 h 1486830"/>
                <a:gd name="connsiteX17" fmla="*/ 1444679 w 1677791"/>
                <a:gd name="connsiteY17" fmla="*/ 433897 h 1486830"/>
                <a:gd name="connsiteX18" fmla="*/ 1406313 w 1677791"/>
                <a:gd name="connsiteY18" fmla="*/ 574698 h 1486830"/>
                <a:gd name="connsiteX19" fmla="*/ 543426 w 1677791"/>
                <a:gd name="connsiteY19" fmla="*/ 584292 h 1486830"/>
                <a:gd name="connsiteX20" fmla="*/ 492271 w 1677791"/>
                <a:gd name="connsiteY20" fmla="*/ 437094 h 1486830"/>
                <a:gd name="connsiteX21" fmla="*/ 393221 w 1677791"/>
                <a:gd name="connsiteY21" fmla="*/ 348324 h 1486830"/>
                <a:gd name="connsiteX22" fmla="*/ 580583 w 1677791"/>
                <a:gd name="connsiteY22" fmla="*/ 864764 h 1486830"/>
                <a:gd name="connsiteX23" fmla="*/ 1407174 w 1677791"/>
                <a:gd name="connsiteY23" fmla="*/ 864764 h 1486830"/>
                <a:gd name="connsiteX24" fmla="*/ 1508184 w 1677791"/>
                <a:gd name="connsiteY24" fmla="*/ 348324 h 1486830"/>
                <a:gd name="connsiteX25" fmla="*/ 34808 w 1677791"/>
                <a:gd name="connsiteY25" fmla="*/ 0 h 1486830"/>
                <a:gd name="connsiteX26" fmla="*/ 294110 w 1677791"/>
                <a:gd name="connsiteY26" fmla="*/ 64594 h 1486830"/>
                <a:gd name="connsiteX27" fmla="*/ 292553 w 1677791"/>
                <a:gd name="connsiteY27" fmla="*/ 70844 h 1486830"/>
                <a:gd name="connsiteX28" fmla="*/ 340979 w 1677791"/>
                <a:gd name="connsiteY28" fmla="*/ 204324 h 1486830"/>
                <a:gd name="connsiteX29" fmla="*/ 1536349 w 1677791"/>
                <a:gd name="connsiteY29" fmla="*/ 204324 h 1486830"/>
                <a:gd name="connsiteX30" fmla="*/ 1536474 w 1677791"/>
                <a:gd name="connsiteY30" fmla="*/ 203688 h 1486830"/>
                <a:gd name="connsiteX31" fmla="*/ 1579508 w 1677791"/>
                <a:gd name="connsiteY31" fmla="*/ 204324 h 1486830"/>
                <a:gd name="connsiteX32" fmla="*/ 1631907 w 1677791"/>
                <a:gd name="connsiteY32" fmla="*/ 204324 h 1486830"/>
                <a:gd name="connsiteX33" fmla="*/ 1631907 w 1677791"/>
                <a:gd name="connsiteY33" fmla="*/ 205098 h 1486830"/>
                <a:gd name="connsiteX34" fmla="*/ 1677791 w 1677791"/>
                <a:gd name="connsiteY34" fmla="*/ 205776 h 1486830"/>
                <a:gd name="connsiteX35" fmla="*/ 1525738 w 1677791"/>
                <a:gd name="connsiteY35" fmla="*/ 1008764 h 1486830"/>
                <a:gd name="connsiteX36" fmla="*/ 1518818 w 1677791"/>
                <a:gd name="connsiteY36" fmla="*/ 1007409 h 1486830"/>
                <a:gd name="connsiteX37" fmla="*/ 1518818 w 1677791"/>
                <a:gd name="connsiteY37" fmla="*/ 1008764 h 1486830"/>
                <a:gd name="connsiteX38" fmla="*/ 632825 w 1677791"/>
                <a:gd name="connsiteY38" fmla="*/ 1008764 h 1486830"/>
                <a:gd name="connsiteX39" fmla="*/ 668973 w 1677791"/>
                <a:gd name="connsiteY39" fmla="*/ 1108403 h 1486830"/>
                <a:gd name="connsiteX40" fmla="*/ 682149 w 1677791"/>
                <a:gd name="connsiteY40" fmla="*/ 1107074 h 1486830"/>
                <a:gd name="connsiteX41" fmla="*/ 816413 w 1677791"/>
                <a:gd name="connsiteY41" fmla="*/ 1162688 h 1486830"/>
                <a:gd name="connsiteX42" fmla="*/ 853014 w 1677791"/>
                <a:gd name="connsiteY42" fmla="*/ 1216974 h 1486830"/>
                <a:gd name="connsiteX43" fmla="*/ 1119861 w 1677791"/>
                <a:gd name="connsiteY43" fmla="*/ 1216974 h 1486830"/>
                <a:gd name="connsiteX44" fmla="*/ 1156462 w 1677791"/>
                <a:gd name="connsiteY44" fmla="*/ 1162688 h 1486830"/>
                <a:gd name="connsiteX45" fmla="*/ 1290726 w 1677791"/>
                <a:gd name="connsiteY45" fmla="*/ 1107074 h 1486830"/>
                <a:gd name="connsiteX46" fmla="*/ 1480604 w 1677791"/>
                <a:gd name="connsiteY46" fmla="*/ 1296952 h 1486830"/>
                <a:gd name="connsiteX47" fmla="*/ 1290726 w 1677791"/>
                <a:gd name="connsiteY47" fmla="*/ 1486830 h 1486830"/>
                <a:gd name="connsiteX48" fmla="*/ 1115770 w 1677791"/>
                <a:gd name="connsiteY48" fmla="*/ 1370861 h 1486830"/>
                <a:gd name="connsiteX49" fmla="*/ 1113774 w 1677791"/>
                <a:gd name="connsiteY49" fmla="*/ 1360974 h 1486830"/>
                <a:gd name="connsiteX50" fmla="*/ 859102 w 1677791"/>
                <a:gd name="connsiteY50" fmla="*/ 1360974 h 1486830"/>
                <a:gd name="connsiteX51" fmla="*/ 857106 w 1677791"/>
                <a:gd name="connsiteY51" fmla="*/ 1370861 h 1486830"/>
                <a:gd name="connsiteX52" fmla="*/ 682149 w 1677791"/>
                <a:gd name="connsiteY52" fmla="*/ 1486830 h 1486830"/>
                <a:gd name="connsiteX53" fmla="*/ 492271 w 1677791"/>
                <a:gd name="connsiteY53" fmla="*/ 1296952 h 1486830"/>
                <a:gd name="connsiteX54" fmla="*/ 507193 w 1677791"/>
                <a:gd name="connsiteY54" fmla="*/ 1223043 h 1486830"/>
                <a:gd name="connsiteX55" fmla="*/ 539822 w 1677791"/>
                <a:gd name="connsiteY55" fmla="*/ 1174647 h 1486830"/>
                <a:gd name="connsiteX56" fmla="*/ 180691 w 1677791"/>
                <a:gd name="connsiteY56" fmla="*/ 184741 h 1486830"/>
                <a:gd name="connsiteX57" fmla="*/ 0 w 1677791"/>
                <a:gd name="connsiteY57" fmla="*/ 139730 h 148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77791" h="1486830">
                  <a:moveTo>
                    <a:pt x="1290726" y="1211742"/>
                  </a:moveTo>
                  <a:cubicBezTo>
                    <a:pt x="1255431" y="1211742"/>
                    <a:pt x="1225148" y="1233202"/>
                    <a:pt x="1212213" y="1263785"/>
                  </a:cubicBezTo>
                  <a:lnTo>
                    <a:pt x="1210535" y="1272092"/>
                  </a:lnTo>
                  <a:lnTo>
                    <a:pt x="1210535" y="1321812"/>
                  </a:lnTo>
                  <a:lnTo>
                    <a:pt x="1212213" y="1330120"/>
                  </a:lnTo>
                  <a:cubicBezTo>
                    <a:pt x="1225148" y="1360703"/>
                    <a:pt x="1255431" y="1382162"/>
                    <a:pt x="1290726" y="1382162"/>
                  </a:cubicBezTo>
                  <a:cubicBezTo>
                    <a:pt x="1337786" y="1382162"/>
                    <a:pt x="1375936" y="1344012"/>
                    <a:pt x="1375936" y="1296952"/>
                  </a:cubicBezTo>
                  <a:cubicBezTo>
                    <a:pt x="1375936" y="1249892"/>
                    <a:pt x="1337786" y="1211742"/>
                    <a:pt x="1290726" y="1211742"/>
                  </a:cubicBezTo>
                  <a:close/>
                  <a:moveTo>
                    <a:pt x="682149" y="1211742"/>
                  </a:moveTo>
                  <a:cubicBezTo>
                    <a:pt x="635089" y="1211742"/>
                    <a:pt x="596939" y="1249892"/>
                    <a:pt x="596939" y="1296952"/>
                  </a:cubicBezTo>
                  <a:cubicBezTo>
                    <a:pt x="596939" y="1344012"/>
                    <a:pt x="635089" y="1382162"/>
                    <a:pt x="682149" y="1382162"/>
                  </a:cubicBezTo>
                  <a:cubicBezTo>
                    <a:pt x="729209" y="1382162"/>
                    <a:pt x="767359" y="1344012"/>
                    <a:pt x="767359" y="1296952"/>
                  </a:cubicBezTo>
                  <a:cubicBezTo>
                    <a:pt x="767359" y="1249892"/>
                    <a:pt x="729209" y="1211742"/>
                    <a:pt x="682149" y="1211742"/>
                  </a:cubicBezTo>
                  <a:close/>
                  <a:moveTo>
                    <a:pt x="1392841" y="640871"/>
                  </a:moveTo>
                  <a:lnTo>
                    <a:pt x="1360870" y="788070"/>
                  </a:lnTo>
                  <a:lnTo>
                    <a:pt x="625002" y="791267"/>
                  </a:lnTo>
                  <a:lnTo>
                    <a:pt x="577044" y="650464"/>
                  </a:lnTo>
                  <a:close/>
                  <a:moveTo>
                    <a:pt x="1444679" y="433897"/>
                  </a:moveTo>
                  <a:lnTo>
                    <a:pt x="1406313" y="574698"/>
                  </a:lnTo>
                  <a:lnTo>
                    <a:pt x="543426" y="584292"/>
                  </a:lnTo>
                  <a:lnTo>
                    <a:pt x="492271" y="437094"/>
                  </a:lnTo>
                  <a:close/>
                  <a:moveTo>
                    <a:pt x="393221" y="348324"/>
                  </a:moveTo>
                  <a:lnTo>
                    <a:pt x="580583" y="864764"/>
                  </a:lnTo>
                  <a:lnTo>
                    <a:pt x="1407174" y="864764"/>
                  </a:lnTo>
                  <a:lnTo>
                    <a:pt x="1508184" y="348324"/>
                  </a:lnTo>
                  <a:close/>
                  <a:moveTo>
                    <a:pt x="34808" y="0"/>
                  </a:moveTo>
                  <a:lnTo>
                    <a:pt x="294110" y="64594"/>
                  </a:lnTo>
                  <a:lnTo>
                    <a:pt x="292553" y="70844"/>
                  </a:lnTo>
                  <a:lnTo>
                    <a:pt x="340979" y="204324"/>
                  </a:lnTo>
                  <a:lnTo>
                    <a:pt x="1536349" y="204324"/>
                  </a:lnTo>
                  <a:lnTo>
                    <a:pt x="1536474" y="203688"/>
                  </a:lnTo>
                  <a:lnTo>
                    <a:pt x="1579508" y="204324"/>
                  </a:lnTo>
                  <a:lnTo>
                    <a:pt x="1631907" y="204324"/>
                  </a:lnTo>
                  <a:lnTo>
                    <a:pt x="1631907" y="205098"/>
                  </a:lnTo>
                  <a:lnTo>
                    <a:pt x="1677791" y="205776"/>
                  </a:lnTo>
                  <a:lnTo>
                    <a:pt x="1525738" y="1008764"/>
                  </a:lnTo>
                  <a:lnTo>
                    <a:pt x="1518818" y="1007409"/>
                  </a:lnTo>
                  <a:lnTo>
                    <a:pt x="1518818" y="1008764"/>
                  </a:lnTo>
                  <a:lnTo>
                    <a:pt x="632825" y="1008764"/>
                  </a:lnTo>
                  <a:lnTo>
                    <a:pt x="668973" y="1108403"/>
                  </a:lnTo>
                  <a:lnTo>
                    <a:pt x="682149" y="1107074"/>
                  </a:lnTo>
                  <a:cubicBezTo>
                    <a:pt x="734583" y="1107074"/>
                    <a:pt x="782052" y="1128327"/>
                    <a:pt x="816413" y="1162688"/>
                  </a:cubicBezTo>
                  <a:lnTo>
                    <a:pt x="853014" y="1216974"/>
                  </a:lnTo>
                  <a:lnTo>
                    <a:pt x="1119861" y="1216974"/>
                  </a:lnTo>
                  <a:lnTo>
                    <a:pt x="1156462" y="1162688"/>
                  </a:lnTo>
                  <a:cubicBezTo>
                    <a:pt x="1190823" y="1128327"/>
                    <a:pt x="1238293" y="1107074"/>
                    <a:pt x="1290726" y="1107074"/>
                  </a:cubicBezTo>
                  <a:cubicBezTo>
                    <a:pt x="1395593" y="1107074"/>
                    <a:pt x="1480604" y="1192085"/>
                    <a:pt x="1480604" y="1296952"/>
                  </a:cubicBezTo>
                  <a:cubicBezTo>
                    <a:pt x="1480604" y="1401819"/>
                    <a:pt x="1395593" y="1486830"/>
                    <a:pt x="1290726" y="1486830"/>
                  </a:cubicBezTo>
                  <a:cubicBezTo>
                    <a:pt x="1212076" y="1486830"/>
                    <a:pt x="1144595" y="1439012"/>
                    <a:pt x="1115770" y="1370861"/>
                  </a:cubicBezTo>
                  <a:lnTo>
                    <a:pt x="1113774" y="1360974"/>
                  </a:lnTo>
                  <a:lnTo>
                    <a:pt x="859102" y="1360974"/>
                  </a:lnTo>
                  <a:lnTo>
                    <a:pt x="857106" y="1370861"/>
                  </a:lnTo>
                  <a:cubicBezTo>
                    <a:pt x="828281" y="1439012"/>
                    <a:pt x="760800" y="1486830"/>
                    <a:pt x="682149" y="1486830"/>
                  </a:cubicBezTo>
                  <a:cubicBezTo>
                    <a:pt x="577282" y="1486830"/>
                    <a:pt x="492271" y="1401819"/>
                    <a:pt x="492271" y="1296952"/>
                  </a:cubicBezTo>
                  <a:cubicBezTo>
                    <a:pt x="492271" y="1270736"/>
                    <a:pt x="497584" y="1245760"/>
                    <a:pt x="507193" y="1223043"/>
                  </a:cubicBezTo>
                  <a:lnTo>
                    <a:pt x="539822" y="1174647"/>
                  </a:lnTo>
                  <a:lnTo>
                    <a:pt x="180691" y="184741"/>
                  </a:lnTo>
                  <a:lnTo>
                    <a:pt x="0" y="1397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Rectangle 7">
            <a:extLst>
              <a:ext uri="{FF2B5EF4-FFF2-40B4-BE49-F238E27FC236}">
                <a16:creationId xmlns:a16="http://schemas.microsoft.com/office/drawing/2014/main" id="{EEF8C649-74C8-41F4-8474-96E7FA1F281E}"/>
              </a:ext>
            </a:extLst>
          </p:cNvPr>
          <p:cNvSpPr/>
          <p:nvPr/>
        </p:nvSpPr>
        <p:spPr>
          <a:xfrm>
            <a:off x="4797079" y="5348683"/>
            <a:ext cx="821576" cy="7976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Teardrop 1">
            <a:extLst>
              <a:ext uri="{FF2B5EF4-FFF2-40B4-BE49-F238E27FC236}">
                <a16:creationId xmlns:a16="http://schemas.microsoft.com/office/drawing/2014/main" id="{A599DDF4-C8F9-4164-BCDC-628E337BBDE1}"/>
              </a:ext>
            </a:extLst>
          </p:cNvPr>
          <p:cNvSpPr/>
          <p:nvPr/>
        </p:nvSpPr>
        <p:spPr>
          <a:xfrm rot="18805991">
            <a:off x="6623395" y="5414697"/>
            <a:ext cx="815449" cy="77202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30E97F2E-6367-49AC-89AC-E0548B2A13AA}"/>
              </a:ext>
            </a:extLst>
          </p:cNvPr>
          <p:cNvSpPr/>
          <p:nvPr/>
        </p:nvSpPr>
        <p:spPr>
          <a:xfrm>
            <a:off x="8486489" y="5443823"/>
            <a:ext cx="697265" cy="713788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413</Words>
  <Application>Microsoft Office PowerPoint</Application>
  <PresentationFormat>Màn hình rộng</PresentationFormat>
  <Paragraphs>68</Paragraphs>
  <Slides>8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3</vt:i4>
      </vt:variant>
      <vt:variant>
        <vt:lpstr>Tiêu đề Bản chiếu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trí hoàng minh</cp:lastModifiedBy>
  <cp:revision>93</cp:revision>
  <dcterms:created xsi:type="dcterms:W3CDTF">2020-01-20T05:08:25Z</dcterms:created>
  <dcterms:modified xsi:type="dcterms:W3CDTF">2021-04-09T01:53:32Z</dcterms:modified>
</cp:coreProperties>
</file>