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3" r:id="rId1"/>
  </p:sldMasterIdLst>
  <p:notesMasterIdLst>
    <p:notesMasterId r:id="rId20"/>
  </p:notesMasterIdLst>
  <p:sldIdLst>
    <p:sldId id="256" r:id="rId2"/>
    <p:sldId id="257" r:id="rId3"/>
    <p:sldId id="278" r:id="rId4"/>
    <p:sldId id="258" r:id="rId5"/>
    <p:sldId id="267" r:id="rId6"/>
    <p:sldId id="279" r:id="rId7"/>
    <p:sldId id="274" r:id="rId8"/>
    <p:sldId id="273" r:id="rId9"/>
    <p:sldId id="284" r:id="rId10"/>
    <p:sldId id="276" r:id="rId11"/>
    <p:sldId id="277" r:id="rId12"/>
    <p:sldId id="259" r:id="rId13"/>
    <p:sldId id="280" r:id="rId14"/>
    <p:sldId id="270" r:id="rId15"/>
    <p:sldId id="282" r:id="rId16"/>
    <p:sldId id="283" r:id="rId17"/>
    <p:sldId id="285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2" autoAdjust="0"/>
  </p:normalViewPr>
  <p:slideViewPr>
    <p:cSldViewPr>
      <p:cViewPr varScale="1">
        <p:scale>
          <a:sx n="86" d="100"/>
          <a:sy n="86" d="100"/>
        </p:scale>
        <p:origin x="6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7D983-1022-46D9-A8AB-CACD4F11B30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D75B-4BC7-4A1B-9426-F8F8C870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D75B-4BC7-4A1B-9426-F8F8C8704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1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D75B-4BC7-4A1B-9426-F8F8C8704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D75B-4BC7-4A1B-9426-F8F8C8704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D75B-4BC7-4A1B-9426-F8F8C8704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D75B-4BC7-4A1B-9426-F8F8C8704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D75B-4BC7-4A1B-9426-F8F8C8704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BB29-A0ED-4535-B8F2-8D6C132321C7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73ED-7C8B-4405-9673-2E8B6C26D204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C34C-E945-47E0-8CAA-0BE340551E3D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15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B33A-FDF8-427F-BAB0-C5B3894E7F29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58A-0A6C-4F75-836F-D81E52939635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85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9CC-2E8B-4FF0-956D-8F91CF6300BC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7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CAD6-3024-4E4E-BEA4-B8B4BCA00238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F349-0CB2-4CA7-AA71-007909AA966D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808D-C2E5-4017-9C37-451E10C4CEF5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FD7F-7F84-4B3D-892A-FA1BA5A6066B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C692-6E32-4444-B949-C6C986B6B30B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4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F835-045A-4FE9-A695-0A7F23C3BEE4}" type="datetime1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40D2-666E-4845-B70E-E2FF075AC972}" type="datetime1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2472-7187-494B-A7D1-695E3C0C14DD}" type="datetime1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BBA2-C0ED-4538-B568-9E3E979B3783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0E97-B0C4-4FED-82B9-8942D8C428F1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52CB-7A06-4EB5-B603-829677E663A9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583150-8C66-4599-96BE-06980480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032" y="951855"/>
            <a:ext cx="8712968" cy="1296144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latin typeface=".VnBahamasB" panose="020BE200000000000000" pitchFamily="34" charset="0"/>
              </a:rPr>
              <a:t>Project CanMua</a:t>
            </a:r>
            <a:endParaRPr lang="en-US" dirty="0">
              <a:latin typeface=".VnBahamasB" panose="020BE2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8964488" cy="105273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11152" y="2852936"/>
            <a:ext cx="6552728" cy="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02087" y="3068960"/>
            <a:ext cx="47708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.VnCooper" panose="020B7200000000000000" pitchFamily="34" charset="0"/>
              </a:rPr>
              <a:t>SOFTWARE ENGINEERING</a:t>
            </a:r>
          </a:p>
          <a:p>
            <a:pPr algn="ctr"/>
            <a:endParaRPr lang="en-US" sz="2400" smtClean="0"/>
          </a:p>
          <a:p>
            <a:pPr algn="ctr"/>
            <a:r>
              <a:rPr lang="en-US" sz="2400" u="sng" smtClean="0">
                <a:latin typeface=".VnCooper" panose="020B7200000000000000" pitchFamily="34" charset="0"/>
              </a:rPr>
              <a:t>Group members</a:t>
            </a:r>
          </a:p>
          <a:p>
            <a:pPr algn="ctr"/>
            <a:r>
              <a:rPr lang="en-US" sz="2400" smtClean="0">
                <a:latin typeface="Buxton Sketch" panose="03080500000500000004" pitchFamily="66" charset="0"/>
              </a:rPr>
              <a:t>Mai Văn An</a:t>
            </a:r>
          </a:p>
          <a:p>
            <a:pPr algn="ctr"/>
            <a:r>
              <a:rPr lang="en-US" sz="2400" smtClean="0">
                <a:latin typeface="Buxton Sketch" panose="03080500000500000004" pitchFamily="66" charset="0"/>
              </a:rPr>
              <a:t>Vũ Minh Chính</a:t>
            </a:r>
          </a:p>
          <a:p>
            <a:pPr algn="ctr"/>
            <a:r>
              <a:rPr lang="en-US" sz="2400" smtClean="0">
                <a:latin typeface="Buxton Sketch" panose="03080500000500000004" pitchFamily="66" charset="0"/>
              </a:rPr>
              <a:t>Lê Thanh Ngọc</a:t>
            </a:r>
          </a:p>
          <a:p>
            <a:pPr algn="ctr"/>
            <a:r>
              <a:rPr lang="en-US" sz="2400" smtClean="0">
                <a:latin typeface="Buxton Sketch" panose="03080500000500000004" pitchFamily="66" charset="0"/>
              </a:rPr>
              <a:t>Nguyễn Mạnh Hùng</a:t>
            </a:r>
          </a:p>
          <a:p>
            <a:pPr algn="ctr"/>
            <a:r>
              <a:rPr lang="en-US" sz="2400" smtClean="0">
                <a:latin typeface="Buxton Sketch" panose="03080500000500000004" pitchFamily="66" charset="0"/>
              </a:rPr>
              <a:t>Đoàn Việt Hưng</a:t>
            </a:r>
          </a:p>
          <a:p>
            <a:pPr algn="ctr"/>
            <a:r>
              <a:rPr lang="en-US" sz="2400" smtClean="0">
                <a:latin typeface="Buxton Sketch" panose="03080500000500000004" pitchFamily="66" charset="0"/>
              </a:rPr>
              <a:t>Nguyễn Thị Trang</a:t>
            </a:r>
          </a:p>
          <a:p>
            <a:pPr algn="ctr"/>
            <a:endParaRPr lang="en-US" sz="2400" smtClean="0">
              <a:latin typeface="Buxton Sketch" panose="03080500000500000004" pitchFamily="66" charset="0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6282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UML </a:t>
            </a:r>
            <a:r>
              <a:rPr lang="en-US" sz="4000" b="1"/>
              <a:t>class diagram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88" y="2133600"/>
            <a:ext cx="6432323" cy="377825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8231-5370-4B14-8CED-5978A0324BF4}" type="datetime1">
              <a:rPr lang="en-US" smtClean="0"/>
              <a:t>5/13/2015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37149" y="1431844"/>
            <a:ext cx="200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MODEL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80936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UML </a:t>
            </a:r>
            <a:r>
              <a:rPr lang="en-US" sz="4000" b="1"/>
              <a:t>class diagram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37" y="2133600"/>
            <a:ext cx="6329226" cy="377825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D08-08E4-417A-85FF-25BE2D0C9D82}" type="datetime1">
              <a:rPr lang="en-US" smtClean="0"/>
              <a:t>5/13/2015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1431844"/>
            <a:ext cx="1274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VIEWS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44969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UML </a:t>
            </a:r>
            <a:r>
              <a:rPr lang="en-US" sz="4000" b="1"/>
              <a:t>class diagram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32075"/>
            <a:ext cx="6591300" cy="3381299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A6A6-D32A-413D-871D-10D010A4FD9B}" type="datetime1">
              <a:rPr lang="en-US" smtClean="0"/>
              <a:t>5/13/2015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1348084"/>
            <a:ext cx="2398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CONTROLLER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4424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Quản lý code với Github</a:t>
            </a:r>
            <a:endParaRPr lang="en-US" sz="4000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3763930" cy="3543928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7281-1369-4E61-90E3-AFD9CEB02E5A}" type="datetime1">
              <a:rPr lang="en-US" smtClean="0"/>
              <a:t>5/13/2015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31" y="1628800"/>
            <a:ext cx="4104456" cy="35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TESTCASE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6" y="3501008"/>
            <a:ext cx="3835834" cy="28083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AF5-363B-47D9-8A8E-74C373A02566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01008"/>
            <a:ext cx="3738436" cy="280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6" y="1268760"/>
            <a:ext cx="7790294" cy="21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TESTCASE</a:t>
            </a:r>
            <a:endParaRPr lang="en-US" sz="4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808D-C2E5-4017-9C37-451E10C4CEF5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49969"/>
            <a:ext cx="6372200" cy="3795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3688" y="1484784"/>
            <a:ext cx="490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Total testcase: 20  |  Pass: 20  |  Fail: 0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14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PHPUNIT TEST</a:t>
            </a:r>
            <a:endParaRPr lang="en-US" sz="40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808D-C2E5-4017-9C37-451E10C4CEF5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1264555"/>
            <a:ext cx="5190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33 tests  |  46 assertions  |  0 fail.</a:t>
            </a:r>
          </a:p>
          <a:p>
            <a:r>
              <a:rPr lang="en-US" sz="2400" smtClean="0"/>
              <a:t>Total function: 40  |  Tested function: 33</a:t>
            </a:r>
          </a:p>
          <a:p>
            <a:r>
              <a:rPr lang="en-US" sz="2400" smtClean="0"/>
              <a:t>Functional </a:t>
            </a:r>
            <a:r>
              <a:rPr lang="en-US" sz="2400"/>
              <a:t>test </a:t>
            </a:r>
            <a:r>
              <a:rPr lang="en-US" sz="2400" smtClean="0"/>
              <a:t>coverage: 82,5%</a:t>
            </a:r>
            <a:endParaRPr lang="en-US" sz="240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33561"/>
            <a:ext cx="6782433" cy="3436300"/>
          </a:xfrm>
        </p:spPr>
      </p:pic>
    </p:spTree>
    <p:extLst>
      <p:ext uri="{BB962C8B-B14F-4D97-AF65-F5344CB8AC3E}">
        <p14:creationId xmlns:p14="http://schemas.microsoft.com/office/powerpoint/2010/main" val="24809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     </a:t>
            </a:r>
            <a:r>
              <a:rPr lang="en-US" sz="3200" b="1" u="sng" smtClean="0"/>
              <a:t>About </a:t>
            </a:r>
            <a:r>
              <a:rPr lang="en-US" sz="3200" b="1" u="sng"/>
              <a:t>us</a:t>
            </a:r>
            <a:endParaRPr lang="fr-FR" sz="3200" b="1" u="sng" smtClean="0"/>
          </a:p>
          <a:p>
            <a:r>
              <a:rPr lang="fr-FR" sz="2400" b="1" smtClean="0"/>
              <a:t>Contact:</a:t>
            </a:r>
            <a:r>
              <a:rPr lang="fr-FR" sz="2400"/>
              <a:t/>
            </a:r>
            <a:br>
              <a:rPr lang="fr-FR" sz="2400"/>
            </a:br>
            <a:r>
              <a:rPr lang="fr-FR" sz="2400"/>
              <a:t>Phone: </a:t>
            </a:r>
            <a:r>
              <a:rPr lang="fr-FR" sz="2400"/>
              <a:t>+</a:t>
            </a:r>
            <a:r>
              <a:rPr lang="fr-FR" sz="2400" smtClean="0"/>
              <a:t>84-1689.399.949</a:t>
            </a:r>
            <a:r>
              <a:rPr lang="fr-FR" sz="2400"/>
              <a:t/>
            </a:r>
            <a:br>
              <a:rPr lang="fr-FR" sz="2400"/>
            </a:br>
            <a:r>
              <a:rPr lang="fr-FR" sz="2400"/>
              <a:t>Email</a:t>
            </a:r>
            <a:r>
              <a:rPr lang="fr-FR" sz="2400"/>
              <a:t>: </a:t>
            </a:r>
            <a:r>
              <a:rPr lang="fr-FR" sz="2400" smtClean="0"/>
              <a:t>hungnm_580@vnu.edu.vn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808D-C2E5-4017-9C37-451E10C4CEF5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564904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smtClean="0"/>
              <a:t>THANK YOU!</a:t>
            </a:r>
            <a:endParaRPr lang="en-US" sz="6000" b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750D-A60E-478E-B1BE-C757C6929467}" type="datetime1">
              <a:rPr lang="en-US" smtClean="0"/>
              <a:t>5/13/2015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Giới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Thiệu</a:t>
            </a:r>
            <a:r>
              <a:rPr lang="en-US" sz="4000" b="1" dirty="0" smtClean="0"/>
              <a:t> Chung	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: scrum</a:t>
            </a:r>
          </a:p>
          <a:p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: PHP</a:t>
            </a:r>
          </a:p>
          <a:p>
            <a:r>
              <a:rPr lang="en-US" sz="2400" dirty="0" smtClean="0"/>
              <a:t>Framework</a:t>
            </a:r>
            <a:r>
              <a:rPr lang="en-US" sz="2400" smtClean="0"/>
              <a:t>: </a:t>
            </a:r>
            <a:r>
              <a:rPr lang="en-US" sz="2400" smtClean="0"/>
              <a:t>codeigniter</a:t>
            </a:r>
          </a:p>
          <a:p>
            <a:r>
              <a:rPr lang="en-US" sz="2400" smtClean="0"/>
              <a:t>Test: PHPUnit test</a:t>
            </a:r>
            <a:endParaRPr lang="en-US" sz="2400" dirty="0" smtClean="0"/>
          </a:p>
          <a:p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F2B3-5B7E-4C87-95A4-B4DFE7443081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237" y="404664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/>
              <a:t>QUY TRÌNH SCRUM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491" y="1045109"/>
            <a:ext cx="6591985" cy="3777622"/>
          </a:xfrm>
        </p:spPr>
        <p:txBody>
          <a:bodyPr>
            <a:noAutofit/>
          </a:bodyPr>
          <a:lstStyle/>
          <a:p>
            <a:r>
              <a:rPr lang="en-US" sz="2400" b="1"/>
              <a:t>Product </a:t>
            </a:r>
            <a:r>
              <a:rPr lang="en-US" sz="2400" b="1" smtClean="0"/>
              <a:t>Owner: Nguyễn Mạnh Hùng</a:t>
            </a:r>
          </a:p>
          <a:p>
            <a:r>
              <a:rPr lang="en-US" sz="2400" b="1"/>
              <a:t>Scrum </a:t>
            </a:r>
            <a:r>
              <a:rPr lang="en-US" sz="2400" b="1" smtClean="0"/>
              <a:t>Master: Lê Thanh Ngọc</a:t>
            </a:r>
          </a:p>
          <a:p>
            <a:r>
              <a:rPr lang="en-US" sz="2400" b="1" smtClean="0"/>
              <a:t>Scrum member: 6 người</a:t>
            </a:r>
          </a:p>
          <a:p>
            <a:r>
              <a:rPr lang="en-US" sz="2400" b="1" smtClean="0"/>
              <a:t>Họp hàng tuần để tổng kết, rút kinh nghiệm và lên kế hoạch.</a:t>
            </a:r>
          </a:p>
          <a:p>
            <a:r>
              <a:rPr lang="en-US" sz="2400" b="1" smtClean="0"/>
              <a:t>3 sprint(2-3 tuần/1sprint)</a:t>
            </a:r>
          </a:p>
          <a:p>
            <a:pPr marL="1120140" lvl="2" indent="-342900">
              <a:buClrTx/>
              <a:buFont typeface="+mj-lt"/>
              <a:buAutoNum type="arabicPeriod"/>
            </a:pPr>
            <a:r>
              <a:rPr lang="en-US" sz="2400" b="1" smtClean="0"/>
              <a:t>Đăng kí thành viên, đăng nhập, đăng xuất.</a:t>
            </a:r>
          </a:p>
          <a:p>
            <a:pPr marL="1120140" lvl="2" indent="-342900">
              <a:buClrTx/>
              <a:buFont typeface="+mj-lt"/>
              <a:buAutoNum type="arabicPeriod"/>
            </a:pPr>
            <a:r>
              <a:rPr lang="en-US" sz="2400" b="1" smtClean="0"/>
              <a:t>Đăng bài.</a:t>
            </a:r>
          </a:p>
          <a:p>
            <a:pPr marL="1120140" lvl="2" indent="-342900">
              <a:buClrTx/>
              <a:buFont typeface="+mj-lt"/>
              <a:buAutoNum type="arabicPeriod"/>
            </a:pPr>
            <a:r>
              <a:rPr lang="en-US" sz="2400" b="1" smtClean="0"/>
              <a:t>Comment.</a:t>
            </a:r>
          </a:p>
          <a:p>
            <a:pPr marL="777240" lvl="2" indent="0">
              <a:buClrTx/>
              <a:buNone/>
            </a:pPr>
            <a:endParaRPr lang="en-US" sz="2400" b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204-01F9-41FF-9854-8519931D3114}" type="datetime1">
              <a:rPr lang="en-US" smtClean="0"/>
              <a:t>5/13/2015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15" y="4412483"/>
            <a:ext cx="3822764" cy="21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2229"/>
            <a:ext cx="1904256" cy="165277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/>
              <a:t>Giới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thiệu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về</a:t>
            </a:r>
            <a:r>
              <a:rPr lang="en-US" sz="4000" b="1" dirty="0" smtClean="0"/>
              <a:t> </a:t>
            </a:r>
            <a:r>
              <a:rPr lang="en-US" sz="4000" b="1" smtClean="0"/>
              <a:t>framework </a:t>
            </a:r>
            <a:r>
              <a:rPr lang="en-US" sz="4000" b="1" smtClean="0"/>
              <a:t>		    	CODEIGNITER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model – view – controller</a:t>
            </a:r>
          </a:p>
          <a:p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nhẹ</a:t>
            </a:r>
            <a:r>
              <a:rPr lang="en-US" sz="2400" dirty="0" smtClean="0"/>
              <a:t> (</a:t>
            </a:r>
            <a:r>
              <a:rPr lang="en-US" sz="2400" dirty="0" err="1" smtClean="0"/>
              <a:t>khoảnh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2MB)</a:t>
            </a:r>
          </a:p>
          <a:p>
            <a:r>
              <a:rPr lang="en-US" sz="2400" dirty="0" err="1" smtClean="0"/>
              <a:t>Có</a:t>
            </a:r>
            <a:r>
              <a:rPr lang="en-US" sz="2400" dirty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form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ích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9920-327E-47CA-A377-B04B89F7CD62}" type="datetime1">
              <a:rPr lang="en-US" smtClean="0"/>
              <a:t>5/13/2015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Chức</a:t>
            </a:r>
            <a:r>
              <a:rPr lang="en-US" sz="4000" b="1" dirty="0"/>
              <a:t> </a:t>
            </a:r>
            <a:r>
              <a:rPr lang="en-US" sz="4000" b="1" dirty="0" err="1"/>
              <a:t>năng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sản</a:t>
            </a:r>
            <a:r>
              <a:rPr lang="en-US" sz="4000" b="1" dirty="0"/>
              <a:t> </a:t>
            </a:r>
            <a:r>
              <a:rPr lang="en-US" sz="4000" b="1" dirty="0" err="1"/>
              <a:t>phẩm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268759"/>
            <a:ext cx="6591985" cy="5470189"/>
          </a:xfrm>
        </p:spPr>
        <p:txBody>
          <a:bodyPr>
            <a:normAutofit/>
          </a:bodyPr>
          <a:lstStyle/>
          <a:p>
            <a:r>
              <a:rPr lang="en-US" sz="2400" err="1" smtClean="0"/>
              <a:t>Đăng</a:t>
            </a:r>
            <a:r>
              <a:rPr lang="en-US" sz="2400" smtClean="0"/>
              <a:t> </a:t>
            </a:r>
            <a:r>
              <a:rPr lang="en-US" sz="2400" smtClean="0"/>
              <a:t>kí thành viên, quản lý thông tin cá nhân</a:t>
            </a:r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r>
              <a:rPr lang="en-US" sz="2400" smtClean="0"/>
              <a:t>Đăng nhập và đăng xuất hệ thống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2B36-03D2-49C9-9625-B85A56D8D460}" type="datetime1">
              <a:rPr lang="en-US" smtClean="0"/>
              <a:t>5/13/2015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C:\Users\Ichi Zan\Downloads\New folder (2)\Sign u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92" y="1722698"/>
            <a:ext cx="3345929" cy="210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Ichi Zan\Downloads\New folder (2)\Acoun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11" y="1722698"/>
            <a:ext cx="3412479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chi Zan\Downloads\New folder (2)\Sign In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5048250" cy="1869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9882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Chức năng của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037898"/>
            <a:ext cx="7620000" cy="5616624"/>
          </a:xfrm>
        </p:spPr>
        <p:txBody>
          <a:bodyPr>
            <a:normAutofit/>
          </a:bodyPr>
          <a:lstStyle/>
          <a:p>
            <a:r>
              <a:rPr lang="en-US" sz="2400"/>
              <a:t>Đăng bài về sản phẩm cần mua với các thông tin </a:t>
            </a:r>
            <a:r>
              <a:rPr lang="en-US" sz="2400"/>
              <a:t>chi </a:t>
            </a:r>
            <a:r>
              <a:rPr lang="en-US" sz="2400" smtClean="0"/>
              <a:t>tiết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Comment vào bài viết, giúp việc trao đổi, mua bán dễ dàng hơn.</a:t>
            </a:r>
          </a:p>
          <a:p>
            <a:endParaRPr lang="en-US" sz="2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4BD3-94B6-4B9D-95A2-B5C814A62719}" type="datetime1">
              <a:rPr lang="en-US" smtClean="0"/>
              <a:t>5/13/2015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C:\Users\Ichi Zan\Downloads\New folder (2)\Commen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9246"/>
            <a:ext cx="4608512" cy="236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Ichi Zan\Downloads\New folder (2)\comment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4439652" cy="2132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98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Pivotal tracker - User story</a:t>
            </a:r>
            <a:endParaRPr lang="en-US" sz="4000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6" y="1354651"/>
            <a:ext cx="3688678" cy="259027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5A7-1436-4BB7-B98C-E4B751254C0A}" type="datetime1">
              <a:rPr lang="en-US" smtClean="0"/>
              <a:t>5/13/2015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50460"/>
            <a:ext cx="3777355" cy="2590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81451"/>
            <a:ext cx="3701002" cy="258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78746"/>
            <a:ext cx="3777355" cy="25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581" y="512463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/>
              <a:t>Coding convention</a:t>
            </a:r>
            <a:endParaRPr lang="en-US" sz="4000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0176"/>
            <a:ext cx="6876256" cy="4884996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98BC-9E4B-4962-8CD9-1AEA612EACFE}" type="datetime1">
              <a:rPr lang="en-US" smtClean="0"/>
              <a:t>5/13/2015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001" y="1270176"/>
            <a:ext cx="4466456" cy="48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Source </a:t>
            </a:r>
            <a:r>
              <a:rPr lang="en-US" sz="4000" b="1"/>
              <a:t>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556792"/>
            <a:ext cx="6591300" cy="349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808D-C2E5-4017-9C37-451E10C4CEF5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3150-8C66-4599-96BE-06980480E0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</TotalTime>
  <Words>318</Words>
  <Application>Microsoft Office PowerPoint</Application>
  <PresentationFormat>On-screen Show (4:3)</PresentationFormat>
  <Paragraphs>106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.VnBahamasB</vt:lpstr>
      <vt:lpstr>.VnCooper</vt:lpstr>
      <vt:lpstr>Arial</vt:lpstr>
      <vt:lpstr>Buxton Sketch</vt:lpstr>
      <vt:lpstr>Calibri</vt:lpstr>
      <vt:lpstr>Century Gothic</vt:lpstr>
      <vt:lpstr>Wingdings 3</vt:lpstr>
      <vt:lpstr>Wisp</vt:lpstr>
      <vt:lpstr>Project CanMua</vt:lpstr>
      <vt:lpstr>Giới Thiệu Chung </vt:lpstr>
      <vt:lpstr>QUY TRÌNH SCRUM</vt:lpstr>
      <vt:lpstr>Giới thiệu về framework        CODEIGNITER</vt:lpstr>
      <vt:lpstr>Chức năng của sản phẩm</vt:lpstr>
      <vt:lpstr>Chức năng của sản phẩm</vt:lpstr>
      <vt:lpstr>Pivotal tracker - User story</vt:lpstr>
      <vt:lpstr>Coding convention</vt:lpstr>
      <vt:lpstr>Source code</vt:lpstr>
      <vt:lpstr>UML class diagram</vt:lpstr>
      <vt:lpstr>UML class diagram</vt:lpstr>
      <vt:lpstr>UML class diagram</vt:lpstr>
      <vt:lpstr>Quản lý code với Github</vt:lpstr>
      <vt:lpstr>TESTCASE</vt:lpstr>
      <vt:lpstr>TESTCASE</vt:lpstr>
      <vt:lpstr>PHPUNIT TEST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Tom &amp; Jquerry</dc:title>
  <dc:creator>Chinh</dc:creator>
  <cp:lastModifiedBy>Hung Nguyen</cp:lastModifiedBy>
  <cp:revision>28</cp:revision>
  <dcterms:created xsi:type="dcterms:W3CDTF">2015-05-12T06:01:11Z</dcterms:created>
  <dcterms:modified xsi:type="dcterms:W3CDTF">2015-05-13T04:48:57Z</dcterms:modified>
</cp:coreProperties>
</file>