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1.xml" ContentType="application/vnd.openxmlformats-officedocument.presentationml.tag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100"/>
    <a:srgbClr val="C82D20"/>
    <a:srgbClr val="51A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26" autoAdjust="0"/>
    <p:restoredTop sz="94787" autoAdjust="0"/>
  </p:normalViewPr>
  <p:slideViewPr>
    <p:cSldViewPr snapToGrid="0">
      <p:cViewPr>
        <p:scale>
          <a:sx n="100" d="100"/>
          <a:sy n="100" d="100"/>
        </p:scale>
        <p:origin x="-1836" y="-738"/>
      </p:cViewPr>
      <p:guideLst>
        <p:guide orient="horz" pos="360"/>
        <p:guide orient="horz" pos="4151"/>
        <p:guide orient="horz" pos="860"/>
        <p:guide pos="5765"/>
        <p:guide pos="410"/>
        <p:guide pos="552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34A03-512B-4175-A05C-244CAC0C2483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26462-A666-4A36-A2AC-732EB0290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27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71AB85-0913-4BC5-8285-B01E7FCCD0F4}" type="slidenum">
              <a:rPr lang="de-DE"/>
              <a:pPr/>
              <a:t>1</a:t>
            </a:fld>
            <a:endParaRPr lang="de-DE"/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4088" y="685800"/>
            <a:ext cx="4951412" cy="3429000"/>
          </a:xfrm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kswagen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>
            <a:grpSpLocks/>
          </p:cNvGrpSpPr>
          <p:nvPr userDrawn="1"/>
        </p:nvGrpSpPr>
        <p:grpSpPr bwMode="auto">
          <a:xfrm>
            <a:off x="8783621" y="5729288"/>
            <a:ext cx="1107294" cy="1107294"/>
            <a:chOff x="237600" y="302400"/>
            <a:chExt cx="1296778" cy="1296778"/>
          </a:xfrm>
        </p:grpSpPr>
        <p:pic>
          <p:nvPicPr>
            <p:cNvPr id="6" name="Grafik 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600" y="302400"/>
              <a:ext cx="1296778" cy="1296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Grafik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919" y="691536"/>
              <a:ext cx="520696" cy="520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9289" y="4425950"/>
            <a:ext cx="8121649" cy="7493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2800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649289" y="5249864"/>
            <a:ext cx="8121649" cy="5302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Bef>
                <a:spcPct val="0"/>
              </a:spcBef>
              <a:defRPr sz="2400" b="0" baseline="0">
                <a:latin typeface="VW Head Office" panose="020B0503040200000003" pitchFamily="34" charset="0"/>
              </a:defRPr>
            </a:lvl1pPr>
          </a:lstStyle>
          <a:p>
            <a:pPr lvl="0"/>
            <a:r>
              <a:rPr lang="de-DE" noProof="0" dirty="0" smtClean="0"/>
              <a:t>Formatvorlage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6444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olkswagen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000" y="287338"/>
            <a:ext cx="8122938" cy="900112"/>
          </a:xfrm>
        </p:spPr>
        <p:txBody>
          <a:bodyPr/>
          <a:lstStyle>
            <a:lvl1pPr>
              <a:defRPr kern="100" baseline="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8000" y="1368000"/>
            <a:ext cx="8122938" cy="4855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 sz="1800" b="0" i="0" baseline="0"/>
            </a:lvl1pPr>
            <a:lvl2pPr marL="180975" marR="0" indent="-179388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VW Headline OT-Book" pitchFamily="34" charset="0"/>
              <a:buChar char="–"/>
              <a:tabLst/>
              <a:defRPr sz="1800" b="0" baseline="0"/>
            </a:lvl2pPr>
            <a:lvl3pPr marL="361950" marR="0" indent="-180975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VW Headline OT-Book" pitchFamily="34" charset="0"/>
              <a:buChar char="–"/>
              <a:tabLst/>
              <a:defRPr sz="1800" b="0" baseline="0"/>
            </a:lvl3pPr>
            <a:lvl4pPr marL="542925" marR="0" indent="-180975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VW Headline OT-Book" pitchFamily="34" charset="0"/>
              <a:buChar char="–"/>
              <a:tabLst/>
              <a:defRPr sz="1800" b="0" baseline="0"/>
            </a:lvl4pPr>
            <a:lvl5pPr marL="714375" marR="0" indent="-17145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VW Headline OT-Book" pitchFamily="34" charset="0"/>
              <a:buChar char="–"/>
              <a:tabLst/>
              <a:defRPr sz="1800" b="0" baseline="0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340000" y="6480000"/>
            <a:ext cx="6408000" cy="144000"/>
          </a:xfrm>
        </p:spPr>
        <p:txBody>
          <a:bodyPr/>
          <a:lstStyle>
            <a:lvl1pPr>
              <a:defRPr kern="100" baseline="0"/>
            </a:lvl1pPr>
          </a:lstStyle>
          <a:p>
            <a:r>
              <a:rPr lang="de-DE" noProof="0" smtClean="0"/>
              <a:t>Gahre; KSU 0.2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kern="100" baseline="0"/>
            </a:lvl1pPr>
          </a:lstStyle>
          <a:p>
            <a:fld id="{34DF23EF-4940-4012-A1A0-8BD488FDCCCE}" type="datetime1">
              <a:rPr lang="de-DE" noProof="0" smtClean="0"/>
              <a:t>08.05.2018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8000" y="6480000"/>
            <a:ext cx="360000" cy="14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A5BB97A9-7D72-4F8F-8BC5-4E547C3F4DC5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grpSp>
        <p:nvGrpSpPr>
          <p:cNvPr id="10" name="Gruppieren 9"/>
          <p:cNvGrpSpPr>
            <a:grpSpLocks/>
          </p:cNvGrpSpPr>
          <p:nvPr userDrawn="1"/>
        </p:nvGrpSpPr>
        <p:grpSpPr bwMode="auto">
          <a:xfrm>
            <a:off x="8783621" y="5729288"/>
            <a:ext cx="1107294" cy="1107294"/>
            <a:chOff x="237600" y="302400"/>
            <a:chExt cx="1296778" cy="1296778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600" y="302400"/>
              <a:ext cx="1296778" cy="1296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Grafik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919" y="691536"/>
              <a:ext cx="520696" cy="520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20855614"/>
      </p:ext>
    </p:extLst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kswagen Kapitel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000" y="4533900"/>
            <a:ext cx="8122938" cy="673100"/>
          </a:xfrm>
        </p:spPr>
        <p:txBody>
          <a:bodyPr anchor="b" anchorCtr="0">
            <a:noAutofit/>
          </a:bodyPr>
          <a:lstStyle>
            <a:lvl1pPr>
              <a:lnSpc>
                <a:spcPct val="110000"/>
              </a:lnSpc>
              <a:defRPr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>
          <a:xfrm>
            <a:off x="649288" y="5314951"/>
            <a:ext cx="8121650" cy="622300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2400" b="0">
                <a:latin typeface="VW Head Office" panose="020B0503040200000003" pitchFamily="34" charset="0"/>
              </a:defRPr>
            </a:lvl1pPr>
            <a:lvl2pPr>
              <a:defRPr sz="2400" b="0">
                <a:latin typeface="VW Head Office" panose="020B0503040200000003" pitchFamily="34" charset="0"/>
              </a:defRPr>
            </a:lvl2pPr>
            <a:lvl3pPr>
              <a:defRPr sz="2400" b="0">
                <a:latin typeface="VW Head Office" panose="020B0503040200000003" pitchFamily="34" charset="0"/>
              </a:defRPr>
            </a:lvl3pPr>
            <a:lvl4pPr>
              <a:defRPr sz="2400" b="0">
                <a:latin typeface="VW Head Office" panose="020B0503040200000003" pitchFamily="34" charset="0"/>
              </a:defRPr>
            </a:lvl4pPr>
            <a:lvl5pPr>
              <a:defRPr sz="2400" b="0">
                <a:latin typeface="VW Head Office" panose="020B0503040200000003" pitchFamily="34" charset="0"/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grpSp>
        <p:nvGrpSpPr>
          <p:cNvPr id="6" name="Gruppieren 5"/>
          <p:cNvGrpSpPr>
            <a:grpSpLocks/>
          </p:cNvGrpSpPr>
          <p:nvPr userDrawn="1"/>
        </p:nvGrpSpPr>
        <p:grpSpPr bwMode="auto">
          <a:xfrm>
            <a:off x="8783621" y="5729288"/>
            <a:ext cx="1107294" cy="1107294"/>
            <a:chOff x="237600" y="302400"/>
            <a:chExt cx="1296778" cy="1296778"/>
          </a:xfrm>
        </p:grpSpPr>
        <p:pic>
          <p:nvPicPr>
            <p:cNvPr id="7" name="Grafik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600" y="302400"/>
              <a:ext cx="1296778" cy="1296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Grafik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919" y="691536"/>
              <a:ext cx="520696" cy="520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1102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kswagen Folienlayou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49288" y="1368000"/>
            <a:ext cx="3960000" cy="4855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10938" y="1368000"/>
            <a:ext cx="3960000" cy="4855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2DD0-68CA-4E34-99CE-2A96CFA1C132}" type="datetime1">
              <a:rPr lang="de-DE" noProof="0" smtClean="0"/>
              <a:t>08.05.2018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noProof="0" smtClean="0"/>
              <a:t>Gahre; KSU 0.2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8000" y="6480000"/>
            <a:ext cx="360000" cy="144000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l"/>
            <a:fld id="{A5BB97A9-7D72-4F8F-8BC5-4E547C3F4DC5}" type="slidenum">
              <a:rPr lang="de-DE" noProof="0" smtClean="0"/>
              <a:pPr algn="l"/>
              <a:t>‹Nr.›</a:t>
            </a:fld>
            <a:endParaRPr lang="de-DE" noProof="0" dirty="0"/>
          </a:p>
        </p:txBody>
      </p:sp>
      <p:grpSp>
        <p:nvGrpSpPr>
          <p:cNvPr id="10" name="Gruppieren 9"/>
          <p:cNvGrpSpPr>
            <a:grpSpLocks/>
          </p:cNvGrpSpPr>
          <p:nvPr userDrawn="1"/>
        </p:nvGrpSpPr>
        <p:grpSpPr bwMode="auto">
          <a:xfrm>
            <a:off x="8783621" y="5729288"/>
            <a:ext cx="1107294" cy="1107294"/>
            <a:chOff x="237600" y="302400"/>
            <a:chExt cx="1296778" cy="1296778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600" y="302400"/>
              <a:ext cx="1296778" cy="1296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Grafik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919" y="691536"/>
              <a:ext cx="520696" cy="520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6751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kswagen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7999" y="1368000"/>
            <a:ext cx="3960000" cy="714375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810938" y="1368000"/>
            <a:ext cx="3960000" cy="7143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0"/>
          </p:nvPr>
        </p:nvSpPr>
        <p:spPr>
          <a:xfrm>
            <a:off x="648000" y="2095500"/>
            <a:ext cx="3960000" cy="4127499"/>
          </a:xfrm>
          <a:prstGeom prst="rect">
            <a:avLst/>
          </a:prstGeom>
        </p:spPr>
        <p:txBody>
          <a:bodyPr/>
          <a:lstStyle>
            <a:lvl1pPr>
              <a:defRPr sz="1800" baseline="0"/>
            </a:lvl1pPr>
            <a:lvl2pPr>
              <a:defRPr sz="18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801058" y="2085974"/>
            <a:ext cx="3960000" cy="41370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000" y="287338"/>
            <a:ext cx="8122938" cy="900112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385BBFF-3531-4121-8334-FFF1E31036A1}" type="datetime1">
              <a:rPr lang="de-DE" noProof="0" smtClean="0"/>
              <a:t>08.05.2018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noProof="0" smtClean="0"/>
              <a:t>Gahre; KSU 0.2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>
          <a:xfrm>
            <a:off x="648000" y="6480000"/>
            <a:ext cx="360000" cy="144000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l"/>
            <a:fld id="{A5BB97A9-7D72-4F8F-8BC5-4E547C3F4DC5}" type="slidenum">
              <a:rPr lang="de-DE" noProof="0" smtClean="0"/>
              <a:pPr algn="l"/>
              <a:t>‹Nr.›</a:t>
            </a:fld>
            <a:endParaRPr lang="de-DE" noProof="0" dirty="0"/>
          </a:p>
        </p:txBody>
      </p:sp>
      <p:grpSp>
        <p:nvGrpSpPr>
          <p:cNvPr id="13" name="Gruppieren 12"/>
          <p:cNvGrpSpPr>
            <a:grpSpLocks/>
          </p:cNvGrpSpPr>
          <p:nvPr userDrawn="1"/>
        </p:nvGrpSpPr>
        <p:grpSpPr bwMode="auto">
          <a:xfrm>
            <a:off x="8783621" y="5729288"/>
            <a:ext cx="1107294" cy="1107294"/>
            <a:chOff x="237600" y="302400"/>
            <a:chExt cx="1296778" cy="1296778"/>
          </a:xfrm>
        </p:grpSpPr>
        <p:pic>
          <p:nvPicPr>
            <p:cNvPr id="14" name="Grafik 1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600" y="302400"/>
              <a:ext cx="1296778" cy="1296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Grafik 1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919" y="691536"/>
              <a:ext cx="520696" cy="520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0801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olkswagen leere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38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8000" y="287338"/>
            <a:ext cx="8122938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  <a:endParaRPr lang="de-DE" dirty="0" smtClean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0000" y="6480000"/>
            <a:ext cx="64080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tabLst>
                <a:tab pos="1003300" algn="l"/>
                <a:tab pos="2751138" algn="l"/>
              </a:tabLst>
              <a:defRPr sz="900" kern="100" baseline="0">
                <a:latin typeface="VW Text Office" panose="020B0503040200000003" pitchFamily="34" charset="0"/>
              </a:defRPr>
            </a:lvl1pPr>
          </a:lstStyle>
          <a:p>
            <a:r>
              <a:rPr lang="de-DE" smtClean="0"/>
              <a:t>Gahre; KSU 0.2</a:t>
            </a:r>
            <a:endParaRPr lang="de-DE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80000" y="6480000"/>
            <a:ext cx="10800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900" kern="100" baseline="0">
                <a:latin typeface="VW Text Office" panose="020B0503040200000003" pitchFamily="34" charset="0"/>
              </a:defRPr>
            </a:lvl1pPr>
          </a:lstStyle>
          <a:p>
            <a:fld id="{E8FA16C2-CA76-414D-846E-ACBABF568523}" type="datetime1">
              <a:rPr lang="de-DE" smtClean="0"/>
              <a:t>08.05.2018</a:t>
            </a:fld>
            <a:endParaRPr lang="de-DE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8000" y="6480000"/>
            <a:ext cx="3600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900" kern="100" baseline="0">
                <a:latin typeface="VW Text Office" panose="020B0503040200000003" pitchFamily="34" charset="0"/>
              </a:defRPr>
            </a:lvl1pPr>
          </a:lstStyle>
          <a:p>
            <a:fld id="{A5BB97A9-7D72-4F8F-8BC5-4E547C3F4DC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9288" y="1368000"/>
            <a:ext cx="812165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6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1" r:id="rId3"/>
    <p:sldLayoutId id="2147483652" r:id="rId4"/>
    <p:sldLayoutId id="2147483653" r:id="rId5"/>
    <p:sldLayoutId id="2147483655" r:id="rId6"/>
  </p:sldLayoutIdLst>
  <p:hf hdr="0"/>
  <p:txStyles>
    <p:titleStyle>
      <a:lvl1pPr algn="l" defTabSz="914400" rtl="0" eaLnBrk="1" latinLnBrk="0" hangingPunct="1">
        <a:lnSpc>
          <a:spcPct val="103000"/>
        </a:lnSpc>
        <a:spcBef>
          <a:spcPct val="0"/>
        </a:spcBef>
        <a:buNone/>
        <a:defRPr sz="2400" b="1" kern="100" baseline="0">
          <a:solidFill>
            <a:schemeClr val="tx1"/>
          </a:solidFill>
          <a:latin typeface="VW Head Office" panose="020B0503040200000003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base" latinLnBrk="0" hangingPunct="1">
        <a:lnSpc>
          <a:spcPct val="110000"/>
        </a:lnSpc>
        <a:spcBef>
          <a:spcPts val="0"/>
        </a:spcBef>
        <a:spcAft>
          <a:spcPts val="1000"/>
        </a:spcAft>
        <a:buClrTx/>
        <a:buSzTx/>
        <a:buFontTx/>
        <a:buNone/>
        <a:tabLst/>
        <a:defRPr sz="1800" b="0" kern="100" baseline="0">
          <a:solidFill>
            <a:schemeClr val="tx1"/>
          </a:solidFill>
          <a:latin typeface="VW Text Office" panose="020B0503040200000003" pitchFamily="34" charset="0"/>
          <a:ea typeface="+mn-ea"/>
          <a:cs typeface="+mn-cs"/>
        </a:defRPr>
      </a:lvl1pPr>
      <a:lvl2pPr marL="180975" marR="0" indent="-179388" algn="l" defTabSz="914400" rtl="0" eaLnBrk="1" fontAlgn="base" latinLnBrk="0" hangingPunct="1">
        <a:lnSpc>
          <a:spcPct val="110000"/>
        </a:lnSpc>
        <a:spcBef>
          <a:spcPts val="0"/>
        </a:spcBef>
        <a:spcAft>
          <a:spcPts val="1000"/>
        </a:spcAft>
        <a:buClrTx/>
        <a:buSzTx/>
        <a:buFont typeface="VW Headline OT-Book" pitchFamily="34" charset="0"/>
        <a:buChar char="–"/>
        <a:tabLst/>
        <a:defRPr sz="1800" kern="100" baseline="0">
          <a:solidFill>
            <a:schemeClr val="tx1"/>
          </a:solidFill>
          <a:latin typeface="VW Text Office" panose="020B0503040200000003" pitchFamily="34" charset="0"/>
          <a:ea typeface="+mn-ea"/>
          <a:cs typeface="+mn-cs"/>
        </a:defRPr>
      </a:lvl2pPr>
      <a:lvl3pPr marL="361950" marR="0" indent="-180975" algn="l" defTabSz="914400" rtl="0" eaLnBrk="1" fontAlgn="base" latinLnBrk="0" hangingPunct="1">
        <a:lnSpc>
          <a:spcPct val="110000"/>
        </a:lnSpc>
        <a:spcBef>
          <a:spcPts val="0"/>
        </a:spcBef>
        <a:spcAft>
          <a:spcPts val="1000"/>
        </a:spcAft>
        <a:buClrTx/>
        <a:buSzTx/>
        <a:buFont typeface="VW Headline OT-Book" pitchFamily="34" charset="0"/>
        <a:buChar char="–"/>
        <a:tabLst/>
        <a:defRPr sz="1800" kern="100" baseline="0">
          <a:solidFill>
            <a:schemeClr val="tx1"/>
          </a:solidFill>
          <a:latin typeface="VW Text Office" panose="020B0503040200000003" pitchFamily="34" charset="0"/>
          <a:ea typeface="+mn-ea"/>
          <a:cs typeface="+mn-cs"/>
        </a:defRPr>
      </a:lvl3pPr>
      <a:lvl4pPr marL="542925" marR="0" indent="-180975" algn="l" defTabSz="914400" rtl="0" eaLnBrk="1" fontAlgn="base" latinLnBrk="0" hangingPunct="1">
        <a:lnSpc>
          <a:spcPct val="110000"/>
        </a:lnSpc>
        <a:spcBef>
          <a:spcPts val="0"/>
        </a:spcBef>
        <a:spcAft>
          <a:spcPts val="1000"/>
        </a:spcAft>
        <a:buClrTx/>
        <a:buSzTx/>
        <a:buFont typeface="VW Headline OT-Book" pitchFamily="34" charset="0"/>
        <a:buChar char="–"/>
        <a:tabLst/>
        <a:defRPr sz="1800" kern="100" baseline="0">
          <a:solidFill>
            <a:schemeClr val="tx1"/>
          </a:solidFill>
          <a:latin typeface="VW Text Office" panose="020B0503040200000003" pitchFamily="34" charset="0"/>
          <a:ea typeface="+mn-ea"/>
          <a:cs typeface="+mn-cs"/>
        </a:defRPr>
      </a:lvl4pPr>
      <a:lvl5pPr marL="714375" marR="0" indent="-171450" algn="l" defTabSz="914400" rtl="0" eaLnBrk="1" fontAlgn="base" latinLnBrk="0" hangingPunct="1">
        <a:lnSpc>
          <a:spcPct val="110000"/>
        </a:lnSpc>
        <a:spcBef>
          <a:spcPts val="0"/>
        </a:spcBef>
        <a:spcAft>
          <a:spcPts val="1000"/>
        </a:spcAft>
        <a:buClrTx/>
        <a:buSzTx/>
        <a:buFont typeface="VW Headline OT-Book" pitchFamily="34" charset="0"/>
        <a:buChar char="–"/>
        <a:tabLst/>
        <a:defRPr sz="1800" kern="100" baseline="0">
          <a:solidFill>
            <a:schemeClr val="tx1"/>
          </a:solidFill>
          <a:latin typeface="VW Text Office" panose="020B050304020000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Gahre; KSU </a:t>
            </a:r>
            <a:r>
              <a:rPr lang="de-DE" dirty="0" smtClean="0"/>
              <a:t>0.2; intern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9FA45A1-698C-464F-A3AA-2BDE2AAA5C7A}" type="datetime1">
              <a:rPr lang="de-DE" smtClean="0"/>
              <a:t>08.05.2018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97A9-7D72-4F8F-8BC5-4E547C3F4DC5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Ellipse 5"/>
          <p:cNvSpPr/>
          <p:nvPr/>
        </p:nvSpPr>
        <p:spPr>
          <a:xfrm>
            <a:off x="2152650" y="657225"/>
            <a:ext cx="5448300" cy="534352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smtClean="0">
              <a:latin typeface="VW Text Office" panose="020B05040402000000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581025"/>
            <a:ext cx="2971474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2338385" y="581025"/>
            <a:ext cx="1819275" cy="3714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400" dirty="0" err="1" smtClean="0">
                <a:latin typeface="VW Text Office" panose="020B0504040200000003" pitchFamily="34" charset="0"/>
              </a:rPr>
              <a:t>Cr</a:t>
            </a:r>
            <a:r>
              <a:rPr lang="de-DE" sz="1400" dirty="0" smtClean="0">
                <a:latin typeface="VW Text Office" panose="020B0504040200000003" pitchFamily="34" charset="0"/>
              </a:rPr>
              <a:t>-Beschichtung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938586" y="985835"/>
            <a:ext cx="295275" cy="4333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400" dirty="0">
                <a:latin typeface="VW Text Office" panose="020B0504040200000003" pitchFamily="34" charset="0"/>
              </a:rPr>
              <a:t>3</a:t>
            </a:r>
            <a:endParaRPr lang="de-DE" sz="1400" dirty="0" smtClean="0">
              <a:latin typeface="VW Text Office" panose="020B0504040200000003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233861" y="1345404"/>
            <a:ext cx="295275" cy="4333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400" dirty="0" smtClean="0">
                <a:latin typeface="VW Text Office" panose="020B0504040200000003" pitchFamily="34" charset="0"/>
              </a:rPr>
              <a:t>4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4157661" y="983455"/>
            <a:ext cx="152400" cy="216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4333872" y="1250154"/>
            <a:ext cx="152400" cy="216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2754746" y="2928936"/>
            <a:ext cx="295275" cy="4333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400" dirty="0" smtClean="0">
                <a:latin typeface="VW Text Office" panose="020B0504040200000003" pitchFamily="34" charset="0"/>
              </a:rPr>
              <a:t>5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180990" y="2928933"/>
            <a:ext cx="295275" cy="4333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400" dirty="0" smtClean="0">
                <a:latin typeface="VW Text Office" panose="020B0504040200000003" pitchFamily="34" charset="0"/>
              </a:rPr>
              <a:t>6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2738436" y="2895598"/>
            <a:ext cx="2238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3038471" y="2895598"/>
            <a:ext cx="3333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rot="20334199">
            <a:off x="2658945" y="4171948"/>
            <a:ext cx="2238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rot="20334199">
            <a:off x="2951100" y="4051951"/>
            <a:ext cx="3333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3371848" y="5048249"/>
            <a:ext cx="208834" cy="192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V="1">
            <a:off x="3607225" y="4724400"/>
            <a:ext cx="255161" cy="235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2674142" y="4286245"/>
            <a:ext cx="295275" cy="4333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400" dirty="0">
                <a:latin typeface="VW Text Office" panose="020B0504040200000003" pitchFamily="34" charset="0"/>
              </a:rPr>
              <a:t>7</a:t>
            </a:r>
            <a:endParaRPr lang="de-DE" sz="1400" dirty="0" smtClean="0">
              <a:latin typeface="VW Text Office" panose="020B0504040200000003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00386" y="4286242"/>
            <a:ext cx="295275" cy="4333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400" dirty="0">
                <a:latin typeface="VW Text Office" panose="020B0504040200000003" pitchFamily="34" charset="0"/>
              </a:rPr>
              <a:t>8</a:t>
            </a:r>
            <a:endParaRPr lang="de-DE" sz="1400" dirty="0" smtClean="0">
              <a:latin typeface="VW Text Office" panose="020B0504040200000003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736179" y="5048252"/>
            <a:ext cx="295275" cy="4333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400" dirty="0">
                <a:latin typeface="VW Text Office" panose="020B0504040200000003" pitchFamily="34" charset="0"/>
              </a:rPr>
              <a:t>9</a:t>
            </a:r>
            <a:endParaRPr lang="de-DE" sz="1400" dirty="0" smtClean="0">
              <a:latin typeface="VW Text Office" panose="020B0504040200000003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83814" y="4788495"/>
            <a:ext cx="295275" cy="4333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400" dirty="0" smtClean="0">
                <a:latin typeface="VW Text Office" panose="020B0504040200000003" pitchFamily="34" charset="0"/>
              </a:rPr>
              <a:t>10</a:t>
            </a:r>
          </a:p>
        </p:txBody>
      </p:sp>
      <p:cxnSp>
        <p:nvCxnSpPr>
          <p:cNvPr id="38" name="Gerade Verbindung mit Pfeil 37"/>
          <p:cNvCxnSpPr/>
          <p:nvPr/>
        </p:nvCxnSpPr>
        <p:spPr>
          <a:xfrm flipH="1" flipV="1">
            <a:off x="5874175" y="5233163"/>
            <a:ext cx="210268" cy="248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H="1" flipV="1">
            <a:off x="5611579" y="4896973"/>
            <a:ext cx="235376" cy="302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H="1" flipV="1">
            <a:off x="6683801" y="4471154"/>
            <a:ext cx="278974" cy="248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 flipV="1">
            <a:off x="6343487" y="4212233"/>
            <a:ext cx="313093" cy="225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5984070" y="5048251"/>
            <a:ext cx="295275" cy="4333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400" dirty="0" smtClean="0">
                <a:latin typeface="VW Text Office" panose="020B0504040200000003" pitchFamily="34" charset="0"/>
              </a:rPr>
              <a:t>11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5846792" y="4680278"/>
            <a:ext cx="295275" cy="4333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400" dirty="0" smtClean="0">
                <a:latin typeface="VW Text Office" panose="020B0504040200000003" pitchFamily="34" charset="0"/>
              </a:rPr>
              <a:t>12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6812928" y="4263228"/>
            <a:ext cx="295275" cy="4333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400" dirty="0" smtClean="0">
                <a:latin typeface="VW Text Office" panose="020B0504040200000003" pitchFamily="34" charset="0"/>
              </a:rPr>
              <a:t>13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6675650" y="3895255"/>
            <a:ext cx="295275" cy="4333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400" dirty="0" smtClean="0">
                <a:latin typeface="VW Text Office" panose="020B0504040200000003" pitchFamily="34" charset="0"/>
              </a:rPr>
              <a:t>14</a:t>
            </a:r>
          </a:p>
        </p:txBody>
      </p:sp>
      <p:cxnSp>
        <p:nvCxnSpPr>
          <p:cNvPr id="54" name="Gerade Verbindung mit Pfeil 53"/>
          <p:cNvCxnSpPr/>
          <p:nvPr/>
        </p:nvCxnSpPr>
        <p:spPr>
          <a:xfrm flipH="1">
            <a:off x="3371848" y="1523998"/>
            <a:ext cx="156545" cy="180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H="1">
            <a:off x="3580682" y="1290832"/>
            <a:ext cx="156545" cy="180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3719511" y="1416844"/>
            <a:ext cx="295275" cy="4333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400" dirty="0" smtClean="0">
                <a:latin typeface="VW Text Office" panose="020B0504040200000003" pitchFamily="34" charset="0"/>
              </a:rPr>
              <a:t>15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3585443" y="1633538"/>
            <a:ext cx="295275" cy="4333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400" dirty="0" smtClean="0">
                <a:latin typeface="VW Text Office" panose="020B0504040200000003" pitchFamily="34" charset="0"/>
              </a:rPr>
              <a:t>16</a:t>
            </a:r>
          </a:p>
        </p:txBody>
      </p:sp>
      <p:cxnSp>
        <p:nvCxnSpPr>
          <p:cNvPr id="59" name="Gerade Verbindung mit Pfeil 58"/>
          <p:cNvCxnSpPr/>
          <p:nvPr/>
        </p:nvCxnSpPr>
        <p:spPr>
          <a:xfrm>
            <a:off x="2666446" y="2486025"/>
            <a:ext cx="11840" cy="266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>
            <a:off x="2654606" y="3228974"/>
            <a:ext cx="11840" cy="266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/>
          <p:cNvSpPr txBox="1"/>
          <p:nvPr/>
        </p:nvSpPr>
        <p:spPr>
          <a:xfrm>
            <a:off x="2727643" y="2269330"/>
            <a:ext cx="295275" cy="4333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400" dirty="0" smtClean="0">
                <a:latin typeface="VW Text Office" panose="020B0504040200000003" pitchFamily="34" charset="0"/>
              </a:rPr>
              <a:t>17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2747957" y="3278981"/>
            <a:ext cx="295275" cy="4333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400" dirty="0" smtClean="0">
                <a:latin typeface="VW Text Office" panose="020B0504040200000003" pitchFamily="34" charset="0"/>
              </a:rPr>
              <a:t>18</a:t>
            </a:r>
          </a:p>
        </p:txBody>
      </p:sp>
      <p:cxnSp>
        <p:nvCxnSpPr>
          <p:cNvPr id="65" name="Gerade Verbindung mit Pfeil 64"/>
          <p:cNvCxnSpPr/>
          <p:nvPr/>
        </p:nvCxnSpPr>
        <p:spPr>
          <a:xfrm>
            <a:off x="3580680" y="5357402"/>
            <a:ext cx="243015" cy="266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>
            <a:off x="3883816" y="5643153"/>
            <a:ext cx="243015" cy="133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3440904" y="5624104"/>
            <a:ext cx="295275" cy="4333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400" dirty="0" smtClean="0">
                <a:latin typeface="VW Text Office" panose="020B0504040200000003" pitchFamily="34" charset="0"/>
              </a:rPr>
              <a:t>19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3676057" y="5740784"/>
            <a:ext cx="295275" cy="4333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400" dirty="0" smtClean="0">
                <a:latin typeface="VW Text Office" panose="020B0504040200000003" pitchFamily="34" charset="0"/>
              </a:rPr>
              <a:t>20</a:t>
            </a:r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4419594" y="5723706"/>
            <a:ext cx="2238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/>
          <p:nvPr/>
        </p:nvCxnSpPr>
        <p:spPr>
          <a:xfrm>
            <a:off x="4757736" y="5709828"/>
            <a:ext cx="2238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5067299" y="5709828"/>
            <a:ext cx="2238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4383874" y="5206974"/>
            <a:ext cx="259557" cy="4333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400" dirty="0" smtClean="0">
                <a:latin typeface="VW Text Office" panose="020B0504040200000003" pitchFamily="34" charset="0"/>
              </a:rPr>
              <a:t>21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4722016" y="5233166"/>
            <a:ext cx="259557" cy="4333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400" dirty="0" smtClean="0">
                <a:latin typeface="VW Text Office" panose="020B0504040200000003" pitchFamily="34" charset="0"/>
              </a:rPr>
              <a:t>22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4981573" y="5240932"/>
            <a:ext cx="259557" cy="4333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400" dirty="0" smtClean="0">
                <a:latin typeface="VW Text Office" panose="020B0504040200000003" pitchFamily="34" charset="0"/>
              </a:rPr>
              <a:t>23</a:t>
            </a:r>
          </a:p>
        </p:txBody>
      </p:sp>
      <p:cxnSp>
        <p:nvCxnSpPr>
          <p:cNvPr id="79" name="Gerade Verbindung mit Pfeil 78"/>
          <p:cNvCxnSpPr/>
          <p:nvPr/>
        </p:nvCxnSpPr>
        <p:spPr>
          <a:xfrm flipV="1">
            <a:off x="7144195" y="3355182"/>
            <a:ext cx="0" cy="216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V="1">
            <a:off x="7125876" y="3005139"/>
            <a:ext cx="0" cy="2738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/>
          <p:nvPr/>
        </p:nvCxnSpPr>
        <p:spPr>
          <a:xfrm flipV="1">
            <a:off x="7108203" y="2590802"/>
            <a:ext cx="0" cy="323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6687372" y="3278981"/>
            <a:ext cx="259557" cy="4333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400" dirty="0" smtClean="0">
                <a:latin typeface="VW Text Office" panose="020B0504040200000003" pitchFamily="34" charset="0"/>
              </a:rPr>
              <a:t>24</a:t>
            </a:r>
          </a:p>
        </p:txBody>
      </p:sp>
      <p:sp>
        <p:nvSpPr>
          <p:cNvPr id="83" name="Textfeld 82"/>
          <p:cNvSpPr txBox="1"/>
          <p:nvPr/>
        </p:nvSpPr>
        <p:spPr>
          <a:xfrm>
            <a:off x="6683149" y="3005139"/>
            <a:ext cx="259557" cy="4333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400" dirty="0" smtClean="0">
                <a:latin typeface="VW Text Office" panose="020B0504040200000003" pitchFamily="34" charset="0"/>
              </a:rPr>
              <a:t>25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6683801" y="2619376"/>
            <a:ext cx="259557" cy="4333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400" dirty="0" smtClean="0">
                <a:latin typeface="VW Text Office" panose="020B0504040200000003" pitchFamily="34" charset="0"/>
              </a:rPr>
              <a:t>26</a:t>
            </a:r>
          </a:p>
        </p:txBody>
      </p:sp>
      <p:sp>
        <p:nvSpPr>
          <p:cNvPr id="87" name="Freihandform 86"/>
          <p:cNvSpPr/>
          <p:nvPr/>
        </p:nvSpPr>
        <p:spPr>
          <a:xfrm>
            <a:off x="4446067" y="5495925"/>
            <a:ext cx="68783" cy="447675"/>
          </a:xfrm>
          <a:custGeom>
            <a:avLst/>
            <a:gdLst>
              <a:gd name="connsiteX0" fmla="*/ 49733 w 68783"/>
              <a:gd name="connsiteY0" fmla="*/ 0 h 447675"/>
              <a:gd name="connsiteX1" fmla="*/ 21158 w 68783"/>
              <a:gd name="connsiteY1" fmla="*/ 47625 h 447675"/>
              <a:gd name="connsiteX2" fmla="*/ 30683 w 68783"/>
              <a:gd name="connsiteY2" fmla="*/ 76200 h 447675"/>
              <a:gd name="connsiteX3" fmla="*/ 59258 w 68783"/>
              <a:gd name="connsiteY3" fmla="*/ 133350 h 447675"/>
              <a:gd name="connsiteX4" fmla="*/ 40208 w 68783"/>
              <a:gd name="connsiteY4" fmla="*/ 161925 h 447675"/>
              <a:gd name="connsiteX5" fmla="*/ 2108 w 68783"/>
              <a:gd name="connsiteY5" fmla="*/ 171450 h 447675"/>
              <a:gd name="connsiteX6" fmla="*/ 11633 w 68783"/>
              <a:gd name="connsiteY6" fmla="*/ 209550 h 447675"/>
              <a:gd name="connsiteX7" fmla="*/ 30683 w 68783"/>
              <a:gd name="connsiteY7" fmla="*/ 238125 h 447675"/>
              <a:gd name="connsiteX8" fmla="*/ 40208 w 68783"/>
              <a:gd name="connsiteY8" fmla="*/ 266700 h 447675"/>
              <a:gd name="connsiteX9" fmla="*/ 30683 w 68783"/>
              <a:gd name="connsiteY9" fmla="*/ 342900 h 447675"/>
              <a:gd name="connsiteX10" fmla="*/ 30683 w 68783"/>
              <a:gd name="connsiteY10" fmla="*/ 409575 h 447675"/>
              <a:gd name="connsiteX11" fmla="*/ 68783 w 68783"/>
              <a:gd name="connsiteY11" fmla="*/ 44767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783" h="447675">
                <a:moveTo>
                  <a:pt x="49733" y="0"/>
                </a:moveTo>
                <a:cubicBezTo>
                  <a:pt x="40208" y="15875"/>
                  <a:pt x="25648" y="29664"/>
                  <a:pt x="21158" y="47625"/>
                </a:cubicBezTo>
                <a:cubicBezTo>
                  <a:pt x="18723" y="57365"/>
                  <a:pt x="26193" y="67220"/>
                  <a:pt x="30683" y="76200"/>
                </a:cubicBezTo>
                <a:cubicBezTo>
                  <a:pt x="67612" y="150058"/>
                  <a:pt x="35317" y="61526"/>
                  <a:pt x="59258" y="133350"/>
                </a:cubicBezTo>
                <a:cubicBezTo>
                  <a:pt x="52908" y="142875"/>
                  <a:pt x="49733" y="155575"/>
                  <a:pt x="40208" y="161925"/>
                </a:cubicBezTo>
                <a:cubicBezTo>
                  <a:pt x="29316" y="169187"/>
                  <a:pt x="8843" y="160225"/>
                  <a:pt x="2108" y="171450"/>
                </a:cubicBezTo>
                <a:cubicBezTo>
                  <a:pt x="-4627" y="182675"/>
                  <a:pt x="6476" y="197518"/>
                  <a:pt x="11633" y="209550"/>
                </a:cubicBezTo>
                <a:cubicBezTo>
                  <a:pt x="16142" y="220072"/>
                  <a:pt x="25563" y="227886"/>
                  <a:pt x="30683" y="238125"/>
                </a:cubicBezTo>
                <a:cubicBezTo>
                  <a:pt x="35173" y="247105"/>
                  <a:pt x="37033" y="257175"/>
                  <a:pt x="40208" y="266700"/>
                </a:cubicBezTo>
                <a:cubicBezTo>
                  <a:pt x="37033" y="292100"/>
                  <a:pt x="35262" y="317715"/>
                  <a:pt x="30683" y="342900"/>
                </a:cubicBezTo>
                <a:cubicBezTo>
                  <a:pt x="24577" y="376483"/>
                  <a:pt x="8867" y="371398"/>
                  <a:pt x="30683" y="409575"/>
                </a:cubicBezTo>
                <a:lnTo>
                  <a:pt x="68783" y="447675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feld 87"/>
          <p:cNvSpPr txBox="1"/>
          <p:nvPr/>
        </p:nvSpPr>
        <p:spPr>
          <a:xfrm>
            <a:off x="195258" y="1250154"/>
            <a:ext cx="1838325" cy="7143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400" dirty="0" smtClean="0">
                <a:latin typeface="VW Text Office" panose="020B0504040200000003" pitchFamily="34" charset="0"/>
              </a:rPr>
              <a:t>Messlänge </a:t>
            </a:r>
            <a:r>
              <a:rPr lang="de-DE" sz="1400" dirty="0" err="1" smtClean="0">
                <a:latin typeface="VW Text Office" panose="020B0504040200000003" pitchFamily="34" charset="0"/>
              </a:rPr>
              <a:t>lt</a:t>
            </a:r>
            <a:r>
              <a:rPr lang="de-DE" sz="1400" dirty="0" smtClean="0">
                <a:latin typeface="VW Text Office" panose="020B0504040200000003" pitchFamily="34" charset="0"/>
              </a:rPr>
              <a:t> je 1,5 mm</a:t>
            </a:r>
          </a:p>
        </p:txBody>
      </p:sp>
      <p:sp>
        <p:nvSpPr>
          <p:cNvPr id="92" name="Textfeld 91"/>
          <p:cNvSpPr txBox="1"/>
          <p:nvPr/>
        </p:nvSpPr>
        <p:spPr>
          <a:xfrm>
            <a:off x="6975748" y="766762"/>
            <a:ext cx="2387327" cy="614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400" dirty="0" smtClean="0">
                <a:latin typeface="VW Text Office" panose="020B0504040200000003" pitchFamily="34" charset="0"/>
              </a:rPr>
              <a:t>Ohne zusätzliche -Beschichtung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71342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 dirty="0" smtClean="0"/>
              <a:t>Gahre; KSU </a:t>
            </a:r>
            <a:r>
              <a:rPr lang="de-DE" noProof="0" dirty="0" smtClean="0"/>
              <a:t>0.2; intern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4DF23EF-4940-4012-A1A0-8BD488FDCCCE}" type="datetime1">
              <a:rPr lang="de-DE" noProof="0" smtClean="0"/>
              <a:t>08.05.2018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97A9-7D72-4F8F-8BC5-4E547C3F4DC5}" type="slidenum">
              <a:rPr lang="de-DE" noProof="0" smtClean="0"/>
              <a:pPr/>
              <a:t>2</a:t>
            </a:fld>
            <a:endParaRPr lang="de-DE" noProof="0" dirty="0"/>
          </a:p>
        </p:txBody>
      </p:sp>
      <p:sp>
        <p:nvSpPr>
          <p:cNvPr id="7" name="Textfeld 6"/>
          <p:cNvSpPr txBox="1"/>
          <p:nvPr/>
        </p:nvSpPr>
        <p:spPr>
          <a:xfrm>
            <a:off x="609600" y="247650"/>
            <a:ext cx="2447925" cy="8286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400" dirty="0" smtClean="0">
                <a:latin typeface="VW Text Office" panose="020B0504040200000003" pitchFamily="34" charset="0"/>
              </a:rPr>
              <a:t>Messung 21 (über beschädigter </a:t>
            </a:r>
            <a:r>
              <a:rPr lang="de-DE" sz="1400" dirty="0" err="1" smtClean="0">
                <a:latin typeface="VW Text Office" panose="020B0504040200000003" pitchFamily="34" charset="0"/>
              </a:rPr>
              <a:t>Cr</a:t>
            </a:r>
            <a:r>
              <a:rPr lang="de-DE" sz="1400" dirty="0" smtClean="0">
                <a:latin typeface="VW Text Office" panose="020B0504040200000003" pitchFamily="34" charset="0"/>
              </a:rPr>
              <a:t> Stelle)</a:t>
            </a:r>
          </a:p>
        </p:txBody>
      </p:sp>
      <p:pic>
        <p:nvPicPr>
          <p:cNvPr id="2050" name="Picture 2" descr="D:\Hommel\Mess21_EHL-Scheibe_Fehler_in_Chromschic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6" y="947738"/>
            <a:ext cx="9286043" cy="351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207787"/>
      </p:ext>
    </p:extLst>
  </p:cSld>
  <p:clrMapOvr>
    <a:masterClrMapping/>
  </p:clrMapOvr>
  <p:transition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PYRIGHT" val="Templeton &amp; Webster GmbH"/>
</p:tagLst>
</file>

<file path=ppt/theme/theme1.xml><?xml version="1.0" encoding="utf-8"?>
<a:theme xmlns:a="http://schemas.openxmlformats.org/drawingml/2006/main" name="VW_Basic_Template_de">
  <a:themeElements>
    <a:clrScheme name="Volkswagen">
      <a:dk1>
        <a:srgbClr val="33434C"/>
      </a:dk1>
      <a:lt1>
        <a:srgbClr val="FFFFFF"/>
      </a:lt1>
      <a:dk2>
        <a:srgbClr val="73B1DD"/>
      </a:dk2>
      <a:lt2>
        <a:srgbClr val="CFD7D9"/>
      </a:lt2>
      <a:accent1>
        <a:srgbClr val="003C65"/>
      </a:accent1>
      <a:accent2>
        <a:srgbClr val="2274AC"/>
      </a:accent2>
      <a:accent3>
        <a:srgbClr val="8994A0"/>
      </a:accent3>
      <a:accent4>
        <a:srgbClr val="005D4D"/>
      </a:accent4>
      <a:accent5>
        <a:srgbClr val="730019"/>
      </a:accent5>
      <a:accent6>
        <a:srgbClr val="FF871F"/>
      </a:accent6>
      <a:hlink>
        <a:srgbClr val="33434C"/>
      </a:hlink>
      <a:folHlink>
        <a:srgbClr val="8994A0"/>
      </a:folHlink>
    </a:clrScheme>
    <a:fontScheme name="Benutzerdefiniert 9">
      <a:majorFont>
        <a:latin typeface="VW Head Office"/>
        <a:ea typeface=""/>
        <a:cs typeface=""/>
      </a:majorFont>
      <a:minorFont>
        <a:latin typeface="VW Text Offic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>
          <a:defRPr sz="1400" smtClean="0">
            <a:latin typeface="VW Text Office" panose="020B05040402000000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dirty="0" smtClean="0">
            <a:latin typeface="VW Text Office" panose="020B0504040200000003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VW_Basic_Template_de</Template>
  <TotalTime>0</TotalTime>
  <Words>59</Words>
  <Application>Microsoft Office PowerPoint</Application>
  <PresentationFormat>A4-Papier (210x297 mm)</PresentationFormat>
  <Paragraphs>35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VW_Basic_Template_de</vt:lpstr>
      <vt:lpstr>PowerPoint-Präsentation</vt:lpstr>
      <vt:lpstr>PowerPoint-Präsentation</vt:lpstr>
    </vt:vector>
  </TitlesOfParts>
  <Company>VOLKSWAGEN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Volkswagen PowerPoint </dc:title>
  <dc:creator>Gahre, Christoph (GQL-B/2)</dc:creator>
  <cp:lastModifiedBy>Gahre, Christoph (GQL-B/2)</cp:lastModifiedBy>
  <cp:revision>4</cp:revision>
  <dcterms:created xsi:type="dcterms:W3CDTF">2018-05-08T07:15:06Z</dcterms:created>
  <dcterms:modified xsi:type="dcterms:W3CDTF">2018-05-08T07:35:27Z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1473931325</vt:i4>
  </property>
  <property fmtid="{D5CDD505-2E9C-101B-9397-08002B2CF9AE}" pid="3" name="_NewReviewCycle">
    <vt:lpwstr/>
  </property>
  <property fmtid="{D5CDD505-2E9C-101B-9397-08002B2CF9AE}" pid="4" name="_EmailSubject">
    <vt:lpwstr>EHL Scheibe</vt:lpwstr>
  </property>
  <property fmtid="{D5CDD505-2E9C-101B-9397-08002B2CF9AE}" pid="5" name="_AuthorEmail">
    <vt:lpwstr>christoph.gahre@volkswagen.de</vt:lpwstr>
  </property>
  <property fmtid="{D5CDD505-2E9C-101B-9397-08002B2CF9AE}" pid="6" name="_AuthorEmailDisplayName">
    <vt:lpwstr>Gahre, Christoph (GQL-B/2)</vt:lpwstr>
  </property>
</Properties>
</file>