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/>
          <a:lstStyle/>
          <a:p>
            <a:r>
              <a:rPr lang="de-DE" sz="2000" dirty="0" err="1"/>
              <a:t>Theoretically</a:t>
            </a:r>
            <a:r>
              <a:rPr lang="de-DE" sz="2000" dirty="0"/>
              <a:t>, </a:t>
            </a:r>
            <a:r>
              <a:rPr lang="de-DE" sz="2000" dirty="0" err="1"/>
              <a:t>build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relation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film </a:t>
            </a:r>
            <a:r>
              <a:rPr lang="de-DE" sz="2000" dirty="0" err="1"/>
              <a:t>thickness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capacitance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design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 smtClean="0"/>
              <a:t>conditons</a:t>
            </a:r>
            <a:r>
              <a:rPr lang="de-DE" sz="2000" dirty="0" smtClean="0"/>
              <a:t> (</a:t>
            </a:r>
            <a:r>
              <a:rPr lang="de-DE" sz="2000" dirty="0"/>
              <a:t>Load, Speed, </a:t>
            </a:r>
            <a:r>
              <a:rPr lang="de-DE" sz="2000" dirty="0" err="1"/>
              <a:t>temperature</a:t>
            </a:r>
            <a:r>
              <a:rPr lang="de-DE" sz="2000" dirty="0"/>
              <a:t>, et al</a:t>
            </a:r>
            <a:r>
              <a:rPr lang="de-DE" sz="2000" dirty="0" smtClean="0"/>
              <a:t>)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err="1" smtClean="0"/>
              <a:t>know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high </a:t>
            </a:r>
            <a:r>
              <a:rPr lang="de-DE" sz="2000" dirty="0" err="1" smtClean="0"/>
              <a:t>resolution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measureable</a:t>
            </a:r>
            <a:r>
              <a:rPr lang="de-DE" sz="2000" dirty="0" smtClean="0"/>
              <a:t> </a:t>
            </a:r>
            <a:r>
              <a:rPr lang="de-DE" sz="2000" dirty="0" err="1" smtClean="0"/>
              <a:t>range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VW. </a:t>
            </a:r>
            <a:r>
              <a:rPr lang="de-DE" sz="2000" dirty="0" err="1" smtClean="0"/>
              <a:t>Usually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thinner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film,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film </a:t>
            </a:r>
            <a:r>
              <a:rPr lang="de-DE" sz="2000" dirty="0" err="1" smtClean="0"/>
              <a:t>thickness</a:t>
            </a:r>
            <a:r>
              <a:rPr lang="de-DE" sz="2000" dirty="0" smtClean="0"/>
              <a:t>. But do not </a:t>
            </a:r>
            <a:r>
              <a:rPr lang="de-DE" sz="2000" dirty="0" err="1" smtClean="0"/>
              <a:t>forget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roughness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enable</a:t>
            </a:r>
            <a:r>
              <a:rPr lang="de-DE" sz="2000" dirty="0" smtClean="0"/>
              <a:t> a </a:t>
            </a:r>
            <a:r>
              <a:rPr lang="de-DE" sz="2000" dirty="0" err="1" smtClean="0"/>
              <a:t>full</a:t>
            </a:r>
            <a:r>
              <a:rPr lang="de-DE" sz="2000" dirty="0" smtClean="0"/>
              <a:t> film </a:t>
            </a:r>
            <a:r>
              <a:rPr lang="de-DE" sz="2000" dirty="0" err="1" smtClean="0"/>
              <a:t>lubrication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conditon</a:t>
            </a:r>
            <a:r>
              <a:rPr lang="de-DE" sz="2000" dirty="0" smtClean="0"/>
              <a:t>. Also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work</a:t>
            </a:r>
            <a:r>
              <a:rPr lang="de-DE" sz="2000" dirty="0" smtClean="0"/>
              <a:t> </a:t>
            </a:r>
            <a:r>
              <a:rPr lang="de-DE" sz="2000" dirty="0" err="1" smtClean="0"/>
              <a:t>ability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rig</a:t>
            </a:r>
            <a:r>
              <a:rPr lang="de-DE" sz="2000" dirty="0" smtClean="0"/>
              <a:t>(</a:t>
            </a:r>
            <a:r>
              <a:rPr lang="de-DE" sz="2000" dirty="0" err="1" smtClean="0"/>
              <a:t>eg</a:t>
            </a:r>
            <a:r>
              <a:rPr lang="de-DE" sz="2000" dirty="0" smtClean="0"/>
              <a:t>. Max </a:t>
            </a:r>
            <a:r>
              <a:rPr lang="de-DE" sz="2000" dirty="0" err="1" smtClean="0"/>
              <a:t>load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Speed)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7576"/>
            <a:ext cx="7552274" cy="314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13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The </a:t>
            </a:r>
            <a:r>
              <a:rPr lang="de-DE" sz="2000" dirty="0" err="1" smtClean="0"/>
              <a:t>contact</a:t>
            </a:r>
            <a:r>
              <a:rPr lang="de-DE" sz="2000" dirty="0" smtClean="0"/>
              <a:t> </a:t>
            </a:r>
            <a:r>
              <a:rPr lang="de-DE" sz="2000" dirty="0" err="1" smtClean="0"/>
              <a:t>area</a:t>
            </a:r>
            <a:r>
              <a:rPr lang="de-DE" sz="2000" dirty="0" smtClean="0"/>
              <a:t> (A=Pi*b*b),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say</a:t>
            </a:r>
            <a:r>
              <a:rPr lang="de-DE" sz="2000" dirty="0" smtClean="0"/>
              <a:t>,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mainly</a:t>
            </a:r>
            <a:r>
              <a:rPr lang="de-DE" sz="2000" dirty="0" smtClean="0"/>
              <a:t> </a:t>
            </a:r>
            <a:r>
              <a:rPr lang="de-DE" sz="2000" dirty="0" err="1" smtClean="0"/>
              <a:t>follows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Hertz </a:t>
            </a:r>
            <a:r>
              <a:rPr lang="de-DE" sz="2000" dirty="0" err="1" smtClean="0"/>
              <a:t>Contact</a:t>
            </a:r>
            <a:r>
              <a:rPr lang="de-DE" sz="2000" dirty="0" smtClean="0"/>
              <a:t> </a:t>
            </a:r>
            <a:r>
              <a:rPr lang="de-DE" sz="2000" dirty="0" err="1" smtClean="0"/>
              <a:t>theory</a:t>
            </a:r>
            <a:r>
              <a:rPr lang="de-DE" sz="2000" dirty="0" smtClean="0"/>
              <a:t>. (</a:t>
            </a:r>
            <a:r>
              <a:rPr lang="de-DE" sz="2000" dirty="0" err="1" smtClean="0"/>
              <a:t>eg</a:t>
            </a:r>
            <a:r>
              <a:rPr lang="de-DE" sz="2000" dirty="0" smtClean="0"/>
              <a:t>. The </a:t>
            </a:r>
            <a:r>
              <a:rPr lang="de-DE" sz="2000" dirty="0" err="1" smtClean="0"/>
              <a:t>eqs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). As </a:t>
            </a:r>
            <a:r>
              <a:rPr lang="de-DE" sz="2000" dirty="0" err="1" smtClean="0"/>
              <a:t>reference</a:t>
            </a:r>
            <a:r>
              <a:rPr lang="de-DE" sz="2000" dirty="0" smtClean="0"/>
              <a:t>,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compare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/>
              <a:t> link: http://www.amesweb.info/HertzianContact/HertzianContact.aspx</a:t>
            </a:r>
            <a:endParaRPr lang="de-DE" sz="2000" dirty="0" smtClean="0"/>
          </a:p>
          <a:p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calcualte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central</a:t>
            </a:r>
            <a:r>
              <a:rPr lang="de-DE" sz="2000" dirty="0"/>
              <a:t> film </a:t>
            </a:r>
            <a:r>
              <a:rPr lang="de-DE" sz="2000" dirty="0" err="1" smtClean="0"/>
              <a:t>thickness</a:t>
            </a:r>
            <a:r>
              <a:rPr lang="de-DE" sz="2000" dirty="0" smtClean="0"/>
              <a:t> (</a:t>
            </a:r>
            <a:r>
              <a:rPr lang="de-DE" sz="2000" dirty="0" err="1" smtClean="0"/>
              <a:t>hc</a:t>
            </a:r>
            <a:r>
              <a:rPr lang="de-DE" sz="2000" dirty="0" smtClean="0"/>
              <a:t>) </a:t>
            </a:r>
            <a:r>
              <a:rPr lang="de-DE" sz="2000" dirty="0" err="1"/>
              <a:t>simply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H-D </a:t>
            </a:r>
            <a:r>
              <a:rPr lang="de-DE" sz="2000" dirty="0" err="1"/>
              <a:t>Equation</a:t>
            </a:r>
            <a:r>
              <a:rPr lang="de-DE" sz="2000" dirty="0"/>
              <a:t> (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nexe</a:t>
            </a:r>
            <a:r>
              <a:rPr lang="de-DE" sz="2000" dirty="0"/>
              <a:t> </a:t>
            </a:r>
            <a:r>
              <a:rPr lang="de-DE" sz="2000" dirty="0" err="1"/>
              <a:t>page</a:t>
            </a:r>
            <a:r>
              <a:rPr lang="de-DE" sz="2000" dirty="0" smtClean="0"/>
              <a:t>).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imagine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film </a:t>
            </a:r>
            <a:r>
              <a:rPr lang="de-DE" sz="2000" dirty="0" err="1" smtClean="0"/>
              <a:t>shape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uniform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hc</a:t>
            </a:r>
            <a:r>
              <a:rPr lang="de-DE" sz="2000" dirty="0" smtClean="0"/>
              <a:t> in all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contact</a:t>
            </a:r>
            <a:r>
              <a:rPr lang="de-DE" sz="2000" dirty="0" smtClean="0"/>
              <a:t> </a:t>
            </a:r>
            <a:r>
              <a:rPr lang="de-DE" sz="2000" dirty="0" err="1" smtClean="0"/>
              <a:t>area</a:t>
            </a:r>
            <a:r>
              <a:rPr lang="de-DE" sz="2000" dirty="0" smtClean="0"/>
              <a:t> (</a:t>
            </a:r>
            <a:r>
              <a:rPr lang="de-DE" sz="2000" dirty="0" err="1" smtClean="0"/>
              <a:t>then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looks</a:t>
            </a:r>
            <a:r>
              <a:rPr lang="de-DE" sz="2000" dirty="0" smtClean="0"/>
              <a:t> like a parallel </a:t>
            </a:r>
            <a:r>
              <a:rPr lang="de-DE" sz="2000" dirty="0" err="1" smtClean="0"/>
              <a:t>capacitor</a:t>
            </a:r>
            <a:r>
              <a:rPr lang="de-DE" sz="2000" dirty="0" smtClean="0"/>
              <a:t>).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err="1" smtClean="0"/>
              <a:t>area</a:t>
            </a:r>
            <a:r>
              <a:rPr lang="de-DE" sz="2000" dirty="0" smtClean="0"/>
              <a:t> 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09" y="404664"/>
            <a:ext cx="4992158" cy="118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3" y="4149080"/>
            <a:ext cx="2695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37112"/>
            <a:ext cx="2047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187220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4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Hamrock dowson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0" y="513417"/>
            <a:ext cx="8435203" cy="63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08332" y="170614"/>
            <a:ext cx="786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Central film </a:t>
            </a:r>
            <a:r>
              <a:rPr lang="de-DE" dirty="0" err="1" smtClean="0">
                <a:solidFill>
                  <a:srgbClr val="FF0000"/>
                </a:solidFill>
              </a:rPr>
              <a:t>thickness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Eq</a:t>
            </a:r>
            <a:r>
              <a:rPr lang="de-DE" dirty="0" smtClean="0">
                <a:solidFill>
                  <a:srgbClr val="FF0000"/>
                </a:solidFill>
              </a:rPr>
              <a:t>.  I just </a:t>
            </a:r>
            <a:r>
              <a:rPr lang="de-DE" dirty="0" err="1" smtClean="0">
                <a:solidFill>
                  <a:srgbClr val="FF0000"/>
                </a:solidFill>
              </a:rPr>
              <a:t>searched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on Google. </a:t>
            </a:r>
            <a:r>
              <a:rPr lang="de-DE" dirty="0" err="1" smtClean="0">
                <a:solidFill>
                  <a:srgbClr val="FF0000"/>
                </a:solidFill>
              </a:rPr>
              <a:t>Should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right</a:t>
            </a:r>
            <a:r>
              <a:rPr lang="de-DE" dirty="0" smtClean="0">
                <a:solidFill>
                  <a:srgbClr val="FF0000"/>
                </a:solidFill>
              </a:rPr>
              <a:t>---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The </a:t>
            </a:r>
            <a:r>
              <a:rPr lang="de-DE" dirty="0" err="1" smtClean="0">
                <a:solidFill>
                  <a:srgbClr val="FF0000"/>
                </a:solidFill>
              </a:rPr>
              <a:t>pressure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viscosity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coefficient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you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can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use</a:t>
            </a:r>
            <a:r>
              <a:rPr lang="de-DE" dirty="0" smtClean="0">
                <a:solidFill>
                  <a:srgbClr val="FF0000"/>
                </a:solidFill>
              </a:rPr>
              <a:t> 20E-8, </a:t>
            </a:r>
            <a:r>
              <a:rPr lang="de-DE" dirty="0" err="1" smtClean="0">
                <a:solidFill>
                  <a:srgbClr val="FF0000"/>
                </a:solidFill>
              </a:rPr>
              <a:t>if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hard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exact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value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de-DE" sz="1800" dirty="0" err="1" smtClean="0"/>
              <a:t>Then</a:t>
            </a:r>
            <a:r>
              <a:rPr lang="de-DE" sz="1800" dirty="0" smtClean="0"/>
              <a:t> </a:t>
            </a:r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get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hc-capacitance</a:t>
            </a:r>
            <a:r>
              <a:rPr lang="de-DE" sz="1800" dirty="0" smtClean="0"/>
              <a:t>.</a:t>
            </a:r>
          </a:p>
          <a:p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design </a:t>
            </a:r>
            <a:r>
              <a:rPr lang="de-DE" sz="1800" dirty="0" err="1" smtClean="0"/>
              <a:t>the</a:t>
            </a:r>
            <a:r>
              <a:rPr lang="de-DE" sz="1800" dirty="0" smtClean="0"/>
              <a:t> experimental </a:t>
            </a:r>
            <a:r>
              <a:rPr lang="de-DE" sz="1800" dirty="0" err="1" smtClean="0"/>
              <a:t>parameters</a:t>
            </a:r>
            <a:r>
              <a:rPr lang="de-DE" sz="1800" dirty="0" smtClean="0"/>
              <a:t>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give</a:t>
            </a:r>
            <a:r>
              <a:rPr lang="de-DE" sz="1800" dirty="0" smtClean="0"/>
              <a:t> high </a:t>
            </a:r>
            <a:r>
              <a:rPr lang="de-DE" sz="1800" dirty="0" err="1" smtClean="0"/>
              <a:t>resolution</a:t>
            </a:r>
            <a:r>
              <a:rPr lang="de-DE" sz="1800" dirty="0" smtClean="0"/>
              <a:t>.</a:t>
            </a:r>
          </a:p>
          <a:p>
            <a:pPr marL="0" indent="0">
              <a:buNone/>
            </a:pPr>
            <a:r>
              <a:rPr lang="de-DE" sz="1800" dirty="0" smtClean="0"/>
              <a:t>      (Design </a:t>
            </a:r>
            <a:r>
              <a:rPr lang="de-DE" sz="1800" dirty="0" err="1" smtClean="0"/>
              <a:t>the</a:t>
            </a:r>
            <a:r>
              <a:rPr lang="de-DE" sz="1800" dirty="0" smtClean="0"/>
              <a:t> Test Matrix –</a:t>
            </a:r>
            <a:r>
              <a:rPr lang="de-DE" sz="1800" dirty="0" err="1" smtClean="0"/>
              <a:t>Oil</a:t>
            </a:r>
            <a:r>
              <a:rPr lang="de-DE" sz="1800" dirty="0" smtClean="0"/>
              <a:t> Type, </a:t>
            </a:r>
            <a:r>
              <a:rPr lang="de-DE" sz="1800" dirty="0" err="1" smtClean="0"/>
              <a:t>Temperature</a:t>
            </a:r>
            <a:r>
              <a:rPr lang="de-DE" sz="1800" dirty="0" smtClean="0"/>
              <a:t>, Load, Speed)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 smtClean="0"/>
              <a:t>Indeed</a:t>
            </a:r>
            <a:r>
              <a:rPr lang="de-DE" sz="1800" dirty="0" smtClean="0"/>
              <a:t>, </a:t>
            </a:r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also </a:t>
            </a:r>
            <a:r>
              <a:rPr lang="de-DE" sz="1800" dirty="0" err="1" smtClean="0"/>
              <a:t>write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part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give</a:t>
            </a:r>
            <a:r>
              <a:rPr lang="de-DE" sz="1800" dirty="0" smtClean="0"/>
              <a:t>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measurement</a:t>
            </a:r>
            <a:r>
              <a:rPr lang="de-DE" sz="1800" dirty="0" smtClean="0"/>
              <a:t> </a:t>
            </a:r>
            <a:r>
              <a:rPr lang="de-DE" sz="1800" dirty="0" err="1" smtClean="0"/>
              <a:t>range</a:t>
            </a:r>
            <a:r>
              <a:rPr lang="de-DE" sz="1800" dirty="0" smtClean="0"/>
              <a:t> </a:t>
            </a:r>
            <a:r>
              <a:rPr lang="de-DE" sz="1800" dirty="0" err="1" smtClean="0"/>
              <a:t>info</a:t>
            </a:r>
            <a:r>
              <a:rPr lang="de-DE" sz="1800" dirty="0" smtClean="0"/>
              <a:t>,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resolution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anlysis</a:t>
            </a:r>
            <a:r>
              <a:rPr lang="de-DE" sz="1800" dirty="0" smtClean="0"/>
              <a:t> </a:t>
            </a:r>
            <a:r>
              <a:rPr lang="de-DE" sz="1800" dirty="0" err="1" smtClean="0"/>
              <a:t>infomation</a:t>
            </a:r>
            <a:r>
              <a:rPr lang="de-DE" sz="1800" dirty="0" smtClean="0"/>
              <a:t>…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3314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069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Haichao Liu</dc:creator>
  <cp:lastModifiedBy>Haichao Liu</cp:lastModifiedBy>
  <cp:revision>3</cp:revision>
  <dcterms:created xsi:type="dcterms:W3CDTF">2018-05-18T13:47:06Z</dcterms:created>
  <dcterms:modified xsi:type="dcterms:W3CDTF">2018-05-18T14:17:23Z</dcterms:modified>
</cp:coreProperties>
</file>