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443" r:id="rId2"/>
    <p:sldId id="448" r:id="rId3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5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042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pos="907">
          <p15:clr>
            <a:srgbClr val="A4A3A4"/>
          </p15:clr>
        </p15:guide>
        <p15:guide id="7" pos="5616">
          <p15:clr>
            <a:srgbClr val="A4A3A4"/>
          </p15:clr>
        </p15:guide>
        <p15:guide id="8" pos="181">
          <p15:clr>
            <a:srgbClr val="A4A3A4"/>
          </p15:clr>
        </p15:guide>
        <p15:guide id="9" pos="1791">
          <p15:clr>
            <a:srgbClr val="A4A3A4"/>
          </p15:clr>
        </p15:guide>
        <p15:guide id="10" pos="4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C5"/>
    <a:srgbClr val="92D050"/>
    <a:srgbClr val="FFFFFF"/>
    <a:srgbClr val="0070C0"/>
    <a:srgbClr val="BBE0E3"/>
    <a:srgbClr val="FF3300"/>
    <a:srgbClr val="FF0000"/>
    <a:srgbClr val="DCDEDE"/>
    <a:srgbClr val="A40C0C"/>
    <a:srgbClr val="B1C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32" autoAdjust="0"/>
  </p:normalViewPr>
  <p:slideViewPr>
    <p:cSldViewPr>
      <p:cViewPr varScale="1">
        <p:scale>
          <a:sx n="156" d="100"/>
          <a:sy n="156" d="100"/>
        </p:scale>
        <p:origin x="-2228" y="-60"/>
      </p:cViewPr>
      <p:guideLst>
        <p:guide orient="horz" pos="595"/>
        <p:guide orient="horz" pos="3974"/>
        <p:guide orient="horz" pos="4042"/>
        <p:guide orient="horz" pos="822"/>
        <p:guide pos="907"/>
        <p:guide pos="5616"/>
        <p:guide pos="181"/>
        <p:guide pos="1791"/>
        <p:guide pos="4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5088" y="-6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041C592-0D9F-4B01-86F7-CDFD027E03F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708"/>
            <a:ext cx="8915400" cy="540730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952836"/>
            <a:ext cx="6072187" cy="4327199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24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20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532" y="6490180"/>
            <a:ext cx="8208404" cy="367460"/>
          </a:xfrm>
          <a:ln/>
        </p:spPr>
        <p:txBody>
          <a:bodyPr/>
          <a:lstStyle>
            <a:lvl1pPr algn="l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Varian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125"/>
            <a:ext cx="89154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304764"/>
            <a:ext cx="6072187" cy="497527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18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16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61348"/>
            <a:ext cx="6876566" cy="2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85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665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7127875" y="6553200"/>
            <a:ext cx="1787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de-DE" sz="1000" dirty="0" smtClean="0">
                <a:latin typeface="+mn-lt"/>
              </a:rPr>
              <a:t>Page </a:t>
            </a:r>
            <a:fld id="{EC3EC503-0D2F-4E7F-A4FC-8B5C35EB80F2}" type="slidenum">
              <a:rPr lang="de-DE" sz="1000">
                <a:latin typeface="+mn-lt"/>
              </a:rPr>
              <a:pPr algn="r"/>
              <a:t>‹Nr.›</a:t>
            </a:fld>
            <a:endParaRPr lang="de-DE" sz="1000" dirty="0">
              <a:latin typeface="+mn-lt"/>
            </a:endParaRPr>
          </a:p>
          <a:p>
            <a:pPr algn="ctr"/>
            <a:endParaRPr lang="de-DE" sz="1200" dirty="0">
              <a:latin typeface="+mn-lt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/>
          <p:cNvCxnSpPr/>
          <p:nvPr userDrawn="1"/>
        </p:nvCxnSpPr>
        <p:spPr bwMode="auto">
          <a:xfrm>
            <a:off x="0" y="692696"/>
            <a:ext cx="8915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7" y="230531"/>
            <a:ext cx="2363086" cy="403591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>
          <a:xfrm>
            <a:off x="0" y="800708"/>
            <a:ext cx="89172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dirty="0">
              <a:latin typeface="+mn-lt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7452324" y="6547004"/>
            <a:ext cx="761409" cy="261610"/>
            <a:chOff x="7275484" y="5972317"/>
            <a:chExt cx="572881" cy="261610"/>
          </a:xfrm>
        </p:grpSpPr>
        <p:sp>
          <p:nvSpPr>
            <p:cNvPr id="2" name="Textfeld 1"/>
            <p:cNvSpPr txBox="1"/>
            <p:nvPr userDrawn="1"/>
          </p:nvSpPr>
          <p:spPr>
            <a:xfrm>
              <a:off x="7275484" y="5972317"/>
              <a:ext cx="3008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smtClean="0">
                  <a:latin typeface="+mn-lt"/>
                </a:rPr>
                <a:t>©</a:t>
              </a:r>
              <a:endParaRPr lang="de-DE" sz="600" dirty="0">
                <a:latin typeface="+mn-lt"/>
              </a:endParaRPr>
            </a:p>
          </p:txBody>
        </p:sp>
        <p:sp>
          <p:nvSpPr>
            <p:cNvPr id="4" name="Textfeld 3"/>
            <p:cNvSpPr txBox="1"/>
            <p:nvPr userDrawn="1"/>
          </p:nvSpPr>
          <p:spPr>
            <a:xfrm>
              <a:off x="7380313" y="5976521"/>
              <a:ext cx="4680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>
                <a:defRPr sz="1000" b="0">
                  <a:latin typeface="Agfa Rotis Sans Serif" pitchFamily="2" charset="0"/>
                </a:defRPr>
              </a:lvl1pPr>
            </a:lstStyle>
            <a:p>
              <a:pPr lvl="0"/>
              <a:r>
                <a:rPr lang="de-DE" dirty="0" smtClean="0">
                  <a:latin typeface="+mn-lt"/>
                </a:rPr>
                <a:t>IMKT</a:t>
              </a:r>
              <a:endParaRPr lang="de-DE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Bla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59532" y="1628800"/>
            <a:ext cx="6072187" cy="4327199"/>
          </a:xfrm>
        </p:spPr>
        <p:txBody>
          <a:bodyPr/>
          <a:lstStyle/>
          <a:p>
            <a:r>
              <a:rPr lang="en-GB" dirty="0" err="1" smtClean="0"/>
              <a:t>dfsdfsdffds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1 - ACBB 7305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1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Leere Präsentation</vt:lpstr>
      <vt:lpstr>Bla</vt:lpstr>
      <vt:lpstr>Part 1 - ACBB 7305</vt:lpstr>
    </vt:vector>
  </TitlesOfParts>
  <Company>Michael Wilde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Wilde</dc:creator>
  <cp:lastModifiedBy>bader</cp:lastModifiedBy>
  <cp:revision>651</cp:revision>
  <cp:lastPrinted>2017-06-23T13:40:35Z</cp:lastPrinted>
  <dcterms:created xsi:type="dcterms:W3CDTF">2008-02-08T11:26:06Z</dcterms:created>
  <dcterms:modified xsi:type="dcterms:W3CDTF">2017-11-01T15:24:31Z</dcterms:modified>
</cp:coreProperties>
</file>