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orient="horz" pos="19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FB201-B751-49A7-985D-27E7F915BBF8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F7A2-FB4E-4974-9399-D2B75C6060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1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Sprechen</a:t>
            </a:r>
            <a:r>
              <a:rPr lang="de-DE" baseline="0" dirty="0" smtClean="0"/>
              <a:t> über die Gliederung der 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1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0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0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2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799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8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7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17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9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177A-7322-4D6B-8FDA-6F20E91D0809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65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pPr algn="ctr"/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EHD Bild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06" y="2420888"/>
            <a:ext cx="4661988" cy="312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und elektrische Messungen gleichzeitig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086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4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Wie?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Cr-Scheibe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smtClean="0"/>
              <a:t>Spacer-Scheibe + Beschichtung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" y="3028109"/>
            <a:ext cx="4359896" cy="16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40743"/>
            <a:ext cx="4697211" cy="2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EHD?</a:t>
            </a:r>
          </a:p>
          <a:p>
            <a:r>
              <a:rPr lang="de-DE" dirty="0" smtClean="0"/>
              <a:t>Methode zur Messung der Filmdicke</a:t>
            </a:r>
          </a:p>
          <a:p>
            <a:r>
              <a:rPr lang="de-DE" dirty="0" smtClean="0"/>
              <a:t>Ziel dieser Arbeit</a:t>
            </a:r>
          </a:p>
          <a:p>
            <a:r>
              <a:rPr lang="de-DE" dirty="0" smtClean="0"/>
              <a:t>Wie?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3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EHD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Erklärrung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89437"/>
            <a:ext cx="5697755" cy="460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9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Messung der 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Methode</a:t>
            </a:r>
          </a:p>
          <a:p>
            <a:r>
              <a:rPr lang="de-DE" dirty="0" smtClean="0"/>
              <a:t>Eletrische Methode</a:t>
            </a:r>
          </a:p>
          <a:p>
            <a:r>
              <a:rPr lang="de-DE" dirty="0" smtClean="0"/>
              <a:t>Ultraschall Methode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9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Optische Inteferometrie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" y="1700807"/>
            <a:ext cx="9009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Spacer Layer Imaging Method (SLIM)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" y="1340768"/>
            <a:ext cx="8985081" cy="322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63676"/>
            <a:ext cx="8145603" cy="19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13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RGB Camera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4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1580"/>
            <a:ext cx="8070044" cy="428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Methode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Widerstand</a:t>
            </a:r>
          </a:p>
          <a:p>
            <a:r>
              <a:rPr lang="de-DE" dirty="0" smtClean="0"/>
              <a:t>Kapazität</a:t>
            </a:r>
          </a:p>
        </p:txBody>
      </p:sp>
    </p:spTree>
    <p:extLst>
      <p:ext uri="{BB962C8B-B14F-4D97-AF65-F5344CB8AC3E}">
        <p14:creationId xmlns:p14="http://schemas.microsoft.com/office/powerpoint/2010/main" val="41767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und Funktionsprinzip</a:t>
            </a:r>
          </a:p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60674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0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 dieser Arbeit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Focus auf optische und elektrische Methoden</a:t>
            </a:r>
          </a:p>
          <a:p>
            <a:r>
              <a:rPr lang="de-DE" dirty="0" smtClean="0"/>
              <a:t>Vorteil von eletrische Methode über optische Methode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ZIEL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34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Titel der Arbeit</vt:lpstr>
      <vt:lpstr>Gliederung</vt:lpstr>
      <vt:lpstr>Was ist EHD</vt:lpstr>
      <vt:lpstr>Messung der Filmdicke</vt:lpstr>
      <vt:lpstr>Optische Inteferometrie</vt:lpstr>
      <vt:lpstr>Spacer Layer Imaging Method (SLIM)</vt:lpstr>
      <vt:lpstr>Elektrische Methode</vt:lpstr>
      <vt:lpstr>Ultraschall</vt:lpstr>
      <vt:lpstr>Ziel dieser Arbeit</vt:lpstr>
      <vt:lpstr>Wie?</vt:lpstr>
      <vt:lpstr>Wie?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</dc:creator>
  <cp:lastModifiedBy>dao</cp:lastModifiedBy>
  <cp:revision>41</cp:revision>
  <dcterms:created xsi:type="dcterms:W3CDTF">2017-10-18T13:13:54Z</dcterms:created>
  <dcterms:modified xsi:type="dcterms:W3CDTF">2017-10-31T22:00:51Z</dcterms:modified>
</cp:coreProperties>
</file>