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8" r:id="rId6"/>
    <p:sldId id="259" r:id="rId7"/>
    <p:sldId id="278" r:id="rId8"/>
    <p:sldId id="279" r:id="rId9"/>
    <p:sldId id="280" r:id="rId10"/>
    <p:sldId id="281" r:id="rId11"/>
    <p:sldId id="260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52033-0F84-4D3B-B589-5D9905F0BED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7C2A6-6B78-4416-8F2A-E62AAC9F85C2}">
      <dgm:prSet phldrT="[Text]" custT="1"/>
      <dgm:spPr/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NX Witness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F154E6-2F2F-47E4-8A87-7FD00894906D}" type="parTrans" cxnId="{7242F742-6A60-4559-BEC0-E83195FB13F0}">
      <dgm:prSet/>
      <dgm:spPr/>
      <dgm:t>
        <a:bodyPr/>
        <a:lstStyle/>
        <a:p>
          <a:endParaRPr lang="en-US"/>
        </a:p>
      </dgm:t>
    </dgm:pt>
    <dgm:pt modelId="{6FC404E2-3EC4-44D2-B7A8-E02A9580F384}" type="sibTrans" cxnId="{7242F742-6A60-4559-BEC0-E83195FB13F0}">
      <dgm:prSet/>
      <dgm:spPr/>
      <dgm:t>
        <a:bodyPr/>
        <a:lstStyle/>
        <a:p>
          <a:endParaRPr lang="en-US"/>
        </a:p>
      </dgm:t>
    </dgm:pt>
    <dgm:pt modelId="{BB6BB4D7-7E06-4481-8EF9-91B257DD078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B61DB8-BB86-4C78-97CE-2C9F910391FD}" type="parTrans" cxnId="{A7F8FB3E-FFFF-421F-AA5D-3E28697E1292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5A377-B390-46D0-80B4-8D182E2BBAA4}" type="sibTrans" cxnId="{A7F8FB3E-FFFF-421F-AA5D-3E28697E1292}">
      <dgm:prSet/>
      <dgm:spPr/>
      <dgm:t>
        <a:bodyPr/>
        <a:lstStyle/>
        <a:p>
          <a:endParaRPr lang="en-US"/>
        </a:p>
      </dgm:t>
    </dgm:pt>
    <dgm:pt modelId="{CC17C98F-8FCB-4217-9A2F-7C64B269F7E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Desktop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096370-5941-4D06-962E-ADDF1CCC57EC}" type="parTrans" cxnId="{7E1E3806-C225-46CA-92AC-9A088749E3F6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C76DDE-8328-41F7-89DE-CDC429F497D7}" type="sibTrans" cxnId="{7E1E3806-C225-46CA-92AC-9A088749E3F6}">
      <dgm:prSet/>
      <dgm:spPr/>
      <dgm:t>
        <a:bodyPr/>
        <a:lstStyle/>
        <a:p>
          <a:endParaRPr lang="en-US"/>
        </a:p>
      </dgm:t>
    </dgm:pt>
    <dgm:pt modelId="{E9E9B4D8-FA41-4663-B841-DCD8F47956E7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Mobile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26947-1425-485D-9D4B-77EE83434217}" type="parTrans" cxnId="{273B2905-D4B3-4FBE-81FF-025716FBA4B7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A271CF-7848-48FD-8620-BC77167F669E}" type="sibTrans" cxnId="{273B2905-D4B3-4FBE-81FF-025716FBA4B7}">
      <dgm:prSet/>
      <dgm:spPr/>
      <dgm:t>
        <a:bodyPr/>
        <a:lstStyle/>
        <a:p>
          <a:endParaRPr lang="en-US"/>
        </a:p>
      </dgm:t>
    </dgm:pt>
    <dgm:pt modelId="{0E75E8EF-FF28-418A-8557-B724C99BB22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Web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5B5379-76CF-4060-B43E-6849A4223168}" type="parTrans" cxnId="{4FFB9A80-B236-41DE-829C-522A7024D314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901BEC-DA1C-4527-A7C0-9E7CE27FC02D}" type="sibTrans" cxnId="{4FFB9A80-B236-41DE-829C-522A7024D314}">
      <dgm:prSet/>
      <dgm:spPr/>
      <dgm:t>
        <a:bodyPr/>
        <a:lstStyle/>
        <a:p>
          <a:endParaRPr lang="en-US"/>
        </a:p>
      </dgm:t>
    </dgm:pt>
    <dgm:pt modelId="{C36102B7-7E66-4D22-B907-074E68C4370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673CF-F4E2-44A3-8C73-4FA480B3EAF9}" type="parTrans" cxnId="{9837A4F3-487D-4C7E-8A25-FCC56E49F1C8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FE9A73-86D4-4D15-A090-5A36A3CBE2D0}" type="sibTrans" cxnId="{9837A4F3-487D-4C7E-8A25-FCC56E49F1C8}">
      <dgm:prSet/>
      <dgm:spPr/>
      <dgm:t>
        <a:bodyPr/>
        <a:lstStyle/>
        <a:p>
          <a:endParaRPr lang="en-US"/>
        </a:p>
      </dgm:t>
    </dgm:pt>
    <dgm:pt modelId="{D5853149-F302-40A9-8770-31ECE5E246E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926437-EB7F-4355-AED9-FF7B37DAA92B}" type="parTrans" cxnId="{03B378B1-4BE4-4963-90AD-78C1B4C757D4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4F3278-5803-475A-897B-A4EDDEC54185}" type="sibTrans" cxnId="{03B378B1-4BE4-4963-90AD-78C1B4C757D4}">
      <dgm:prSet/>
      <dgm:spPr/>
      <dgm:t>
        <a:bodyPr/>
        <a:lstStyle/>
        <a:p>
          <a:endParaRPr lang="en-US"/>
        </a:p>
      </dgm:t>
    </dgm:pt>
    <dgm:pt modelId="{EE988B28-4CC4-4625-87FB-0427BB5A480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kiện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932789-3342-4FE8-B279-B8E4C11E8193}" type="parTrans" cxnId="{F4B02D83-A6FC-4709-86C5-63A468152CE8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470BA2-FC9E-41DF-B51A-3A75D212F321}" type="sibTrans" cxnId="{F4B02D83-A6FC-4709-86C5-63A468152CE8}">
      <dgm:prSet/>
      <dgm:spPr/>
      <dgm:t>
        <a:bodyPr/>
        <a:lstStyle/>
        <a:p>
          <a:endParaRPr lang="en-US"/>
        </a:p>
      </dgm:t>
    </dgm:pt>
    <dgm:pt modelId="{CF8D43DF-1F71-4185-9ADD-2BAD4D127D9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A2403C-1C25-4027-93A7-EA6E6BF5C090}" type="parTrans" cxnId="{C0C42E05-E600-4E3F-845F-9A0E1634ED6C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B83D8-D4C3-4215-A656-C1226CA3FD67}" type="sibTrans" cxnId="{C0C42E05-E600-4E3F-845F-9A0E1634ED6C}">
      <dgm:prSet/>
      <dgm:spPr/>
      <dgm:t>
        <a:bodyPr/>
        <a:lstStyle/>
        <a:p>
          <a:endParaRPr lang="en-US"/>
        </a:p>
      </dgm:t>
    </dgm:pt>
    <dgm:pt modelId="{08E8439B-05F2-429A-B521-4277046158FB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Server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9E0AAC-AE31-4854-9F03-4E861347B56E}" type="sibTrans" cxnId="{C88C501C-8B90-4C58-8756-ED2F684B70B7}">
      <dgm:prSet/>
      <dgm:spPr/>
      <dgm:t>
        <a:bodyPr/>
        <a:lstStyle/>
        <a:p>
          <a:endParaRPr lang="en-US"/>
        </a:p>
      </dgm:t>
    </dgm:pt>
    <dgm:pt modelId="{689001F3-2208-4F09-968D-9ABFCDB59E2A}" type="parTrans" cxnId="{C88C501C-8B90-4C58-8756-ED2F684B70B7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D00C3F-D296-4E79-9A8A-82F16B79D7F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08817C-AC74-4124-B04A-D1CA66DC217D}" type="sibTrans" cxnId="{BF0E7EBF-9FB6-45EF-9F70-A7FC01323C57}">
      <dgm:prSet/>
      <dgm:spPr/>
      <dgm:t>
        <a:bodyPr/>
        <a:lstStyle/>
        <a:p>
          <a:endParaRPr lang="en-US"/>
        </a:p>
      </dgm:t>
    </dgm:pt>
    <dgm:pt modelId="{6E2D57F6-54CB-4699-826F-34561B37D785}" type="parTrans" cxnId="{BF0E7EBF-9FB6-45EF-9F70-A7FC01323C57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F769A1-3FE4-4507-AAA0-214A31349BA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camera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29BD35-F7D7-4898-A59B-1ABA8D8EF2C3}" type="sibTrans" cxnId="{CFD61140-28EC-4C6C-A547-FB900F1D9876}">
      <dgm:prSet/>
      <dgm:spPr/>
      <dgm:t>
        <a:bodyPr/>
        <a:lstStyle/>
        <a:p>
          <a:endParaRPr lang="en-US"/>
        </a:p>
      </dgm:t>
    </dgm:pt>
    <dgm:pt modelId="{E5778CEC-655E-4D30-B9F7-2A77A798ACE5}" type="parTrans" cxnId="{CFD61140-28EC-4C6C-A547-FB900F1D9876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62B1C2-BD74-4F6E-9ED2-FFDEBAF939A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3845A1-46C0-4683-A3DB-0EE1355A4F2E}" type="sibTrans" cxnId="{B4E13F0E-10FA-44D2-B5C2-8C4C27716235}">
      <dgm:prSet/>
      <dgm:spPr/>
      <dgm:t>
        <a:bodyPr/>
        <a:lstStyle/>
        <a:p>
          <a:endParaRPr lang="en-US"/>
        </a:p>
      </dgm:t>
    </dgm:pt>
    <dgm:pt modelId="{98179C1D-534D-464D-BC77-651BA0E1541E}" type="parTrans" cxnId="{B4E13F0E-10FA-44D2-B5C2-8C4C27716235}">
      <dgm:prSet/>
      <dgm:spPr/>
      <dgm:t>
        <a:bodyPr/>
        <a:lstStyle/>
        <a:p>
          <a:endParaRPr lang="en-US"/>
        </a:p>
      </dgm:t>
    </dgm:pt>
    <dgm:pt modelId="{27D54F96-BAF3-4A5A-8217-637EB84227A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qui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tắc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3634A-528E-407D-B371-F0346D7FFE6C}" type="sibTrans" cxnId="{5DA34639-278F-4954-A9AF-E150A857C270}">
      <dgm:prSet/>
      <dgm:spPr/>
      <dgm:t>
        <a:bodyPr/>
        <a:lstStyle/>
        <a:p>
          <a:endParaRPr lang="en-US"/>
        </a:p>
      </dgm:t>
    </dgm:pt>
    <dgm:pt modelId="{776D2DCF-37BE-47AF-B482-61B28B2BE1AC}" type="parTrans" cxnId="{5DA34639-278F-4954-A9AF-E150A857C270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C4D5CE-45C5-4592-A526-85F2BD9280D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Cảnh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kiện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80AC2-49D3-4F2F-8F8C-0368B8FD6AF5}" type="sibTrans" cxnId="{E511EB60-0C90-49EB-B227-AD0223226C3D}">
      <dgm:prSet/>
      <dgm:spPr/>
      <dgm:t>
        <a:bodyPr/>
        <a:lstStyle/>
        <a:p>
          <a:endParaRPr lang="en-US"/>
        </a:p>
      </dgm:t>
    </dgm:pt>
    <dgm:pt modelId="{22BF9E99-F3A9-40AF-9446-F978A414831E}" type="parTrans" cxnId="{E511EB60-0C90-49EB-B227-AD0223226C3D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EEEED-6EA1-4C06-9147-1F3A1F6EF2D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ngoại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vi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DEC1-4C94-48C3-92AB-32D8DA30E32C}" type="sibTrans" cxnId="{2897FB6F-FE74-4329-ADC1-5CB65AC04E7A}">
      <dgm:prSet/>
      <dgm:spPr/>
      <dgm:t>
        <a:bodyPr/>
        <a:lstStyle/>
        <a:p>
          <a:endParaRPr lang="en-US"/>
        </a:p>
      </dgm:t>
    </dgm:pt>
    <dgm:pt modelId="{D8057D8B-2AE2-48B9-9469-44F2085D20E9}" type="parTrans" cxnId="{2897FB6F-FE74-4329-ADC1-5CB65AC04E7A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446493-4E9B-4E2B-8BF5-455D4B8C032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(video-sound) –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3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CEAAB-CE0C-4083-AAA9-3E6574D48447}" type="sibTrans" cxnId="{F21858F0-C4C4-4244-BDC9-E14BDDC0E389}">
      <dgm:prSet/>
      <dgm:spPr/>
      <dgm:t>
        <a:bodyPr/>
        <a:lstStyle/>
        <a:p>
          <a:endParaRPr lang="en-US"/>
        </a:p>
      </dgm:t>
    </dgm:pt>
    <dgm:pt modelId="{9D0C9510-190A-472E-B62F-18F4621A78AC}" type="parTrans" cxnId="{F21858F0-C4C4-4244-BDC9-E14BDDC0E389}">
      <dgm:prSet custT="1"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F7A03C-067A-4FD9-8716-BC4C445C15B0}" type="pres">
      <dgm:prSet presAssocID="{72B52033-0F84-4D3B-B589-5D9905F0BE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F2D2B-64CC-42B7-A659-BEAE56495067}" type="pres">
      <dgm:prSet presAssocID="{91C7C2A6-6B78-4416-8F2A-E62AAC9F85C2}" presName="root1" presStyleCnt="0"/>
      <dgm:spPr/>
    </dgm:pt>
    <dgm:pt modelId="{41229414-82C8-48C9-BB57-CA739DD169B4}" type="pres">
      <dgm:prSet presAssocID="{91C7C2A6-6B78-4416-8F2A-E62AAC9F85C2}" presName="LevelOneTextNode" presStyleLbl="node0" presStyleIdx="0" presStyleCnt="1" custScaleX="28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B6500-5B32-4053-91D9-0177F8BE6957}" type="pres">
      <dgm:prSet presAssocID="{91C7C2A6-6B78-4416-8F2A-E62AAC9F85C2}" presName="level2hierChild" presStyleCnt="0"/>
      <dgm:spPr/>
    </dgm:pt>
    <dgm:pt modelId="{F107F06C-682A-4FF8-A952-D2BE0ED6BDEE}" type="pres">
      <dgm:prSet presAssocID="{C6B61DB8-BB86-4C78-97CE-2C9F910391FD}" presName="conn2-1" presStyleLbl="parChTrans1D2" presStyleIdx="0" presStyleCnt="3" custScaleX="2000000"/>
      <dgm:spPr/>
      <dgm:t>
        <a:bodyPr/>
        <a:lstStyle/>
        <a:p>
          <a:endParaRPr lang="en-US"/>
        </a:p>
      </dgm:t>
    </dgm:pt>
    <dgm:pt modelId="{E817093A-E5BA-40A0-BCCB-B6BA6833D9A1}" type="pres">
      <dgm:prSet presAssocID="{C6B61DB8-BB86-4C78-97CE-2C9F910391FD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AE7DE1A-9546-4133-A14D-061A28DD686C}" type="pres">
      <dgm:prSet presAssocID="{BB6BB4D7-7E06-4481-8EF9-91B257DD078A}" presName="root2" presStyleCnt="0"/>
      <dgm:spPr/>
    </dgm:pt>
    <dgm:pt modelId="{22A73159-B496-4861-B675-50C39E495D76}" type="pres">
      <dgm:prSet presAssocID="{BB6BB4D7-7E06-4481-8EF9-91B257DD078A}" presName="LevelTwoTextNode" presStyleLbl="node2" presStyleIdx="0" presStyleCnt="3" custScaleX="28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0121A-3BD4-41E8-8C60-2565542DC4D9}" type="pres">
      <dgm:prSet presAssocID="{BB6BB4D7-7E06-4481-8EF9-91B257DD078A}" presName="level3hierChild" presStyleCnt="0"/>
      <dgm:spPr/>
    </dgm:pt>
    <dgm:pt modelId="{6A99EF97-70D1-4FAC-BBC7-8A1199FF625C}" type="pres">
      <dgm:prSet presAssocID="{CB096370-5941-4D06-962E-ADDF1CCC57EC}" presName="conn2-1" presStyleLbl="parChTrans1D3" presStyleIdx="0" presStyleCnt="13" custScaleX="2000000"/>
      <dgm:spPr/>
      <dgm:t>
        <a:bodyPr/>
        <a:lstStyle/>
        <a:p>
          <a:endParaRPr lang="en-US"/>
        </a:p>
      </dgm:t>
    </dgm:pt>
    <dgm:pt modelId="{A3B07580-FEC7-442E-98E6-ADAB0B9036F7}" type="pres">
      <dgm:prSet presAssocID="{CB096370-5941-4D06-962E-ADDF1CCC57EC}" presName="connTx" presStyleLbl="parChTrans1D3" presStyleIdx="0" presStyleCnt="13"/>
      <dgm:spPr/>
      <dgm:t>
        <a:bodyPr/>
        <a:lstStyle/>
        <a:p>
          <a:endParaRPr lang="en-US"/>
        </a:p>
      </dgm:t>
    </dgm:pt>
    <dgm:pt modelId="{FFDC9C87-7D70-430D-91B4-49E7B7D15EBB}" type="pres">
      <dgm:prSet presAssocID="{CC17C98F-8FCB-4217-9A2F-7C64B269F7E0}" presName="root2" presStyleCnt="0"/>
      <dgm:spPr/>
    </dgm:pt>
    <dgm:pt modelId="{AD4D4FCC-FECF-47F0-91A8-B84632419135}" type="pres">
      <dgm:prSet presAssocID="{CC17C98F-8FCB-4217-9A2F-7C64B269F7E0}" presName="LevelTwoTextNode" presStyleLbl="node3" presStyleIdx="0" presStyleCnt="13" custScaleX="28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5385F-D83D-4B97-8AA3-4F850AAFEF19}" type="pres">
      <dgm:prSet presAssocID="{CC17C98F-8FCB-4217-9A2F-7C64B269F7E0}" presName="level3hierChild" presStyleCnt="0"/>
      <dgm:spPr/>
    </dgm:pt>
    <dgm:pt modelId="{66147F69-886E-45FF-BA36-7A30C03BFE1E}" type="pres">
      <dgm:prSet presAssocID="{FE926947-1425-485D-9D4B-77EE83434217}" presName="conn2-1" presStyleLbl="parChTrans1D3" presStyleIdx="1" presStyleCnt="13" custScaleX="2000000"/>
      <dgm:spPr/>
      <dgm:t>
        <a:bodyPr/>
        <a:lstStyle/>
        <a:p>
          <a:endParaRPr lang="en-US"/>
        </a:p>
      </dgm:t>
    </dgm:pt>
    <dgm:pt modelId="{9FA0DC4D-1310-45FC-91E6-40896E7CA03D}" type="pres">
      <dgm:prSet presAssocID="{FE926947-1425-485D-9D4B-77EE83434217}" presName="connTx" presStyleLbl="parChTrans1D3" presStyleIdx="1" presStyleCnt="13"/>
      <dgm:spPr/>
      <dgm:t>
        <a:bodyPr/>
        <a:lstStyle/>
        <a:p>
          <a:endParaRPr lang="en-US"/>
        </a:p>
      </dgm:t>
    </dgm:pt>
    <dgm:pt modelId="{F90798C3-9DCD-454F-A4AA-062F44B196AA}" type="pres">
      <dgm:prSet presAssocID="{E9E9B4D8-FA41-4663-B841-DCD8F47956E7}" presName="root2" presStyleCnt="0"/>
      <dgm:spPr/>
    </dgm:pt>
    <dgm:pt modelId="{303F3D01-C8ED-46E8-A835-92DD0BEBE60F}" type="pres">
      <dgm:prSet presAssocID="{E9E9B4D8-FA41-4663-B841-DCD8F47956E7}" presName="LevelTwoTextNode" presStyleLbl="node3" presStyleIdx="1" presStyleCnt="13" custScaleX="28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13E10-AA78-4125-8063-858B6BA61393}" type="pres">
      <dgm:prSet presAssocID="{E9E9B4D8-FA41-4663-B841-DCD8F47956E7}" presName="level3hierChild" presStyleCnt="0"/>
      <dgm:spPr/>
    </dgm:pt>
    <dgm:pt modelId="{2B0122A3-F89D-49E0-B89F-C82266CA84DE}" type="pres">
      <dgm:prSet presAssocID="{DF5B5379-76CF-4060-B43E-6849A4223168}" presName="conn2-1" presStyleLbl="parChTrans1D3" presStyleIdx="2" presStyleCnt="13" custScaleX="2000000"/>
      <dgm:spPr/>
      <dgm:t>
        <a:bodyPr/>
        <a:lstStyle/>
        <a:p>
          <a:endParaRPr lang="en-US"/>
        </a:p>
      </dgm:t>
    </dgm:pt>
    <dgm:pt modelId="{8D24DE19-6000-4852-B689-82F1DD4BA84B}" type="pres">
      <dgm:prSet presAssocID="{DF5B5379-76CF-4060-B43E-6849A4223168}" presName="connTx" presStyleLbl="parChTrans1D3" presStyleIdx="2" presStyleCnt="13"/>
      <dgm:spPr/>
      <dgm:t>
        <a:bodyPr/>
        <a:lstStyle/>
        <a:p>
          <a:endParaRPr lang="en-US"/>
        </a:p>
      </dgm:t>
    </dgm:pt>
    <dgm:pt modelId="{9DC496C1-B160-44EB-9968-661B78466E1B}" type="pres">
      <dgm:prSet presAssocID="{0E75E8EF-FF28-418A-8557-B724C99BB22A}" presName="root2" presStyleCnt="0"/>
      <dgm:spPr/>
    </dgm:pt>
    <dgm:pt modelId="{F032C46C-453E-487E-A9C4-112F344F09DF}" type="pres">
      <dgm:prSet presAssocID="{0E75E8EF-FF28-418A-8557-B724C99BB22A}" presName="LevelTwoTextNode" presStyleLbl="node3" presStyleIdx="2" presStyleCnt="13" custScaleX="28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22678-A6CD-496D-AB75-0FC74BFFD60A}" type="pres">
      <dgm:prSet presAssocID="{0E75E8EF-FF28-418A-8557-B724C99BB22A}" presName="level3hierChild" presStyleCnt="0"/>
      <dgm:spPr/>
    </dgm:pt>
    <dgm:pt modelId="{E3F50F45-0EE1-4196-9B56-32C2456F28DD}" type="pres">
      <dgm:prSet presAssocID="{6E2D57F6-54CB-4699-826F-34561B37D785}" presName="conn2-1" presStyleLbl="parChTrans1D2" presStyleIdx="1" presStyleCnt="3" custScaleX="2000000"/>
      <dgm:spPr/>
      <dgm:t>
        <a:bodyPr/>
        <a:lstStyle/>
        <a:p>
          <a:endParaRPr lang="en-US"/>
        </a:p>
      </dgm:t>
    </dgm:pt>
    <dgm:pt modelId="{D7FF0523-0087-410F-B89C-11400316A57B}" type="pres">
      <dgm:prSet presAssocID="{6E2D57F6-54CB-4699-826F-34561B37D785}" presName="connTx" presStyleLbl="parChTrans1D2" presStyleIdx="1" presStyleCnt="3"/>
      <dgm:spPr/>
      <dgm:t>
        <a:bodyPr/>
        <a:lstStyle/>
        <a:p>
          <a:endParaRPr lang="en-US"/>
        </a:p>
      </dgm:t>
    </dgm:pt>
    <dgm:pt modelId="{95B13ABB-956B-41C3-89AE-C873658B95A4}" type="pres">
      <dgm:prSet presAssocID="{E0D00C3F-D296-4E79-9A8A-82F16B79D7FB}" presName="root2" presStyleCnt="0"/>
      <dgm:spPr/>
    </dgm:pt>
    <dgm:pt modelId="{832F974B-F193-4362-ACED-8E3D1718834D}" type="pres">
      <dgm:prSet presAssocID="{E0D00C3F-D296-4E79-9A8A-82F16B79D7FB}" presName="LevelTwoTextNode" presStyleLbl="node2" presStyleIdx="1" presStyleCnt="3" custScaleX="283730" custScaleY="82645" custLinFactY="189030" custLinFactNeighborX="7578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67EA3-07B4-429A-8450-AC8B07812871}" type="pres">
      <dgm:prSet presAssocID="{E0D00C3F-D296-4E79-9A8A-82F16B79D7FB}" presName="level3hierChild" presStyleCnt="0"/>
      <dgm:spPr/>
    </dgm:pt>
    <dgm:pt modelId="{D3CB92E3-F76F-4E26-B5A6-7C596400D39A}" type="pres">
      <dgm:prSet presAssocID="{E5778CEC-655E-4D30-B9F7-2A77A798ACE5}" presName="conn2-1" presStyleLbl="parChTrans1D3" presStyleIdx="3" presStyleCnt="13" custScaleX="2000000"/>
      <dgm:spPr/>
      <dgm:t>
        <a:bodyPr/>
        <a:lstStyle/>
        <a:p>
          <a:endParaRPr lang="en-US"/>
        </a:p>
      </dgm:t>
    </dgm:pt>
    <dgm:pt modelId="{842D892D-E8AF-4620-B6B7-933429AC6143}" type="pres">
      <dgm:prSet presAssocID="{E5778CEC-655E-4D30-B9F7-2A77A798ACE5}" presName="connTx" presStyleLbl="parChTrans1D3" presStyleIdx="3" presStyleCnt="13"/>
      <dgm:spPr/>
      <dgm:t>
        <a:bodyPr/>
        <a:lstStyle/>
        <a:p>
          <a:endParaRPr lang="en-US"/>
        </a:p>
      </dgm:t>
    </dgm:pt>
    <dgm:pt modelId="{504EBB08-1A01-4913-B1DD-9B16804DE092}" type="pres">
      <dgm:prSet presAssocID="{2CF769A1-3FE4-4507-AAA0-214A31349BAF}" presName="root2" presStyleCnt="0"/>
      <dgm:spPr/>
    </dgm:pt>
    <dgm:pt modelId="{0EBF92D3-8B7A-4362-85CD-9625CF834F0D}" type="pres">
      <dgm:prSet presAssocID="{2CF769A1-3FE4-4507-AAA0-214A31349BAF}" presName="LevelTwoTextNode" presStyleLbl="node3" presStyleIdx="3" presStyleCnt="13" custScaleX="283730" custLinFactY="200000" custLinFactNeighborX="-3710" custLinFactNeighborY="288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A7173-B594-44E3-8EE1-4992E6B20CB0}" type="pres">
      <dgm:prSet presAssocID="{2CF769A1-3FE4-4507-AAA0-214A31349BAF}" presName="level3hierChild" presStyleCnt="0"/>
      <dgm:spPr/>
    </dgm:pt>
    <dgm:pt modelId="{0A735274-22E3-43D0-9B5F-692E6142E2D3}" type="pres">
      <dgm:prSet presAssocID="{98179C1D-534D-464D-BC77-651BA0E1541E}" presName="conn2-1" presStyleLbl="parChTrans1D3" presStyleIdx="4" presStyleCnt="13"/>
      <dgm:spPr/>
      <dgm:t>
        <a:bodyPr/>
        <a:lstStyle/>
        <a:p>
          <a:endParaRPr lang="en-US"/>
        </a:p>
      </dgm:t>
    </dgm:pt>
    <dgm:pt modelId="{1D90E506-D06B-4973-A907-F48F2D79B9DE}" type="pres">
      <dgm:prSet presAssocID="{98179C1D-534D-464D-BC77-651BA0E1541E}" presName="connTx" presStyleLbl="parChTrans1D3" presStyleIdx="4" presStyleCnt="13"/>
      <dgm:spPr/>
      <dgm:t>
        <a:bodyPr/>
        <a:lstStyle/>
        <a:p>
          <a:endParaRPr lang="en-US"/>
        </a:p>
      </dgm:t>
    </dgm:pt>
    <dgm:pt modelId="{2852E4E0-9683-42D4-BC1A-99FE181293E9}" type="pres">
      <dgm:prSet presAssocID="{C262B1C2-BD74-4F6E-9ED2-FFDEBAF939AA}" presName="root2" presStyleCnt="0"/>
      <dgm:spPr/>
    </dgm:pt>
    <dgm:pt modelId="{3BA00CBC-0CB7-47E6-9A66-61F6A9F37935}" type="pres">
      <dgm:prSet presAssocID="{C262B1C2-BD74-4F6E-9ED2-FFDEBAF939AA}" presName="LevelTwoTextNode" presStyleLbl="node3" presStyleIdx="4" presStyleCnt="13" custScaleX="280742" custScaleY="102112" custLinFactY="200000" custLinFactNeighborX="-722" custLinFactNeighborY="288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5EA51-D371-4BE4-963E-2F6ABA814E8A}" type="pres">
      <dgm:prSet presAssocID="{C262B1C2-BD74-4F6E-9ED2-FFDEBAF939AA}" presName="level3hierChild" presStyleCnt="0"/>
      <dgm:spPr/>
    </dgm:pt>
    <dgm:pt modelId="{616DF1F8-5176-40E3-B157-684D6D162494}" type="pres">
      <dgm:prSet presAssocID="{776D2DCF-37BE-47AF-B482-61B28B2BE1AC}" presName="conn2-1" presStyleLbl="parChTrans1D3" presStyleIdx="5" presStyleCnt="13" custScaleX="2000000"/>
      <dgm:spPr/>
      <dgm:t>
        <a:bodyPr/>
        <a:lstStyle/>
        <a:p>
          <a:endParaRPr lang="en-US"/>
        </a:p>
      </dgm:t>
    </dgm:pt>
    <dgm:pt modelId="{E202A488-0C19-42AB-B82E-87620FB28B25}" type="pres">
      <dgm:prSet presAssocID="{776D2DCF-37BE-47AF-B482-61B28B2BE1AC}" presName="connTx" presStyleLbl="parChTrans1D3" presStyleIdx="5" presStyleCnt="13"/>
      <dgm:spPr/>
      <dgm:t>
        <a:bodyPr/>
        <a:lstStyle/>
        <a:p>
          <a:endParaRPr lang="en-US"/>
        </a:p>
      </dgm:t>
    </dgm:pt>
    <dgm:pt modelId="{672080C7-E098-446B-8759-39DCF0CA2F5A}" type="pres">
      <dgm:prSet presAssocID="{27D54F96-BAF3-4A5A-8217-637EB84227A2}" presName="root2" presStyleCnt="0"/>
      <dgm:spPr/>
    </dgm:pt>
    <dgm:pt modelId="{4C60CD5B-4FD9-4B43-AF04-140AF3CC982F}" type="pres">
      <dgm:prSet presAssocID="{27D54F96-BAF3-4A5A-8217-637EB84227A2}" presName="LevelTwoTextNode" presStyleLbl="node3" presStyleIdx="5" presStyleCnt="13" custScaleX="283730" custLinFactY="200000" custLinFactNeighborX="-3710" custLinFactNeighborY="2886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4B162C-3422-4D71-B9AC-E121CA860431}" type="pres">
      <dgm:prSet presAssocID="{27D54F96-BAF3-4A5A-8217-637EB84227A2}" presName="level3hierChild" presStyleCnt="0"/>
      <dgm:spPr/>
    </dgm:pt>
    <dgm:pt modelId="{56454620-700D-4410-93F3-0BDA4E565E38}" type="pres">
      <dgm:prSet presAssocID="{22BF9E99-F3A9-40AF-9446-F978A414831E}" presName="conn2-1" presStyleLbl="parChTrans1D3" presStyleIdx="6" presStyleCnt="13" custScaleX="2000000"/>
      <dgm:spPr/>
      <dgm:t>
        <a:bodyPr/>
        <a:lstStyle/>
        <a:p>
          <a:endParaRPr lang="en-US"/>
        </a:p>
      </dgm:t>
    </dgm:pt>
    <dgm:pt modelId="{6FC5FD47-807E-4B27-86C6-5D275DDD89E3}" type="pres">
      <dgm:prSet presAssocID="{22BF9E99-F3A9-40AF-9446-F978A414831E}" presName="connTx" presStyleLbl="parChTrans1D3" presStyleIdx="6" presStyleCnt="13"/>
      <dgm:spPr/>
      <dgm:t>
        <a:bodyPr/>
        <a:lstStyle/>
        <a:p>
          <a:endParaRPr lang="en-US"/>
        </a:p>
      </dgm:t>
    </dgm:pt>
    <dgm:pt modelId="{346CBAA3-FF1B-4C8C-B455-4E2489194739}" type="pres">
      <dgm:prSet presAssocID="{5CC4D5CE-45C5-4592-A526-85F2BD9280DD}" presName="root2" presStyleCnt="0"/>
      <dgm:spPr/>
    </dgm:pt>
    <dgm:pt modelId="{8B59C051-FE88-4C4F-8AB4-66269935F311}" type="pres">
      <dgm:prSet presAssocID="{5CC4D5CE-45C5-4592-A526-85F2BD9280DD}" presName="LevelTwoTextNode" presStyleLbl="node3" presStyleIdx="6" presStyleCnt="13" custScaleX="283730" custLinFactY="200000" custLinFactNeighborX="-2426" custLinFactNeighborY="2850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067C08-61DB-4016-8D33-713B04D1A991}" type="pres">
      <dgm:prSet presAssocID="{5CC4D5CE-45C5-4592-A526-85F2BD9280DD}" presName="level3hierChild" presStyleCnt="0"/>
      <dgm:spPr/>
    </dgm:pt>
    <dgm:pt modelId="{DCB42081-85B2-4DC7-A296-D4B928FC5CF8}" type="pres">
      <dgm:prSet presAssocID="{D8057D8B-2AE2-48B9-9469-44F2085D20E9}" presName="conn2-1" presStyleLbl="parChTrans1D3" presStyleIdx="7" presStyleCnt="13" custScaleX="2000000"/>
      <dgm:spPr/>
      <dgm:t>
        <a:bodyPr/>
        <a:lstStyle/>
        <a:p>
          <a:endParaRPr lang="en-US"/>
        </a:p>
      </dgm:t>
    </dgm:pt>
    <dgm:pt modelId="{AD9F045B-627E-41F1-8B96-2161B1506659}" type="pres">
      <dgm:prSet presAssocID="{D8057D8B-2AE2-48B9-9469-44F2085D20E9}" presName="connTx" presStyleLbl="parChTrans1D3" presStyleIdx="7" presStyleCnt="13"/>
      <dgm:spPr/>
      <dgm:t>
        <a:bodyPr/>
        <a:lstStyle/>
        <a:p>
          <a:endParaRPr lang="en-US"/>
        </a:p>
      </dgm:t>
    </dgm:pt>
    <dgm:pt modelId="{9FA6A1CB-2050-472A-9AE3-2E46CDC977C9}" type="pres">
      <dgm:prSet presAssocID="{E76EEEED-6EA1-4C06-9147-1F3A1F6EF2D0}" presName="root2" presStyleCnt="0"/>
      <dgm:spPr/>
    </dgm:pt>
    <dgm:pt modelId="{3CC5ACE5-75E4-4F1B-A4BD-BEF35CCB4331}" type="pres">
      <dgm:prSet presAssocID="{E76EEEED-6EA1-4C06-9147-1F3A1F6EF2D0}" presName="LevelTwoTextNode" presStyleLbl="node3" presStyleIdx="7" presStyleCnt="13" custScaleX="283730" custLinFactY="200000" custLinFactNeighborX="-2725" custLinFactNeighborY="287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DA4E2-9A07-41FF-8FA6-6EB6642D688F}" type="pres">
      <dgm:prSet presAssocID="{E76EEEED-6EA1-4C06-9147-1F3A1F6EF2D0}" presName="level3hierChild" presStyleCnt="0"/>
      <dgm:spPr/>
    </dgm:pt>
    <dgm:pt modelId="{F6520241-C306-4778-8963-38DE79BDB114}" type="pres">
      <dgm:prSet presAssocID="{9D0C9510-190A-472E-B62F-18F4621A78AC}" presName="conn2-1" presStyleLbl="parChTrans1D3" presStyleIdx="8" presStyleCnt="13" custScaleX="2000000"/>
      <dgm:spPr/>
      <dgm:t>
        <a:bodyPr/>
        <a:lstStyle/>
        <a:p>
          <a:endParaRPr lang="en-US"/>
        </a:p>
      </dgm:t>
    </dgm:pt>
    <dgm:pt modelId="{CAC37310-ABBC-4AA9-A530-A0720247EDB0}" type="pres">
      <dgm:prSet presAssocID="{9D0C9510-190A-472E-B62F-18F4621A78AC}" presName="connTx" presStyleLbl="parChTrans1D3" presStyleIdx="8" presStyleCnt="13"/>
      <dgm:spPr/>
      <dgm:t>
        <a:bodyPr/>
        <a:lstStyle/>
        <a:p>
          <a:endParaRPr lang="en-US"/>
        </a:p>
      </dgm:t>
    </dgm:pt>
    <dgm:pt modelId="{24FF1752-B48C-442C-9BA3-24C757383A1B}" type="pres">
      <dgm:prSet presAssocID="{00446493-4E9B-4E2B-8BF5-455D4B8C032E}" presName="root2" presStyleCnt="0"/>
      <dgm:spPr/>
    </dgm:pt>
    <dgm:pt modelId="{BC617A6B-0BB7-4DE4-AF05-BB96B1A877D0}" type="pres">
      <dgm:prSet presAssocID="{00446493-4E9B-4E2B-8BF5-455D4B8C032E}" presName="LevelTwoTextNode" presStyleLbl="node3" presStyleIdx="8" presStyleCnt="13" custScaleX="283730" custLinFactY="200000" custLinFactNeighborX="-2426" custLinFactNeighborY="292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BFC293-FD0A-41D2-92F7-D65B8851A7B9}" type="pres">
      <dgm:prSet presAssocID="{00446493-4E9B-4E2B-8BF5-455D4B8C032E}" presName="level3hierChild" presStyleCnt="0"/>
      <dgm:spPr/>
    </dgm:pt>
    <dgm:pt modelId="{5D3933F9-BA57-4150-918C-F2177178466B}" type="pres">
      <dgm:prSet presAssocID="{E4A2403C-1C25-4027-93A7-EA6E6BF5C090}" presName="conn2-1" presStyleLbl="parChTrans1D2" presStyleIdx="2" presStyleCnt="3" custScaleX="2000000"/>
      <dgm:spPr/>
      <dgm:t>
        <a:bodyPr/>
        <a:lstStyle/>
        <a:p>
          <a:endParaRPr lang="en-US"/>
        </a:p>
      </dgm:t>
    </dgm:pt>
    <dgm:pt modelId="{50DCA843-9C80-479E-8E5D-775B8D250787}" type="pres">
      <dgm:prSet presAssocID="{E4A2403C-1C25-4027-93A7-EA6E6BF5C09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3F93DE-0851-4968-820B-E8D5DCFC25BA}" type="pres">
      <dgm:prSet presAssocID="{CF8D43DF-1F71-4185-9ADD-2BAD4D127D91}" presName="root2" presStyleCnt="0"/>
      <dgm:spPr/>
    </dgm:pt>
    <dgm:pt modelId="{EF698DD9-263E-4B7A-A42B-3744C4552930}" type="pres">
      <dgm:prSet presAssocID="{CF8D43DF-1F71-4185-9ADD-2BAD4D127D91}" presName="LevelTwoTextNode" presStyleLbl="node2" presStyleIdx="2" presStyleCnt="3" custScaleX="283730" custLinFactY="-300000" custLinFactNeighborX="-2952" custLinFactNeighborY="-385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6BA4AC-92E8-4C68-A762-12EE40394008}" type="pres">
      <dgm:prSet presAssocID="{CF8D43DF-1F71-4185-9ADD-2BAD4D127D91}" presName="level3hierChild" presStyleCnt="0"/>
      <dgm:spPr/>
    </dgm:pt>
    <dgm:pt modelId="{974F7AED-C7FE-40DD-8438-C077AB9A4012}" type="pres">
      <dgm:prSet presAssocID="{6FC673CF-F4E2-44A3-8C73-4FA480B3EAF9}" presName="conn2-1" presStyleLbl="parChTrans1D3" presStyleIdx="9" presStyleCnt="13" custScaleX="2000000"/>
      <dgm:spPr/>
      <dgm:t>
        <a:bodyPr/>
        <a:lstStyle/>
        <a:p>
          <a:endParaRPr lang="en-US"/>
        </a:p>
      </dgm:t>
    </dgm:pt>
    <dgm:pt modelId="{656C71BC-0476-4F2F-AB7D-052D4329AB83}" type="pres">
      <dgm:prSet presAssocID="{6FC673CF-F4E2-44A3-8C73-4FA480B3EAF9}" presName="connTx" presStyleLbl="parChTrans1D3" presStyleIdx="9" presStyleCnt="13"/>
      <dgm:spPr/>
      <dgm:t>
        <a:bodyPr/>
        <a:lstStyle/>
        <a:p>
          <a:endParaRPr lang="en-US"/>
        </a:p>
      </dgm:t>
    </dgm:pt>
    <dgm:pt modelId="{E31C791A-D5B4-4386-B68F-F41DF338B392}" type="pres">
      <dgm:prSet presAssocID="{C36102B7-7E66-4D22-B907-074E68C43701}" presName="root2" presStyleCnt="0"/>
      <dgm:spPr/>
    </dgm:pt>
    <dgm:pt modelId="{7A63C6F6-A840-4D4F-931C-DFD65A5F6A9A}" type="pres">
      <dgm:prSet presAssocID="{C36102B7-7E66-4D22-B907-074E68C43701}" presName="LevelTwoTextNode" presStyleLbl="node3" presStyleIdx="9" presStyleCnt="13" custScaleX="283730" custLinFactY="-300000" custLinFactNeighborX="-2952" custLinFactNeighborY="-385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A0F928-24A3-49BF-8C00-CAACF21E7EA5}" type="pres">
      <dgm:prSet presAssocID="{C36102B7-7E66-4D22-B907-074E68C43701}" presName="level3hierChild" presStyleCnt="0"/>
      <dgm:spPr/>
    </dgm:pt>
    <dgm:pt modelId="{AF18D35D-CF06-4A70-A01C-B7801758DFE1}" type="pres">
      <dgm:prSet presAssocID="{689001F3-2208-4F09-968D-9ABFCDB59E2A}" presName="conn2-1" presStyleLbl="parChTrans1D3" presStyleIdx="10" presStyleCnt="13" custScaleX="2000000"/>
      <dgm:spPr/>
      <dgm:t>
        <a:bodyPr/>
        <a:lstStyle/>
        <a:p>
          <a:endParaRPr lang="en-US"/>
        </a:p>
      </dgm:t>
    </dgm:pt>
    <dgm:pt modelId="{20F9020D-7147-414C-AF9A-0C18D31D2056}" type="pres">
      <dgm:prSet presAssocID="{689001F3-2208-4F09-968D-9ABFCDB59E2A}" presName="connTx" presStyleLbl="parChTrans1D3" presStyleIdx="10" presStyleCnt="13"/>
      <dgm:spPr/>
      <dgm:t>
        <a:bodyPr/>
        <a:lstStyle/>
        <a:p>
          <a:endParaRPr lang="en-US"/>
        </a:p>
      </dgm:t>
    </dgm:pt>
    <dgm:pt modelId="{EF8A749A-45D8-4DC1-8E6F-A2CDFEDAB753}" type="pres">
      <dgm:prSet presAssocID="{08E8439B-05F2-429A-B521-4277046158FB}" presName="root2" presStyleCnt="0"/>
      <dgm:spPr/>
    </dgm:pt>
    <dgm:pt modelId="{636018BE-D8A1-4F66-866B-B7778AB50F51}" type="pres">
      <dgm:prSet presAssocID="{08E8439B-05F2-429A-B521-4277046158FB}" presName="LevelTwoTextNode" presStyleLbl="node3" presStyleIdx="10" presStyleCnt="13" custScaleX="283730" custLinFactY="-300000" custLinFactNeighborX="-2952" custLinFactNeighborY="-385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1650F0-6060-4E19-A13E-7C420C4E734C}" type="pres">
      <dgm:prSet presAssocID="{08E8439B-05F2-429A-B521-4277046158FB}" presName="level3hierChild" presStyleCnt="0"/>
      <dgm:spPr/>
    </dgm:pt>
    <dgm:pt modelId="{C38415D5-A917-4882-A239-11D4B0420AE8}" type="pres">
      <dgm:prSet presAssocID="{05926437-EB7F-4355-AED9-FF7B37DAA92B}" presName="conn2-1" presStyleLbl="parChTrans1D3" presStyleIdx="11" presStyleCnt="13" custScaleX="2000000"/>
      <dgm:spPr/>
      <dgm:t>
        <a:bodyPr/>
        <a:lstStyle/>
        <a:p>
          <a:endParaRPr lang="en-US"/>
        </a:p>
      </dgm:t>
    </dgm:pt>
    <dgm:pt modelId="{7DCF304B-6E08-427D-9712-EA2A4BA4145D}" type="pres">
      <dgm:prSet presAssocID="{05926437-EB7F-4355-AED9-FF7B37DAA92B}" presName="connTx" presStyleLbl="parChTrans1D3" presStyleIdx="11" presStyleCnt="13"/>
      <dgm:spPr/>
      <dgm:t>
        <a:bodyPr/>
        <a:lstStyle/>
        <a:p>
          <a:endParaRPr lang="en-US"/>
        </a:p>
      </dgm:t>
    </dgm:pt>
    <dgm:pt modelId="{18683050-82D7-4209-8680-E5306639865B}" type="pres">
      <dgm:prSet presAssocID="{D5853149-F302-40A9-8770-31ECE5E246E1}" presName="root2" presStyleCnt="0"/>
      <dgm:spPr/>
    </dgm:pt>
    <dgm:pt modelId="{B8E36E57-CF38-4422-8B8E-E993141298AC}" type="pres">
      <dgm:prSet presAssocID="{D5853149-F302-40A9-8770-31ECE5E246E1}" presName="LevelTwoTextNode" presStyleLbl="node3" presStyleIdx="11" presStyleCnt="13" custScaleX="283730" custLinFactY="-300000" custLinFactNeighborX="-2952" custLinFactNeighborY="-385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6CBCA5-C30F-4D0A-81CF-7DE71D351E13}" type="pres">
      <dgm:prSet presAssocID="{D5853149-F302-40A9-8770-31ECE5E246E1}" presName="level3hierChild" presStyleCnt="0"/>
      <dgm:spPr/>
    </dgm:pt>
    <dgm:pt modelId="{C89625C9-614C-447E-B1EF-92BC76C29BAB}" type="pres">
      <dgm:prSet presAssocID="{47932789-3342-4FE8-B279-B8E4C11E8193}" presName="conn2-1" presStyleLbl="parChTrans1D3" presStyleIdx="12" presStyleCnt="13" custScaleX="2000000"/>
      <dgm:spPr/>
      <dgm:t>
        <a:bodyPr/>
        <a:lstStyle/>
        <a:p>
          <a:endParaRPr lang="en-US"/>
        </a:p>
      </dgm:t>
    </dgm:pt>
    <dgm:pt modelId="{21404DE1-C4B9-4F11-8DA0-33AD04D99FD8}" type="pres">
      <dgm:prSet presAssocID="{47932789-3342-4FE8-B279-B8E4C11E8193}" presName="connTx" presStyleLbl="parChTrans1D3" presStyleIdx="12" presStyleCnt="13"/>
      <dgm:spPr/>
      <dgm:t>
        <a:bodyPr/>
        <a:lstStyle/>
        <a:p>
          <a:endParaRPr lang="en-US"/>
        </a:p>
      </dgm:t>
    </dgm:pt>
    <dgm:pt modelId="{945EB02E-A398-4A81-903F-A6EAECC1613E}" type="pres">
      <dgm:prSet presAssocID="{EE988B28-4CC4-4625-87FB-0427BB5A4805}" presName="root2" presStyleCnt="0"/>
      <dgm:spPr/>
    </dgm:pt>
    <dgm:pt modelId="{FBBEE023-03A3-47FD-A23A-6251336B127B}" type="pres">
      <dgm:prSet presAssocID="{EE988B28-4CC4-4625-87FB-0427BB5A4805}" presName="LevelTwoTextNode" presStyleLbl="node3" presStyleIdx="12" presStyleCnt="13" custScaleX="283730" custLinFactY="-300000" custLinFactNeighborX="-2952" custLinFactNeighborY="-3851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EDDF9-5661-4C75-A590-1069C52B8851}" type="pres">
      <dgm:prSet presAssocID="{EE988B28-4CC4-4625-87FB-0427BB5A4805}" presName="level3hierChild" presStyleCnt="0"/>
      <dgm:spPr/>
    </dgm:pt>
  </dgm:ptLst>
  <dgm:cxnLst>
    <dgm:cxn modelId="{BB690264-CEF5-4A1C-A6CB-37CD84C911A8}" type="presOf" srcId="{DF5B5379-76CF-4060-B43E-6849A4223168}" destId="{8D24DE19-6000-4852-B689-82F1DD4BA84B}" srcOrd="1" destOrd="0" presId="urn:microsoft.com/office/officeart/2005/8/layout/hierarchy2"/>
    <dgm:cxn modelId="{7E1E3806-C225-46CA-92AC-9A088749E3F6}" srcId="{BB6BB4D7-7E06-4481-8EF9-91B257DD078A}" destId="{CC17C98F-8FCB-4217-9A2F-7C64B269F7E0}" srcOrd="0" destOrd="0" parTransId="{CB096370-5941-4D06-962E-ADDF1CCC57EC}" sibTransId="{CCC76DDE-8328-41F7-89DE-CDC429F497D7}"/>
    <dgm:cxn modelId="{CFFEC413-0864-4064-B938-CFBCAC4ADD8D}" type="presOf" srcId="{D8057D8B-2AE2-48B9-9469-44F2085D20E9}" destId="{AD9F045B-627E-41F1-8B96-2161B1506659}" srcOrd="1" destOrd="0" presId="urn:microsoft.com/office/officeart/2005/8/layout/hierarchy2"/>
    <dgm:cxn modelId="{AAA67529-8A41-4DD5-9319-2A8319E653C0}" type="presOf" srcId="{C6B61DB8-BB86-4C78-97CE-2C9F910391FD}" destId="{F107F06C-682A-4FF8-A952-D2BE0ED6BDEE}" srcOrd="0" destOrd="0" presId="urn:microsoft.com/office/officeart/2005/8/layout/hierarchy2"/>
    <dgm:cxn modelId="{2C47FEEB-CBBC-477E-BFFC-DAEB19251713}" type="presOf" srcId="{689001F3-2208-4F09-968D-9ABFCDB59E2A}" destId="{20F9020D-7147-414C-AF9A-0C18D31D2056}" srcOrd="1" destOrd="0" presId="urn:microsoft.com/office/officeart/2005/8/layout/hierarchy2"/>
    <dgm:cxn modelId="{3A9A29FA-0850-413C-A2D6-27EFAA39E53F}" type="presOf" srcId="{27D54F96-BAF3-4A5A-8217-637EB84227A2}" destId="{4C60CD5B-4FD9-4B43-AF04-140AF3CC982F}" srcOrd="0" destOrd="0" presId="urn:microsoft.com/office/officeart/2005/8/layout/hierarchy2"/>
    <dgm:cxn modelId="{E527D371-7DCF-4184-B4AF-35C06979D58B}" type="presOf" srcId="{BB6BB4D7-7E06-4481-8EF9-91B257DD078A}" destId="{22A73159-B496-4861-B675-50C39E495D76}" srcOrd="0" destOrd="0" presId="urn:microsoft.com/office/officeart/2005/8/layout/hierarchy2"/>
    <dgm:cxn modelId="{9837A4F3-487D-4C7E-8A25-FCC56E49F1C8}" srcId="{CF8D43DF-1F71-4185-9ADD-2BAD4D127D91}" destId="{C36102B7-7E66-4D22-B907-074E68C43701}" srcOrd="0" destOrd="0" parTransId="{6FC673CF-F4E2-44A3-8C73-4FA480B3EAF9}" sibTransId="{3CFE9A73-86D4-4D15-A090-5A36A3CBE2D0}"/>
    <dgm:cxn modelId="{EF37AF2F-5397-4045-9EBB-FCD336984BA5}" type="presOf" srcId="{CC17C98F-8FCB-4217-9A2F-7C64B269F7E0}" destId="{AD4D4FCC-FECF-47F0-91A8-B84632419135}" srcOrd="0" destOrd="0" presId="urn:microsoft.com/office/officeart/2005/8/layout/hierarchy2"/>
    <dgm:cxn modelId="{2897FB6F-FE74-4329-ADC1-5CB65AC04E7A}" srcId="{E0D00C3F-D296-4E79-9A8A-82F16B79D7FB}" destId="{E76EEEED-6EA1-4C06-9147-1F3A1F6EF2D0}" srcOrd="4" destOrd="0" parTransId="{D8057D8B-2AE2-48B9-9469-44F2085D20E9}" sibTransId="{37C1DEC1-4C94-48C3-92AB-32D8DA30E32C}"/>
    <dgm:cxn modelId="{C88C501C-8B90-4C58-8756-ED2F684B70B7}" srcId="{CF8D43DF-1F71-4185-9ADD-2BAD4D127D91}" destId="{08E8439B-05F2-429A-B521-4277046158FB}" srcOrd="1" destOrd="0" parTransId="{689001F3-2208-4F09-968D-9ABFCDB59E2A}" sibTransId="{939E0AAC-AE31-4854-9F03-4E861347B56E}"/>
    <dgm:cxn modelId="{03B378B1-4BE4-4963-90AD-78C1B4C757D4}" srcId="{CF8D43DF-1F71-4185-9ADD-2BAD4D127D91}" destId="{D5853149-F302-40A9-8770-31ECE5E246E1}" srcOrd="2" destOrd="0" parTransId="{05926437-EB7F-4355-AED9-FF7B37DAA92B}" sibTransId="{934F3278-5803-475A-897B-A4EDDEC54185}"/>
    <dgm:cxn modelId="{E511EB60-0C90-49EB-B227-AD0223226C3D}" srcId="{E0D00C3F-D296-4E79-9A8A-82F16B79D7FB}" destId="{5CC4D5CE-45C5-4592-A526-85F2BD9280DD}" srcOrd="3" destOrd="0" parTransId="{22BF9E99-F3A9-40AF-9446-F978A414831E}" sibTransId="{E1580AC2-49D3-4F2F-8F8C-0368B8FD6AF5}"/>
    <dgm:cxn modelId="{4FFB9A80-B236-41DE-829C-522A7024D314}" srcId="{BB6BB4D7-7E06-4481-8EF9-91B257DD078A}" destId="{0E75E8EF-FF28-418A-8557-B724C99BB22A}" srcOrd="2" destOrd="0" parTransId="{DF5B5379-76CF-4060-B43E-6849A4223168}" sibTransId="{B8901BEC-DA1C-4527-A7C0-9E7CE27FC02D}"/>
    <dgm:cxn modelId="{44AF864F-3CD1-4CA5-A603-F988D79E7BE1}" type="presOf" srcId="{0E75E8EF-FF28-418A-8557-B724C99BB22A}" destId="{F032C46C-453E-487E-A9C4-112F344F09DF}" srcOrd="0" destOrd="0" presId="urn:microsoft.com/office/officeart/2005/8/layout/hierarchy2"/>
    <dgm:cxn modelId="{273B2905-D4B3-4FBE-81FF-025716FBA4B7}" srcId="{BB6BB4D7-7E06-4481-8EF9-91B257DD078A}" destId="{E9E9B4D8-FA41-4663-B841-DCD8F47956E7}" srcOrd="1" destOrd="0" parTransId="{FE926947-1425-485D-9D4B-77EE83434217}" sibTransId="{5CA271CF-7848-48FD-8620-BC77167F669E}"/>
    <dgm:cxn modelId="{345F2BD4-A396-40C8-A85D-74A3AB724B1B}" type="presOf" srcId="{08E8439B-05F2-429A-B521-4277046158FB}" destId="{636018BE-D8A1-4F66-866B-B7778AB50F51}" srcOrd="0" destOrd="0" presId="urn:microsoft.com/office/officeart/2005/8/layout/hierarchy2"/>
    <dgm:cxn modelId="{F21858F0-C4C4-4244-BDC9-E14BDDC0E389}" srcId="{E0D00C3F-D296-4E79-9A8A-82F16B79D7FB}" destId="{00446493-4E9B-4E2B-8BF5-455D4B8C032E}" srcOrd="5" destOrd="0" parTransId="{9D0C9510-190A-472E-B62F-18F4621A78AC}" sibTransId="{598CEAAB-CE0C-4083-AAA9-3E6574D48447}"/>
    <dgm:cxn modelId="{4D7CCF40-8DBD-4ADA-89E3-7BADCC74D7D0}" type="presOf" srcId="{EE988B28-4CC4-4625-87FB-0427BB5A4805}" destId="{FBBEE023-03A3-47FD-A23A-6251336B127B}" srcOrd="0" destOrd="0" presId="urn:microsoft.com/office/officeart/2005/8/layout/hierarchy2"/>
    <dgm:cxn modelId="{FF0AEAC4-91A3-4281-8DAE-2BA134092BCB}" type="presOf" srcId="{6E2D57F6-54CB-4699-826F-34561B37D785}" destId="{E3F50F45-0EE1-4196-9B56-32C2456F28DD}" srcOrd="0" destOrd="0" presId="urn:microsoft.com/office/officeart/2005/8/layout/hierarchy2"/>
    <dgm:cxn modelId="{C0C42E05-E600-4E3F-845F-9A0E1634ED6C}" srcId="{91C7C2A6-6B78-4416-8F2A-E62AAC9F85C2}" destId="{CF8D43DF-1F71-4185-9ADD-2BAD4D127D91}" srcOrd="2" destOrd="0" parTransId="{E4A2403C-1C25-4027-93A7-EA6E6BF5C090}" sibTransId="{CB8B83D8-D4C3-4215-A656-C1226CA3FD67}"/>
    <dgm:cxn modelId="{FDD2F16F-CD85-4B7E-80F3-AF3ED674277A}" type="presOf" srcId="{DF5B5379-76CF-4060-B43E-6849A4223168}" destId="{2B0122A3-F89D-49E0-B89F-C82266CA84DE}" srcOrd="0" destOrd="0" presId="urn:microsoft.com/office/officeart/2005/8/layout/hierarchy2"/>
    <dgm:cxn modelId="{7BF52665-0C82-43F7-A585-8DB4D326952C}" type="presOf" srcId="{47932789-3342-4FE8-B279-B8E4C11E8193}" destId="{21404DE1-C4B9-4F11-8DA0-33AD04D99FD8}" srcOrd="1" destOrd="0" presId="urn:microsoft.com/office/officeart/2005/8/layout/hierarchy2"/>
    <dgm:cxn modelId="{D5E6C2C9-8A28-418E-8E5D-9135CE18E996}" type="presOf" srcId="{CF8D43DF-1F71-4185-9ADD-2BAD4D127D91}" destId="{EF698DD9-263E-4B7A-A42B-3744C4552930}" srcOrd="0" destOrd="0" presId="urn:microsoft.com/office/officeart/2005/8/layout/hierarchy2"/>
    <dgm:cxn modelId="{4C70A8C7-4D3B-4B45-8AB4-E29B70092038}" type="presOf" srcId="{689001F3-2208-4F09-968D-9ABFCDB59E2A}" destId="{AF18D35D-CF06-4A70-A01C-B7801758DFE1}" srcOrd="0" destOrd="0" presId="urn:microsoft.com/office/officeart/2005/8/layout/hierarchy2"/>
    <dgm:cxn modelId="{8C8CD68D-ECB1-4257-9F22-45EB54943E36}" type="presOf" srcId="{C262B1C2-BD74-4F6E-9ED2-FFDEBAF939AA}" destId="{3BA00CBC-0CB7-47E6-9A66-61F6A9F37935}" srcOrd="0" destOrd="0" presId="urn:microsoft.com/office/officeart/2005/8/layout/hierarchy2"/>
    <dgm:cxn modelId="{A1EF6221-322F-4411-8580-CF7ED0DF3E73}" type="presOf" srcId="{CB096370-5941-4D06-962E-ADDF1CCC57EC}" destId="{6A99EF97-70D1-4FAC-BBC7-8A1199FF625C}" srcOrd="0" destOrd="0" presId="urn:microsoft.com/office/officeart/2005/8/layout/hierarchy2"/>
    <dgm:cxn modelId="{C845A737-0858-4ED1-AAA0-75FB169E3253}" type="presOf" srcId="{C36102B7-7E66-4D22-B907-074E68C43701}" destId="{7A63C6F6-A840-4D4F-931C-DFD65A5F6A9A}" srcOrd="0" destOrd="0" presId="urn:microsoft.com/office/officeart/2005/8/layout/hierarchy2"/>
    <dgm:cxn modelId="{F5831452-4FFA-4F01-BA90-6EDFE350210C}" type="presOf" srcId="{98179C1D-534D-464D-BC77-651BA0E1541E}" destId="{1D90E506-D06B-4973-A907-F48F2D79B9DE}" srcOrd="1" destOrd="0" presId="urn:microsoft.com/office/officeart/2005/8/layout/hierarchy2"/>
    <dgm:cxn modelId="{CFD61140-28EC-4C6C-A547-FB900F1D9876}" srcId="{E0D00C3F-D296-4E79-9A8A-82F16B79D7FB}" destId="{2CF769A1-3FE4-4507-AAA0-214A31349BAF}" srcOrd="0" destOrd="0" parTransId="{E5778CEC-655E-4D30-B9F7-2A77A798ACE5}" sibTransId="{5B29BD35-F7D7-4898-A59B-1ABA8D8EF2C3}"/>
    <dgm:cxn modelId="{CE01BD27-BCEA-4A48-B4BA-1DCC115BDEA8}" type="presOf" srcId="{00446493-4E9B-4E2B-8BF5-455D4B8C032E}" destId="{BC617A6B-0BB7-4DE4-AF05-BB96B1A877D0}" srcOrd="0" destOrd="0" presId="urn:microsoft.com/office/officeart/2005/8/layout/hierarchy2"/>
    <dgm:cxn modelId="{44B9974B-0367-4BB6-B8B4-69EA4ADD81DB}" type="presOf" srcId="{6FC673CF-F4E2-44A3-8C73-4FA480B3EAF9}" destId="{974F7AED-C7FE-40DD-8438-C077AB9A4012}" srcOrd="0" destOrd="0" presId="urn:microsoft.com/office/officeart/2005/8/layout/hierarchy2"/>
    <dgm:cxn modelId="{0177C0BB-8409-489D-B176-432FFDF29E4B}" type="presOf" srcId="{776D2DCF-37BE-47AF-B482-61B28B2BE1AC}" destId="{616DF1F8-5176-40E3-B157-684D6D162494}" srcOrd="0" destOrd="0" presId="urn:microsoft.com/office/officeart/2005/8/layout/hierarchy2"/>
    <dgm:cxn modelId="{4B896976-53FC-44F3-AEFF-F64863259671}" type="presOf" srcId="{47932789-3342-4FE8-B279-B8E4C11E8193}" destId="{C89625C9-614C-447E-B1EF-92BC76C29BAB}" srcOrd="0" destOrd="0" presId="urn:microsoft.com/office/officeart/2005/8/layout/hierarchy2"/>
    <dgm:cxn modelId="{6924B6B0-2922-4C6E-A741-2C22EE15E811}" type="presOf" srcId="{6E2D57F6-54CB-4699-826F-34561B37D785}" destId="{D7FF0523-0087-410F-B89C-11400316A57B}" srcOrd="1" destOrd="0" presId="urn:microsoft.com/office/officeart/2005/8/layout/hierarchy2"/>
    <dgm:cxn modelId="{7242F742-6A60-4559-BEC0-E83195FB13F0}" srcId="{72B52033-0F84-4D3B-B589-5D9905F0BED1}" destId="{91C7C2A6-6B78-4416-8F2A-E62AAC9F85C2}" srcOrd="0" destOrd="0" parTransId="{35F154E6-2F2F-47E4-8A87-7FD00894906D}" sibTransId="{6FC404E2-3EC4-44D2-B7A8-E02A9580F384}"/>
    <dgm:cxn modelId="{B46D07AE-DE9D-410B-B441-EF04A35F6FA7}" type="presOf" srcId="{05926437-EB7F-4355-AED9-FF7B37DAA92B}" destId="{C38415D5-A917-4882-A239-11D4B0420AE8}" srcOrd="0" destOrd="0" presId="urn:microsoft.com/office/officeart/2005/8/layout/hierarchy2"/>
    <dgm:cxn modelId="{1CBF816C-285E-424F-8C4C-8210A7E56172}" type="presOf" srcId="{2CF769A1-3FE4-4507-AAA0-214A31349BAF}" destId="{0EBF92D3-8B7A-4362-85CD-9625CF834F0D}" srcOrd="0" destOrd="0" presId="urn:microsoft.com/office/officeart/2005/8/layout/hierarchy2"/>
    <dgm:cxn modelId="{00AFA203-59D0-4528-99C1-75B1323EB4CF}" type="presOf" srcId="{FE926947-1425-485D-9D4B-77EE83434217}" destId="{66147F69-886E-45FF-BA36-7A30C03BFE1E}" srcOrd="0" destOrd="0" presId="urn:microsoft.com/office/officeart/2005/8/layout/hierarchy2"/>
    <dgm:cxn modelId="{87297C63-F834-4FB2-BB46-89AC0ECB4DB9}" type="presOf" srcId="{6FC673CF-F4E2-44A3-8C73-4FA480B3EAF9}" destId="{656C71BC-0476-4F2F-AB7D-052D4329AB83}" srcOrd="1" destOrd="0" presId="urn:microsoft.com/office/officeart/2005/8/layout/hierarchy2"/>
    <dgm:cxn modelId="{B4E13F0E-10FA-44D2-B5C2-8C4C27716235}" srcId="{E0D00C3F-D296-4E79-9A8A-82F16B79D7FB}" destId="{C262B1C2-BD74-4F6E-9ED2-FFDEBAF939AA}" srcOrd="1" destOrd="0" parTransId="{98179C1D-534D-464D-BC77-651BA0E1541E}" sibTransId="{C03845A1-46C0-4683-A3DB-0EE1355A4F2E}"/>
    <dgm:cxn modelId="{E56C76BF-5528-479F-B156-4404C3515821}" type="presOf" srcId="{D8057D8B-2AE2-48B9-9469-44F2085D20E9}" destId="{DCB42081-85B2-4DC7-A296-D4B928FC5CF8}" srcOrd="0" destOrd="0" presId="urn:microsoft.com/office/officeart/2005/8/layout/hierarchy2"/>
    <dgm:cxn modelId="{AD5026DD-876A-4B01-9CCD-0EC3694C68D7}" type="presOf" srcId="{05926437-EB7F-4355-AED9-FF7B37DAA92B}" destId="{7DCF304B-6E08-427D-9712-EA2A4BA4145D}" srcOrd="1" destOrd="0" presId="urn:microsoft.com/office/officeart/2005/8/layout/hierarchy2"/>
    <dgm:cxn modelId="{CAB2BAF5-C533-4C5B-91E6-62A169822411}" type="presOf" srcId="{E76EEEED-6EA1-4C06-9147-1F3A1F6EF2D0}" destId="{3CC5ACE5-75E4-4F1B-A4BD-BEF35CCB4331}" srcOrd="0" destOrd="0" presId="urn:microsoft.com/office/officeart/2005/8/layout/hierarchy2"/>
    <dgm:cxn modelId="{CE08E623-DEBB-4B0E-B874-B079CD06597A}" type="presOf" srcId="{C6B61DB8-BB86-4C78-97CE-2C9F910391FD}" destId="{E817093A-E5BA-40A0-BCCB-B6BA6833D9A1}" srcOrd="1" destOrd="0" presId="urn:microsoft.com/office/officeart/2005/8/layout/hierarchy2"/>
    <dgm:cxn modelId="{AE67FF6E-5B46-4EDC-9168-BE55F69DB93D}" type="presOf" srcId="{CB096370-5941-4D06-962E-ADDF1CCC57EC}" destId="{A3B07580-FEC7-442E-98E6-ADAB0B9036F7}" srcOrd="1" destOrd="0" presId="urn:microsoft.com/office/officeart/2005/8/layout/hierarchy2"/>
    <dgm:cxn modelId="{AC4E8258-AC69-4A50-8D55-7A5AAB6D8A8C}" type="presOf" srcId="{72B52033-0F84-4D3B-B589-5D9905F0BED1}" destId="{D9F7A03C-067A-4FD9-8716-BC4C445C15B0}" srcOrd="0" destOrd="0" presId="urn:microsoft.com/office/officeart/2005/8/layout/hierarchy2"/>
    <dgm:cxn modelId="{0396A01A-7F66-480E-9CD2-F018CFA14BA4}" type="presOf" srcId="{91C7C2A6-6B78-4416-8F2A-E62AAC9F85C2}" destId="{41229414-82C8-48C9-BB57-CA739DD169B4}" srcOrd="0" destOrd="0" presId="urn:microsoft.com/office/officeart/2005/8/layout/hierarchy2"/>
    <dgm:cxn modelId="{20DC5797-2BBD-4531-9954-6A21ECA7A885}" type="presOf" srcId="{22BF9E99-F3A9-40AF-9446-F978A414831E}" destId="{56454620-700D-4410-93F3-0BDA4E565E38}" srcOrd="0" destOrd="0" presId="urn:microsoft.com/office/officeart/2005/8/layout/hierarchy2"/>
    <dgm:cxn modelId="{5DA34639-278F-4954-A9AF-E150A857C270}" srcId="{E0D00C3F-D296-4E79-9A8A-82F16B79D7FB}" destId="{27D54F96-BAF3-4A5A-8217-637EB84227A2}" srcOrd="2" destOrd="0" parTransId="{776D2DCF-37BE-47AF-B482-61B28B2BE1AC}" sibTransId="{F3F3634A-528E-407D-B371-F0346D7FFE6C}"/>
    <dgm:cxn modelId="{48248A84-8FF2-4805-9241-BA895D93CAF8}" type="presOf" srcId="{9D0C9510-190A-472E-B62F-18F4621A78AC}" destId="{CAC37310-ABBC-4AA9-A530-A0720247EDB0}" srcOrd="1" destOrd="0" presId="urn:microsoft.com/office/officeart/2005/8/layout/hierarchy2"/>
    <dgm:cxn modelId="{4F940997-519B-4C93-A449-A6ED67F15758}" type="presOf" srcId="{22BF9E99-F3A9-40AF-9446-F978A414831E}" destId="{6FC5FD47-807E-4B27-86C6-5D275DDD89E3}" srcOrd="1" destOrd="0" presId="urn:microsoft.com/office/officeart/2005/8/layout/hierarchy2"/>
    <dgm:cxn modelId="{BCF7F13F-4603-41E6-BDDA-503000833612}" type="presOf" srcId="{E5778CEC-655E-4D30-B9F7-2A77A798ACE5}" destId="{D3CB92E3-F76F-4E26-B5A6-7C596400D39A}" srcOrd="0" destOrd="0" presId="urn:microsoft.com/office/officeart/2005/8/layout/hierarchy2"/>
    <dgm:cxn modelId="{DCEF213B-A1A4-42CE-A0BB-36840660BCAC}" type="presOf" srcId="{776D2DCF-37BE-47AF-B482-61B28B2BE1AC}" destId="{E202A488-0C19-42AB-B82E-87620FB28B25}" srcOrd="1" destOrd="0" presId="urn:microsoft.com/office/officeart/2005/8/layout/hierarchy2"/>
    <dgm:cxn modelId="{21E58163-A5CD-4AAD-AF6F-A56D1899A7AA}" type="presOf" srcId="{98179C1D-534D-464D-BC77-651BA0E1541E}" destId="{0A735274-22E3-43D0-9B5F-692E6142E2D3}" srcOrd="0" destOrd="0" presId="urn:microsoft.com/office/officeart/2005/8/layout/hierarchy2"/>
    <dgm:cxn modelId="{C0D59475-E0C6-45F1-B1D3-69D7B9166722}" type="presOf" srcId="{9D0C9510-190A-472E-B62F-18F4621A78AC}" destId="{F6520241-C306-4778-8963-38DE79BDB114}" srcOrd="0" destOrd="0" presId="urn:microsoft.com/office/officeart/2005/8/layout/hierarchy2"/>
    <dgm:cxn modelId="{5AB8E75D-74AD-4ED1-A2AD-1752AA08BB05}" type="presOf" srcId="{E5778CEC-655E-4D30-B9F7-2A77A798ACE5}" destId="{842D892D-E8AF-4620-B6B7-933429AC6143}" srcOrd="1" destOrd="0" presId="urn:microsoft.com/office/officeart/2005/8/layout/hierarchy2"/>
    <dgm:cxn modelId="{CFBFCC59-3C07-4C5F-82D5-F30DA8C81FC7}" type="presOf" srcId="{E4A2403C-1C25-4027-93A7-EA6E6BF5C090}" destId="{50DCA843-9C80-479E-8E5D-775B8D250787}" srcOrd="1" destOrd="0" presId="urn:microsoft.com/office/officeart/2005/8/layout/hierarchy2"/>
    <dgm:cxn modelId="{0C7A2930-2DDB-4662-90D4-E5B0BEF57C3A}" type="presOf" srcId="{FE926947-1425-485D-9D4B-77EE83434217}" destId="{9FA0DC4D-1310-45FC-91E6-40896E7CA03D}" srcOrd="1" destOrd="0" presId="urn:microsoft.com/office/officeart/2005/8/layout/hierarchy2"/>
    <dgm:cxn modelId="{31D21D90-72DE-42C4-B835-CD7CB2639DE6}" type="presOf" srcId="{5CC4D5CE-45C5-4592-A526-85F2BD9280DD}" destId="{8B59C051-FE88-4C4F-8AB4-66269935F311}" srcOrd="0" destOrd="0" presId="urn:microsoft.com/office/officeart/2005/8/layout/hierarchy2"/>
    <dgm:cxn modelId="{59A0132D-8D07-49A8-B925-BE23698911F6}" type="presOf" srcId="{E9E9B4D8-FA41-4663-B841-DCD8F47956E7}" destId="{303F3D01-C8ED-46E8-A835-92DD0BEBE60F}" srcOrd="0" destOrd="0" presId="urn:microsoft.com/office/officeart/2005/8/layout/hierarchy2"/>
    <dgm:cxn modelId="{F4B02D83-A6FC-4709-86C5-63A468152CE8}" srcId="{CF8D43DF-1F71-4185-9ADD-2BAD4D127D91}" destId="{EE988B28-4CC4-4625-87FB-0427BB5A4805}" srcOrd="3" destOrd="0" parTransId="{47932789-3342-4FE8-B279-B8E4C11E8193}" sibTransId="{60470BA2-FC9E-41DF-B51A-3A75D212F321}"/>
    <dgm:cxn modelId="{9E3F6D0F-392B-42ED-AA5B-279AF18DA0CA}" type="presOf" srcId="{D5853149-F302-40A9-8770-31ECE5E246E1}" destId="{B8E36E57-CF38-4422-8B8E-E993141298AC}" srcOrd="0" destOrd="0" presId="urn:microsoft.com/office/officeart/2005/8/layout/hierarchy2"/>
    <dgm:cxn modelId="{9F4F4E53-6DC8-423A-B570-C2679F9ED044}" type="presOf" srcId="{E0D00C3F-D296-4E79-9A8A-82F16B79D7FB}" destId="{832F974B-F193-4362-ACED-8E3D1718834D}" srcOrd="0" destOrd="0" presId="urn:microsoft.com/office/officeart/2005/8/layout/hierarchy2"/>
    <dgm:cxn modelId="{A7F8FB3E-FFFF-421F-AA5D-3E28697E1292}" srcId="{91C7C2A6-6B78-4416-8F2A-E62AAC9F85C2}" destId="{BB6BB4D7-7E06-4481-8EF9-91B257DD078A}" srcOrd="0" destOrd="0" parTransId="{C6B61DB8-BB86-4C78-97CE-2C9F910391FD}" sibTransId="{7E15A377-B390-46D0-80B4-8D182E2BBAA4}"/>
    <dgm:cxn modelId="{6B334E10-6D18-4BE7-95B4-AB6C592C492D}" type="presOf" srcId="{E4A2403C-1C25-4027-93A7-EA6E6BF5C090}" destId="{5D3933F9-BA57-4150-918C-F2177178466B}" srcOrd="0" destOrd="0" presId="urn:microsoft.com/office/officeart/2005/8/layout/hierarchy2"/>
    <dgm:cxn modelId="{BF0E7EBF-9FB6-45EF-9F70-A7FC01323C57}" srcId="{91C7C2A6-6B78-4416-8F2A-E62AAC9F85C2}" destId="{E0D00C3F-D296-4E79-9A8A-82F16B79D7FB}" srcOrd="1" destOrd="0" parTransId="{6E2D57F6-54CB-4699-826F-34561B37D785}" sibTransId="{7A08817C-AC74-4124-B04A-D1CA66DC217D}"/>
    <dgm:cxn modelId="{12257A7E-DAB6-4770-8DAB-0AA89555FA5A}" type="presParOf" srcId="{D9F7A03C-067A-4FD9-8716-BC4C445C15B0}" destId="{450F2D2B-64CC-42B7-A659-BEAE56495067}" srcOrd="0" destOrd="0" presId="urn:microsoft.com/office/officeart/2005/8/layout/hierarchy2"/>
    <dgm:cxn modelId="{DD823723-670F-4C25-AAE9-234DBBD09C1E}" type="presParOf" srcId="{450F2D2B-64CC-42B7-A659-BEAE56495067}" destId="{41229414-82C8-48C9-BB57-CA739DD169B4}" srcOrd="0" destOrd="0" presId="urn:microsoft.com/office/officeart/2005/8/layout/hierarchy2"/>
    <dgm:cxn modelId="{95C56ECE-5BF3-4FEB-A24C-538FC08DD926}" type="presParOf" srcId="{450F2D2B-64CC-42B7-A659-BEAE56495067}" destId="{B47B6500-5B32-4053-91D9-0177F8BE6957}" srcOrd="1" destOrd="0" presId="urn:microsoft.com/office/officeart/2005/8/layout/hierarchy2"/>
    <dgm:cxn modelId="{04679E40-B5F3-4268-B327-52B1AC52B965}" type="presParOf" srcId="{B47B6500-5B32-4053-91D9-0177F8BE6957}" destId="{F107F06C-682A-4FF8-A952-D2BE0ED6BDEE}" srcOrd="0" destOrd="0" presId="urn:microsoft.com/office/officeart/2005/8/layout/hierarchy2"/>
    <dgm:cxn modelId="{B318DB6D-122D-45E0-9687-82232EF65916}" type="presParOf" srcId="{F107F06C-682A-4FF8-A952-D2BE0ED6BDEE}" destId="{E817093A-E5BA-40A0-BCCB-B6BA6833D9A1}" srcOrd="0" destOrd="0" presId="urn:microsoft.com/office/officeart/2005/8/layout/hierarchy2"/>
    <dgm:cxn modelId="{2B596DBE-4422-4333-AFD6-CA04510557CE}" type="presParOf" srcId="{B47B6500-5B32-4053-91D9-0177F8BE6957}" destId="{DAE7DE1A-9546-4133-A14D-061A28DD686C}" srcOrd="1" destOrd="0" presId="urn:microsoft.com/office/officeart/2005/8/layout/hierarchy2"/>
    <dgm:cxn modelId="{6BB291B7-8E8C-4F79-A465-D352CCF3C392}" type="presParOf" srcId="{DAE7DE1A-9546-4133-A14D-061A28DD686C}" destId="{22A73159-B496-4861-B675-50C39E495D76}" srcOrd="0" destOrd="0" presId="urn:microsoft.com/office/officeart/2005/8/layout/hierarchy2"/>
    <dgm:cxn modelId="{2C29DA02-34E7-4959-BFEB-6FA4CC29DBD9}" type="presParOf" srcId="{DAE7DE1A-9546-4133-A14D-061A28DD686C}" destId="{89B0121A-3BD4-41E8-8C60-2565542DC4D9}" srcOrd="1" destOrd="0" presId="urn:microsoft.com/office/officeart/2005/8/layout/hierarchy2"/>
    <dgm:cxn modelId="{768AFF6E-47C9-43E0-B170-DF5F597D826C}" type="presParOf" srcId="{89B0121A-3BD4-41E8-8C60-2565542DC4D9}" destId="{6A99EF97-70D1-4FAC-BBC7-8A1199FF625C}" srcOrd="0" destOrd="0" presId="urn:microsoft.com/office/officeart/2005/8/layout/hierarchy2"/>
    <dgm:cxn modelId="{11499A5B-C9F3-4C7A-9589-241C952ACAC5}" type="presParOf" srcId="{6A99EF97-70D1-4FAC-BBC7-8A1199FF625C}" destId="{A3B07580-FEC7-442E-98E6-ADAB0B9036F7}" srcOrd="0" destOrd="0" presId="urn:microsoft.com/office/officeart/2005/8/layout/hierarchy2"/>
    <dgm:cxn modelId="{7129719C-D3B6-42E1-B87C-3F4C96DC3ECC}" type="presParOf" srcId="{89B0121A-3BD4-41E8-8C60-2565542DC4D9}" destId="{FFDC9C87-7D70-430D-91B4-49E7B7D15EBB}" srcOrd="1" destOrd="0" presId="urn:microsoft.com/office/officeart/2005/8/layout/hierarchy2"/>
    <dgm:cxn modelId="{46D8DF12-1CE6-4BAD-8707-949C4F421426}" type="presParOf" srcId="{FFDC9C87-7D70-430D-91B4-49E7B7D15EBB}" destId="{AD4D4FCC-FECF-47F0-91A8-B84632419135}" srcOrd="0" destOrd="0" presId="urn:microsoft.com/office/officeart/2005/8/layout/hierarchy2"/>
    <dgm:cxn modelId="{2C2D2690-4B82-4CE8-A4D8-F86458225CA3}" type="presParOf" srcId="{FFDC9C87-7D70-430D-91B4-49E7B7D15EBB}" destId="{7D15385F-D83D-4B97-8AA3-4F850AAFEF19}" srcOrd="1" destOrd="0" presId="urn:microsoft.com/office/officeart/2005/8/layout/hierarchy2"/>
    <dgm:cxn modelId="{73BF3251-B8E0-4AA4-8C30-063D0A343F79}" type="presParOf" srcId="{89B0121A-3BD4-41E8-8C60-2565542DC4D9}" destId="{66147F69-886E-45FF-BA36-7A30C03BFE1E}" srcOrd="2" destOrd="0" presId="urn:microsoft.com/office/officeart/2005/8/layout/hierarchy2"/>
    <dgm:cxn modelId="{AE661534-C534-42A5-877D-5FB700F7BDD6}" type="presParOf" srcId="{66147F69-886E-45FF-BA36-7A30C03BFE1E}" destId="{9FA0DC4D-1310-45FC-91E6-40896E7CA03D}" srcOrd="0" destOrd="0" presId="urn:microsoft.com/office/officeart/2005/8/layout/hierarchy2"/>
    <dgm:cxn modelId="{623BFF82-018C-42F1-AAF8-70CF736B891B}" type="presParOf" srcId="{89B0121A-3BD4-41E8-8C60-2565542DC4D9}" destId="{F90798C3-9DCD-454F-A4AA-062F44B196AA}" srcOrd="3" destOrd="0" presId="urn:microsoft.com/office/officeart/2005/8/layout/hierarchy2"/>
    <dgm:cxn modelId="{9F01745E-16E3-4233-8CD0-D5748FCC23CC}" type="presParOf" srcId="{F90798C3-9DCD-454F-A4AA-062F44B196AA}" destId="{303F3D01-C8ED-46E8-A835-92DD0BEBE60F}" srcOrd="0" destOrd="0" presId="urn:microsoft.com/office/officeart/2005/8/layout/hierarchy2"/>
    <dgm:cxn modelId="{661A5FF0-72BB-454C-B7DA-1828E57E1368}" type="presParOf" srcId="{F90798C3-9DCD-454F-A4AA-062F44B196AA}" destId="{38213E10-AA78-4125-8063-858B6BA61393}" srcOrd="1" destOrd="0" presId="urn:microsoft.com/office/officeart/2005/8/layout/hierarchy2"/>
    <dgm:cxn modelId="{5A1E3D74-11F7-441E-A257-F9A0ADCD25A2}" type="presParOf" srcId="{89B0121A-3BD4-41E8-8C60-2565542DC4D9}" destId="{2B0122A3-F89D-49E0-B89F-C82266CA84DE}" srcOrd="4" destOrd="0" presId="urn:microsoft.com/office/officeart/2005/8/layout/hierarchy2"/>
    <dgm:cxn modelId="{406FDD83-428D-4112-BD36-AA758BAB005D}" type="presParOf" srcId="{2B0122A3-F89D-49E0-B89F-C82266CA84DE}" destId="{8D24DE19-6000-4852-B689-82F1DD4BA84B}" srcOrd="0" destOrd="0" presId="urn:microsoft.com/office/officeart/2005/8/layout/hierarchy2"/>
    <dgm:cxn modelId="{0B0D8490-1C4E-4378-B995-996710AAB814}" type="presParOf" srcId="{89B0121A-3BD4-41E8-8C60-2565542DC4D9}" destId="{9DC496C1-B160-44EB-9968-661B78466E1B}" srcOrd="5" destOrd="0" presId="urn:microsoft.com/office/officeart/2005/8/layout/hierarchy2"/>
    <dgm:cxn modelId="{806A1989-C827-4025-B594-B0214DEDE68B}" type="presParOf" srcId="{9DC496C1-B160-44EB-9968-661B78466E1B}" destId="{F032C46C-453E-487E-A9C4-112F344F09DF}" srcOrd="0" destOrd="0" presId="urn:microsoft.com/office/officeart/2005/8/layout/hierarchy2"/>
    <dgm:cxn modelId="{EF7B25DF-26D5-490A-AF9C-53ED15B14B5F}" type="presParOf" srcId="{9DC496C1-B160-44EB-9968-661B78466E1B}" destId="{B2C22678-A6CD-496D-AB75-0FC74BFFD60A}" srcOrd="1" destOrd="0" presId="urn:microsoft.com/office/officeart/2005/8/layout/hierarchy2"/>
    <dgm:cxn modelId="{CE8F2518-D744-41DF-BFC7-A399F374CE42}" type="presParOf" srcId="{B47B6500-5B32-4053-91D9-0177F8BE6957}" destId="{E3F50F45-0EE1-4196-9B56-32C2456F28DD}" srcOrd="2" destOrd="0" presId="urn:microsoft.com/office/officeart/2005/8/layout/hierarchy2"/>
    <dgm:cxn modelId="{0C4136C4-0C55-4017-8898-8B1FB6DEA19B}" type="presParOf" srcId="{E3F50F45-0EE1-4196-9B56-32C2456F28DD}" destId="{D7FF0523-0087-410F-B89C-11400316A57B}" srcOrd="0" destOrd="0" presId="urn:microsoft.com/office/officeart/2005/8/layout/hierarchy2"/>
    <dgm:cxn modelId="{DC21925A-9CDA-4F53-8596-649F5386F881}" type="presParOf" srcId="{B47B6500-5B32-4053-91D9-0177F8BE6957}" destId="{95B13ABB-956B-41C3-89AE-C873658B95A4}" srcOrd="3" destOrd="0" presId="urn:microsoft.com/office/officeart/2005/8/layout/hierarchy2"/>
    <dgm:cxn modelId="{C3694F56-3A96-44FC-98DC-36DBE19C81FE}" type="presParOf" srcId="{95B13ABB-956B-41C3-89AE-C873658B95A4}" destId="{832F974B-F193-4362-ACED-8E3D1718834D}" srcOrd="0" destOrd="0" presId="urn:microsoft.com/office/officeart/2005/8/layout/hierarchy2"/>
    <dgm:cxn modelId="{BD70DE91-19F6-4950-9A39-0DDEC752424D}" type="presParOf" srcId="{95B13ABB-956B-41C3-89AE-C873658B95A4}" destId="{16E67EA3-07B4-429A-8450-AC8B07812871}" srcOrd="1" destOrd="0" presId="urn:microsoft.com/office/officeart/2005/8/layout/hierarchy2"/>
    <dgm:cxn modelId="{35EDB28C-9DDE-41AC-A3C0-718918774664}" type="presParOf" srcId="{16E67EA3-07B4-429A-8450-AC8B07812871}" destId="{D3CB92E3-F76F-4E26-B5A6-7C596400D39A}" srcOrd="0" destOrd="0" presId="urn:microsoft.com/office/officeart/2005/8/layout/hierarchy2"/>
    <dgm:cxn modelId="{B7D8A084-CDB5-4809-9B03-06D86A07293E}" type="presParOf" srcId="{D3CB92E3-F76F-4E26-B5A6-7C596400D39A}" destId="{842D892D-E8AF-4620-B6B7-933429AC6143}" srcOrd="0" destOrd="0" presId="urn:microsoft.com/office/officeart/2005/8/layout/hierarchy2"/>
    <dgm:cxn modelId="{28A811F7-E605-4001-B8B4-AC01A40523E8}" type="presParOf" srcId="{16E67EA3-07B4-429A-8450-AC8B07812871}" destId="{504EBB08-1A01-4913-B1DD-9B16804DE092}" srcOrd="1" destOrd="0" presId="urn:microsoft.com/office/officeart/2005/8/layout/hierarchy2"/>
    <dgm:cxn modelId="{1A628CE1-36C2-44EF-8C0D-AC3B319EF3DE}" type="presParOf" srcId="{504EBB08-1A01-4913-B1DD-9B16804DE092}" destId="{0EBF92D3-8B7A-4362-85CD-9625CF834F0D}" srcOrd="0" destOrd="0" presId="urn:microsoft.com/office/officeart/2005/8/layout/hierarchy2"/>
    <dgm:cxn modelId="{55FB21D8-7A47-4AD6-8296-C3F840471845}" type="presParOf" srcId="{504EBB08-1A01-4913-B1DD-9B16804DE092}" destId="{3FAA7173-B594-44E3-8EE1-4992E6B20CB0}" srcOrd="1" destOrd="0" presId="urn:microsoft.com/office/officeart/2005/8/layout/hierarchy2"/>
    <dgm:cxn modelId="{419F9C05-9E16-4486-BEF5-568277E30386}" type="presParOf" srcId="{16E67EA3-07B4-429A-8450-AC8B07812871}" destId="{0A735274-22E3-43D0-9B5F-692E6142E2D3}" srcOrd="2" destOrd="0" presId="urn:microsoft.com/office/officeart/2005/8/layout/hierarchy2"/>
    <dgm:cxn modelId="{93A45A0D-DD7D-4037-9B42-18AB14614095}" type="presParOf" srcId="{0A735274-22E3-43D0-9B5F-692E6142E2D3}" destId="{1D90E506-D06B-4973-A907-F48F2D79B9DE}" srcOrd="0" destOrd="0" presId="urn:microsoft.com/office/officeart/2005/8/layout/hierarchy2"/>
    <dgm:cxn modelId="{14A198C2-E3C6-4564-A4EF-9FA25439574A}" type="presParOf" srcId="{16E67EA3-07B4-429A-8450-AC8B07812871}" destId="{2852E4E0-9683-42D4-BC1A-99FE181293E9}" srcOrd="3" destOrd="0" presId="urn:microsoft.com/office/officeart/2005/8/layout/hierarchy2"/>
    <dgm:cxn modelId="{30C82122-1C5A-42A8-AB8B-71EC29B6D0FB}" type="presParOf" srcId="{2852E4E0-9683-42D4-BC1A-99FE181293E9}" destId="{3BA00CBC-0CB7-47E6-9A66-61F6A9F37935}" srcOrd="0" destOrd="0" presId="urn:microsoft.com/office/officeart/2005/8/layout/hierarchy2"/>
    <dgm:cxn modelId="{5E5C54F8-7044-4717-9CCF-E9521FF7B3DF}" type="presParOf" srcId="{2852E4E0-9683-42D4-BC1A-99FE181293E9}" destId="{7BB5EA51-D371-4BE4-963E-2F6ABA814E8A}" srcOrd="1" destOrd="0" presId="urn:microsoft.com/office/officeart/2005/8/layout/hierarchy2"/>
    <dgm:cxn modelId="{B260D4B6-541B-4E28-B017-53F6A0D5C708}" type="presParOf" srcId="{16E67EA3-07B4-429A-8450-AC8B07812871}" destId="{616DF1F8-5176-40E3-B157-684D6D162494}" srcOrd="4" destOrd="0" presId="urn:microsoft.com/office/officeart/2005/8/layout/hierarchy2"/>
    <dgm:cxn modelId="{75159A67-5E34-42F5-B865-FF04B26AEB5A}" type="presParOf" srcId="{616DF1F8-5176-40E3-B157-684D6D162494}" destId="{E202A488-0C19-42AB-B82E-87620FB28B25}" srcOrd="0" destOrd="0" presId="urn:microsoft.com/office/officeart/2005/8/layout/hierarchy2"/>
    <dgm:cxn modelId="{1558A54C-7049-43B2-96F9-22664EBFFBED}" type="presParOf" srcId="{16E67EA3-07B4-429A-8450-AC8B07812871}" destId="{672080C7-E098-446B-8759-39DCF0CA2F5A}" srcOrd="5" destOrd="0" presId="urn:microsoft.com/office/officeart/2005/8/layout/hierarchy2"/>
    <dgm:cxn modelId="{FD239B6E-552D-49E5-ADE1-92DB2824E8BA}" type="presParOf" srcId="{672080C7-E098-446B-8759-39DCF0CA2F5A}" destId="{4C60CD5B-4FD9-4B43-AF04-140AF3CC982F}" srcOrd="0" destOrd="0" presId="urn:microsoft.com/office/officeart/2005/8/layout/hierarchy2"/>
    <dgm:cxn modelId="{96C4659E-E857-40EF-BC4B-C22799BCEF28}" type="presParOf" srcId="{672080C7-E098-446B-8759-39DCF0CA2F5A}" destId="{F74B162C-3422-4D71-B9AC-E121CA860431}" srcOrd="1" destOrd="0" presId="urn:microsoft.com/office/officeart/2005/8/layout/hierarchy2"/>
    <dgm:cxn modelId="{F5C9FCE4-77B2-476F-BFD3-F2F993CF3C88}" type="presParOf" srcId="{16E67EA3-07B4-429A-8450-AC8B07812871}" destId="{56454620-700D-4410-93F3-0BDA4E565E38}" srcOrd="6" destOrd="0" presId="urn:microsoft.com/office/officeart/2005/8/layout/hierarchy2"/>
    <dgm:cxn modelId="{8379AA5D-A28F-4CA6-9081-10EBB7BF4527}" type="presParOf" srcId="{56454620-700D-4410-93F3-0BDA4E565E38}" destId="{6FC5FD47-807E-4B27-86C6-5D275DDD89E3}" srcOrd="0" destOrd="0" presId="urn:microsoft.com/office/officeart/2005/8/layout/hierarchy2"/>
    <dgm:cxn modelId="{ADBE1468-FD66-461D-AA76-271BBBCC0306}" type="presParOf" srcId="{16E67EA3-07B4-429A-8450-AC8B07812871}" destId="{346CBAA3-FF1B-4C8C-B455-4E2489194739}" srcOrd="7" destOrd="0" presId="urn:microsoft.com/office/officeart/2005/8/layout/hierarchy2"/>
    <dgm:cxn modelId="{506D0477-F07A-4B06-805D-8D9116F20F07}" type="presParOf" srcId="{346CBAA3-FF1B-4C8C-B455-4E2489194739}" destId="{8B59C051-FE88-4C4F-8AB4-66269935F311}" srcOrd="0" destOrd="0" presId="urn:microsoft.com/office/officeart/2005/8/layout/hierarchy2"/>
    <dgm:cxn modelId="{06BF3D2C-FEA0-4507-A5C2-C1E8AC23F083}" type="presParOf" srcId="{346CBAA3-FF1B-4C8C-B455-4E2489194739}" destId="{10067C08-61DB-4016-8D33-713B04D1A991}" srcOrd="1" destOrd="0" presId="urn:microsoft.com/office/officeart/2005/8/layout/hierarchy2"/>
    <dgm:cxn modelId="{CAEB2969-52BE-45C2-80CA-B2994877BF38}" type="presParOf" srcId="{16E67EA3-07B4-429A-8450-AC8B07812871}" destId="{DCB42081-85B2-4DC7-A296-D4B928FC5CF8}" srcOrd="8" destOrd="0" presId="urn:microsoft.com/office/officeart/2005/8/layout/hierarchy2"/>
    <dgm:cxn modelId="{461E69BD-F68B-4562-BB70-B8CD06B5B3B1}" type="presParOf" srcId="{DCB42081-85B2-4DC7-A296-D4B928FC5CF8}" destId="{AD9F045B-627E-41F1-8B96-2161B1506659}" srcOrd="0" destOrd="0" presId="urn:microsoft.com/office/officeart/2005/8/layout/hierarchy2"/>
    <dgm:cxn modelId="{5166DD16-5255-4700-AD0F-8C90E09ED568}" type="presParOf" srcId="{16E67EA3-07B4-429A-8450-AC8B07812871}" destId="{9FA6A1CB-2050-472A-9AE3-2E46CDC977C9}" srcOrd="9" destOrd="0" presId="urn:microsoft.com/office/officeart/2005/8/layout/hierarchy2"/>
    <dgm:cxn modelId="{901EE5EB-7D1B-4F8A-B13F-F23C2B3E635C}" type="presParOf" srcId="{9FA6A1CB-2050-472A-9AE3-2E46CDC977C9}" destId="{3CC5ACE5-75E4-4F1B-A4BD-BEF35CCB4331}" srcOrd="0" destOrd="0" presId="urn:microsoft.com/office/officeart/2005/8/layout/hierarchy2"/>
    <dgm:cxn modelId="{62CA2AC4-4026-4605-A14D-5488E2F33928}" type="presParOf" srcId="{9FA6A1CB-2050-472A-9AE3-2E46CDC977C9}" destId="{2D4DA4E2-9A07-41FF-8FA6-6EB6642D688F}" srcOrd="1" destOrd="0" presId="urn:microsoft.com/office/officeart/2005/8/layout/hierarchy2"/>
    <dgm:cxn modelId="{B83571F0-0F2B-4D48-86A1-F962DD3518FB}" type="presParOf" srcId="{16E67EA3-07B4-429A-8450-AC8B07812871}" destId="{F6520241-C306-4778-8963-38DE79BDB114}" srcOrd="10" destOrd="0" presId="urn:microsoft.com/office/officeart/2005/8/layout/hierarchy2"/>
    <dgm:cxn modelId="{F19877ED-A429-41A6-8FC9-61B173CB176F}" type="presParOf" srcId="{F6520241-C306-4778-8963-38DE79BDB114}" destId="{CAC37310-ABBC-4AA9-A530-A0720247EDB0}" srcOrd="0" destOrd="0" presId="urn:microsoft.com/office/officeart/2005/8/layout/hierarchy2"/>
    <dgm:cxn modelId="{9CB1E3FE-16D0-410B-9CD8-CEBBE5D47194}" type="presParOf" srcId="{16E67EA3-07B4-429A-8450-AC8B07812871}" destId="{24FF1752-B48C-442C-9BA3-24C757383A1B}" srcOrd="11" destOrd="0" presId="urn:microsoft.com/office/officeart/2005/8/layout/hierarchy2"/>
    <dgm:cxn modelId="{833FEA4F-F052-4D2F-9C51-E1BED7251650}" type="presParOf" srcId="{24FF1752-B48C-442C-9BA3-24C757383A1B}" destId="{BC617A6B-0BB7-4DE4-AF05-BB96B1A877D0}" srcOrd="0" destOrd="0" presId="urn:microsoft.com/office/officeart/2005/8/layout/hierarchy2"/>
    <dgm:cxn modelId="{8A352B02-415F-48B6-92B9-4DE5A066792C}" type="presParOf" srcId="{24FF1752-B48C-442C-9BA3-24C757383A1B}" destId="{21BFC293-FD0A-41D2-92F7-D65B8851A7B9}" srcOrd="1" destOrd="0" presId="urn:microsoft.com/office/officeart/2005/8/layout/hierarchy2"/>
    <dgm:cxn modelId="{D06E3660-D7CE-47B2-86CB-14C898CB1A74}" type="presParOf" srcId="{B47B6500-5B32-4053-91D9-0177F8BE6957}" destId="{5D3933F9-BA57-4150-918C-F2177178466B}" srcOrd="4" destOrd="0" presId="urn:microsoft.com/office/officeart/2005/8/layout/hierarchy2"/>
    <dgm:cxn modelId="{45729062-E706-41C0-A0F2-E54310806CA6}" type="presParOf" srcId="{5D3933F9-BA57-4150-918C-F2177178466B}" destId="{50DCA843-9C80-479E-8E5D-775B8D250787}" srcOrd="0" destOrd="0" presId="urn:microsoft.com/office/officeart/2005/8/layout/hierarchy2"/>
    <dgm:cxn modelId="{12E84D8F-77F0-46C8-AEC8-7B3F7A91E2E4}" type="presParOf" srcId="{B47B6500-5B32-4053-91D9-0177F8BE6957}" destId="{A53F93DE-0851-4968-820B-E8D5DCFC25BA}" srcOrd="5" destOrd="0" presId="urn:microsoft.com/office/officeart/2005/8/layout/hierarchy2"/>
    <dgm:cxn modelId="{58B732E7-8D74-4868-A03C-62623AF07A8D}" type="presParOf" srcId="{A53F93DE-0851-4968-820B-E8D5DCFC25BA}" destId="{EF698DD9-263E-4B7A-A42B-3744C4552930}" srcOrd="0" destOrd="0" presId="urn:microsoft.com/office/officeart/2005/8/layout/hierarchy2"/>
    <dgm:cxn modelId="{1E113729-9020-4855-A874-F047C1AB93E8}" type="presParOf" srcId="{A53F93DE-0851-4968-820B-E8D5DCFC25BA}" destId="{DE6BA4AC-92E8-4C68-A762-12EE40394008}" srcOrd="1" destOrd="0" presId="urn:microsoft.com/office/officeart/2005/8/layout/hierarchy2"/>
    <dgm:cxn modelId="{D9CCD6FF-B0FC-4A60-9CFB-6ECCF6575B56}" type="presParOf" srcId="{DE6BA4AC-92E8-4C68-A762-12EE40394008}" destId="{974F7AED-C7FE-40DD-8438-C077AB9A4012}" srcOrd="0" destOrd="0" presId="urn:microsoft.com/office/officeart/2005/8/layout/hierarchy2"/>
    <dgm:cxn modelId="{CEE50956-9CCB-41B4-ABB1-8002338B9870}" type="presParOf" srcId="{974F7AED-C7FE-40DD-8438-C077AB9A4012}" destId="{656C71BC-0476-4F2F-AB7D-052D4329AB83}" srcOrd="0" destOrd="0" presId="urn:microsoft.com/office/officeart/2005/8/layout/hierarchy2"/>
    <dgm:cxn modelId="{6621C03C-6403-4C12-AF09-D79C213D5F58}" type="presParOf" srcId="{DE6BA4AC-92E8-4C68-A762-12EE40394008}" destId="{E31C791A-D5B4-4386-B68F-F41DF338B392}" srcOrd="1" destOrd="0" presId="urn:microsoft.com/office/officeart/2005/8/layout/hierarchy2"/>
    <dgm:cxn modelId="{2C8CF423-1C6E-4A1F-9815-2F63C948E8B5}" type="presParOf" srcId="{E31C791A-D5B4-4386-B68F-F41DF338B392}" destId="{7A63C6F6-A840-4D4F-931C-DFD65A5F6A9A}" srcOrd="0" destOrd="0" presId="urn:microsoft.com/office/officeart/2005/8/layout/hierarchy2"/>
    <dgm:cxn modelId="{7632F697-77E6-4B00-9C3E-6637352FD92B}" type="presParOf" srcId="{E31C791A-D5B4-4386-B68F-F41DF338B392}" destId="{4FA0F928-24A3-49BF-8C00-CAACF21E7EA5}" srcOrd="1" destOrd="0" presId="urn:microsoft.com/office/officeart/2005/8/layout/hierarchy2"/>
    <dgm:cxn modelId="{84EC64AD-1289-4C76-9B32-0BB8CE580BF7}" type="presParOf" srcId="{DE6BA4AC-92E8-4C68-A762-12EE40394008}" destId="{AF18D35D-CF06-4A70-A01C-B7801758DFE1}" srcOrd="2" destOrd="0" presId="urn:microsoft.com/office/officeart/2005/8/layout/hierarchy2"/>
    <dgm:cxn modelId="{245B9240-AFC4-43E4-9806-E18E38412996}" type="presParOf" srcId="{AF18D35D-CF06-4A70-A01C-B7801758DFE1}" destId="{20F9020D-7147-414C-AF9A-0C18D31D2056}" srcOrd="0" destOrd="0" presId="urn:microsoft.com/office/officeart/2005/8/layout/hierarchy2"/>
    <dgm:cxn modelId="{A735AC2A-2458-4FE8-9771-6EAC5CC3D7FA}" type="presParOf" srcId="{DE6BA4AC-92E8-4C68-A762-12EE40394008}" destId="{EF8A749A-45D8-4DC1-8E6F-A2CDFEDAB753}" srcOrd="3" destOrd="0" presId="urn:microsoft.com/office/officeart/2005/8/layout/hierarchy2"/>
    <dgm:cxn modelId="{C0B7BF14-D0E7-43D9-AA31-7033548B2444}" type="presParOf" srcId="{EF8A749A-45D8-4DC1-8E6F-A2CDFEDAB753}" destId="{636018BE-D8A1-4F66-866B-B7778AB50F51}" srcOrd="0" destOrd="0" presId="urn:microsoft.com/office/officeart/2005/8/layout/hierarchy2"/>
    <dgm:cxn modelId="{4B857D0A-20D2-4AD1-985E-7B63C96D78A3}" type="presParOf" srcId="{EF8A749A-45D8-4DC1-8E6F-A2CDFEDAB753}" destId="{E31650F0-6060-4E19-A13E-7C420C4E734C}" srcOrd="1" destOrd="0" presId="urn:microsoft.com/office/officeart/2005/8/layout/hierarchy2"/>
    <dgm:cxn modelId="{66D18D6F-B494-4C83-8D74-04E03AD61895}" type="presParOf" srcId="{DE6BA4AC-92E8-4C68-A762-12EE40394008}" destId="{C38415D5-A917-4882-A239-11D4B0420AE8}" srcOrd="4" destOrd="0" presId="urn:microsoft.com/office/officeart/2005/8/layout/hierarchy2"/>
    <dgm:cxn modelId="{F84EC269-3934-4052-92DF-72B36804BEAF}" type="presParOf" srcId="{C38415D5-A917-4882-A239-11D4B0420AE8}" destId="{7DCF304B-6E08-427D-9712-EA2A4BA4145D}" srcOrd="0" destOrd="0" presId="urn:microsoft.com/office/officeart/2005/8/layout/hierarchy2"/>
    <dgm:cxn modelId="{74866C0A-F3E0-4D34-AFCA-22F1618528F3}" type="presParOf" srcId="{DE6BA4AC-92E8-4C68-A762-12EE40394008}" destId="{18683050-82D7-4209-8680-E5306639865B}" srcOrd="5" destOrd="0" presId="urn:microsoft.com/office/officeart/2005/8/layout/hierarchy2"/>
    <dgm:cxn modelId="{6E212E2F-6D32-488D-A4CD-F1139C80E69E}" type="presParOf" srcId="{18683050-82D7-4209-8680-E5306639865B}" destId="{B8E36E57-CF38-4422-8B8E-E993141298AC}" srcOrd="0" destOrd="0" presId="urn:microsoft.com/office/officeart/2005/8/layout/hierarchy2"/>
    <dgm:cxn modelId="{013834A8-3726-4FAB-ACEE-84C5D4BDCFDD}" type="presParOf" srcId="{18683050-82D7-4209-8680-E5306639865B}" destId="{166CBCA5-C30F-4D0A-81CF-7DE71D351E13}" srcOrd="1" destOrd="0" presId="urn:microsoft.com/office/officeart/2005/8/layout/hierarchy2"/>
    <dgm:cxn modelId="{1CA36152-5E23-438E-AEF8-AE5746163478}" type="presParOf" srcId="{DE6BA4AC-92E8-4C68-A762-12EE40394008}" destId="{C89625C9-614C-447E-B1EF-92BC76C29BAB}" srcOrd="6" destOrd="0" presId="urn:microsoft.com/office/officeart/2005/8/layout/hierarchy2"/>
    <dgm:cxn modelId="{925EE61F-9E42-4A10-9EE8-1974BC76B2DB}" type="presParOf" srcId="{C89625C9-614C-447E-B1EF-92BC76C29BAB}" destId="{21404DE1-C4B9-4F11-8DA0-33AD04D99FD8}" srcOrd="0" destOrd="0" presId="urn:microsoft.com/office/officeart/2005/8/layout/hierarchy2"/>
    <dgm:cxn modelId="{384AA2CF-97E3-4156-B339-FD3F42ED523C}" type="presParOf" srcId="{DE6BA4AC-92E8-4C68-A762-12EE40394008}" destId="{945EB02E-A398-4A81-903F-A6EAECC1613E}" srcOrd="7" destOrd="0" presId="urn:microsoft.com/office/officeart/2005/8/layout/hierarchy2"/>
    <dgm:cxn modelId="{6BE21290-163D-46C9-9F92-272D11DD5329}" type="presParOf" srcId="{945EB02E-A398-4A81-903F-A6EAECC1613E}" destId="{FBBEE023-03A3-47FD-A23A-6251336B127B}" srcOrd="0" destOrd="0" presId="urn:microsoft.com/office/officeart/2005/8/layout/hierarchy2"/>
    <dgm:cxn modelId="{7721F1C7-0C54-480F-B2CA-F46F89C34BF2}" type="presParOf" srcId="{945EB02E-A398-4A81-903F-A6EAECC1613E}" destId="{71FEDDF9-5661-4C75-A590-1069C52B88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200" b="1" dirty="0" err="1" smtClean="0"/>
            <a:t>Thông</a:t>
          </a:r>
          <a:r>
            <a:rPr lang="en-US" sz="1200" b="1" dirty="0" smtClean="0"/>
            <a:t> tin </a:t>
          </a:r>
          <a:r>
            <a:rPr lang="en-US" sz="1200" b="1" dirty="0" err="1" smtClean="0"/>
            <a:t>đánh</a:t>
          </a:r>
          <a:r>
            <a:rPr lang="en-US" sz="1200" b="1" dirty="0" smtClean="0"/>
            <a:t> </a:t>
          </a:r>
          <a:r>
            <a:rPr lang="en-US" sz="1200" b="1" dirty="0" err="1" smtClean="0"/>
            <a:t>dấu</a:t>
          </a:r>
          <a:endParaRPr lang="en-US" sz="1200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 sz="1100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 sz="1100"/>
        </a:p>
      </dgm:t>
    </dgm:pt>
    <dgm:pt modelId="{9F15DCB6-D473-4C92-B60D-5D2636A8FD2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Camera </a:t>
          </a:r>
          <a:r>
            <a:rPr lang="en-US" sz="1100" b="1" dirty="0" err="1" smtClean="0"/>
            <a:t>chỉ</a:t>
          </a:r>
          <a:r>
            <a:rPr lang="en-US" sz="1100" b="1" dirty="0" smtClean="0"/>
            <a:t> </a:t>
          </a:r>
          <a:r>
            <a:rPr lang="en-US" sz="1100" b="1" dirty="0" err="1" smtClean="0"/>
            <a:t>định</a:t>
          </a:r>
          <a:endParaRPr lang="en-US" sz="1100" b="1" dirty="0"/>
        </a:p>
      </dgm:t>
    </dgm:pt>
    <dgm:pt modelId="{3DB87FFC-3411-4698-9D62-EBD33292E601}" type="parTrans" cxnId="{AFC324D5-C4B3-4EA3-A32E-3CC0EA6BEAFE}">
      <dgm:prSet custT="1"/>
      <dgm:spPr/>
      <dgm:t>
        <a:bodyPr/>
        <a:lstStyle/>
        <a:p>
          <a:endParaRPr lang="en-US" sz="1100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 sz="1100"/>
        </a:p>
      </dgm:t>
    </dgm:pt>
    <dgm:pt modelId="{0706A904-96C4-46CD-B82C-E29C6FD3756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err="1" smtClean="0"/>
            <a:t>Thời</a:t>
          </a:r>
          <a:r>
            <a:rPr lang="en-US" sz="1100" b="1" dirty="0" smtClean="0"/>
            <a:t> </a:t>
          </a:r>
          <a:r>
            <a:rPr lang="en-US" sz="1100" b="1" dirty="0" err="1" smtClean="0"/>
            <a:t>gian</a:t>
          </a:r>
          <a:r>
            <a:rPr lang="en-US" sz="1100" b="1" dirty="0" smtClean="0"/>
            <a:t> </a:t>
          </a:r>
          <a:r>
            <a:rPr lang="en-US" sz="1100" b="1" dirty="0" err="1" smtClean="0"/>
            <a:t>bắt</a:t>
          </a:r>
          <a:r>
            <a:rPr lang="en-US" sz="1100" b="1" dirty="0" smtClean="0"/>
            <a:t> </a:t>
          </a:r>
          <a:r>
            <a:rPr lang="en-US" sz="1100" b="1" dirty="0" err="1" smtClean="0"/>
            <a:t>đầu</a:t>
          </a:r>
          <a:endParaRPr lang="en-US" sz="1100" b="1" dirty="0"/>
        </a:p>
      </dgm:t>
    </dgm:pt>
    <dgm:pt modelId="{DAB66A9D-2E7F-4994-B1F8-4CCC68632B75}" type="parTrans" cxnId="{786B753E-8C82-45A3-B630-DA7817D5C5EC}">
      <dgm:prSet custT="1"/>
      <dgm:spPr/>
      <dgm:t>
        <a:bodyPr/>
        <a:lstStyle/>
        <a:p>
          <a:endParaRPr lang="en-US" sz="1100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 sz="1100"/>
        </a:p>
      </dgm:t>
    </dgm:pt>
    <dgm:pt modelId="{FCB402B5-B071-41A3-A567-D4671A9D987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err="1" smtClean="0"/>
            <a:t>Nguyên</a:t>
          </a:r>
          <a:r>
            <a:rPr lang="en-US" sz="1100" b="1" dirty="0" smtClean="0"/>
            <a:t> </a:t>
          </a:r>
          <a:r>
            <a:rPr lang="en-US" sz="1100" b="1" dirty="0" err="1" smtClean="0"/>
            <a:t>nhân</a:t>
          </a:r>
          <a:endParaRPr lang="en-US" sz="1100" b="1" dirty="0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 sz="1100"/>
        </a:p>
      </dgm:t>
    </dgm:pt>
    <dgm:pt modelId="{ECDE5D8A-8663-4B04-99BF-511A70E1BE10}" type="parTrans" cxnId="{E7FC7B1C-CBF4-4954-82F3-C932AF8ABAE4}">
      <dgm:prSet custT="1"/>
      <dgm:spPr/>
      <dgm:t>
        <a:bodyPr/>
        <a:lstStyle/>
        <a:p>
          <a:endParaRPr lang="en-US" sz="1100"/>
        </a:p>
      </dgm:t>
    </dgm:pt>
    <dgm:pt modelId="{E0660714-26AE-4664-A34A-3225A4EDB83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err="1" smtClean="0"/>
            <a:t>Thời</a:t>
          </a:r>
          <a:r>
            <a:rPr lang="en-US" sz="1100" b="1" dirty="0" smtClean="0"/>
            <a:t> </a:t>
          </a:r>
          <a:r>
            <a:rPr lang="en-US" sz="1100" b="1" dirty="0" err="1" smtClean="0"/>
            <a:t>lượng</a:t>
          </a:r>
          <a:r>
            <a:rPr lang="en-US" sz="1100" b="1" dirty="0" smtClean="0"/>
            <a:t> </a:t>
          </a:r>
          <a:r>
            <a:rPr lang="en-US" sz="1100" b="1" dirty="0" err="1" smtClean="0"/>
            <a:t>ghi</a:t>
          </a:r>
          <a:r>
            <a:rPr lang="en-US" sz="1100" b="1" dirty="0" smtClean="0"/>
            <a:t> </a:t>
          </a:r>
          <a:r>
            <a:rPr lang="en-US" sz="1100" b="1" dirty="0" err="1" smtClean="0"/>
            <a:t>chú</a:t>
          </a:r>
          <a:endParaRPr lang="en-US" sz="1100" b="1" dirty="0"/>
        </a:p>
      </dgm:t>
    </dgm:pt>
    <dgm:pt modelId="{8B4A8F5A-75D9-4236-AC2E-559B0E7F7CE3}" type="parTrans" cxnId="{BD61452A-3AC2-4B6C-9ED3-0D86DD2926E7}">
      <dgm:prSet/>
      <dgm:spPr/>
      <dgm:t>
        <a:bodyPr/>
        <a:lstStyle/>
        <a:p>
          <a:endParaRPr lang="en-US"/>
        </a:p>
      </dgm:t>
    </dgm:pt>
    <dgm:pt modelId="{E8A603B8-2535-4B7B-A96D-8679E2D94048}" type="sibTrans" cxnId="{BD61452A-3AC2-4B6C-9ED3-0D86DD2926E7}">
      <dgm:prSet/>
      <dgm:spPr/>
      <dgm:t>
        <a:bodyPr/>
        <a:lstStyle/>
        <a:p>
          <a:endParaRPr lang="en-US"/>
        </a:p>
      </dgm:t>
    </dgm:pt>
    <dgm:pt modelId="{25A15739-9392-4986-B25C-2B30869F0FC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err="1" smtClean="0"/>
            <a:t>Người</a:t>
          </a:r>
          <a:r>
            <a:rPr lang="en-US" sz="1100" b="1" dirty="0" smtClean="0"/>
            <a:t> </a:t>
          </a:r>
          <a:r>
            <a:rPr lang="en-US" sz="1100" b="1" dirty="0" err="1" smtClean="0"/>
            <a:t>đánh</a:t>
          </a:r>
          <a:r>
            <a:rPr lang="en-US" sz="1100" b="1" dirty="0" smtClean="0"/>
            <a:t> </a:t>
          </a:r>
          <a:r>
            <a:rPr lang="en-US" sz="1100" b="1" dirty="0" err="1" smtClean="0"/>
            <a:t>dấu</a:t>
          </a:r>
          <a:endParaRPr lang="en-US" sz="1100" b="1" dirty="0"/>
        </a:p>
      </dgm:t>
    </dgm:pt>
    <dgm:pt modelId="{67CF6425-623C-43B8-AF36-5ABB6E847DB2}" type="parTrans" cxnId="{EFDEDE15-1A86-4A55-8486-0C1DCB503079}">
      <dgm:prSet/>
      <dgm:spPr/>
      <dgm:t>
        <a:bodyPr/>
        <a:lstStyle/>
        <a:p>
          <a:endParaRPr lang="en-US"/>
        </a:p>
      </dgm:t>
    </dgm:pt>
    <dgm:pt modelId="{5662CA1F-20AE-4B16-A17A-4FDDA74849C5}" type="sibTrans" cxnId="{EFDEDE15-1A86-4A55-8486-0C1DCB503079}">
      <dgm:prSet/>
      <dgm:spPr/>
      <dgm:t>
        <a:bodyPr/>
        <a:lstStyle/>
        <a:p>
          <a:endParaRPr lang="en-US"/>
        </a:p>
      </dgm:t>
    </dgm:pt>
    <dgm:pt modelId="{29727280-69BD-4201-96CB-52E3AF07DE6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err="1" smtClean="0"/>
            <a:t>Máy</a:t>
          </a:r>
          <a:r>
            <a:rPr lang="en-US" sz="1100" b="1" dirty="0" smtClean="0"/>
            <a:t> </a:t>
          </a:r>
          <a:r>
            <a:rPr lang="en-US" sz="1100" b="1" dirty="0" err="1" smtClean="0"/>
            <a:t>chủ</a:t>
          </a:r>
          <a:endParaRPr lang="en-US" sz="1100" b="1" dirty="0"/>
        </a:p>
      </dgm:t>
    </dgm:pt>
    <dgm:pt modelId="{30E67CBF-84BD-4107-AC28-F4F9886FAC35}" type="parTrans" cxnId="{713C932E-6FC1-4B9A-8EA2-C958769FFE36}">
      <dgm:prSet/>
      <dgm:spPr/>
      <dgm:t>
        <a:bodyPr/>
        <a:lstStyle/>
        <a:p>
          <a:endParaRPr lang="en-US"/>
        </a:p>
      </dgm:t>
    </dgm:pt>
    <dgm:pt modelId="{7D160CFC-6AF2-40D3-84FF-2ABDE6CBD851}" type="sibTrans" cxnId="{713C932E-6FC1-4B9A-8EA2-C958769FFE36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  <dgm:t>
        <a:bodyPr/>
        <a:lstStyle/>
        <a:p>
          <a:endParaRPr lang="en-US"/>
        </a:p>
      </dgm:t>
    </dgm:pt>
    <dgm:pt modelId="{993A18E3-EC4C-458F-8449-95FD01C72EAA}" type="pres">
      <dgm:prSet presAssocID="{581827BC-840A-4EAD-98F8-4C118B738913}" presName="LevelOneTextNode" presStyleLbl="node0" presStyleIdx="0" presStyleCnt="1" custScaleX="176944" custScaleY="92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  <dgm:t>
        <a:bodyPr/>
        <a:lstStyle/>
        <a:p>
          <a:endParaRPr lang="en-US"/>
        </a:p>
      </dgm:t>
    </dgm:pt>
    <dgm:pt modelId="{1C6976E2-CC9E-4849-A452-D38FA69E74C7}" type="pres">
      <dgm:prSet presAssocID="{ECDE5D8A-8663-4B04-99BF-511A70E1BE10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  <dgm:t>
        <a:bodyPr/>
        <a:lstStyle/>
        <a:p>
          <a:endParaRPr lang="en-US"/>
        </a:p>
      </dgm:t>
    </dgm:pt>
    <dgm:pt modelId="{85FBD0B3-40A4-43CF-BD67-8D63DCC26C7E}" type="pres">
      <dgm:prSet presAssocID="{FCB402B5-B071-41A3-A567-D4671A9D9872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  <dgm:t>
        <a:bodyPr/>
        <a:lstStyle/>
        <a:p>
          <a:endParaRPr lang="en-US"/>
        </a:p>
      </dgm:t>
    </dgm:pt>
    <dgm:pt modelId="{A8007C23-1525-46B2-8154-7C77717B5FDB}" type="pres">
      <dgm:prSet presAssocID="{3DB87FFC-3411-4698-9D62-EBD33292E601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1" presStyleCnt="6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  <dgm:t>
        <a:bodyPr/>
        <a:lstStyle/>
        <a:p>
          <a:endParaRPr lang="en-US"/>
        </a:p>
      </dgm:t>
    </dgm:pt>
    <dgm:pt modelId="{E5B08536-7D49-495D-9AC2-B062A22089A6}" type="pres">
      <dgm:prSet presAssocID="{9F15DCB6-D473-4C92-B60D-5D2636A8FD28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  <dgm:t>
        <a:bodyPr/>
        <a:lstStyle/>
        <a:p>
          <a:endParaRPr lang="en-US"/>
        </a:p>
      </dgm:t>
    </dgm:pt>
    <dgm:pt modelId="{8624BEE5-7A2B-456B-8C51-A0BD203FB0BC}" type="pres">
      <dgm:prSet presAssocID="{DAB66A9D-2E7F-4994-B1F8-4CCC68632B75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2" presStyleCnt="6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  <dgm:t>
        <a:bodyPr/>
        <a:lstStyle/>
        <a:p>
          <a:endParaRPr lang="en-US"/>
        </a:p>
      </dgm:t>
    </dgm:pt>
    <dgm:pt modelId="{E354CE82-EFA4-4700-A87D-F9638692C827}" type="pres">
      <dgm:prSet presAssocID="{0706A904-96C4-46CD-B82C-E29C6FD3756E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  <dgm:t>
        <a:bodyPr/>
        <a:lstStyle/>
        <a:p>
          <a:endParaRPr lang="en-US"/>
        </a:p>
      </dgm:t>
    </dgm:pt>
    <dgm:pt modelId="{3CB50BA6-802C-4F81-91D0-F7C7CC9927AB}" type="pres">
      <dgm:prSet presAssocID="{8B4A8F5A-75D9-4236-AC2E-559B0E7F7CE3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B4467BE8-E773-4479-A9C5-DBFB9627A814}" type="pres">
      <dgm:prSet presAssocID="{8B4A8F5A-75D9-4236-AC2E-559B0E7F7CE3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9C6A616-7A11-43C9-BF29-2BE469C963F7}" type="pres">
      <dgm:prSet presAssocID="{E0660714-26AE-4664-A34A-3225A4EDB830}" presName="root2" presStyleCnt="0"/>
      <dgm:spPr/>
    </dgm:pt>
    <dgm:pt modelId="{295292C6-B000-45E0-94F0-3DD0BF4E9A9F}" type="pres">
      <dgm:prSet presAssocID="{E0660714-26AE-4664-A34A-3225A4EDB830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225A9-FF9D-4E35-A6B4-16D1266865B9}" type="pres">
      <dgm:prSet presAssocID="{E0660714-26AE-4664-A34A-3225A4EDB830}" presName="level3hierChild" presStyleCnt="0"/>
      <dgm:spPr/>
    </dgm:pt>
    <dgm:pt modelId="{19C16D62-D6F4-49B5-AC58-AD521FD184A3}" type="pres">
      <dgm:prSet presAssocID="{67CF6425-623C-43B8-AF36-5ABB6E847DB2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D1A01EBE-EBE1-41B6-88B2-F50C3DDEFD1C}" type="pres">
      <dgm:prSet presAssocID="{67CF6425-623C-43B8-AF36-5ABB6E847DB2}" presName="connTx" presStyleLbl="parChTrans1D2" presStyleIdx="4" presStyleCnt="6"/>
      <dgm:spPr/>
      <dgm:t>
        <a:bodyPr/>
        <a:lstStyle/>
        <a:p>
          <a:endParaRPr lang="en-US"/>
        </a:p>
      </dgm:t>
    </dgm:pt>
    <dgm:pt modelId="{BB13FC31-3E02-4D13-905C-6DDAC8C5E10F}" type="pres">
      <dgm:prSet presAssocID="{25A15739-9392-4986-B25C-2B30869F0FC1}" presName="root2" presStyleCnt="0"/>
      <dgm:spPr/>
    </dgm:pt>
    <dgm:pt modelId="{4E6CDB74-9ED8-4CF0-813F-CFB270F86260}" type="pres">
      <dgm:prSet presAssocID="{25A15739-9392-4986-B25C-2B30869F0FC1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4BC5B4-E884-403E-A9E5-3375AFE436AC}" type="pres">
      <dgm:prSet presAssocID="{25A15739-9392-4986-B25C-2B30869F0FC1}" presName="level3hierChild" presStyleCnt="0"/>
      <dgm:spPr/>
    </dgm:pt>
    <dgm:pt modelId="{7F44B929-BB5E-4D13-A3F3-AEDB92579E91}" type="pres">
      <dgm:prSet presAssocID="{30E67CBF-84BD-4107-AC28-F4F9886FAC3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B4F72BF7-FB4D-420D-9A74-BDC36407B8B8}" type="pres">
      <dgm:prSet presAssocID="{30E67CBF-84BD-4107-AC28-F4F9886FAC3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5A6759E0-BB75-4710-96A7-610984F82B72}" type="pres">
      <dgm:prSet presAssocID="{29727280-69BD-4201-96CB-52E3AF07DE61}" presName="root2" presStyleCnt="0"/>
      <dgm:spPr/>
    </dgm:pt>
    <dgm:pt modelId="{A77EE1F8-0C85-48E8-A410-F92EE026C260}" type="pres">
      <dgm:prSet presAssocID="{29727280-69BD-4201-96CB-52E3AF07DE6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3F92B8-A901-4095-BA77-00109CD7423D}" type="pres">
      <dgm:prSet presAssocID="{29727280-69BD-4201-96CB-52E3AF07DE61}" presName="level3hierChild" presStyleCnt="0"/>
      <dgm:spPr/>
    </dgm:pt>
  </dgm:ptLst>
  <dgm:cxnLst>
    <dgm:cxn modelId="{AFC324D5-C4B3-4EA3-A32E-3CC0EA6BEAFE}" srcId="{581827BC-840A-4EAD-98F8-4C118B738913}" destId="{9F15DCB6-D473-4C92-B60D-5D2636A8FD28}" srcOrd="1" destOrd="0" parTransId="{3DB87FFC-3411-4698-9D62-EBD33292E601}" sibTransId="{8414E79E-978B-41D6-BA34-94252FDBFC5F}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58E028FD-618B-4155-A5CC-B1A950666E97}" type="presOf" srcId="{67CF6425-623C-43B8-AF36-5ABB6E847DB2}" destId="{19C16D62-D6F4-49B5-AC58-AD521FD184A3}" srcOrd="0" destOrd="0" presId="urn:microsoft.com/office/officeart/2005/8/layout/hierarchy2"/>
    <dgm:cxn modelId="{5F510817-0AF0-4F5F-AA1B-87FCCD6713FA}" type="presOf" srcId="{E0660714-26AE-4664-A34A-3225A4EDB830}" destId="{295292C6-B000-45E0-94F0-3DD0BF4E9A9F}" srcOrd="0" destOrd="0" presId="urn:microsoft.com/office/officeart/2005/8/layout/hierarchy2"/>
    <dgm:cxn modelId="{5EF47B73-5A0C-46F4-A9FE-73EC07D147F8}" type="presOf" srcId="{25A15739-9392-4986-B25C-2B30869F0FC1}" destId="{4E6CDB74-9ED8-4CF0-813F-CFB270F86260}" srcOrd="0" destOrd="0" presId="urn:microsoft.com/office/officeart/2005/8/layout/hierarchy2"/>
    <dgm:cxn modelId="{E7FC7B1C-CBF4-4954-82F3-C932AF8ABAE4}" srcId="{581827BC-840A-4EAD-98F8-4C118B738913}" destId="{FCB402B5-B071-41A3-A567-D4671A9D9872}" srcOrd="0" destOrd="0" parTransId="{ECDE5D8A-8663-4B04-99BF-511A70E1BE10}" sibTransId="{2289690E-B03E-4006-AC32-9B42B784991A}"/>
    <dgm:cxn modelId="{28D22EC9-B619-4B43-8F0E-DA1A66FFAB67}" type="presOf" srcId="{29727280-69BD-4201-96CB-52E3AF07DE61}" destId="{A77EE1F8-0C85-48E8-A410-F92EE026C260}" srcOrd="0" destOrd="0" presId="urn:microsoft.com/office/officeart/2005/8/layout/hierarchy2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786B753E-8C82-45A3-B630-DA7817D5C5EC}" srcId="{581827BC-840A-4EAD-98F8-4C118B738913}" destId="{0706A904-96C4-46CD-B82C-E29C6FD3756E}" srcOrd="2" destOrd="0" parTransId="{DAB66A9D-2E7F-4994-B1F8-4CCC68632B75}" sibTransId="{4C671BE3-967F-4BFF-907E-00E7E2EEA017}"/>
    <dgm:cxn modelId="{BA2FB2FE-E855-4F34-8E67-C1D18EBA49B4}" type="presOf" srcId="{30E67CBF-84BD-4107-AC28-F4F9886FAC35}" destId="{B4F72BF7-FB4D-420D-9A74-BDC36407B8B8}" srcOrd="1" destOrd="0" presId="urn:microsoft.com/office/officeart/2005/8/layout/hierarchy2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EFDEDE15-1A86-4A55-8486-0C1DCB503079}" srcId="{581827BC-840A-4EAD-98F8-4C118B738913}" destId="{25A15739-9392-4986-B25C-2B30869F0FC1}" srcOrd="4" destOrd="0" parTransId="{67CF6425-623C-43B8-AF36-5ABB6E847DB2}" sibTransId="{5662CA1F-20AE-4B16-A17A-4FDDA74849C5}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C02ED0C1-1074-4CAD-BDBE-652A6D1AA561}" type="presOf" srcId="{30E67CBF-84BD-4107-AC28-F4F9886FAC35}" destId="{7F44B929-BB5E-4D13-A3F3-AEDB92579E91}" srcOrd="0" destOrd="0" presId="urn:microsoft.com/office/officeart/2005/8/layout/hierarchy2"/>
    <dgm:cxn modelId="{713C932E-6FC1-4B9A-8EA2-C958769FFE36}" srcId="{581827BC-840A-4EAD-98F8-4C118B738913}" destId="{29727280-69BD-4201-96CB-52E3AF07DE61}" srcOrd="5" destOrd="0" parTransId="{30E67CBF-84BD-4107-AC28-F4F9886FAC35}" sibTransId="{7D160CFC-6AF2-40D3-84FF-2ABDE6CBD851}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EE309D49-38EA-456D-82A3-CD87AD6C1D29}" type="presOf" srcId="{67CF6425-623C-43B8-AF36-5ABB6E847DB2}" destId="{D1A01EBE-EBE1-41B6-88B2-F50C3DDEFD1C}" srcOrd="1" destOrd="0" presId="urn:microsoft.com/office/officeart/2005/8/layout/hierarchy2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CBF2B23F-B0E7-4248-81D7-70313AF0AC06}" type="presOf" srcId="{8B4A8F5A-75D9-4236-AC2E-559B0E7F7CE3}" destId="{B4467BE8-E773-4479-A9C5-DBFB9627A814}" srcOrd="1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BD61452A-3AC2-4B6C-9ED3-0D86DD2926E7}" srcId="{581827BC-840A-4EAD-98F8-4C118B738913}" destId="{E0660714-26AE-4664-A34A-3225A4EDB830}" srcOrd="3" destOrd="0" parTransId="{8B4A8F5A-75D9-4236-AC2E-559B0E7F7CE3}" sibTransId="{E8A603B8-2535-4B7B-A96D-8679E2D94048}"/>
    <dgm:cxn modelId="{88E0176A-08A4-4866-A863-DBDA93F562D1}" type="presOf" srcId="{8B4A8F5A-75D9-4236-AC2E-559B0E7F7CE3}" destId="{3CB50BA6-802C-4F81-91D0-F7C7CC9927AB}" srcOrd="0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B4D3FCA-855B-49DB-BA14-496E8095314A}" type="presParOf" srcId="{ADA521E3-247F-4DE5-BCFC-B4B2602C809C}" destId="{1C6976E2-CC9E-4849-A452-D38FA69E74C7}" srcOrd="0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1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2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3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1097756D-79BB-472A-B6C6-644C093D0060}" type="presParOf" srcId="{ADA521E3-247F-4DE5-BCFC-B4B2602C809C}" destId="{8624BEE5-7A2B-456B-8C51-A0BD203FB0BC}" srcOrd="4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5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226DE817-BC24-49C5-8F2E-9BB6301AAB7A}" type="presParOf" srcId="{ADA521E3-247F-4DE5-BCFC-B4B2602C809C}" destId="{3CB50BA6-802C-4F81-91D0-F7C7CC9927AB}" srcOrd="6" destOrd="0" presId="urn:microsoft.com/office/officeart/2005/8/layout/hierarchy2"/>
    <dgm:cxn modelId="{D95A70F9-0E3C-417D-B61A-0C5C9598E1C3}" type="presParOf" srcId="{3CB50BA6-802C-4F81-91D0-F7C7CC9927AB}" destId="{B4467BE8-E773-4479-A9C5-DBFB9627A814}" srcOrd="0" destOrd="0" presId="urn:microsoft.com/office/officeart/2005/8/layout/hierarchy2"/>
    <dgm:cxn modelId="{FAC997FE-E51F-405E-A58C-BD534BA4A75F}" type="presParOf" srcId="{ADA521E3-247F-4DE5-BCFC-B4B2602C809C}" destId="{09C6A616-7A11-43C9-BF29-2BE469C963F7}" srcOrd="7" destOrd="0" presId="urn:microsoft.com/office/officeart/2005/8/layout/hierarchy2"/>
    <dgm:cxn modelId="{F789EF99-8A63-4BDE-9C99-96E4216801A3}" type="presParOf" srcId="{09C6A616-7A11-43C9-BF29-2BE469C963F7}" destId="{295292C6-B000-45E0-94F0-3DD0BF4E9A9F}" srcOrd="0" destOrd="0" presId="urn:microsoft.com/office/officeart/2005/8/layout/hierarchy2"/>
    <dgm:cxn modelId="{8D0C36A5-9302-4C31-88F0-9C11E5C8B8C5}" type="presParOf" srcId="{09C6A616-7A11-43C9-BF29-2BE469C963F7}" destId="{805225A9-FF9D-4E35-A6B4-16D1266865B9}" srcOrd="1" destOrd="0" presId="urn:microsoft.com/office/officeart/2005/8/layout/hierarchy2"/>
    <dgm:cxn modelId="{0652C18C-7A2F-4765-9086-ED2E5884AF5E}" type="presParOf" srcId="{ADA521E3-247F-4DE5-BCFC-B4B2602C809C}" destId="{19C16D62-D6F4-49B5-AC58-AD521FD184A3}" srcOrd="8" destOrd="0" presId="urn:microsoft.com/office/officeart/2005/8/layout/hierarchy2"/>
    <dgm:cxn modelId="{50F85A61-F0A4-4DDA-89B8-7F877404413D}" type="presParOf" srcId="{19C16D62-D6F4-49B5-AC58-AD521FD184A3}" destId="{D1A01EBE-EBE1-41B6-88B2-F50C3DDEFD1C}" srcOrd="0" destOrd="0" presId="urn:microsoft.com/office/officeart/2005/8/layout/hierarchy2"/>
    <dgm:cxn modelId="{C0BBBA65-02DE-44AB-A62C-5A8158351973}" type="presParOf" srcId="{ADA521E3-247F-4DE5-BCFC-B4B2602C809C}" destId="{BB13FC31-3E02-4D13-905C-6DDAC8C5E10F}" srcOrd="9" destOrd="0" presId="urn:microsoft.com/office/officeart/2005/8/layout/hierarchy2"/>
    <dgm:cxn modelId="{0CFF8C58-FB63-4845-BBF4-821CC7E88974}" type="presParOf" srcId="{BB13FC31-3E02-4D13-905C-6DDAC8C5E10F}" destId="{4E6CDB74-9ED8-4CF0-813F-CFB270F86260}" srcOrd="0" destOrd="0" presId="urn:microsoft.com/office/officeart/2005/8/layout/hierarchy2"/>
    <dgm:cxn modelId="{2B5CC444-57ED-43B0-8118-6CFC92FB21B1}" type="presParOf" srcId="{BB13FC31-3E02-4D13-905C-6DDAC8C5E10F}" destId="{E94BC5B4-E884-403E-A9E5-3375AFE436AC}" srcOrd="1" destOrd="0" presId="urn:microsoft.com/office/officeart/2005/8/layout/hierarchy2"/>
    <dgm:cxn modelId="{1A96959C-9766-46C2-A0BC-6674633F599E}" type="presParOf" srcId="{ADA521E3-247F-4DE5-BCFC-B4B2602C809C}" destId="{7F44B929-BB5E-4D13-A3F3-AEDB92579E91}" srcOrd="10" destOrd="0" presId="urn:microsoft.com/office/officeart/2005/8/layout/hierarchy2"/>
    <dgm:cxn modelId="{ADEBF3B1-6A78-4699-AF24-4A297E04DAD4}" type="presParOf" srcId="{7F44B929-BB5E-4D13-A3F3-AEDB92579E91}" destId="{B4F72BF7-FB4D-420D-9A74-BDC36407B8B8}" srcOrd="0" destOrd="0" presId="urn:microsoft.com/office/officeart/2005/8/layout/hierarchy2"/>
    <dgm:cxn modelId="{8BA8B000-F87E-41A0-9EA9-67630776D1F6}" type="presParOf" srcId="{ADA521E3-247F-4DE5-BCFC-B4B2602C809C}" destId="{5A6759E0-BB75-4710-96A7-610984F82B72}" srcOrd="11" destOrd="0" presId="urn:microsoft.com/office/officeart/2005/8/layout/hierarchy2"/>
    <dgm:cxn modelId="{EB23013A-7454-4035-8731-0F8505451AE3}" type="presParOf" srcId="{5A6759E0-BB75-4710-96A7-610984F82B72}" destId="{A77EE1F8-0C85-48E8-A410-F92EE026C260}" srcOrd="0" destOrd="0" presId="urn:microsoft.com/office/officeart/2005/8/layout/hierarchy2"/>
    <dgm:cxn modelId="{4580A367-A677-4E31-80EA-49EAE319F2C2}" type="presParOf" srcId="{5A6759E0-BB75-4710-96A7-610984F82B72}" destId="{AE3F92B8-A901-4095-BA77-00109CD742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100" dirty="0" err="1" smtClean="0"/>
            <a:t>Tính</a:t>
          </a:r>
          <a:r>
            <a:rPr lang="en-US" sz="1100" dirty="0" smtClean="0"/>
            <a:t> </a:t>
          </a:r>
          <a:r>
            <a:rPr lang="en-US" sz="1100" dirty="0" err="1" smtClean="0"/>
            <a:t>năng</a:t>
          </a:r>
          <a:endParaRPr lang="en-US" sz="1100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/>
        </a:p>
      </dgm:t>
    </dgm:pt>
    <dgm:pt modelId="{818191EB-B1D9-41BF-8B14-13943F2E5D81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100" dirty="0" err="1" smtClean="0"/>
            <a:t>Xem</a:t>
          </a:r>
          <a:r>
            <a:rPr lang="en-US" sz="1100" dirty="0" smtClean="0"/>
            <a:t> &amp; </a:t>
          </a:r>
          <a:r>
            <a:rPr lang="en-US" sz="1100" dirty="0" err="1" smtClean="0"/>
            <a:t>Ghi</a:t>
          </a:r>
          <a:r>
            <a:rPr lang="en-US" sz="1100" dirty="0" smtClean="0"/>
            <a:t> camera</a:t>
          </a:r>
          <a:endParaRPr lang="en-US" sz="1100" dirty="0"/>
        </a:p>
      </dgm:t>
    </dgm:pt>
    <dgm:pt modelId="{6F2CBB71-E1FE-49F4-9B25-612163764BB4}" type="parTrans" cxnId="{2ABCAE44-15F3-45E6-AA0A-5F7629451ABE}">
      <dgm:prSet/>
      <dgm:spPr/>
      <dgm:t>
        <a:bodyPr/>
        <a:lstStyle/>
        <a:p>
          <a:endParaRPr lang="en-US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/>
        </a:p>
      </dgm:t>
    </dgm:pt>
    <dgm:pt modelId="{3A8F0C48-C27A-4E13-9119-62973D7B8FA8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100" dirty="0" err="1" smtClean="0"/>
            <a:t>Mắt</a:t>
          </a:r>
          <a:r>
            <a:rPr lang="en-US" sz="1100" dirty="0" smtClean="0"/>
            <a:t> </a:t>
          </a:r>
          <a:r>
            <a:rPr lang="en-US" sz="1100" dirty="0" err="1" smtClean="0"/>
            <a:t>cá</a:t>
          </a:r>
          <a:endParaRPr lang="en-US" sz="1100" dirty="0"/>
        </a:p>
      </dgm:t>
    </dgm:pt>
    <dgm:pt modelId="{C5929D43-BA12-4E63-8294-77E70E1BAF88}" type="parTrans" cxnId="{00CDBA94-5F0D-4097-A0FE-97A4C7292BC6}">
      <dgm:prSet/>
      <dgm:spPr/>
      <dgm:t>
        <a:bodyPr/>
        <a:lstStyle/>
        <a:p>
          <a:endParaRPr lang="en-US"/>
        </a:p>
      </dgm:t>
    </dgm:pt>
    <dgm:pt modelId="{AD52D7A2-0415-4300-8E36-3F198BFFCFF0}" type="sibTrans" cxnId="{00CDBA94-5F0D-4097-A0FE-97A4C7292BC6}">
      <dgm:prSet/>
      <dgm:spPr/>
      <dgm:t>
        <a:bodyPr/>
        <a:lstStyle/>
        <a:p>
          <a:endParaRPr lang="en-US"/>
        </a:p>
      </dgm:t>
    </dgm:pt>
    <dgm:pt modelId="{4C4BE6F6-FDC9-4AA7-976B-DACF3C43877F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100" dirty="0" smtClean="0"/>
            <a:t>PTZ</a:t>
          </a:r>
          <a:endParaRPr lang="en-US" sz="1100" dirty="0"/>
        </a:p>
      </dgm:t>
    </dgm:pt>
    <dgm:pt modelId="{685A4746-ED5A-4DF8-9083-B01D1BDE1838}" type="parTrans" cxnId="{6B538176-F841-4D33-BD90-9B035EE65EE8}">
      <dgm:prSet/>
      <dgm:spPr/>
      <dgm:t>
        <a:bodyPr/>
        <a:lstStyle/>
        <a:p>
          <a:endParaRPr lang="en-US"/>
        </a:p>
      </dgm:t>
    </dgm:pt>
    <dgm:pt modelId="{7F1DA61C-C085-4B3D-BF52-282E149B19C7}" type="sibTrans" cxnId="{6B538176-F841-4D33-BD90-9B035EE65EE8}">
      <dgm:prSet/>
      <dgm:spPr/>
      <dgm:t>
        <a:bodyPr/>
        <a:lstStyle/>
        <a:p>
          <a:endParaRPr lang="en-US"/>
        </a:p>
      </dgm:t>
    </dgm:pt>
    <dgm:pt modelId="{8BA12491-6070-4CA6-A09C-73F88FE92014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000" dirty="0" smtClean="0"/>
            <a:t>Layout - </a:t>
          </a:r>
          <a:r>
            <a:rPr lang="en-US" sz="1000" dirty="0" err="1" smtClean="0"/>
            <a:t>Showreel</a:t>
          </a:r>
          <a:endParaRPr lang="en-US" sz="1000" dirty="0"/>
        </a:p>
      </dgm:t>
    </dgm:pt>
    <dgm:pt modelId="{9558ACDA-E6E9-48FD-B991-CC4DF7F5A134}" type="parTrans" cxnId="{377FA3D4-BC8D-4D69-A913-A4B029390462}">
      <dgm:prSet/>
      <dgm:spPr/>
      <dgm:t>
        <a:bodyPr/>
        <a:lstStyle/>
        <a:p>
          <a:endParaRPr lang="en-US"/>
        </a:p>
      </dgm:t>
    </dgm:pt>
    <dgm:pt modelId="{71812663-70FA-45A0-B017-D8D2A203E950}" type="sibTrans" cxnId="{377FA3D4-BC8D-4D69-A913-A4B029390462}">
      <dgm:prSet/>
      <dgm:spPr/>
      <dgm:t>
        <a:bodyPr/>
        <a:lstStyle/>
        <a:p>
          <a:endParaRPr lang="en-US"/>
        </a:p>
      </dgm:t>
    </dgm:pt>
    <dgm:pt modelId="{FCB402B5-B071-41A3-A567-D4671A9D987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Thiết</a:t>
          </a:r>
          <a:r>
            <a:rPr lang="en-US" sz="1100" dirty="0" smtClean="0"/>
            <a:t> </a:t>
          </a:r>
          <a:r>
            <a:rPr lang="en-US" sz="1100" dirty="0" err="1" smtClean="0"/>
            <a:t>lập</a:t>
          </a:r>
          <a:r>
            <a:rPr lang="en-US" sz="1100" dirty="0" smtClean="0"/>
            <a:t> qui </a:t>
          </a:r>
          <a:r>
            <a:rPr lang="en-US" sz="1100" dirty="0" err="1" smtClean="0"/>
            <a:t>tắc</a:t>
          </a:r>
          <a:endParaRPr lang="en-US" sz="1100" dirty="0"/>
        </a:p>
      </dgm:t>
    </dgm:pt>
    <dgm:pt modelId="{ECDE5D8A-8663-4B04-99BF-511A70E1BE10}" type="parTrans" cxnId="{E7FC7B1C-CBF4-4954-82F3-C932AF8ABAE4}">
      <dgm:prSet/>
      <dgm:spPr/>
      <dgm:t>
        <a:bodyPr/>
        <a:lstStyle/>
        <a:p>
          <a:endParaRPr lang="en-US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/>
        </a:p>
      </dgm:t>
    </dgm:pt>
    <dgm:pt modelId="{99D1D77C-9906-4FA7-A5FD-A2D83BC82AB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Thiết</a:t>
          </a:r>
          <a:r>
            <a:rPr lang="en-US" sz="1100" dirty="0" smtClean="0"/>
            <a:t> </a:t>
          </a:r>
          <a:r>
            <a:rPr lang="en-US" sz="1100" dirty="0" err="1" smtClean="0"/>
            <a:t>bị</a:t>
          </a:r>
          <a:endParaRPr lang="en-US" sz="1100" dirty="0"/>
        </a:p>
      </dgm:t>
    </dgm:pt>
    <dgm:pt modelId="{E9237052-5A2B-468A-9B3F-91C59B5837CF}" type="parTrans" cxnId="{8BC2A645-C4F6-4E5A-8931-38B4C2FD6796}">
      <dgm:prSet/>
      <dgm:spPr/>
      <dgm:t>
        <a:bodyPr/>
        <a:lstStyle/>
        <a:p>
          <a:endParaRPr lang="en-US"/>
        </a:p>
      </dgm:t>
    </dgm:pt>
    <dgm:pt modelId="{0F7B0E9D-4DA7-405E-A75A-B2C3BD66C103}" type="sibTrans" cxnId="{8BC2A645-C4F6-4E5A-8931-38B4C2FD6796}">
      <dgm:prSet/>
      <dgm:spPr/>
      <dgm:t>
        <a:bodyPr/>
        <a:lstStyle/>
        <a:p>
          <a:endParaRPr lang="en-US"/>
        </a:p>
      </dgm:t>
    </dgm:pt>
    <dgm:pt modelId="{73617F94-6BDB-43E4-9854-D50BDFF320A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Hệ</a:t>
          </a:r>
          <a:r>
            <a:rPr lang="en-US" sz="1100" dirty="0" smtClean="0"/>
            <a:t> </a:t>
          </a:r>
          <a:r>
            <a:rPr lang="en-US" sz="1100" dirty="0" err="1" smtClean="0"/>
            <a:t>thống</a:t>
          </a:r>
          <a:endParaRPr lang="en-US" sz="1100" dirty="0"/>
        </a:p>
      </dgm:t>
    </dgm:pt>
    <dgm:pt modelId="{C511573E-1788-49BC-BE94-8A60D0F92D8E}" type="parTrans" cxnId="{F1164981-E4DF-46F8-9728-F31E033B93C0}">
      <dgm:prSet/>
      <dgm:spPr/>
      <dgm:t>
        <a:bodyPr/>
        <a:lstStyle/>
        <a:p>
          <a:endParaRPr lang="en-US"/>
        </a:p>
      </dgm:t>
    </dgm:pt>
    <dgm:pt modelId="{E81D7A78-3676-46C8-8446-892344FBB599}" type="sibTrans" cxnId="{F1164981-E4DF-46F8-9728-F31E033B93C0}">
      <dgm:prSet/>
      <dgm:spPr/>
      <dgm:t>
        <a:bodyPr/>
        <a:lstStyle/>
        <a:p>
          <a:endParaRPr lang="en-US"/>
        </a:p>
      </dgm:t>
    </dgm:pt>
    <dgm:pt modelId="{ED44A0AC-6AE3-4773-97A8-6CC99537E8D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Người</a:t>
          </a:r>
          <a:r>
            <a:rPr lang="en-US" sz="1100" dirty="0" smtClean="0"/>
            <a:t> </a:t>
          </a:r>
          <a:r>
            <a:rPr lang="en-US" sz="1100" dirty="0" err="1" smtClean="0"/>
            <a:t>dùng</a:t>
          </a:r>
          <a:endParaRPr lang="en-US" sz="1100" dirty="0"/>
        </a:p>
      </dgm:t>
    </dgm:pt>
    <dgm:pt modelId="{5D5AB870-C56F-4B12-B19D-68A9D30C9277}" type="parTrans" cxnId="{272E925E-391C-4376-B2BC-C82D9D1D9724}">
      <dgm:prSet/>
      <dgm:spPr/>
      <dgm:t>
        <a:bodyPr/>
        <a:lstStyle/>
        <a:p>
          <a:endParaRPr lang="en-US"/>
        </a:p>
      </dgm:t>
    </dgm:pt>
    <dgm:pt modelId="{66F1EBFD-B5B4-43BF-B37B-095AA5EDCE45}" type="sibTrans" cxnId="{272E925E-391C-4376-B2BC-C82D9D1D9724}">
      <dgm:prSet/>
      <dgm:spPr/>
      <dgm:t>
        <a:bodyPr/>
        <a:lstStyle/>
        <a:p>
          <a:endParaRPr lang="en-US"/>
        </a:p>
      </dgm:t>
    </dgm:pt>
    <dgm:pt modelId="{9F15DCB6-D473-4C92-B60D-5D2636A8FD2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err="1" smtClean="0"/>
            <a:t>Thông</a:t>
          </a:r>
          <a:r>
            <a:rPr lang="en-US" sz="1100" dirty="0" smtClean="0"/>
            <a:t> </a:t>
          </a:r>
          <a:r>
            <a:rPr lang="en-US" sz="1100" dirty="0" err="1" smtClean="0"/>
            <a:t>báo</a:t>
          </a:r>
          <a:endParaRPr lang="en-US" sz="1100" dirty="0"/>
        </a:p>
      </dgm:t>
    </dgm:pt>
    <dgm:pt modelId="{3DB87FFC-3411-4698-9D62-EBD33292E601}" type="parTrans" cxnId="{AFC324D5-C4B3-4EA3-A32E-3CC0EA6BEAFE}">
      <dgm:prSet/>
      <dgm:spPr/>
      <dgm:t>
        <a:bodyPr/>
        <a:lstStyle/>
        <a:p>
          <a:endParaRPr lang="en-US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/>
        </a:p>
      </dgm:t>
    </dgm:pt>
    <dgm:pt modelId="{F97707AF-1FDB-4275-9790-7C9E62BFA13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smtClean="0"/>
            <a:t>Mail</a:t>
          </a:r>
          <a:endParaRPr lang="en-US" sz="1100" dirty="0"/>
        </a:p>
      </dgm:t>
    </dgm:pt>
    <dgm:pt modelId="{87E576B9-B7DF-446F-8648-DBE57EFF6C71}" type="parTrans" cxnId="{82FA56EE-B020-45DC-A94D-C01E79569135}">
      <dgm:prSet/>
      <dgm:spPr/>
      <dgm:t>
        <a:bodyPr/>
        <a:lstStyle/>
        <a:p>
          <a:endParaRPr lang="en-US"/>
        </a:p>
      </dgm:t>
    </dgm:pt>
    <dgm:pt modelId="{35533305-6C9F-4CA2-A90C-5AE58743AE47}" type="sibTrans" cxnId="{82FA56EE-B020-45DC-A94D-C01E79569135}">
      <dgm:prSet/>
      <dgm:spPr/>
      <dgm:t>
        <a:bodyPr/>
        <a:lstStyle/>
        <a:p>
          <a:endParaRPr lang="en-US"/>
        </a:p>
      </dgm:t>
    </dgm:pt>
    <dgm:pt modelId="{B70075C9-701A-40F0-8869-F9C71A6223F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smtClean="0"/>
            <a:t>Notification</a:t>
          </a:r>
          <a:endParaRPr lang="en-US" sz="1100" dirty="0"/>
        </a:p>
      </dgm:t>
    </dgm:pt>
    <dgm:pt modelId="{615327E4-04E0-4D24-9439-CE6D032BE359}" type="parTrans" cxnId="{4691BCE8-A6B6-4A54-B361-A829E67E12AE}">
      <dgm:prSet/>
      <dgm:spPr/>
      <dgm:t>
        <a:bodyPr/>
        <a:lstStyle/>
        <a:p>
          <a:endParaRPr lang="en-US"/>
        </a:p>
      </dgm:t>
    </dgm:pt>
    <dgm:pt modelId="{77E26DF7-9237-4363-8860-FD0BE4C776E6}" type="sibTrans" cxnId="{4691BCE8-A6B6-4A54-B361-A829E67E12AE}">
      <dgm:prSet/>
      <dgm:spPr/>
      <dgm:t>
        <a:bodyPr/>
        <a:lstStyle/>
        <a:p>
          <a:endParaRPr lang="en-US"/>
        </a:p>
      </dgm:t>
    </dgm:pt>
    <dgm:pt modelId="{5987E5F4-C268-4A53-8D4E-587037DB338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err="1" smtClean="0"/>
            <a:t>Soud</a:t>
          </a:r>
          <a:r>
            <a:rPr lang="en-US" sz="1100" dirty="0" smtClean="0"/>
            <a:t> - Speak</a:t>
          </a:r>
          <a:endParaRPr lang="en-US" sz="1100" dirty="0"/>
        </a:p>
      </dgm:t>
    </dgm:pt>
    <dgm:pt modelId="{A054BBB4-700E-416F-8E74-22DA554F5497}" type="parTrans" cxnId="{D959D25C-A2DD-4043-A591-3BC1901792C8}">
      <dgm:prSet/>
      <dgm:spPr/>
      <dgm:t>
        <a:bodyPr/>
        <a:lstStyle/>
        <a:p>
          <a:endParaRPr lang="en-US"/>
        </a:p>
      </dgm:t>
    </dgm:pt>
    <dgm:pt modelId="{638FE887-0FD8-4272-81D8-C6EEC1635300}" type="sibTrans" cxnId="{D959D25C-A2DD-4043-A591-3BC1901792C8}">
      <dgm:prSet/>
      <dgm:spPr/>
      <dgm:t>
        <a:bodyPr/>
        <a:lstStyle/>
        <a:p>
          <a:endParaRPr lang="en-US"/>
        </a:p>
      </dgm:t>
    </dgm:pt>
    <dgm:pt modelId="{FEEAE73D-2582-4C56-B9AB-21C46927BF4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smtClean="0"/>
            <a:t>Bookmark</a:t>
          </a:r>
          <a:endParaRPr lang="en-US" sz="1100" dirty="0"/>
        </a:p>
      </dgm:t>
    </dgm:pt>
    <dgm:pt modelId="{26AD419A-0A3D-473C-B899-64528FAC5D5F}" type="parTrans" cxnId="{4BC439DE-18F4-4864-AE7F-92FCA2FC51ED}">
      <dgm:prSet/>
      <dgm:spPr/>
      <dgm:t>
        <a:bodyPr/>
        <a:lstStyle/>
        <a:p>
          <a:endParaRPr lang="en-US"/>
        </a:p>
      </dgm:t>
    </dgm:pt>
    <dgm:pt modelId="{EF303378-DA49-459A-A67A-F827AF8AAE3B}" type="sibTrans" cxnId="{4BC439DE-18F4-4864-AE7F-92FCA2FC51ED}">
      <dgm:prSet/>
      <dgm:spPr/>
      <dgm:t>
        <a:bodyPr/>
        <a:lstStyle/>
        <a:p>
          <a:endParaRPr lang="en-US"/>
        </a:p>
      </dgm:t>
    </dgm:pt>
    <dgm:pt modelId="{826CF28B-CE09-4916-A9DF-903F2033FAB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smtClean="0"/>
            <a:t>HTTP request</a:t>
          </a:r>
          <a:endParaRPr lang="en-US" sz="1100" dirty="0"/>
        </a:p>
      </dgm:t>
    </dgm:pt>
    <dgm:pt modelId="{51699251-E686-4F4F-A81E-1332CF85097A}" type="parTrans" cxnId="{14DD7EA3-D4B1-4356-BE66-8A8C87168B12}">
      <dgm:prSet/>
      <dgm:spPr/>
      <dgm:t>
        <a:bodyPr/>
        <a:lstStyle/>
        <a:p>
          <a:endParaRPr lang="en-US"/>
        </a:p>
      </dgm:t>
    </dgm:pt>
    <dgm:pt modelId="{0F32E4E0-4E8F-439E-B165-06FDA84D3902}" type="sibTrans" cxnId="{14DD7EA3-D4B1-4356-BE66-8A8C87168B12}">
      <dgm:prSet/>
      <dgm:spPr/>
      <dgm:t>
        <a:bodyPr/>
        <a:lstStyle/>
        <a:p>
          <a:endParaRPr lang="en-US"/>
        </a:p>
      </dgm:t>
    </dgm:pt>
    <dgm:pt modelId="{ABE4B23D-E22D-474F-BCE2-BE6C5912D8B8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000" dirty="0" smtClean="0"/>
            <a:t>Layout/ Recording</a:t>
          </a:r>
          <a:endParaRPr lang="en-US" sz="1000" dirty="0"/>
        </a:p>
      </dgm:t>
    </dgm:pt>
    <dgm:pt modelId="{625FC92E-0AAD-4359-8B0C-1C5493FD5975}" type="parTrans" cxnId="{5379F05C-8B6D-4A96-ACBA-2C009C31880E}">
      <dgm:prSet/>
      <dgm:spPr/>
      <dgm:t>
        <a:bodyPr/>
        <a:lstStyle/>
        <a:p>
          <a:endParaRPr lang="en-US"/>
        </a:p>
      </dgm:t>
    </dgm:pt>
    <dgm:pt modelId="{8383974A-9375-42B5-8F0D-4AE6AB676068}" type="sibTrans" cxnId="{5379F05C-8B6D-4A96-ACBA-2C009C31880E}">
      <dgm:prSet/>
      <dgm:spPr/>
      <dgm:t>
        <a:bodyPr/>
        <a:lstStyle/>
        <a:p>
          <a:endParaRPr lang="en-US"/>
        </a:p>
      </dgm:t>
    </dgm:pt>
    <dgm:pt modelId="{DB207C8B-346A-49B5-8E6E-DBE240D7F8A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dirty="0" smtClean="0"/>
            <a:t>Export Video</a:t>
          </a:r>
          <a:endParaRPr lang="en-US" sz="1100" dirty="0"/>
        </a:p>
      </dgm:t>
    </dgm:pt>
    <dgm:pt modelId="{206754AE-5B10-46BC-91BE-397B74632F8E}" type="parTrans" cxnId="{577AD31E-65C1-430C-AF2E-656F10FCF5E6}">
      <dgm:prSet/>
      <dgm:spPr/>
      <dgm:t>
        <a:bodyPr/>
        <a:lstStyle/>
        <a:p>
          <a:endParaRPr lang="en-US"/>
        </a:p>
      </dgm:t>
    </dgm:pt>
    <dgm:pt modelId="{7986A708-28CB-48CD-A6A3-AFE9F6BEF27F}" type="sibTrans" cxnId="{577AD31E-65C1-430C-AF2E-656F10FCF5E6}">
      <dgm:prSet/>
      <dgm:spPr/>
      <dgm:t>
        <a:bodyPr/>
        <a:lstStyle/>
        <a:p>
          <a:endParaRPr lang="en-US"/>
        </a:p>
      </dgm:t>
    </dgm:pt>
    <dgm:pt modelId="{8CA88968-19A1-4100-8181-1EA58A075484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100" dirty="0" err="1" smtClean="0"/>
            <a:t>Ghi</a:t>
          </a:r>
          <a:r>
            <a:rPr lang="en-US" sz="1100" dirty="0" smtClean="0"/>
            <a:t> </a:t>
          </a:r>
          <a:r>
            <a:rPr lang="en-US" sz="1100" dirty="0" err="1" smtClean="0"/>
            <a:t>nhận</a:t>
          </a:r>
          <a:r>
            <a:rPr lang="en-US" sz="1100" dirty="0" smtClean="0"/>
            <a:t> </a:t>
          </a:r>
          <a:r>
            <a:rPr lang="en-US" sz="1100" dirty="0" err="1" smtClean="0"/>
            <a:t>sự</a:t>
          </a:r>
          <a:r>
            <a:rPr lang="en-US" sz="1100" dirty="0" smtClean="0"/>
            <a:t> </a:t>
          </a:r>
          <a:r>
            <a:rPr lang="en-US" sz="1100" dirty="0" err="1" smtClean="0"/>
            <a:t>kiện</a:t>
          </a:r>
          <a:endParaRPr lang="en-US" sz="1100" dirty="0"/>
        </a:p>
      </dgm:t>
    </dgm:pt>
    <dgm:pt modelId="{37ABDB15-1EF7-49DF-968E-03A9999D956D}" type="parTrans" cxnId="{94893399-FC16-4CE2-8B61-FC6FB6A3C978}">
      <dgm:prSet/>
      <dgm:spPr/>
      <dgm:t>
        <a:bodyPr/>
        <a:lstStyle/>
        <a:p>
          <a:endParaRPr lang="en-US"/>
        </a:p>
      </dgm:t>
    </dgm:pt>
    <dgm:pt modelId="{AFFA7CE9-7263-45F6-808E-84DB63828C59}" type="sibTrans" cxnId="{94893399-FC16-4CE2-8B61-FC6FB6A3C978}">
      <dgm:prSet/>
      <dgm:spPr/>
      <dgm:t>
        <a:bodyPr/>
        <a:lstStyle/>
        <a:p>
          <a:endParaRPr lang="en-US"/>
        </a:p>
      </dgm:t>
    </dgm:pt>
    <dgm:pt modelId="{0706A904-96C4-46CD-B82C-E29C6FD3756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100" dirty="0" err="1" smtClean="0"/>
            <a:t>Phân</a:t>
          </a:r>
          <a:r>
            <a:rPr lang="en-US" sz="1100" dirty="0" smtClean="0"/>
            <a:t> </a:t>
          </a:r>
          <a:r>
            <a:rPr lang="en-US" sz="1100" dirty="0" err="1" smtClean="0"/>
            <a:t>tích</a:t>
          </a:r>
          <a:r>
            <a:rPr lang="en-US" sz="1100" dirty="0" smtClean="0"/>
            <a:t> </a:t>
          </a:r>
          <a:r>
            <a:rPr lang="en-US" sz="1100" dirty="0" err="1" smtClean="0"/>
            <a:t>sự</a:t>
          </a:r>
          <a:r>
            <a:rPr lang="en-US" sz="1100" dirty="0" smtClean="0"/>
            <a:t> </a:t>
          </a:r>
          <a:r>
            <a:rPr lang="en-US" sz="1100" dirty="0" err="1" smtClean="0"/>
            <a:t>kiện</a:t>
          </a:r>
          <a:endParaRPr lang="en-US" sz="1100" dirty="0"/>
        </a:p>
      </dgm:t>
    </dgm:pt>
    <dgm:pt modelId="{DAB66A9D-2E7F-4994-B1F8-4CCC68632B75}" type="parTrans" cxnId="{786B753E-8C82-45A3-B630-DA7817D5C5EC}">
      <dgm:prSet/>
      <dgm:spPr/>
      <dgm:t>
        <a:bodyPr/>
        <a:lstStyle/>
        <a:p>
          <a:endParaRPr lang="en-US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/>
        </a:p>
      </dgm:t>
    </dgm:pt>
    <dgm:pt modelId="{A2F8D8D0-10CC-493F-9921-93EA7CCE78B0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dirty="0" err="1" smtClean="0"/>
            <a:t>Tích</a:t>
          </a:r>
          <a:r>
            <a:rPr lang="en-US" sz="1100" dirty="0" smtClean="0"/>
            <a:t> </a:t>
          </a:r>
          <a:r>
            <a:rPr lang="en-US" sz="1100" dirty="0" err="1" smtClean="0"/>
            <a:t>hợp</a:t>
          </a:r>
          <a:r>
            <a:rPr lang="en-US" sz="1100" dirty="0" smtClean="0"/>
            <a:t> </a:t>
          </a:r>
          <a:r>
            <a:rPr lang="en-US" sz="1100" dirty="0" err="1" smtClean="0"/>
            <a:t>thiết</a:t>
          </a:r>
          <a:r>
            <a:rPr lang="en-US" sz="1100" dirty="0" smtClean="0"/>
            <a:t> </a:t>
          </a:r>
          <a:r>
            <a:rPr lang="en-US" sz="1100" dirty="0" err="1" smtClean="0"/>
            <a:t>bị</a:t>
          </a:r>
          <a:r>
            <a:rPr lang="en-US" sz="1100" dirty="0" smtClean="0"/>
            <a:t> </a:t>
          </a:r>
          <a:r>
            <a:rPr lang="en-US" sz="1100" dirty="0" err="1" smtClean="0"/>
            <a:t>ngoại</a:t>
          </a:r>
          <a:r>
            <a:rPr lang="en-US" sz="1100" dirty="0" smtClean="0"/>
            <a:t> vi</a:t>
          </a:r>
          <a:endParaRPr lang="en-US" sz="1100" dirty="0"/>
        </a:p>
      </dgm:t>
    </dgm:pt>
    <dgm:pt modelId="{6678BCD1-B6FC-4C68-8B64-C4590FF0ADC3}" type="parTrans" cxnId="{F1822550-A2AA-4E5E-B8FC-41AA1A25ABF9}">
      <dgm:prSet/>
      <dgm:spPr/>
      <dgm:t>
        <a:bodyPr/>
        <a:lstStyle/>
        <a:p>
          <a:endParaRPr lang="en-US"/>
        </a:p>
      </dgm:t>
    </dgm:pt>
    <dgm:pt modelId="{80F3DE69-CF07-47EB-A9CC-1B2B6F46CA78}" type="sibTrans" cxnId="{F1822550-A2AA-4E5E-B8FC-41AA1A25ABF9}">
      <dgm:prSet/>
      <dgm:spPr/>
      <dgm:t>
        <a:bodyPr/>
        <a:lstStyle/>
        <a:p>
          <a:endParaRPr lang="en-US"/>
        </a:p>
      </dgm:t>
    </dgm:pt>
    <dgm:pt modelId="{23747CCA-A133-4F70-B79A-49D2184F475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100" dirty="0" smtClean="0"/>
            <a:t>I/O Device</a:t>
          </a:r>
          <a:endParaRPr lang="en-US" sz="1100" dirty="0"/>
        </a:p>
      </dgm:t>
    </dgm:pt>
    <dgm:pt modelId="{C1F4ABD1-A709-404C-B417-49179B68CB64}" type="parTrans" cxnId="{C600A0C4-4478-48BB-B161-F391F3B10B35}">
      <dgm:prSet/>
      <dgm:spPr/>
      <dgm:t>
        <a:bodyPr/>
        <a:lstStyle/>
        <a:p>
          <a:endParaRPr lang="en-US"/>
        </a:p>
      </dgm:t>
    </dgm:pt>
    <dgm:pt modelId="{D2D55A32-FA5E-4436-8DBC-F2F7CEA2409B}" type="sibTrans" cxnId="{C600A0C4-4478-48BB-B161-F391F3B10B35}">
      <dgm:prSet/>
      <dgm:spPr/>
      <dgm:t>
        <a:bodyPr/>
        <a:lstStyle/>
        <a:p>
          <a:endParaRPr lang="en-US"/>
        </a:p>
      </dgm:t>
    </dgm:pt>
    <dgm:pt modelId="{8C7B26A6-6300-4DF0-ABC0-B8753F73D312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100" dirty="0" err="1" smtClean="0"/>
            <a:t>Trích</a:t>
          </a:r>
          <a:r>
            <a:rPr lang="en-US" sz="1100" dirty="0" smtClean="0"/>
            <a:t> </a:t>
          </a:r>
          <a:r>
            <a:rPr lang="en-US" sz="1100" dirty="0" err="1" smtClean="0"/>
            <a:t>xuất</a:t>
          </a:r>
          <a:r>
            <a:rPr lang="en-US" sz="1100" dirty="0" smtClean="0"/>
            <a:t> </a:t>
          </a:r>
          <a:r>
            <a:rPr lang="en-US" sz="1100" dirty="0" err="1" smtClean="0"/>
            <a:t>dữ</a:t>
          </a:r>
          <a:r>
            <a:rPr lang="en-US" sz="1100" dirty="0" smtClean="0"/>
            <a:t> </a:t>
          </a:r>
          <a:r>
            <a:rPr lang="en-US" sz="1100" dirty="0" err="1" smtClean="0"/>
            <a:t>liệu</a:t>
          </a:r>
          <a:endParaRPr lang="en-US" sz="1100" dirty="0"/>
        </a:p>
      </dgm:t>
    </dgm:pt>
    <dgm:pt modelId="{CD16E73C-09CA-4D2D-8150-641373456867}" type="parTrans" cxnId="{9953BD33-4933-4837-9D9E-E376F3A6D514}">
      <dgm:prSet/>
      <dgm:spPr/>
      <dgm:t>
        <a:bodyPr/>
        <a:lstStyle/>
        <a:p>
          <a:endParaRPr lang="en-US"/>
        </a:p>
      </dgm:t>
    </dgm:pt>
    <dgm:pt modelId="{66961EE5-9C77-442D-9641-ACC098637561}" type="sibTrans" cxnId="{9953BD33-4933-4837-9D9E-E376F3A6D514}">
      <dgm:prSet/>
      <dgm:spPr/>
      <dgm:t>
        <a:bodyPr/>
        <a:lstStyle/>
        <a:p>
          <a:endParaRPr lang="en-US"/>
        </a:p>
      </dgm:t>
    </dgm:pt>
    <dgm:pt modelId="{826E8BF4-2A2A-45E4-A35A-29FD7225506C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dirty="0" err="1" smtClean="0"/>
            <a:t>Tìm</a:t>
          </a:r>
          <a:r>
            <a:rPr lang="en-US" sz="1100" dirty="0" smtClean="0"/>
            <a:t> </a:t>
          </a:r>
          <a:r>
            <a:rPr lang="en-US" sz="1100" dirty="0" err="1" smtClean="0"/>
            <a:t>kiếm</a:t>
          </a:r>
          <a:r>
            <a:rPr lang="en-US" sz="1100" dirty="0" smtClean="0"/>
            <a:t> </a:t>
          </a:r>
          <a:r>
            <a:rPr lang="en-US" sz="1100" dirty="0" err="1" smtClean="0"/>
            <a:t>đối</a:t>
          </a:r>
          <a:r>
            <a:rPr lang="en-US" sz="1100" dirty="0" smtClean="0"/>
            <a:t> </a:t>
          </a:r>
          <a:r>
            <a:rPr lang="en-US" sz="1100" dirty="0" err="1" smtClean="0"/>
            <a:t>tượng</a:t>
          </a:r>
          <a:endParaRPr lang="en-US" sz="1100" dirty="0"/>
        </a:p>
      </dgm:t>
    </dgm:pt>
    <dgm:pt modelId="{47E3E07A-CC4A-4CB2-86D6-C86EE54AAC39}" type="parTrans" cxnId="{04EDD164-8B4D-4EF5-9C63-FB14B8F11B2C}">
      <dgm:prSet/>
      <dgm:spPr/>
      <dgm:t>
        <a:bodyPr/>
        <a:lstStyle/>
        <a:p>
          <a:endParaRPr lang="en-US"/>
        </a:p>
      </dgm:t>
    </dgm:pt>
    <dgm:pt modelId="{19600A58-354D-49B8-88E4-4048B3B1807D}" type="sibTrans" cxnId="{04EDD164-8B4D-4EF5-9C63-FB14B8F11B2C}">
      <dgm:prSet/>
      <dgm:spPr/>
      <dgm:t>
        <a:bodyPr/>
        <a:lstStyle/>
        <a:p>
          <a:endParaRPr lang="en-US"/>
        </a:p>
      </dgm:t>
    </dgm:pt>
    <dgm:pt modelId="{8BBBE520-14C4-4082-944F-6407F570DA0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dirty="0" err="1" smtClean="0"/>
            <a:t>Tìm</a:t>
          </a:r>
          <a:r>
            <a:rPr lang="en-US" sz="1100" dirty="0" smtClean="0"/>
            <a:t> </a:t>
          </a:r>
          <a:r>
            <a:rPr lang="en-US" sz="1100" dirty="0" err="1" smtClean="0"/>
            <a:t>kiếm</a:t>
          </a:r>
          <a:r>
            <a:rPr lang="en-US" sz="1100" dirty="0" smtClean="0"/>
            <a:t> </a:t>
          </a:r>
          <a:r>
            <a:rPr lang="en-US" sz="1100" dirty="0" err="1" smtClean="0"/>
            <a:t>hành</a:t>
          </a:r>
          <a:r>
            <a:rPr lang="en-US" sz="1100" dirty="0" smtClean="0"/>
            <a:t> </a:t>
          </a:r>
          <a:r>
            <a:rPr lang="en-US" sz="1100" dirty="0" err="1" smtClean="0"/>
            <a:t>động</a:t>
          </a:r>
          <a:endParaRPr lang="en-US" sz="1100" dirty="0"/>
        </a:p>
      </dgm:t>
    </dgm:pt>
    <dgm:pt modelId="{265593A6-E52C-4B3E-AA23-425774BC8728}" type="parTrans" cxnId="{043231F0-3E56-4D21-A91F-BB7713018415}">
      <dgm:prSet/>
      <dgm:spPr/>
      <dgm:t>
        <a:bodyPr/>
        <a:lstStyle/>
        <a:p>
          <a:endParaRPr lang="en-US"/>
        </a:p>
      </dgm:t>
    </dgm:pt>
    <dgm:pt modelId="{DB06A26C-AA5E-4D66-99D1-D202E894EE0A}" type="sibTrans" cxnId="{043231F0-3E56-4D21-A91F-BB7713018415}">
      <dgm:prSet/>
      <dgm:spPr/>
      <dgm:t>
        <a:bodyPr/>
        <a:lstStyle/>
        <a:p>
          <a:endParaRPr lang="en-US"/>
        </a:p>
      </dgm:t>
    </dgm:pt>
    <dgm:pt modelId="{D11EAE47-A18E-4B5A-B9BB-6A826AC2DB5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Kết</a:t>
          </a:r>
          <a:r>
            <a:rPr lang="en-US" sz="1100" dirty="0" smtClean="0"/>
            <a:t> </a:t>
          </a:r>
          <a:r>
            <a:rPr lang="en-US" sz="1100" dirty="0" err="1" smtClean="0"/>
            <a:t>nối</a:t>
          </a:r>
          <a:r>
            <a:rPr lang="en-US" sz="1100" dirty="0" smtClean="0"/>
            <a:t> Internet</a:t>
          </a:r>
          <a:endParaRPr lang="en-US" sz="1100" dirty="0"/>
        </a:p>
      </dgm:t>
    </dgm:pt>
    <dgm:pt modelId="{EC401D21-4F81-4574-9D0E-5869E6B7C912}" type="parTrans" cxnId="{F07D232F-64C1-4015-8981-B23EA57C8BB0}">
      <dgm:prSet/>
      <dgm:spPr/>
      <dgm:t>
        <a:bodyPr/>
        <a:lstStyle/>
        <a:p>
          <a:endParaRPr lang="en-US"/>
        </a:p>
      </dgm:t>
    </dgm:pt>
    <dgm:pt modelId="{8F04359B-5178-49B6-ACD2-878FCD08FFB6}" type="sibTrans" cxnId="{F07D232F-64C1-4015-8981-B23EA57C8BB0}">
      <dgm:prSet/>
      <dgm:spPr/>
      <dgm:t>
        <a:bodyPr/>
        <a:lstStyle/>
        <a:p>
          <a:endParaRPr lang="en-US"/>
        </a:p>
      </dgm:t>
    </dgm:pt>
    <dgm:pt modelId="{E6808164-6833-4A34-9A5A-6E69282DB2A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smtClean="0"/>
            <a:t>Dung </a:t>
          </a:r>
          <a:r>
            <a:rPr lang="en-US" sz="1100" dirty="0" err="1" smtClean="0"/>
            <a:t>lượng</a:t>
          </a:r>
          <a:endParaRPr lang="en-US" sz="1100" dirty="0"/>
        </a:p>
      </dgm:t>
    </dgm:pt>
    <dgm:pt modelId="{2453F8A6-84FC-43D3-A8E3-B157812BB641}" type="parTrans" cxnId="{D53CCC00-53F5-4615-8035-8B3526B47BF8}">
      <dgm:prSet/>
      <dgm:spPr/>
      <dgm:t>
        <a:bodyPr/>
        <a:lstStyle/>
        <a:p>
          <a:endParaRPr lang="en-US"/>
        </a:p>
      </dgm:t>
    </dgm:pt>
    <dgm:pt modelId="{7696D2C6-27A4-46CD-84CB-71CC29A3C4A4}" type="sibTrans" cxnId="{D53CCC00-53F5-4615-8035-8B3526B47BF8}">
      <dgm:prSet/>
      <dgm:spPr/>
      <dgm:t>
        <a:bodyPr/>
        <a:lstStyle/>
        <a:p>
          <a:endParaRPr lang="en-US"/>
        </a:p>
      </dgm:t>
    </dgm:pt>
    <dgm:pt modelId="{333DC8CD-CF90-4213-BF9F-3C526D5866A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Bật</a:t>
          </a:r>
          <a:r>
            <a:rPr lang="en-US" sz="1100" dirty="0" smtClean="0"/>
            <a:t> – </a:t>
          </a:r>
          <a:r>
            <a:rPr lang="en-US" sz="1100" dirty="0" err="1" smtClean="0"/>
            <a:t>tắt</a:t>
          </a:r>
          <a:r>
            <a:rPr lang="en-US" sz="1100" dirty="0" smtClean="0"/>
            <a:t> – </a:t>
          </a:r>
          <a:r>
            <a:rPr lang="en-US" sz="1100" dirty="0" err="1" smtClean="0"/>
            <a:t>tạm</a:t>
          </a:r>
          <a:r>
            <a:rPr lang="en-US" sz="1100" dirty="0" smtClean="0"/>
            <a:t> </a:t>
          </a:r>
          <a:r>
            <a:rPr lang="en-US" sz="1100" dirty="0" err="1" smtClean="0"/>
            <a:t>dừng</a:t>
          </a:r>
          <a:endParaRPr lang="en-US" sz="1100" dirty="0"/>
        </a:p>
      </dgm:t>
    </dgm:pt>
    <dgm:pt modelId="{84D77719-CB1A-4F69-A57A-86DB9C16689B}" type="parTrans" cxnId="{C51387B9-61A0-4A62-9FB8-96A5D487B957}">
      <dgm:prSet/>
      <dgm:spPr/>
      <dgm:t>
        <a:bodyPr/>
        <a:lstStyle/>
        <a:p>
          <a:endParaRPr lang="en-US"/>
        </a:p>
      </dgm:t>
    </dgm:pt>
    <dgm:pt modelId="{93BCDD1C-076F-4DCB-A145-A6BD5F5830FC}" type="sibTrans" cxnId="{C51387B9-61A0-4A62-9FB8-96A5D487B957}">
      <dgm:prSet/>
      <dgm:spPr/>
      <dgm:t>
        <a:bodyPr/>
        <a:lstStyle/>
        <a:p>
          <a:endParaRPr lang="en-US"/>
        </a:p>
      </dgm:t>
    </dgm:pt>
    <dgm:pt modelId="{9706DC65-7830-40AE-AD99-EE42A3BBDC5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Lỗi</a:t>
          </a:r>
          <a:r>
            <a:rPr lang="en-US" sz="1100" dirty="0" smtClean="0"/>
            <a:t> </a:t>
          </a:r>
          <a:r>
            <a:rPr lang="en-US" sz="1100" dirty="0" err="1" smtClean="0"/>
            <a:t>kết</a:t>
          </a:r>
          <a:r>
            <a:rPr lang="en-US" sz="1100" dirty="0" smtClean="0"/>
            <a:t> </a:t>
          </a:r>
          <a:r>
            <a:rPr lang="en-US" sz="1100" dirty="0" err="1" smtClean="0"/>
            <a:t>nối</a:t>
          </a:r>
          <a:endParaRPr lang="en-US" sz="1100" dirty="0"/>
        </a:p>
      </dgm:t>
    </dgm:pt>
    <dgm:pt modelId="{4B065F05-885D-434D-A5F6-914B72651D37}" type="parTrans" cxnId="{A6D1389D-B8BE-4D7A-A883-B55BE4D1432C}">
      <dgm:prSet/>
      <dgm:spPr/>
      <dgm:t>
        <a:bodyPr/>
        <a:lstStyle/>
        <a:p>
          <a:endParaRPr lang="en-US"/>
        </a:p>
      </dgm:t>
    </dgm:pt>
    <dgm:pt modelId="{DD4FF03B-8472-4B70-A56F-E19D4023CB31}" type="sibTrans" cxnId="{A6D1389D-B8BE-4D7A-A883-B55BE4D1432C}">
      <dgm:prSet/>
      <dgm:spPr/>
      <dgm:t>
        <a:bodyPr/>
        <a:lstStyle/>
        <a:p>
          <a:endParaRPr lang="en-US"/>
        </a:p>
      </dgm:t>
    </dgm:pt>
    <dgm:pt modelId="{09F06A7E-E7A8-4745-A2A3-D9E1F2EDC551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Hạn</a:t>
          </a:r>
          <a:r>
            <a:rPr lang="en-US" sz="1100" dirty="0" smtClean="0"/>
            <a:t> License</a:t>
          </a:r>
          <a:endParaRPr lang="en-US" sz="1100" dirty="0"/>
        </a:p>
      </dgm:t>
    </dgm:pt>
    <dgm:pt modelId="{07A701A9-D1AE-43CC-8E5E-86237AF5EF5A}" type="parTrans" cxnId="{8FC3F0D3-1630-4606-B14D-20F26FE294EE}">
      <dgm:prSet/>
      <dgm:spPr/>
      <dgm:t>
        <a:bodyPr/>
        <a:lstStyle/>
        <a:p>
          <a:endParaRPr lang="en-US"/>
        </a:p>
      </dgm:t>
    </dgm:pt>
    <dgm:pt modelId="{1717D7AB-E7B7-40F5-B645-AC3AFD98DEA4}" type="sibTrans" cxnId="{8FC3F0D3-1630-4606-B14D-20F26FE294EE}">
      <dgm:prSet/>
      <dgm:spPr/>
      <dgm:t>
        <a:bodyPr/>
        <a:lstStyle/>
        <a:p>
          <a:endParaRPr lang="en-US"/>
        </a:p>
      </dgm:t>
    </dgm:pt>
    <dgm:pt modelId="{DCCE055A-EC33-4296-A3C1-B196D1213C9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dirty="0" err="1" smtClean="0"/>
            <a:t>Chuyển</a:t>
          </a:r>
          <a:r>
            <a:rPr lang="en-US" sz="1100" dirty="0" smtClean="0"/>
            <a:t> </a:t>
          </a:r>
          <a:r>
            <a:rPr lang="en-US" sz="1100" dirty="0" err="1" smtClean="0"/>
            <a:t>đổi</a:t>
          </a:r>
          <a:r>
            <a:rPr lang="en-US" sz="1100" dirty="0" smtClean="0"/>
            <a:t> server</a:t>
          </a:r>
          <a:endParaRPr lang="en-US" sz="1100" dirty="0"/>
        </a:p>
      </dgm:t>
    </dgm:pt>
    <dgm:pt modelId="{3ED4290B-0693-4F16-A49E-C6E1419F1DE2}" type="parTrans" cxnId="{84913E54-BA87-4557-B8F5-517C280B27C2}">
      <dgm:prSet/>
      <dgm:spPr/>
      <dgm:t>
        <a:bodyPr/>
        <a:lstStyle/>
        <a:p>
          <a:endParaRPr lang="en-US"/>
        </a:p>
      </dgm:t>
    </dgm:pt>
    <dgm:pt modelId="{6EA41245-E638-4191-909C-C31DE9C4DCE0}" type="sibTrans" cxnId="{84913E54-BA87-4557-B8F5-517C280B27C2}">
      <dgm:prSet/>
      <dgm:spPr/>
      <dgm:t>
        <a:bodyPr/>
        <a:lstStyle/>
        <a:p>
          <a:endParaRPr lang="en-US"/>
        </a:p>
      </dgm:t>
    </dgm:pt>
    <dgm:pt modelId="{B416C1DD-8DC3-41B0-B477-BC0672444642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100" dirty="0" err="1" smtClean="0"/>
            <a:t>Ghi</a:t>
          </a:r>
          <a:r>
            <a:rPr lang="en-US" sz="1100" dirty="0" smtClean="0"/>
            <a:t> </a:t>
          </a:r>
          <a:r>
            <a:rPr lang="en-US" sz="1100" dirty="0" err="1" smtClean="0"/>
            <a:t>nhận</a:t>
          </a:r>
          <a:r>
            <a:rPr lang="en-US" sz="1100" dirty="0" smtClean="0"/>
            <a:t> </a:t>
          </a:r>
          <a:r>
            <a:rPr lang="en-US" sz="1100" dirty="0" err="1" smtClean="0"/>
            <a:t>chuyển</a:t>
          </a:r>
          <a:r>
            <a:rPr lang="en-US" sz="1100" dirty="0" smtClean="0"/>
            <a:t> </a:t>
          </a:r>
          <a:r>
            <a:rPr lang="en-US" sz="1100" dirty="0" err="1" smtClean="0"/>
            <a:t>động</a:t>
          </a:r>
          <a:endParaRPr lang="en-US" sz="1100" dirty="0"/>
        </a:p>
      </dgm:t>
    </dgm:pt>
    <dgm:pt modelId="{23B1E6B7-66A4-4721-B2E5-BCD3C1B6EB62}" type="parTrans" cxnId="{F3C83331-9A68-43D3-867C-541F82C47D57}">
      <dgm:prSet/>
      <dgm:spPr/>
      <dgm:t>
        <a:bodyPr/>
        <a:lstStyle/>
        <a:p>
          <a:endParaRPr lang="en-US"/>
        </a:p>
      </dgm:t>
    </dgm:pt>
    <dgm:pt modelId="{5E2178C5-30FC-450A-B3CB-723EDB1B5AF0}" type="sibTrans" cxnId="{F3C83331-9A68-43D3-867C-541F82C47D57}">
      <dgm:prSet/>
      <dgm:spPr/>
      <dgm:t>
        <a:bodyPr/>
        <a:lstStyle/>
        <a:p>
          <a:endParaRPr lang="en-US"/>
        </a:p>
      </dgm:t>
    </dgm:pt>
    <dgm:pt modelId="{D2C18811-F6B9-46B4-802E-DDBBB12823DC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100" dirty="0" smtClean="0"/>
            <a:t>Add camera</a:t>
          </a:r>
          <a:endParaRPr lang="en-US" sz="1100" dirty="0"/>
        </a:p>
      </dgm:t>
    </dgm:pt>
    <dgm:pt modelId="{A213DB4B-FFB3-49EE-9D02-1FF4DD1F87AF}" type="parTrans" cxnId="{277AABB6-AEE2-4896-B0D6-47524483AFC9}">
      <dgm:prSet/>
      <dgm:spPr/>
      <dgm:t>
        <a:bodyPr/>
        <a:lstStyle/>
        <a:p>
          <a:endParaRPr lang="en-US"/>
        </a:p>
      </dgm:t>
    </dgm:pt>
    <dgm:pt modelId="{06C16BAE-A4E3-417C-9A7B-F01042BFE6B8}" type="sibTrans" cxnId="{277AABB6-AEE2-4896-B0D6-47524483AFC9}">
      <dgm:prSet/>
      <dgm:spPr/>
      <dgm:t>
        <a:bodyPr/>
        <a:lstStyle/>
        <a:p>
          <a:endParaRPr lang="en-US"/>
        </a:p>
      </dgm:t>
    </dgm:pt>
    <dgm:pt modelId="{76501F1B-2496-453C-9A6A-7EF12736B0AB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100" dirty="0" smtClean="0"/>
            <a:t>IP &amp; </a:t>
          </a:r>
          <a:r>
            <a:rPr lang="en-US" sz="1100" dirty="0" err="1" smtClean="0"/>
            <a:t>Rtsp</a:t>
          </a:r>
          <a:endParaRPr lang="en-US" sz="1100" dirty="0"/>
        </a:p>
      </dgm:t>
    </dgm:pt>
    <dgm:pt modelId="{ECEAAF86-F0EC-43B2-B051-CC1336E2735A}" type="parTrans" cxnId="{7BF20333-BEC2-493E-BB7B-FE0F0D647096}">
      <dgm:prSet/>
      <dgm:spPr/>
      <dgm:t>
        <a:bodyPr/>
        <a:lstStyle/>
        <a:p>
          <a:endParaRPr lang="en-US"/>
        </a:p>
      </dgm:t>
    </dgm:pt>
    <dgm:pt modelId="{FC33B93E-C969-42B7-86FB-DF0C6D0FE239}" type="sibTrans" cxnId="{7BF20333-BEC2-493E-BB7B-FE0F0D647096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</dgm:pt>
    <dgm:pt modelId="{993A18E3-EC4C-458F-8449-95FD01C72EAA}" type="pres">
      <dgm:prSet presAssocID="{581827BC-840A-4EAD-98F8-4C118B738913}" presName="LevelOneTextNode" presStyleLbl="node0" presStyleIdx="0" presStyleCnt="1" custScaleX="202393" custScaleY="54423" custLinFactX="-4529" custLinFactNeighborX="-100000" custLinFactNeighborY="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</dgm:pt>
    <dgm:pt modelId="{3F482091-5EBD-4400-B0B7-C79234C7662D}" type="pres">
      <dgm:prSet presAssocID="{6F2CBB71-E1FE-49F4-9B25-612163764BB4}" presName="conn2-1" presStyleLbl="parChTrans1D2" presStyleIdx="0" presStyleCnt="9" custSzX="3739922" custSzY="9542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9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</dgm:pt>
    <dgm:pt modelId="{173133B7-302E-4D37-B192-AD6C1D17348C}" type="pres">
      <dgm:prSet presAssocID="{818191EB-B1D9-41BF-8B14-13943F2E5D81}" presName="LevelTwoTextNode" presStyleLbl="node2" presStyleIdx="0" presStyleCnt="9" custScaleX="190201" custScaleY="70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</dgm:pt>
    <dgm:pt modelId="{FCB47569-A1DA-4C0C-913C-2EA2051A646A}" type="pres">
      <dgm:prSet presAssocID="{A213DB4B-FFB3-49EE-9D02-1FF4DD1F87AF}" presName="conn2-1" presStyleLbl="parChTrans1D3" presStyleIdx="0" presStyleCnt="16"/>
      <dgm:spPr/>
      <dgm:t>
        <a:bodyPr/>
        <a:lstStyle/>
        <a:p>
          <a:endParaRPr lang="en-US"/>
        </a:p>
      </dgm:t>
    </dgm:pt>
    <dgm:pt modelId="{6A301199-C379-4E32-89CB-D4B157A4B2D1}" type="pres">
      <dgm:prSet presAssocID="{A213DB4B-FFB3-49EE-9D02-1FF4DD1F87AF}" presName="connTx" presStyleLbl="parChTrans1D3" presStyleIdx="0" presStyleCnt="16"/>
      <dgm:spPr/>
      <dgm:t>
        <a:bodyPr/>
        <a:lstStyle/>
        <a:p>
          <a:endParaRPr lang="en-US"/>
        </a:p>
      </dgm:t>
    </dgm:pt>
    <dgm:pt modelId="{6DACBC92-6EC7-4C29-95D4-6D637DA6E72C}" type="pres">
      <dgm:prSet presAssocID="{D2C18811-F6B9-46B4-802E-DDBBB12823DC}" presName="root2" presStyleCnt="0"/>
      <dgm:spPr/>
    </dgm:pt>
    <dgm:pt modelId="{40FD29DB-C288-457F-A58B-97A60651627C}" type="pres">
      <dgm:prSet presAssocID="{D2C18811-F6B9-46B4-802E-DDBBB12823DC}" presName="LevelTwoTextNode" presStyleLbl="node3" presStyleIdx="0" presStyleCnt="16" custScaleX="117310" custScaleY="49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BF922-885A-404F-82DF-07DE84193246}" type="pres">
      <dgm:prSet presAssocID="{D2C18811-F6B9-46B4-802E-DDBBB12823DC}" presName="level3hierChild" presStyleCnt="0"/>
      <dgm:spPr/>
    </dgm:pt>
    <dgm:pt modelId="{3EE304AD-FB55-4018-B22D-72768590B7FC}" type="pres">
      <dgm:prSet presAssocID="{ECEAAF86-F0EC-43B2-B051-CC1336E2735A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693A111B-5F88-478A-8D5D-5F2D5F4F07CD}" type="pres">
      <dgm:prSet presAssocID="{ECEAAF86-F0EC-43B2-B051-CC1336E2735A}" presName="connTx" presStyleLbl="parChTrans1D4" presStyleIdx="0" presStyleCnt="7"/>
      <dgm:spPr/>
      <dgm:t>
        <a:bodyPr/>
        <a:lstStyle/>
        <a:p>
          <a:endParaRPr lang="en-US"/>
        </a:p>
      </dgm:t>
    </dgm:pt>
    <dgm:pt modelId="{F5DD58B9-15A6-4A03-98EF-1A6A203228AB}" type="pres">
      <dgm:prSet presAssocID="{76501F1B-2496-453C-9A6A-7EF12736B0AB}" presName="root2" presStyleCnt="0"/>
      <dgm:spPr/>
    </dgm:pt>
    <dgm:pt modelId="{10B15966-B8F7-4232-A96E-7C2AE3517D43}" type="pres">
      <dgm:prSet presAssocID="{76501F1B-2496-453C-9A6A-7EF12736B0AB}" presName="LevelTwoTextNode" presStyleLbl="node4" presStyleIdx="0" presStyleCnt="7" custScaleX="106980" custScaleY="45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311C1A-11EE-44AE-AF99-C4A82AAB2964}" type="pres">
      <dgm:prSet presAssocID="{76501F1B-2496-453C-9A6A-7EF12736B0AB}" presName="level3hierChild" presStyleCnt="0"/>
      <dgm:spPr/>
    </dgm:pt>
    <dgm:pt modelId="{4334F6F4-0A24-4C5E-B189-1452BF87E58F}" type="pres">
      <dgm:prSet presAssocID="{C5929D43-BA12-4E63-8294-77E70E1BAF88}" presName="conn2-1" presStyleLbl="parChTrans1D3" presStyleIdx="1" presStyleCnt="16" custScaleX="2000000" custScaleY="90661"/>
      <dgm:spPr/>
      <dgm:t>
        <a:bodyPr/>
        <a:lstStyle/>
        <a:p>
          <a:endParaRPr lang="en-US"/>
        </a:p>
      </dgm:t>
    </dgm:pt>
    <dgm:pt modelId="{C0781B9A-6D9A-45ED-85CF-6564A54AB98A}" type="pres">
      <dgm:prSet presAssocID="{C5929D43-BA12-4E63-8294-77E70E1BAF88}" presName="connTx" presStyleLbl="parChTrans1D3" presStyleIdx="1" presStyleCnt="16"/>
      <dgm:spPr/>
      <dgm:t>
        <a:bodyPr/>
        <a:lstStyle/>
        <a:p>
          <a:endParaRPr lang="en-US"/>
        </a:p>
      </dgm:t>
    </dgm:pt>
    <dgm:pt modelId="{737FB8F6-212A-44AB-BC2B-82100DC68940}" type="pres">
      <dgm:prSet presAssocID="{3A8F0C48-C27A-4E13-9119-62973D7B8FA8}" presName="root2" presStyleCnt="0"/>
      <dgm:spPr/>
    </dgm:pt>
    <dgm:pt modelId="{8CEE11AF-E3AD-4E67-AA20-7ACB75439E14}" type="pres">
      <dgm:prSet presAssocID="{3A8F0C48-C27A-4E13-9119-62973D7B8FA8}" presName="LevelTwoTextNode" presStyleLbl="node3" presStyleIdx="1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D213-03BD-4DA1-8881-14D43C11AF14}" type="pres">
      <dgm:prSet presAssocID="{3A8F0C48-C27A-4E13-9119-62973D7B8FA8}" presName="level3hierChild" presStyleCnt="0"/>
      <dgm:spPr/>
    </dgm:pt>
    <dgm:pt modelId="{B2070392-9A0C-4CB0-B755-6D026270D133}" type="pres">
      <dgm:prSet presAssocID="{685A4746-ED5A-4DF8-9083-B01D1BDE1838}" presName="conn2-1" presStyleLbl="parChTrans1D3" presStyleIdx="2" presStyleCnt="16" custScaleX="2000000" custScaleY="90661"/>
      <dgm:spPr/>
      <dgm:t>
        <a:bodyPr/>
        <a:lstStyle/>
        <a:p>
          <a:endParaRPr lang="en-US"/>
        </a:p>
      </dgm:t>
    </dgm:pt>
    <dgm:pt modelId="{0347A9FF-2539-4FC3-A09C-23709943A3E9}" type="pres">
      <dgm:prSet presAssocID="{685A4746-ED5A-4DF8-9083-B01D1BDE1838}" presName="connTx" presStyleLbl="parChTrans1D3" presStyleIdx="2" presStyleCnt="16"/>
      <dgm:spPr/>
      <dgm:t>
        <a:bodyPr/>
        <a:lstStyle/>
        <a:p>
          <a:endParaRPr lang="en-US"/>
        </a:p>
      </dgm:t>
    </dgm:pt>
    <dgm:pt modelId="{B0773CC7-F90A-420C-B0AB-B01294596785}" type="pres">
      <dgm:prSet presAssocID="{4C4BE6F6-FDC9-4AA7-976B-DACF3C43877F}" presName="root2" presStyleCnt="0"/>
      <dgm:spPr/>
    </dgm:pt>
    <dgm:pt modelId="{A55F54E2-F54E-432D-A8CA-022A322C464B}" type="pres">
      <dgm:prSet presAssocID="{4C4BE6F6-FDC9-4AA7-976B-DACF3C43877F}" presName="LevelTwoTextNode" presStyleLbl="node3" presStyleIdx="2" presStyleCnt="16" custScaleX="119583" custScaleY="52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5935E-A5F2-4AD7-B8B9-AEE05599BF20}" type="pres">
      <dgm:prSet presAssocID="{4C4BE6F6-FDC9-4AA7-976B-DACF3C43877F}" presName="level3hierChild" presStyleCnt="0"/>
      <dgm:spPr/>
    </dgm:pt>
    <dgm:pt modelId="{77A2F20E-BB93-4B25-9F35-3082A67AFFFD}" type="pres">
      <dgm:prSet presAssocID="{9558ACDA-E6E9-48FD-B991-CC4DF7F5A134}" presName="conn2-1" presStyleLbl="parChTrans1D3" presStyleIdx="3" presStyleCnt="16" custScaleX="2000000" custScaleY="90661"/>
      <dgm:spPr/>
      <dgm:t>
        <a:bodyPr/>
        <a:lstStyle/>
        <a:p>
          <a:endParaRPr lang="en-US"/>
        </a:p>
      </dgm:t>
    </dgm:pt>
    <dgm:pt modelId="{5A374654-3FF8-43D1-8BC2-7792B8C05BCD}" type="pres">
      <dgm:prSet presAssocID="{9558ACDA-E6E9-48FD-B991-CC4DF7F5A134}" presName="connTx" presStyleLbl="parChTrans1D3" presStyleIdx="3" presStyleCnt="16"/>
      <dgm:spPr/>
      <dgm:t>
        <a:bodyPr/>
        <a:lstStyle/>
        <a:p>
          <a:endParaRPr lang="en-US"/>
        </a:p>
      </dgm:t>
    </dgm:pt>
    <dgm:pt modelId="{CBFB5FF7-6D9F-4605-95FD-956F8FC32381}" type="pres">
      <dgm:prSet presAssocID="{8BA12491-6070-4CA6-A09C-73F88FE92014}" presName="root2" presStyleCnt="0"/>
      <dgm:spPr/>
    </dgm:pt>
    <dgm:pt modelId="{0662447B-1A0E-496C-85FF-BF5A579E6184}" type="pres">
      <dgm:prSet presAssocID="{8BA12491-6070-4CA6-A09C-73F88FE92014}" presName="LevelTwoTextNode" presStyleLbl="node3" presStyleIdx="3" presStyleCnt="16" custScaleX="121824" custScaleY="537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EC738-D2BA-46D7-B46A-FEFC0462A879}" type="pres">
      <dgm:prSet presAssocID="{8BA12491-6070-4CA6-A09C-73F88FE92014}" presName="level3hierChild" presStyleCnt="0"/>
      <dgm:spPr/>
    </dgm:pt>
    <dgm:pt modelId="{1C6976E2-CC9E-4849-A452-D38FA69E74C7}" type="pres">
      <dgm:prSet presAssocID="{ECDE5D8A-8663-4B04-99BF-511A70E1BE10}" presName="conn2-1" presStyleLbl="parChTrans1D2" presStyleIdx="1" presStyleCnt="9" custSzX="2087593" custSzY="9542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9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</dgm:pt>
    <dgm:pt modelId="{85FBD0B3-40A4-43CF-BD67-8D63DCC26C7E}" type="pres">
      <dgm:prSet presAssocID="{FCB402B5-B071-41A3-A567-D4671A9D9872}" presName="LevelTwoTextNode" presStyleLbl="node2" presStyleIdx="1" presStyleCnt="9" custScaleX="190201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</dgm:pt>
    <dgm:pt modelId="{CD190605-B555-48D7-B295-F2A252AA8A21}" type="pres">
      <dgm:prSet presAssocID="{E9237052-5A2B-468A-9B3F-91C59B5837CF}" presName="conn2-1" presStyleLbl="parChTrans1D3" presStyleIdx="4" presStyleCnt="16" custScaleX="2000000" custScaleY="90661"/>
      <dgm:spPr/>
      <dgm:t>
        <a:bodyPr/>
        <a:lstStyle/>
        <a:p>
          <a:endParaRPr lang="en-US"/>
        </a:p>
      </dgm:t>
    </dgm:pt>
    <dgm:pt modelId="{F49F8FBE-3165-4A79-BEA0-C5EF7FCD80A3}" type="pres">
      <dgm:prSet presAssocID="{E9237052-5A2B-468A-9B3F-91C59B5837CF}" presName="connTx" presStyleLbl="parChTrans1D3" presStyleIdx="4" presStyleCnt="16"/>
      <dgm:spPr/>
      <dgm:t>
        <a:bodyPr/>
        <a:lstStyle/>
        <a:p>
          <a:endParaRPr lang="en-US"/>
        </a:p>
      </dgm:t>
    </dgm:pt>
    <dgm:pt modelId="{9B1E47B6-3AC9-412D-81B4-4F40B77CCD16}" type="pres">
      <dgm:prSet presAssocID="{99D1D77C-9906-4FA7-A5FD-A2D83BC82AB2}" presName="root2" presStyleCnt="0"/>
      <dgm:spPr/>
    </dgm:pt>
    <dgm:pt modelId="{932BFCB5-0A5B-4C27-8CE8-17096A8FC85E}" type="pres">
      <dgm:prSet presAssocID="{99D1D77C-9906-4FA7-A5FD-A2D83BC82AB2}" presName="LevelTwoTextNode" presStyleLbl="node3" presStyleIdx="4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1561A1-962D-4DCA-8076-8371B2D8DD94}" type="pres">
      <dgm:prSet presAssocID="{99D1D77C-9906-4FA7-A5FD-A2D83BC82AB2}" presName="level3hierChild" presStyleCnt="0"/>
      <dgm:spPr/>
    </dgm:pt>
    <dgm:pt modelId="{F62694F9-15B4-4E6F-AA87-AA7BA64FC30E}" type="pres">
      <dgm:prSet presAssocID="{4B065F05-885D-434D-A5F6-914B72651D37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A141A86A-610C-47DA-A8FF-D021D63DE579}" type="pres">
      <dgm:prSet presAssocID="{4B065F05-885D-434D-A5F6-914B72651D37}" presName="connTx" presStyleLbl="parChTrans1D4" presStyleIdx="1" presStyleCnt="7"/>
      <dgm:spPr/>
      <dgm:t>
        <a:bodyPr/>
        <a:lstStyle/>
        <a:p>
          <a:endParaRPr lang="en-US"/>
        </a:p>
      </dgm:t>
    </dgm:pt>
    <dgm:pt modelId="{D7A8B972-671D-4208-A710-869B1041FFCB}" type="pres">
      <dgm:prSet presAssocID="{9706DC65-7830-40AE-AD99-EE42A3BBDC52}" presName="root2" presStyleCnt="0"/>
      <dgm:spPr/>
    </dgm:pt>
    <dgm:pt modelId="{D5A6420B-EEDC-4060-A30E-6E8B5924E23B}" type="pres">
      <dgm:prSet presAssocID="{9706DC65-7830-40AE-AD99-EE42A3BBDC52}" presName="LevelTwoTextNode" presStyleLbl="node4" presStyleIdx="1" presStyleCnt="7" custScaleX="103158" custScaleY="59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838F5-08ED-4A47-B31C-5051C196FE7B}" type="pres">
      <dgm:prSet presAssocID="{9706DC65-7830-40AE-AD99-EE42A3BBDC52}" presName="level3hierChild" presStyleCnt="0"/>
      <dgm:spPr/>
    </dgm:pt>
    <dgm:pt modelId="{AC05B42D-A98D-4853-BCE9-F5E3F987310F}" type="pres">
      <dgm:prSet presAssocID="{07A701A9-D1AE-43CC-8E5E-86237AF5EF5A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0552683E-D618-4581-ABFE-28643F80814E}" type="pres">
      <dgm:prSet presAssocID="{07A701A9-D1AE-43CC-8E5E-86237AF5EF5A}" presName="connTx" presStyleLbl="parChTrans1D4" presStyleIdx="2" presStyleCnt="7"/>
      <dgm:spPr/>
      <dgm:t>
        <a:bodyPr/>
        <a:lstStyle/>
        <a:p>
          <a:endParaRPr lang="en-US"/>
        </a:p>
      </dgm:t>
    </dgm:pt>
    <dgm:pt modelId="{BE7CB17C-5599-44C9-B237-B9E97A9A5769}" type="pres">
      <dgm:prSet presAssocID="{09F06A7E-E7A8-4745-A2A3-D9E1F2EDC551}" presName="root2" presStyleCnt="0"/>
      <dgm:spPr/>
    </dgm:pt>
    <dgm:pt modelId="{93D9FB47-4A48-4069-82AD-FA49B8E13B8B}" type="pres">
      <dgm:prSet presAssocID="{09F06A7E-E7A8-4745-A2A3-D9E1F2EDC551}" presName="LevelTwoTextNode" presStyleLbl="node4" presStyleIdx="2" presStyleCnt="7" custScaleX="103158" custScaleY="59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52FE21-677E-43F1-B8E9-E3458B5CC378}" type="pres">
      <dgm:prSet presAssocID="{09F06A7E-E7A8-4745-A2A3-D9E1F2EDC551}" presName="level3hierChild" presStyleCnt="0"/>
      <dgm:spPr/>
    </dgm:pt>
    <dgm:pt modelId="{AF857B75-CF89-4952-8C27-F78B90526188}" type="pres">
      <dgm:prSet presAssocID="{3ED4290B-0693-4F16-A49E-C6E1419F1DE2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6662CA65-35FB-411A-8141-3E1FE3C6C82A}" type="pres">
      <dgm:prSet presAssocID="{3ED4290B-0693-4F16-A49E-C6E1419F1DE2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3A26915-5FEB-4ADB-B57E-19A15D4496C1}" type="pres">
      <dgm:prSet presAssocID="{DCCE055A-EC33-4296-A3C1-B196D1213C9C}" presName="root2" presStyleCnt="0"/>
      <dgm:spPr/>
    </dgm:pt>
    <dgm:pt modelId="{D3C39842-EF19-4C47-91C3-1C9B73D1246B}" type="pres">
      <dgm:prSet presAssocID="{DCCE055A-EC33-4296-A3C1-B196D1213C9C}" presName="LevelTwoTextNode" presStyleLbl="node4" presStyleIdx="3" presStyleCnt="7" custScaleX="103158" custScaleY="595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2F0F3-C822-493D-B371-E29B0F643D69}" type="pres">
      <dgm:prSet presAssocID="{DCCE055A-EC33-4296-A3C1-B196D1213C9C}" presName="level3hierChild" presStyleCnt="0"/>
      <dgm:spPr/>
    </dgm:pt>
    <dgm:pt modelId="{7514C484-7B1A-444D-B7CF-87789B71EDBD}" type="pres">
      <dgm:prSet presAssocID="{C511573E-1788-49BC-BE94-8A60D0F92D8E}" presName="conn2-1" presStyleLbl="parChTrans1D3" presStyleIdx="5" presStyleCnt="16" custScaleX="2000000" custScaleY="90661"/>
      <dgm:spPr/>
      <dgm:t>
        <a:bodyPr/>
        <a:lstStyle/>
        <a:p>
          <a:endParaRPr lang="en-US"/>
        </a:p>
      </dgm:t>
    </dgm:pt>
    <dgm:pt modelId="{24024321-511A-4093-A59D-F82A6B22E56B}" type="pres">
      <dgm:prSet presAssocID="{C511573E-1788-49BC-BE94-8A60D0F92D8E}" presName="connTx" presStyleLbl="parChTrans1D3" presStyleIdx="5" presStyleCnt="16"/>
      <dgm:spPr/>
      <dgm:t>
        <a:bodyPr/>
        <a:lstStyle/>
        <a:p>
          <a:endParaRPr lang="en-US"/>
        </a:p>
      </dgm:t>
    </dgm:pt>
    <dgm:pt modelId="{3CFFA8C7-8122-42A7-99EC-48B0ACFD9C66}" type="pres">
      <dgm:prSet presAssocID="{73617F94-6BDB-43E4-9854-D50BDFF320A8}" presName="root2" presStyleCnt="0"/>
      <dgm:spPr/>
    </dgm:pt>
    <dgm:pt modelId="{EF70D3F4-50E8-4AC3-86DA-D57FCE104FAE}" type="pres">
      <dgm:prSet presAssocID="{73617F94-6BDB-43E4-9854-D50BDFF320A8}" presName="LevelTwoTextNode" presStyleLbl="node3" presStyleIdx="5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4265A-80D3-4B2D-89AE-A16260C1171D}" type="pres">
      <dgm:prSet presAssocID="{73617F94-6BDB-43E4-9854-D50BDFF320A8}" presName="level3hierChild" presStyleCnt="0"/>
      <dgm:spPr/>
    </dgm:pt>
    <dgm:pt modelId="{BBBDA7E3-794B-4E55-BE9F-CC631C83B4DB}" type="pres">
      <dgm:prSet presAssocID="{EC401D21-4F81-4574-9D0E-5869E6B7C912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CC2D2EA7-9D6F-4803-AB3B-1770AC653EFA}" type="pres">
      <dgm:prSet presAssocID="{EC401D21-4F81-4574-9D0E-5869E6B7C912}" presName="connTx" presStyleLbl="parChTrans1D4" presStyleIdx="4" presStyleCnt="7"/>
      <dgm:spPr/>
      <dgm:t>
        <a:bodyPr/>
        <a:lstStyle/>
        <a:p>
          <a:endParaRPr lang="en-US"/>
        </a:p>
      </dgm:t>
    </dgm:pt>
    <dgm:pt modelId="{13840DCE-9CF6-4E5A-A8B2-C2B8004261C6}" type="pres">
      <dgm:prSet presAssocID="{D11EAE47-A18E-4B5A-B9BB-6A826AC2DB50}" presName="root2" presStyleCnt="0"/>
      <dgm:spPr/>
    </dgm:pt>
    <dgm:pt modelId="{E6488173-1321-4623-BC45-C1E6BE877C88}" type="pres">
      <dgm:prSet presAssocID="{D11EAE47-A18E-4B5A-B9BB-6A826AC2DB50}" presName="LevelTwoTextNode" presStyleLbl="node4" presStyleIdx="4" presStyleCnt="7" custScaleX="107036" custScaleY="60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55170-3A95-4748-9251-757E85DAF219}" type="pres">
      <dgm:prSet presAssocID="{D11EAE47-A18E-4B5A-B9BB-6A826AC2DB50}" presName="level3hierChild" presStyleCnt="0"/>
      <dgm:spPr/>
    </dgm:pt>
    <dgm:pt modelId="{59F309E7-0DB1-44F7-B15F-CA0C5BDD64EA}" type="pres">
      <dgm:prSet presAssocID="{2453F8A6-84FC-43D3-A8E3-B157812BB641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65E8B5CD-DD55-463F-9F0A-D5D2B4CF6208}" type="pres">
      <dgm:prSet presAssocID="{2453F8A6-84FC-43D3-A8E3-B157812BB641}" presName="connTx" presStyleLbl="parChTrans1D4" presStyleIdx="5" presStyleCnt="7"/>
      <dgm:spPr/>
      <dgm:t>
        <a:bodyPr/>
        <a:lstStyle/>
        <a:p>
          <a:endParaRPr lang="en-US"/>
        </a:p>
      </dgm:t>
    </dgm:pt>
    <dgm:pt modelId="{60E8000F-C02E-4E07-A7E9-1E75E0A487AF}" type="pres">
      <dgm:prSet presAssocID="{E6808164-6833-4A34-9A5A-6E69282DB2AF}" presName="root2" presStyleCnt="0"/>
      <dgm:spPr/>
    </dgm:pt>
    <dgm:pt modelId="{4313955C-4F87-4162-A1A7-AD8AA87CD12C}" type="pres">
      <dgm:prSet presAssocID="{E6808164-6833-4A34-9A5A-6E69282DB2AF}" presName="LevelTwoTextNode" presStyleLbl="node4" presStyleIdx="5" presStyleCnt="7" custScaleX="107036" custScaleY="60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547487-0280-4BE3-A140-90F544D637D8}" type="pres">
      <dgm:prSet presAssocID="{E6808164-6833-4A34-9A5A-6E69282DB2AF}" presName="level3hierChild" presStyleCnt="0"/>
      <dgm:spPr/>
    </dgm:pt>
    <dgm:pt modelId="{8800B53B-FCEB-485C-AB88-76157A179EDA}" type="pres">
      <dgm:prSet presAssocID="{84D77719-CB1A-4F69-A57A-86DB9C16689B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A0E10ACD-F9E2-415D-BC46-0F84AAEBD2D5}" type="pres">
      <dgm:prSet presAssocID="{84D77719-CB1A-4F69-A57A-86DB9C16689B}" presName="connTx" presStyleLbl="parChTrans1D4" presStyleIdx="6" presStyleCnt="7"/>
      <dgm:spPr/>
      <dgm:t>
        <a:bodyPr/>
        <a:lstStyle/>
        <a:p>
          <a:endParaRPr lang="en-US"/>
        </a:p>
      </dgm:t>
    </dgm:pt>
    <dgm:pt modelId="{79CC79C7-4785-49CE-AFDF-614D904D5DB2}" type="pres">
      <dgm:prSet presAssocID="{333DC8CD-CF90-4213-BF9F-3C526D5866AF}" presName="root2" presStyleCnt="0"/>
      <dgm:spPr/>
    </dgm:pt>
    <dgm:pt modelId="{8B85AEFA-547E-4882-9701-B87DD13162D8}" type="pres">
      <dgm:prSet presAssocID="{333DC8CD-CF90-4213-BF9F-3C526D5866AF}" presName="LevelTwoTextNode" presStyleLbl="node4" presStyleIdx="6" presStyleCnt="7" custScaleX="107036" custScaleY="60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880059-6305-4CF9-A45F-C58F64863BFF}" type="pres">
      <dgm:prSet presAssocID="{333DC8CD-CF90-4213-BF9F-3C526D5866AF}" presName="level3hierChild" presStyleCnt="0"/>
      <dgm:spPr/>
    </dgm:pt>
    <dgm:pt modelId="{FBC31949-0A7F-4FF0-8222-CC4FA3556B5C}" type="pres">
      <dgm:prSet presAssocID="{5D5AB870-C56F-4B12-B19D-68A9D30C9277}" presName="conn2-1" presStyleLbl="parChTrans1D3" presStyleIdx="6" presStyleCnt="16" custScaleX="2000000" custScaleY="90661"/>
      <dgm:spPr/>
      <dgm:t>
        <a:bodyPr/>
        <a:lstStyle/>
        <a:p>
          <a:endParaRPr lang="en-US"/>
        </a:p>
      </dgm:t>
    </dgm:pt>
    <dgm:pt modelId="{2504DF7E-A954-40C3-8D01-D296C58F3F6A}" type="pres">
      <dgm:prSet presAssocID="{5D5AB870-C56F-4B12-B19D-68A9D30C9277}" presName="connTx" presStyleLbl="parChTrans1D3" presStyleIdx="6" presStyleCnt="16"/>
      <dgm:spPr/>
      <dgm:t>
        <a:bodyPr/>
        <a:lstStyle/>
        <a:p>
          <a:endParaRPr lang="en-US"/>
        </a:p>
      </dgm:t>
    </dgm:pt>
    <dgm:pt modelId="{D9543259-7447-4367-92A4-FC70297AE33E}" type="pres">
      <dgm:prSet presAssocID="{ED44A0AC-6AE3-4773-97A8-6CC99537E8DD}" presName="root2" presStyleCnt="0"/>
      <dgm:spPr/>
    </dgm:pt>
    <dgm:pt modelId="{35804581-1223-44F9-8B6D-4624398F8D54}" type="pres">
      <dgm:prSet presAssocID="{ED44A0AC-6AE3-4773-97A8-6CC99537E8DD}" presName="LevelTwoTextNode" presStyleLbl="node3" presStyleIdx="6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E69B6B-8141-4DB9-9131-BF61189ABCC2}" type="pres">
      <dgm:prSet presAssocID="{ED44A0AC-6AE3-4773-97A8-6CC99537E8DD}" presName="level3hierChild" presStyleCnt="0"/>
      <dgm:spPr/>
    </dgm:pt>
    <dgm:pt modelId="{A8007C23-1525-46B2-8154-7C77717B5FDB}" type="pres">
      <dgm:prSet presAssocID="{3DB87FFC-3411-4698-9D62-EBD33292E601}" presName="conn2-1" presStyleLbl="parChTrans1D2" presStyleIdx="2" presStyleCnt="9" custSzX="1071630" custSzY="9542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9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</dgm:pt>
    <dgm:pt modelId="{E5B08536-7D49-495D-9AC2-B062A22089A6}" type="pres">
      <dgm:prSet presAssocID="{9F15DCB6-D473-4C92-B60D-5D2636A8FD28}" presName="LevelTwoTextNode" presStyleLbl="node2" presStyleIdx="2" presStyleCnt="9" custScaleX="190201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</dgm:pt>
    <dgm:pt modelId="{F9EDAAB1-5F5E-4ECF-BA59-2D8D68BB6F37}" type="pres">
      <dgm:prSet presAssocID="{87E576B9-B7DF-446F-8648-DBE57EFF6C71}" presName="conn2-1" presStyleLbl="parChTrans1D3" presStyleIdx="7" presStyleCnt="16" custScaleX="2000000" custScaleY="90661"/>
      <dgm:spPr/>
      <dgm:t>
        <a:bodyPr/>
        <a:lstStyle/>
        <a:p>
          <a:endParaRPr lang="en-US"/>
        </a:p>
      </dgm:t>
    </dgm:pt>
    <dgm:pt modelId="{B304649D-CD7C-4FCB-9D3B-C98151927566}" type="pres">
      <dgm:prSet presAssocID="{87E576B9-B7DF-446F-8648-DBE57EFF6C71}" presName="connTx" presStyleLbl="parChTrans1D3" presStyleIdx="7" presStyleCnt="16"/>
      <dgm:spPr/>
      <dgm:t>
        <a:bodyPr/>
        <a:lstStyle/>
        <a:p>
          <a:endParaRPr lang="en-US"/>
        </a:p>
      </dgm:t>
    </dgm:pt>
    <dgm:pt modelId="{73B5CA0D-F1E9-4805-9BE6-D6E037575649}" type="pres">
      <dgm:prSet presAssocID="{F97707AF-1FDB-4275-9790-7C9E62BFA13E}" presName="root2" presStyleCnt="0"/>
      <dgm:spPr/>
    </dgm:pt>
    <dgm:pt modelId="{DB74F70B-2549-4416-9A71-E38EAAFDA73B}" type="pres">
      <dgm:prSet presAssocID="{F97707AF-1FDB-4275-9790-7C9E62BFA13E}" presName="LevelTwoTextNode" presStyleLbl="node3" presStyleIdx="7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52BB8-CE57-4F5F-8751-873F19257934}" type="pres">
      <dgm:prSet presAssocID="{F97707AF-1FDB-4275-9790-7C9E62BFA13E}" presName="level3hierChild" presStyleCnt="0"/>
      <dgm:spPr/>
    </dgm:pt>
    <dgm:pt modelId="{0EF08E71-0A8F-4C78-A0F3-2CAB07D3BFFB}" type="pres">
      <dgm:prSet presAssocID="{615327E4-04E0-4D24-9439-CE6D032BE359}" presName="conn2-1" presStyleLbl="parChTrans1D3" presStyleIdx="8" presStyleCnt="16" custScaleX="2000000" custScaleY="90661"/>
      <dgm:spPr/>
      <dgm:t>
        <a:bodyPr/>
        <a:lstStyle/>
        <a:p>
          <a:endParaRPr lang="en-US"/>
        </a:p>
      </dgm:t>
    </dgm:pt>
    <dgm:pt modelId="{C0454282-21B3-4AA8-8CAA-49372C0E8043}" type="pres">
      <dgm:prSet presAssocID="{615327E4-04E0-4D24-9439-CE6D032BE359}" presName="connTx" presStyleLbl="parChTrans1D3" presStyleIdx="8" presStyleCnt="16"/>
      <dgm:spPr/>
      <dgm:t>
        <a:bodyPr/>
        <a:lstStyle/>
        <a:p>
          <a:endParaRPr lang="en-US"/>
        </a:p>
      </dgm:t>
    </dgm:pt>
    <dgm:pt modelId="{1590F1A5-1D5E-47DE-A853-3B27F7F16761}" type="pres">
      <dgm:prSet presAssocID="{B70075C9-701A-40F0-8869-F9C71A6223F3}" presName="root2" presStyleCnt="0"/>
      <dgm:spPr/>
    </dgm:pt>
    <dgm:pt modelId="{8CED23AE-5877-42FB-85B4-15E2A49E8323}" type="pres">
      <dgm:prSet presAssocID="{B70075C9-701A-40F0-8869-F9C71A6223F3}" presName="LevelTwoTextNode" presStyleLbl="node3" presStyleIdx="8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44F46-73E0-46DD-A621-A2DB2E875D1C}" type="pres">
      <dgm:prSet presAssocID="{B70075C9-701A-40F0-8869-F9C71A6223F3}" presName="level3hierChild" presStyleCnt="0"/>
      <dgm:spPr/>
    </dgm:pt>
    <dgm:pt modelId="{2400C4DA-C787-48AB-9790-5CDF37C8CAAB}" type="pres">
      <dgm:prSet presAssocID="{A054BBB4-700E-416F-8E74-22DA554F5497}" presName="conn2-1" presStyleLbl="parChTrans1D3" presStyleIdx="9" presStyleCnt="16" custScaleX="2000000" custScaleY="90661"/>
      <dgm:spPr/>
      <dgm:t>
        <a:bodyPr/>
        <a:lstStyle/>
        <a:p>
          <a:endParaRPr lang="en-US"/>
        </a:p>
      </dgm:t>
    </dgm:pt>
    <dgm:pt modelId="{5B3C6436-0D87-4033-9522-CFA024BD4E69}" type="pres">
      <dgm:prSet presAssocID="{A054BBB4-700E-416F-8E74-22DA554F5497}" presName="connTx" presStyleLbl="parChTrans1D3" presStyleIdx="9" presStyleCnt="16"/>
      <dgm:spPr/>
      <dgm:t>
        <a:bodyPr/>
        <a:lstStyle/>
        <a:p>
          <a:endParaRPr lang="en-US"/>
        </a:p>
      </dgm:t>
    </dgm:pt>
    <dgm:pt modelId="{0ACA8BE7-31AE-47DB-A8A6-1F8CDD443D49}" type="pres">
      <dgm:prSet presAssocID="{5987E5F4-C268-4A53-8D4E-587037DB3384}" presName="root2" presStyleCnt="0"/>
      <dgm:spPr/>
    </dgm:pt>
    <dgm:pt modelId="{FFFC0E23-5D39-4FEE-985F-D7E2D09304B3}" type="pres">
      <dgm:prSet presAssocID="{5987E5F4-C268-4A53-8D4E-587037DB3384}" presName="LevelTwoTextNode" presStyleLbl="node3" presStyleIdx="9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0B852-64C8-4EFC-BF23-97260941BDF8}" type="pres">
      <dgm:prSet presAssocID="{5987E5F4-C268-4A53-8D4E-587037DB3384}" presName="level3hierChild" presStyleCnt="0"/>
      <dgm:spPr/>
    </dgm:pt>
    <dgm:pt modelId="{F963FD5D-2BFC-4851-9946-A8278C13B9F5}" type="pres">
      <dgm:prSet presAssocID="{26AD419A-0A3D-473C-B899-64528FAC5D5F}" presName="conn2-1" presStyleLbl="parChTrans1D3" presStyleIdx="10" presStyleCnt="16" custScaleX="2000000" custScaleY="90661"/>
      <dgm:spPr/>
      <dgm:t>
        <a:bodyPr/>
        <a:lstStyle/>
        <a:p>
          <a:endParaRPr lang="en-US"/>
        </a:p>
      </dgm:t>
    </dgm:pt>
    <dgm:pt modelId="{8FB19558-BE2D-4AAB-B7F1-F46958BD07DC}" type="pres">
      <dgm:prSet presAssocID="{26AD419A-0A3D-473C-B899-64528FAC5D5F}" presName="connTx" presStyleLbl="parChTrans1D3" presStyleIdx="10" presStyleCnt="16"/>
      <dgm:spPr/>
      <dgm:t>
        <a:bodyPr/>
        <a:lstStyle/>
        <a:p>
          <a:endParaRPr lang="en-US"/>
        </a:p>
      </dgm:t>
    </dgm:pt>
    <dgm:pt modelId="{9041CBEE-25DA-4BF3-9E8D-19DA98865598}" type="pres">
      <dgm:prSet presAssocID="{FEEAE73D-2582-4C56-B9AB-21C46927BF4A}" presName="root2" presStyleCnt="0"/>
      <dgm:spPr/>
    </dgm:pt>
    <dgm:pt modelId="{7F705C51-298B-4596-95C4-557FF6C9EDBF}" type="pres">
      <dgm:prSet presAssocID="{FEEAE73D-2582-4C56-B9AB-21C46927BF4A}" presName="LevelTwoTextNode" presStyleLbl="node3" presStyleIdx="10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D250D-4237-4D84-9BE1-A3C97C09A977}" type="pres">
      <dgm:prSet presAssocID="{FEEAE73D-2582-4C56-B9AB-21C46927BF4A}" presName="level3hierChild" presStyleCnt="0"/>
      <dgm:spPr/>
    </dgm:pt>
    <dgm:pt modelId="{0E340A44-BF8E-4585-8D70-69CBDE7329F4}" type="pres">
      <dgm:prSet presAssocID="{51699251-E686-4F4F-A81E-1332CF85097A}" presName="conn2-1" presStyleLbl="parChTrans1D3" presStyleIdx="11" presStyleCnt="16" custScaleX="2000000" custScaleY="90661"/>
      <dgm:spPr/>
      <dgm:t>
        <a:bodyPr/>
        <a:lstStyle/>
        <a:p>
          <a:endParaRPr lang="en-US"/>
        </a:p>
      </dgm:t>
    </dgm:pt>
    <dgm:pt modelId="{623B8694-F184-4B0B-8FD1-EC717094EC16}" type="pres">
      <dgm:prSet presAssocID="{51699251-E686-4F4F-A81E-1332CF85097A}" presName="connTx" presStyleLbl="parChTrans1D3" presStyleIdx="11" presStyleCnt="16"/>
      <dgm:spPr/>
      <dgm:t>
        <a:bodyPr/>
        <a:lstStyle/>
        <a:p>
          <a:endParaRPr lang="en-US"/>
        </a:p>
      </dgm:t>
    </dgm:pt>
    <dgm:pt modelId="{A008CBE2-5CE1-4494-B44C-DF4FABD91ACA}" type="pres">
      <dgm:prSet presAssocID="{826CF28B-CE09-4916-A9DF-903F2033FABD}" presName="root2" presStyleCnt="0"/>
      <dgm:spPr/>
    </dgm:pt>
    <dgm:pt modelId="{340B9026-0E06-48F3-8E08-A9DF8AF45136}" type="pres">
      <dgm:prSet presAssocID="{826CF28B-CE09-4916-A9DF-903F2033FABD}" presName="LevelTwoTextNode" presStyleLbl="node3" presStyleIdx="11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557523-EB64-4264-A09F-32AF7E2D8A12}" type="pres">
      <dgm:prSet presAssocID="{826CF28B-CE09-4916-A9DF-903F2033FABD}" presName="level3hierChild" presStyleCnt="0"/>
      <dgm:spPr/>
    </dgm:pt>
    <dgm:pt modelId="{27CEFDCA-54C7-4DCD-ABA5-834EB4A27FD3}" type="pres">
      <dgm:prSet presAssocID="{625FC92E-0AAD-4359-8B0C-1C5493FD5975}" presName="conn2-1" presStyleLbl="parChTrans1D3" presStyleIdx="12" presStyleCnt="16" custScaleX="2000000" custScaleY="90661"/>
      <dgm:spPr/>
      <dgm:t>
        <a:bodyPr/>
        <a:lstStyle/>
        <a:p>
          <a:endParaRPr lang="en-US"/>
        </a:p>
      </dgm:t>
    </dgm:pt>
    <dgm:pt modelId="{0C0D2E57-2084-4959-BEDD-19969974027C}" type="pres">
      <dgm:prSet presAssocID="{625FC92E-0AAD-4359-8B0C-1C5493FD5975}" presName="connTx" presStyleLbl="parChTrans1D3" presStyleIdx="12" presStyleCnt="16"/>
      <dgm:spPr/>
      <dgm:t>
        <a:bodyPr/>
        <a:lstStyle/>
        <a:p>
          <a:endParaRPr lang="en-US"/>
        </a:p>
      </dgm:t>
    </dgm:pt>
    <dgm:pt modelId="{50E06DBF-DC03-4400-B2EF-2FA9634F040B}" type="pres">
      <dgm:prSet presAssocID="{ABE4B23D-E22D-474F-BCE2-BE6C5912D8B8}" presName="root2" presStyleCnt="0"/>
      <dgm:spPr/>
    </dgm:pt>
    <dgm:pt modelId="{64F83E90-B7FF-4B9B-9840-181B5CA2CC37}" type="pres">
      <dgm:prSet presAssocID="{ABE4B23D-E22D-474F-BCE2-BE6C5912D8B8}" presName="LevelTwoTextNode" presStyleLbl="node3" presStyleIdx="12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CCCB83-A512-4335-9C6F-CB35E53A3C12}" type="pres">
      <dgm:prSet presAssocID="{ABE4B23D-E22D-474F-BCE2-BE6C5912D8B8}" presName="level3hierChild" presStyleCnt="0"/>
      <dgm:spPr/>
    </dgm:pt>
    <dgm:pt modelId="{61665B31-BBD7-4791-8612-AE233727256B}" type="pres">
      <dgm:prSet presAssocID="{206754AE-5B10-46BC-91BE-397B74632F8E}" presName="conn2-1" presStyleLbl="parChTrans1D3" presStyleIdx="13" presStyleCnt="16" custScaleX="2000000" custScaleY="90661"/>
      <dgm:spPr/>
      <dgm:t>
        <a:bodyPr/>
        <a:lstStyle/>
        <a:p>
          <a:endParaRPr lang="en-US"/>
        </a:p>
      </dgm:t>
    </dgm:pt>
    <dgm:pt modelId="{D9C97F55-C1E4-40CC-B10C-20C8B96F1EBD}" type="pres">
      <dgm:prSet presAssocID="{206754AE-5B10-46BC-91BE-397B74632F8E}" presName="connTx" presStyleLbl="parChTrans1D3" presStyleIdx="13" presStyleCnt="16"/>
      <dgm:spPr/>
      <dgm:t>
        <a:bodyPr/>
        <a:lstStyle/>
        <a:p>
          <a:endParaRPr lang="en-US"/>
        </a:p>
      </dgm:t>
    </dgm:pt>
    <dgm:pt modelId="{339C6965-4D33-4FE0-8B6E-08FC4A43A888}" type="pres">
      <dgm:prSet presAssocID="{DB207C8B-346A-49B5-8E6E-DBE240D7F8A7}" presName="root2" presStyleCnt="0"/>
      <dgm:spPr/>
    </dgm:pt>
    <dgm:pt modelId="{5B623FAC-24F5-4BB2-AC6F-C2FA98D07BA5}" type="pres">
      <dgm:prSet presAssocID="{DB207C8B-346A-49B5-8E6E-DBE240D7F8A7}" presName="LevelTwoTextNode" presStyleLbl="node3" presStyleIdx="13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140FD8-918B-4B00-A604-D176C375F4F4}" type="pres">
      <dgm:prSet presAssocID="{DB207C8B-346A-49B5-8E6E-DBE240D7F8A7}" presName="level3hierChild" presStyleCnt="0"/>
      <dgm:spPr/>
    </dgm:pt>
    <dgm:pt modelId="{5F9A6D0D-355A-45A7-84EF-0F713A616F86}" type="pres">
      <dgm:prSet presAssocID="{37ABDB15-1EF7-49DF-968E-03A9999D956D}" presName="conn2-1" presStyleLbl="parChTrans1D2" presStyleIdx="3" presStyleCnt="9" custSzX="1559568" custSzY="9542"/>
      <dgm:spPr/>
      <dgm:t>
        <a:bodyPr/>
        <a:lstStyle/>
        <a:p>
          <a:endParaRPr lang="en-US"/>
        </a:p>
      </dgm:t>
    </dgm:pt>
    <dgm:pt modelId="{1D9E78B6-9D6B-48E0-B878-51AF72FAE5E3}" type="pres">
      <dgm:prSet presAssocID="{37ABDB15-1EF7-49DF-968E-03A9999D956D}" presName="connTx" presStyleLbl="parChTrans1D2" presStyleIdx="3" presStyleCnt="9"/>
      <dgm:spPr/>
      <dgm:t>
        <a:bodyPr/>
        <a:lstStyle/>
        <a:p>
          <a:endParaRPr lang="en-US"/>
        </a:p>
      </dgm:t>
    </dgm:pt>
    <dgm:pt modelId="{C814EAE9-B7B7-4C75-A206-1AB571E69CAF}" type="pres">
      <dgm:prSet presAssocID="{8CA88968-19A1-4100-8181-1EA58A075484}" presName="root2" presStyleCnt="0"/>
      <dgm:spPr/>
    </dgm:pt>
    <dgm:pt modelId="{AE60756F-5D4A-4426-A0EB-CC16943AECF4}" type="pres">
      <dgm:prSet presAssocID="{8CA88968-19A1-4100-8181-1EA58A075484}" presName="LevelTwoTextNode" presStyleLbl="node2" presStyleIdx="3" presStyleCnt="9" custScaleX="190201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44633-6459-469E-9DC3-C49C0D1AE0E8}" type="pres">
      <dgm:prSet presAssocID="{8CA88968-19A1-4100-8181-1EA58A075484}" presName="level3hierChild" presStyleCnt="0"/>
      <dgm:spPr/>
    </dgm:pt>
    <dgm:pt modelId="{8624BEE5-7A2B-456B-8C51-A0BD203FB0BC}" type="pres">
      <dgm:prSet presAssocID="{DAB66A9D-2E7F-4994-B1F8-4CCC68632B75}" presName="conn2-1" presStyleLbl="parChTrans1D2" presStyleIdx="4" presStyleCnt="9" custSzX="2087593" custSzY="9542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4" presStyleCnt="9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</dgm:pt>
    <dgm:pt modelId="{E354CE82-EFA4-4700-A87D-F9638692C827}" type="pres">
      <dgm:prSet presAssocID="{0706A904-96C4-46CD-B82C-E29C6FD3756E}" presName="LevelTwoTextNode" presStyleLbl="node2" presStyleIdx="4" presStyleCnt="9" custScaleX="190201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</dgm:pt>
    <dgm:pt modelId="{E962DA42-FCB0-4241-85DB-0EA6B0DC114A}" type="pres">
      <dgm:prSet presAssocID="{23B1E6B7-66A4-4721-B2E5-BCD3C1B6EB62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7D3CA7C5-9EE8-4352-9D8E-7639B0E290A7}" type="pres">
      <dgm:prSet presAssocID="{23B1E6B7-66A4-4721-B2E5-BCD3C1B6EB62}" presName="connTx" presStyleLbl="parChTrans1D2" presStyleIdx="5" presStyleCnt="9"/>
      <dgm:spPr/>
      <dgm:t>
        <a:bodyPr/>
        <a:lstStyle/>
        <a:p>
          <a:endParaRPr lang="en-US"/>
        </a:p>
      </dgm:t>
    </dgm:pt>
    <dgm:pt modelId="{99F589A4-EA8F-4101-ACAE-C9CEA87CF5F1}" type="pres">
      <dgm:prSet presAssocID="{B416C1DD-8DC3-41B0-B477-BC0672444642}" presName="root2" presStyleCnt="0"/>
      <dgm:spPr/>
    </dgm:pt>
    <dgm:pt modelId="{65AEEDBF-8D7A-478F-92C9-D1B9D9C86360}" type="pres">
      <dgm:prSet presAssocID="{B416C1DD-8DC3-41B0-B477-BC0672444642}" presName="LevelTwoTextNode" presStyleLbl="node2" presStyleIdx="5" presStyleCnt="9" custScaleX="197706" custScaleY="5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A5D4E-45D1-4101-A123-8AF51EC0B67A}" type="pres">
      <dgm:prSet presAssocID="{B416C1DD-8DC3-41B0-B477-BC0672444642}" presName="level3hierChild" presStyleCnt="0"/>
      <dgm:spPr/>
    </dgm:pt>
    <dgm:pt modelId="{EEAA9233-518D-4DAC-808C-E1F3D2EBB137}" type="pres">
      <dgm:prSet presAssocID="{47E3E07A-CC4A-4CB2-86D6-C86EE54AAC39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654CD891-0C00-4989-898A-00ABA1AA09CA}" type="pres">
      <dgm:prSet presAssocID="{47E3E07A-CC4A-4CB2-86D6-C86EE54AAC39}" presName="connTx" presStyleLbl="parChTrans1D2" presStyleIdx="6" presStyleCnt="9"/>
      <dgm:spPr/>
      <dgm:t>
        <a:bodyPr/>
        <a:lstStyle/>
        <a:p>
          <a:endParaRPr lang="en-US"/>
        </a:p>
      </dgm:t>
    </dgm:pt>
    <dgm:pt modelId="{097FB356-43C2-4372-9F24-3C8A2B492CDF}" type="pres">
      <dgm:prSet presAssocID="{826E8BF4-2A2A-45E4-A35A-29FD7225506C}" presName="root2" presStyleCnt="0"/>
      <dgm:spPr/>
    </dgm:pt>
    <dgm:pt modelId="{352F8067-F416-41AD-AB55-2E65E3F6887E}" type="pres">
      <dgm:prSet presAssocID="{826E8BF4-2A2A-45E4-A35A-29FD7225506C}" presName="LevelTwoTextNode" presStyleLbl="node2" presStyleIdx="6" presStyleCnt="9" custScaleX="197161" custScaleY="564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75F28-39BA-4104-8A49-0F03857F24DE}" type="pres">
      <dgm:prSet presAssocID="{826E8BF4-2A2A-45E4-A35A-29FD7225506C}" presName="level3hierChild" presStyleCnt="0"/>
      <dgm:spPr/>
    </dgm:pt>
    <dgm:pt modelId="{ADD082F1-F586-404A-AF66-1B0B86A24607}" type="pres">
      <dgm:prSet presAssocID="{265593A6-E52C-4B3E-AA23-425774BC8728}" presName="conn2-1" presStyleLbl="parChTrans1D3" presStyleIdx="14" presStyleCnt="16"/>
      <dgm:spPr/>
      <dgm:t>
        <a:bodyPr/>
        <a:lstStyle/>
        <a:p>
          <a:endParaRPr lang="en-US"/>
        </a:p>
      </dgm:t>
    </dgm:pt>
    <dgm:pt modelId="{AA6F0E44-C694-4473-AFAF-01D67AF1EDD6}" type="pres">
      <dgm:prSet presAssocID="{265593A6-E52C-4B3E-AA23-425774BC8728}" presName="connTx" presStyleLbl="parChTrans1D3" presStyleIdx="14" presStyleCnt="16"/>
      <dgm:spPr/>
      <dgm:t>
        <a:bodyPr/>
        <a:lstStyle/>
        <a:p>
          <a:endParaRPr lang="en-US"/>
        </a:p>
      </dgm:t>
    </dgm:pt>
    <dgm:pt modelId="{8D258467-C190-4808-A0EC-BEE3F8A09EE8}" type="pres">
      <dgm:prSet presAssocID="{8BBBE520-14C4-4082-944F-6407F570DA04}" presName="root2" presStyleCnt="0"/>
      <dgm:spPr/>
    </dgm:pt>
    <dgm:pt modelId="{3BAA5882-DEDA-4A1F-9558-2655C6EBD77C}" type="pres">
      <dgm:prSet presAssocID="{8BBBE520-14C4-4082-944F-6407F570DA04}" presName="LevelTwoTextNode" presStyleLbl="node3" presStyleIdx="14" presStyleCnt="16" custScaleX="121840" custScaleY="63961" custLinFactNeighborX="-5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4B66-A17A-4BAF-9C60-B4B9A1539FE7}" type="pres">
      <dgm:prSet presAssocID="{8BBBE520-14C4-4082-944F-6407F570DA04}" presName="level3hierChild" presStyleCnt="0"/>
      <dgm:spPr/>
    </dgm:pt>
    <dgm:pt modelId="{77E8241D-5840-44FB-AD7F-19D080B0B8E9}" type="pres">
      <dgm:prSet presAssocID="{6678BCD1-B6FC-4C68-8B64-C4590FF0ADC3}" presName="conn2-1" presStyleLbl="parChTrans1D2" presStyleIdx="7" presStyleCnt="9" custSzX="3183619" custSzY="9542"/>
      <dgm:spPr/>
      <dgm:t>
        <a:bodyPr/>
        <a:lstStyle/>
        <a:p>
          <a:endParaRPr lang="en-US"/>
        </a:p>
      </dgm:t>
    </dgm:pt>
    <dgm:pt modelId="{3A428376-A385-416F-B81F-E0EF6733BFD6}" type="pres">
      <dgm:prSet presAssocID="{6678BCD1-B6FC-4C68-8B64-C4590FF0ADC3}" presName="connTx" presStyleLbl="parChTrans1D2" presStyleIdx="7" presStyleCnt="9"/>
      <dgm:spPr/>
      <dgm:t>
        <a:bodyPr/>
        <a:lstStyle/>
        <a:p>
          <a:endParaRPr lang="en-US"/>
        </a:p>
      </dgm:t>
    </dgm:pt>
    <dgm:pt modelId="{A5E64366-017D-4DA8-9F07-F0D4A660EED3}" type="pres">
      <dgm:prSet presAssocID="{A2F8D8D0-10CC-493F-9921-93EA7CCE78B0}" presName="root2" presStyleCnt="0"/>
      <dgm:spPr/>
    </dgm:pt>
    <dgm:pt modelId="{F00C5266-8FE4-4F38-A725-8B702ED56112}" type="pres">
      <dgm:prSet presAssocID="{A2F8D8D0-10CC-493F-9921-93EA7CCE78B0}" presName="LevelTwoTextNode" presStyleLbl="node2" presStyleIdx="7" presStyleCnt="9" custScaleX="190201" custScaleY="54423" custLinFactNeighborX="25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E1E4F-33B6-4185-8A00-8DC28C0A3683}" type="pres">
      <dgm:prSet presAssocID="{A2F8D8D0-10CC-493F-9921-93EA7CCE78B0}" presName="level3hierChild" presStyleCnt="0"/>
      <dgm:spPr/>
    </dgm:pt>
    <dgm:pt modelId="{F974F136-90F0-4F19-AD01-EC2C706A8BE0}" type="pres">
      <dgm:prSet presAssocID="{C1F4ABD1-A709-404C-B417-49179B68CB64}" presName="conn2-1" presStyleLbl="parChTrans1D3" presStyleIdx="15" presStyleCnt="16" custScaleX="2000000" custScaleY="90661"/>
      <dgm:spPr/>
      <dgm:t>
        <a:bodyPr/>
        <a:lstStyle/>
        <a:p>
          <a:endParaRPr lang="en-US"/>
        </a:p>
      </dgm:t>
    </dgm:pt>
    <dgm:pt modelId="{2F72DC1B-BF02-4F2D-8EC5-968FC454E143}" type="pres">
      <dgm:prSet presAssocID="{C1F4ABD1-A709-404C-B417-49179B68CB64}" presName="connTx" presStyleLbl="parChTrans1D3" presStyleIdx="15" presStyleCnt="16"/>
      <dgm:spPr/>
      <dgm:t>
        <a:bodyPr/>
        <a:lstStyle/>
        <a:p>
          <a:endParaRPr lang="en-US"/>
        </a:p>
      </dgm:t>
    </dgm:pt>
    <dgm:pt modelId="{08C4AA05-4BAD-4794-9A6A-00709E3D2B8E}" type="pres">
      <dgm:prSet presAssocID="{23747CCA-A133-4F70-B79A-49D2184F475B}" presName="root2" presStyleCnt="0"/>
      <dgm:spPr/>
    </dgm:pt>
    <dgm:pt modelId="{ABE2BD05-C99C-4760-A45F-46ADF42A90DB}" type="pres">
      <dgm:prSet presAssocID="{23747CCA-A133-4F70-B79A-49D2184F475B}" presName="LevelTwoTextNode" presStyleLbl="node3" presStyleIdx="15" presStyleCnt="16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AAC35A-112A-415D-9633-A3A764A1794E}" type="pres">
      <dgm:prSet presAssocID="{23747CCA-A133-4F70-B79A-49D2184F475B}" presName="level3hierChild" presStyleCnt="0"/>
      <dgm:spPr/>
    </dgm:pt>
    <dgm:pt modelId="{C85AB6FD-B226-4ED1-9FB2-CDA1C330F2BA}" type="pres">
      <dgm:prSet presAssocID="{CD16E73C-09CA-4D2D-8150-641373456867}" presName="conn2-1" presStyleLbl="parChTrans1D2" presStyleIdx="8" presStyleCnt="9" custSzX="3739922" custSzY="9542"/>
      <dgm:spPr/>
      <dgm:t>
        <a:bodyPr/>
        <a:lstStyle/>
        <a:p>
          <a:endParaRPr lang="en-US"/>
        </a:p>
      </dgm:t>
    </dgm:pt>
    <dgm:pt modelId="{99C5187A-CD9E-4135-B253-0EF2C2A3D583}" type="pres">
      <dgm:prSet presAssocID="{CD16E73C-09CA-4D2D-8150-641373456867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F3D8D2C-F4EE-4F9E-996D-3AFE8637C7D6}" type="pres">
      <dgm:prSet presAssocID="{8C7B26A6-6300-4DF0-ABC0-B8753F73D312}" presName="root2" presStyleCnt="0"/>
      <dgm:spPr/>
    </dgm:pt>
    <dgm:pt modelId="{133E1870-2FBE-4674-BB14-8BAF3B2FD925}" type="pres">
      <dgm:prSet presAssocID="{8C7B26A6-6300-4DF0-ABC0-B8753F73D312}" presName="LevelTwoTextNode" presStyleLbl="node2" presStyleIdx="8" presStyleCnt="9" custScaleX="190201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2F8CB-1237-414F-8831-9ECC019B1957}" type="pres">
      <dgm:prSet presAssocID="{8C7B26A6-6300-4DF0-ABC0-B8753F73D312}" presName="level3hierChild" presStyleCnt="0"/>
      <dgm:spPr/>
    </dgm:pt>
  </dgm:ptLst>
  <dgm:cxnLst>
    <dgm:cxn modelId="{18FEF1B2-01C8-4E5F-8FB2-E9F31DC36AB3}" type="presOf" srcId="{206754AE-5B10-46BC-91BE-397B74632F8E}" destId="{D9C97F55-C1E4-40CC-B10C-20C8B96F1EBD}" srcOrd="1" destOrd="0" presId="urn:microsoft.com/office/officeart/2005/8/layout/hierarchy2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562B221F-DCF2-4A49-A619-107401DD6136}" type="presOf" srcId="{87E576B9-B7DF-446F-8648-DBE57EFF6C71}" destId="{F9EDAAB1-5F5E-4ECF-BA59-2D8D68BB6F37}" srcOrd="0" destOrd="0" presId="urn:microsoft.com/office/officeart/2005/8/layout/hierarchy2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12FF83F7-9014-4990-9519-000B550F1725}" type="presOf" srcId="{4B065F05-885D-434D-A5F6-914B72651D37}" destId="{A141A86A-610C-47DA-A8FF-D021D63DE579}" srcOrd="1" destOrd="0" presId="urn:microsoft.com/office/officeart/2005/8/layout/hierarchy2"/>
    <dgm:cxn modelId="{04EDD164-8B4D-4EF5-9C63-FB14B8F11B2C}" srcId="{581827BC-840A-4EAD-98F8-4C118B738913}" destId="{826E8BF4-2A2A-45E4-A35A-29FD7225506C}" srcOrd="6" destOrd="0" parTransId="{47E3E07A-CC4A-4CB2-86D6-C86EE54AAC39}" sibTransId="{19600A58-354D-49B8-88E4-4048B3B1807D}"/>
    <dgm:cxn modelId="{6F1F2657-3817-4C4D-802A-15EC61E3FBA5}" type="presOf" srcId="{E6808164-6833-4A34-9A5A-6E69282DB2AF}" destId="{4313955C-4F87-4162-A1A7-AD8AA87CD12C}" srcOrd="0" destOrd="0" presId="urn:microsoft.com/office/officeart/2005/8/layout/hierarchy2"/>
    <dgm:cxn modelId="{C600A0C4-4478-48BB-B161-F391F3B10B35}" srcId="{A2F8D8D0-10CC-493F-9921-93EA7CCE78B0}" destId="{23747CCA-A133-4F70-B79A-49D2184F475B}" srcOrd="0" destOrd="0" parTransId="{C1F4ABD1-A709-404C-B417-49179B68CB64}" sibTransId="{D2D55A32-FA5E-4436-8DBC-F2F7CEA2409B}"/>
    <dgm:cxn modelId="{F55266A4-C3FE-47D7-9CD9-F2762E8DD072}" type="presOf" srcId="{FEEAE73D-2582-4C56-B9AB-21C46927BF4A}" destId="{7F705C51-298B-4596-95C4-557FF6C9EDBF}" srcOrd="0" destOrd="0" presId="urn:microsoft.com/office/officeart/2005/8/layout/hierarchy2"/>
    <dgm:cxn modelId="{A6F6CC07-BF07-4C3D-850E-135B500CC89F}" type="presOf" srcId="{C5929D43-BA12-4E63-8294-77E70E1BAF88}" destId="{C0781B9A-6D9A-45ED-85CF-6564A54AB98A}" srcOrd="1" destOrd="0" presId="urn:microsoft.com/office/officeart/2005/8/layout/hierarchy2"/>
    <dgm:cxn modelId="{786B753E-8C82-45A3-B630-DA7817D5C5EC}" srcId="{581827BC-840A-4EAD-98F8-4C118B738913}" destId="{0706A904-96C4-46CD-B82C-E29C6FD3756E}" srcOrd="4" destOrd="0" parTransId="{DAB66A9D-2E7F-4994-B1F8-4CCC68632B75}" sibTransId="{4C671BE3-967F-4BFF-907E-00E7E2EEA017}"/>
    <dgm:cxn modelId="{46F18D20-9D18-46E8-89E7-F4691E010354}" type="presOf" srcId="{4B065F05-885D-434D-A5F6-914B72651D37}" destId="{F62694F9-15B4-4E6F-AA87-AA7BA64FC30E}" srcOrd="0" destOrd="0" presId="urn:microsoft.com/office/officeart/2005/8/layout/hierarchy2"/>
    <dgm:cxn modelId="{99C850ED-317C-45C2-80B8-F0DC86BA2FFE}" type="presOf" srcId="{99D1D77C-9906-4FA7-A5FD-A2D83BC82AB2}" destId="{932BFCB5-0A5B-4C27-8CE8-17096A8FC85E}" srcOrd="0" destOrd="0" presId="urn:microsoft.com/office/officeart/2005/8/layout/hierarchy2"/>
    <dgm:cxn modelId="{FF4812BD-042F-4716-BAE2-77D669BF4E0A}" type="presOf" srcId="{09F06A7E-E7A8-4745-A2A3-D9E1F2EDC551}" destId="{93D9FB47-4A48-4069-82AD-FA49B8E13B8B}" srcOrd="0" destOrd="0" presId="urn:microsoft.com/office/officeart/2005/8/layout/hierarchy2"/>
    <dgm:cxn modelId="{F1822550-A2AA-4E5E-B8FC-41AA1A25ABF9}" srcId="{581827BC-840A-4EAD-98F8-4C118B738913}" destId="{A2F8D8D0-10CC-493F-9921-93EA7CCE78B0}" srcOrd="7" destOrd="0" parTransId="{6678BCD1-B6FC-4C68-8B64-C4590FF0ADC3}" sibTransId="{80F3DE69-CF07-47EB-A9CC-1B2B6F46CA78}"/>
    <dgm:cxn modelId="{8FC3F0D3-1630-4606-B14D-20F26FE294EE}" srcId="{99D1D77C-9906-4FA7-A5FD-A2D83BC82AB2}" destId="{09F06A7E-E7A8-4745-A2A3-D9E1F2EDC551}" srcOrd="1" destOrd="0" parTransId="{07A701A9-D1AE-43CC-8E5E-86237AF5EF5A}" sibTransId="{1717D7AB-E7B7-40F5-B645-AC3AFD98DEA4}"/>
    <dgm:cxn modelId="{55C8CF2D-17EC-4C09-9B41-91875E0C97A8}" type="presOf" srcId="{615327E4-04E0-4D24-9439-CE6D032BE359}" destId="{C0454282-21B3-4AA8-8CAA-49372C0E8043}" srcOrd="1" destOrd="0" presId="urn:microsoft.com/office/officeart/2005/8/layout/hierarchy2"/>
    <dgm:cxn modelId="{A6D1389D-B8BE-4D7A-A883-B55BE4D1432C}" srcId="{99D1D77C-9906-4FA7-A5FD-A2D83BC82AB2}" destId="{9706DC65-7830-40AE-AD99-EE42A3BBDC52}" srcOrd="0" destOrd="0" parTransId="{4B065F05-885D-434D-A5F6-914B72651D37}" sibTransId="{DD4FF03B-8472-4B70-A56F-E19D4023CB31}"/>
    <dgm:cxn modelId="{34CE61BF-2927-4A40-AA67-840FC5E33009}" type="presOf" srcId="{C511573E-1788-49BC-BE94-8A60D0F92D8E}" destId="{7514C484-7B1A-444D-B7CF-87789B71EDBD}" srcOrd="0" destOrd="0" presId="urn:microsoft.com/office/officeart/2005/8/layout/hierarchy2"/>
    <dgm:cxn modelId="{C6859886-2F67-4421-BFFC-28F4E5880003}" type="presOf" srcId="{6678BCD1-B6FC-4C68-8B64-C4590FF0ADC3}" destId="{77E8241D-5840-44FB-AD7F-19D080B0B8E9}" srcOrd="0" destOrd="0" presId="urn:microsoft.com/office/officeart/2005/8/layout/hierarchy2"/>
    <dgm:cxn modelId="{7C5BB5E0-163F-4B8A-90FC-D29C6A0E8DD3}" type="presOf" srcId="{ECEAAF86-F0EC-43B2-B051-CC1336E2735A}" destId="{3EE304AD-FB55-4018-B22D-72768590B7FC}" srcOrd="0" destOrd="0" presId="urn:microsoft.com/office/officeart/2005/8/layout/hierarchy2"/>
    <dgm:cxn modelId="{873C69B2-7BA5-4A47-A79D-0290FEC00E25}" type="presOf" srcId="{9558ACDA-E6E9-48FD-B991-CC4DF7F5A134}" destId="{5A374654-3FF8-43D1-8BC2-7792B8C05BCD}" srcOrd="1" destOrd="0" presId="urn:microsoft.com/office/officeart/2005/8/layout/hierarchy2"/>
    <dgm:cxn modelId="{1705CC63-8F98-40AB-AE18-4EA6033AE135}" type="presOf" srcId="{23B1E6B7-66A4-4721-B2E5-BCD3C1B6EB62}" destId="{E962DA42-FCB0-4241-85DB-0EA6B0DC114A}" srcOrd="0" destOrd="0" presId="urn:microsoft.com/office/officeart/2005/8/layout/hierarchy2"/>
    <dgm:cxn modelId="{2E7E4D87-6AB4-4A7C-80C7-5DFCA523437F}" type="presOf" srcId="{B416C1DD-8DC3-41B0-B477-BC0672444642}" destId="{65AEEDBF-8D7A-478F-92C9-D1B9D9C86360}" srcOrd="0" destOrd="0" presId="urn:microsoft.com/office/officeart/2005/8/layout/hierarchy2"/>
    <dgm:cxn modelId="{5379F05C-8B6D-4A96-ACBA-2C009C31880E}" srcId="{9F15DCB6-D473-4C92-B60D-5D2636A8FD28}" destId="{ABE4B23D-E22D-474F-BCE2-BE6C5912D8B8}" srcOrd="5" destOrd="0" parTransId="{625FC92E-0AAD-4359-8B0C-1C5493FD5975}" sibTransId="{8383974A-9375-42B5-8F0D-4AE6AB676068}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2319DCD0-A74D-459C-8F86-E83A3C890AF8}" type="presOf" srcId="{84D77719-CB1A-4F69-A57A-86DB9C16689B}" destId="{A0E10ACD-F9E2-415D-BC46-0F84AAEBD2D5}" srcOrd="1" destOrd="0" presId="urn:microsoft.com/office/officeart/2005/8/layout/hierarchy2"/>
    <dgm:cxn modelId="{BC33A267-C920-459B-85EE-1B0F34566F84}" type="presOf" srcId="{ED44A0AC-6AE3-4773-97A8-6CC99537E8DD}" destId="{35804581-1223-44F9-8B6D-4624398F8D54}" srcOrd="0" destOrd="0" presId="urn:microsoft.com/office/officeart/2005/8/layout/hierarchy2"/>
    <dgm:cxn modelId="{FE3FFC78-5656-4E8B-AB9D-65C7E866D47C}" type="presOf" srcId="{37ABDB15-1EF7-49DF-968E-03A9999D956D}" destId="{1D9E78B6-9D6B-48E0-B878-51AF72FAE5E3}" srcOrd="1" destOrd="0" presId="urn:microsoft.com/office/officeart/2005/8/layout/hierarchy2"/>
    <dgm:cxn modelId="{F4BA0672-7F66-4E33-BD1E-FAA69FF75285}" type="presOf" srcId="{51699251-E686-4F4F-A81E-1332CF85097A}" destId="{0E340A44-BF8E-4585-8D70-69CBDE7329F4}" srcOrd="0" destOrd="0" presId="urn:microsoft.com/office/officeart/2005/8/layout/hierarchy2"/>
    <dgm:cxn modelId="{AC141BB2-7477-45AF-996F-EF384E8376BA}" type="presOf" srcId="{8BA12491-6070-4CA6-A09C-73F88FE92014}" destId="{0662447B-1A0E-496C-85FF-BF5A579E6184}" srcOrd="0" destOrd="0" presId="urn:microsoft.com/office/officeart/2005/8/layout/hierarchy2"/>
    <dgm:cxn modelId="{377FA3D4-BC8D-4D69-A913-A4B029390462}" srcId="{818191EB-B1D9-41BF-8B14-13943F2E5D81}" destId="{8BA12491-6070-4CA6-A09C-73F88FE92014}" srcOrd="3" destOrd="0" parTransId="{9558ACDA-E6E9-48FD-B991-CC4DF7F5A134}" sibTransId="{71812663-70FA-45A0-B017-D8D2A203E950}"/>
    <dgm:cxn modelId="{DBC34CED-FFD7-4ADC-8BC8-6CD6DF6ABF64}" type="presOf" srcId="{9558ACDA-E6E9-48FD-B991-CC4DF7F5A134}" destId="{77A2F20E-BB93-4B25-9F35-3082A67AFFFD}" srcOrd="0" destOrd="0" presId="urn:microsoft.com/office/officeart/2005/8/layout/hierarchy2"/>
    <dgm:cxn modelId="{672E79F7-8587-4959-9A44-9A19CBBDFCB5}" type="presOf" srcId="{2453F8A6-84FC-43D3-A8E3-B157812BB641}" destId="{65E8B5CD-DD55-463F-9F0A-D5D2B4CF6208}" srcOrd="1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DDAFF8BA-4581-4493-AD9B-8AD40F108B39}" type="presOf" srcId="{C511573E-1788-49BC-BE94-8A60D0F92D8E}" destId="{24024321-511A-4093-A59D-F82A6B22E56B}" srcOrd="1" destOrd="0" presId="urn:microsoft.com/office/officeart/2005/8/layout/hierarchy2"/>
    <dgm:cxn modelId="{389498A7-6145-47B9-8FEB-9E62D7DDE9EF}" type="presOf" srcId="{23B1E6B7-66A4-4721-B2E5-BCD3C1B6EB62}" destId="{7D3CA7C5-9EE8-4352-9D8E-7639B0E290A7}" srcOrd="1" destOrd="0" presId="urn:microsoft.com/office/officeart/2005/8/layout/hierarchy2"/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5E2181BE-E754-4DDF-A21C-FFE99777BDBB}" type="presOf" srcId="{333DC8CD-CF90-4213-BF9F-3C526D5866AF}" destId="{8B85AEFA-547E-4882-9701-B87DD13162D8}" srcOrd="0" destOrd="0" presId="urn:microsoft.com/office/officeart/2005/8/layout/hierarchy2"/>
    <dgm:cxn modelId="{FDDF9A6D-5A8D-4786-8C5B-00F0C23ACD5C}" type="presOf" srcId="{8BBBE520-14C4-4082-944F-6407F570DA04}" destId="{3BAA5882-DEDA-4A1F-9558-2655C6EBD77C}" srcOrd="0" destOrd="0" presId="urn:microsoft.com/office/officeart/2005/8/layout/hierarchy2"/>
    <dgm:cxn modelId="{5C415956-9C32-453B-8DEF-38B7A4B76C95}" type="presOf" srcId="{5987E5F4-C268-4A53-8D4E-587037DB3384}" destId="{FFFC0E23-5D39-4FEE-985F-D7E2D09304B3}" srcOrd="0" destOrd="0" presId="urn:microsoft.com/office/officeart/2005/8/layout/hierarchy2"/>
    <dgm:cxn modelId="{662CEF9A-49B9-4F7B-A709-517C2649DC07}" type="presOf" srcId="{B70075C9-701A-40F0-8869-F9C71A6223F3}" destId="{8CED23AE-5877-42FB-85B4-15E2A49E8323}" srcOrd="0" destOrd="0" presId="urn:microsoft.com/office/officeart/2005/8/layout/hierarchy2"/>
    <dgm:cxn modelId="{676CE2A7-A5BD-4C14-BB7B-1B245ECD941B}" type="presOf" srcId="{ABE4B23D-E22D-474F-BCE2-BE6C5912D8B8}" destId="{64F83E90-B7FF-4B9B-9840-181B5CA2CC37}" srcOrd="0" destOrd="0" presId="urn:microsoft.com/office/officeart/2005/8/layout/hierarchy2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3CB133E0-E7AA-4D44-B616-FFD0430974E8}" type="presOf" srcId="{EC401D21-4F81-4574-9D0E-5869E6B7C912}" destId="{CC2D2EA7-9D6F-4803-AB3B-1770AC653EFA}" srcOrd="1" destOrd="0" presId="urn:microsoft.com/office/officeart/2005/8/layout/hierarchy2"/>
    <dgm:cxn modelId="{2DF6659F-BE87-472F-8F62-7A71A1939B22}" type="presOf" srcId="{EC401D21-4F81-4574-9D0E-5869E6B7C912}" destId="{BBBDA7E3-794B-4E55-BE9F-CC631C83B4DB}" srcOrd="0" destOrd="0" presId="urn:microsoft.com/office/officeart/2005/8/layout/hierarchy2"/>
    <dgm:cxn modelId="{4D20199C-7EBA-456F-8BBD-47BE2D281537}" type="presOf" srcId="{2453F8A6-84FC-43D3-A8E3-B157812BB641}" destId="{59F309E7-0DB1-44F7-B15F-CA0C5BDD64EA}" srcOrd="0" destOrd="0" presId="urn:microsoft.com/office/officeart/2005/8/layout/hierarchy2"/>
    <dgm:cxn modelId="{2236CD8F-56AD-4509-AB41-854BB25FDF50}" type="presOf" srcId="{47E3E07A-CC4A-4CB2-86D6-C86EE54AAC39}" destId="{EEAA9233-518D-4DAC-808C-E1F3D2EBB137}" srcOrd="0" destOrd="0" presId="urn:microsoft.com/office/officeart/2005/8/layout/hierarchy2"/>
    <dgm:cxn modelId="{80E609B9-3D9C-4BBE-BF65-790B294EED05}" type="presOf" srcId="{A2F8D8D0-10CC-493F-9921-93EA7CCE78B0}" destId="{F00C5266-8FE4-4F38-A725-8B702ED56112}" srcOrd="0" destOrd="0" presId="urn:microsoft.com/office/officeart/2005/8/layout/hierarchy2"/>
    <dgm:cxn modelId="{3A859966-6DDF-4282-BF50-4A0E6048FBAE}" type="presOf" srcId="{37ABDB15-1EF7-49DF-968E-03A9999D956D}" destId="{5F9A6D0D-355A-45A7-84EF-0F713A616F86}" srcOrd="0" destOrd="0" presId="urn:microsoft.com/office/officeart/2005/8/layout/hierarchy2"/>
    <dgm:cxn modelId="{043231F0-3E56-4D21-A91F-BB7713018415}" srcId="{826E8BF4-2A2A-45E4-A35A-29FD7225506C}" destId="{8BBBE520-14C4-4082-944F-6407F570DA04}" srcOrd="0" destOrd="0" parTransId="{265593A6-E52C-4B3E-AA23-425774BC8728}" sibTransId="{DB06A26C-AA5E-4D66-99D1-D202E894EE0A}"/>
    <dgm:cxn modelId="{61B8FF0A-6069-4194-8D81-DC3FA15D2AC2}" type="presOf" srcId="{CD16E73C-09CA-4D2D-8150-641373456867}" destId="{C85AB6FD-B226-4ED1-9FB2-CDA1C330F2BA}" srcOrd="0" destOrd="0" presId="urn:microsoft.com/office/officeart/2005/8/layout/hierarchy2"/>
    <dgm:cxn modelId="{9953BD33-4933-4837-9D9E-E376F3A6D514}" srcId="{581827BC-840A-4EAD-98F8-4C118B738913}" destId="{8C7B26A6-6300-4DF0-ABC0-B8753F73D312}" srcOrd="8" destOrd="0" parTransId="{CD16E73C-09CA-4D2D-8150-641373456867}" sibTransId="{66961EE5-9C77-442D-9641-ACC098637561}"/>
    <dgm:cxn modelId="{F3C83331-9A68-43D3-867C-541F82C47D57}" srcId="{581827BC-840A-4EAD-98F8-4C118B738913}" destId="{B416C1DD-8DC3-41B0-B477-BC0672444642}" srcOrd="5" destOrd="0" parTransId="{23B1E6B7-66A4-4721-B2E5-BCD3C1B6EB62}" sibTransId="{5E2178C5-30FC-450A-B3CB-723EDB1B5AF0}"/>
    <dgm:cxn modelId="{F1164981-E4DF-46F8-9728-F31E033B93C0}" srcId="{FCB402B5-B071-41A3-A567-D4671A9D9872}" destId="{73617F94-6BDB-43E4-9854-D50BDFF320A8}" srcOrd="1" destOrd="0" parTransId="{C511573E-1788-49BC-BE94-8A60D0F92D8E}" sibTransId="{E81D7A78-3676-46C8-8446-892344FBB599}"/>
    <dgm:cxn modelId="{7E49B331-F001-4B00-8E36-3D14DFD20FED}" type="presOf" srcId="{3ED4290B-0693-4F16-A49E-C6E1419F1DE2}" destId="{AF857B75-CF89-4952-8C27-F78B90526188}" srcOrd="0" destOrd="0" presId="urn:microsoft.com/office/officeart/2005/8/layout/hierarchy2"/>
    <dgm:cxn modelId="{9092A3AC-AA8F-4A18-B67F-3B9226E9CD1E}" type="presOf" srcId="{C5929D43-BA12-4E63-8294-77E70E1BAF88}" destId="{4334F6F4-0A24-4C5E-B189-1452BF87E58F}" srcOrd="0" destOrd="0" presId="urn:microsoft.com/office/officeart/2005/8/layout/hierarchy2"/>
    <dgm:cxn modelId="{C0DA3D40-91C7-44DD-B85A-3C76A2FCC2D7}" type="presOf" srcId="{E9237052-5A2B-468A-9B3F-91C59B5837CF}" destId="{CD190605-B555-48D7-B295-F2A252AA8A21}" srcOrd="0" destOrd="0" presId="urn:microsoft.com/office/officeart/2005/8/layout/hierarchy2"/>
    <dgm:cxn modelId="{00C00BBB-EA8A-4842-8361-85107CE485E5}" type="presOf" srcId="{ECEAAF86-F0EC-43B2-B051-CC1336E2735A}" destId="{693A111B-5F88-478A-8D5D-5F2D5F4F07CD}" srcOrd="1" destOrd="0" presId="urn:microsoft.com/office/officeart/2005/8/layout/hierarchy2"/>
    <dgm:cxn modelId="{13B6B160-A455-4509-AF8A-58D8AD40245C}" type="presOf" srcId="{73617F94-6BDB-43E4-9854-D50BDFF320A8}" destId="{EF70D3F4-50E8-4AC3-86DA-D57FCE104FAE}" srcOrd="0" destOrd="0" presId="urn:microsoft.com/office/officeart/2005/8/layout/hierarchy2"/>
    <dgm:cxn modelId="{F5C89472-6A14-4CEC-B279-6A9C0221A192}" type="presOf" srcId="{26AD419A-0A3D-473C-B899-64528FAC5D5F}" destId="{8FB19558-BE2D-4AAB-B7F1-F46958BD07DC}" srcOrd="1" destOrd="0" presId="urn:microsoft.com/office/officeart/2005/8/layout/hierarchy2"/>
    <dgm:cxn modelId="{739848E6-76D2-4612-BB9D-ABC989B45740}" type="presOf" srcId="{685A4746-ED5A-4DF8-9083-B01D1BDE1838}" destId="{B2070392-9A0C-4CB0-B755-6D026270D133}" srcOrd="0" destOrd="0" presId="urn:microsoft.com/office/officeart/2005/8/layout/hierarchy2"/>
    <dgm:cxn modelId="{C7EAB485-D3CB-4C31-99BC-6241979350BD}" type="presOf" srcId="{CD16E73C-09CA-4D2D-8150-641373456867}" destId="{99C5187A-CD9E-4135-B253-0EF2C2A3D583}" srcOrd="1" destOrd="0" presId="urn:microsoft.com/office/officeart/2005/8/layout/hierarchy2"/>
    <dgm:cxn modelId="{A49EEAB7-F3E6-43C2-8A93-0D73D70BB53A}" type="presOf" srcId="{3A8F0C48-C27A-4E13-9119-62973D7B8FA8}" destId="{8CEE11AF-E3AD-4E67-AA20-7ACB75439E14}" srcOrd="0" destOrd="0" presId="urn:microsoft.com/office/officeart/2005/8/layout/hierarchy2"/>
    <dgm:cxn modelId="{577AD31E-65C1-430C-AF2E-656F10FCF5E6}" srcId="{9F15DCB6-D473-4C92-B60D-5D2636A8FD28}" destId="{DB207C8B-346A-49B5-8E6E-DBE240D7F8A7}" srcOrd="6" destOrd="0" parTransId="{206754AE-5B10-46BC-91BE-397B74632F8E}" sibTransId="{7986A708-28CB-48CD-A6A3-AFE9F6BEF27F}"/>
    <dgm:cxn modelId="{4691BCE8-A6B6-4A54-B361-A829E67E12AE}" srcId="{9F15DCB6-D473-4C92-B60D-5D2636A8FD28}" destId="{B70075C9-701A-40F0-8869-F9C71A6223F3}" srcOrd="1" destOrd="0" parTransId="{615327E4-04E0-4D24-9439-CE6D032BE359}" sibTransId="{77E26DF7-9237-4363-8860-FD0BE4C776E6}"/>
    <dgm:cxn modelId="{7B397367-1C51-4712-A340-6B77E6D45492}" type="presOf" srcId="{76501F1B-2496-453C-9A6A-7EF12736B0AB}" destId="{10B15966-B8F7-4232-A96E-7C2AE3517D43}" srcOrd="0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94893399-FC16-4CE2-8B61-FC6FB6A3C978}" srcId="{581827BC-840A-4EAD-98F8-4C118B738913}" destId="{8CA88968-19A1-4100-8181-1EA58A075484}" srcOrd="3" destOrd="0" parTransId="{37ABDB15-1EF7-49DF-968E-03A9999D956D}" sibTransId="{AFFA7CE9-7263-45F6-808E-84DB63828C59}"/>
    <dgm:cxn modelId="{F07D232F-64C1-4015-8981-B23EA57C8BB0}" srcId="{73617F94-6BDB-43E4-9854-D50BDFF320A8}" destId="{D11EAE47-A18E-4B5A-B9BB-6A826AC2DB50}" srcOrd="0" destOrd="0" parTransId="{EC401D21-4F81-4574-9D0E-5869E6B7C912}" sibTransId="{8F04359B-5178-49B6-ACD2-878FCD08FFB6}"/>
    <dgm:cxn modelId="{D8122D23-7A20-4CEE-8602-AEDB6020DE5E}" type="presOf" srcId="{5D5AB870-C56F-4B12-B19D-68A9D30C9277}" destId="{FBC31949-0A7F-4FF0-8222-CC4FA3556B5C}" srcOrd="0" destOrd="0" presId="urn:microsoft.com/office/officeart/2005/8/layout/hierarchy2"/>
    <dgm:cxn modelId="{D53CCC00-53F5-4615-8035-8B3526B47BF8}" srcId="{73617F94-6BDB-43E4-9854-D50BDFF320A8}" destId="{E6808164-6833-4A34-9A5A-6E69282DB2AF}" srcOrd="1" destOrd="0" parTransId="{2453F8A6-84FC-43D3-A8E3-B157812BB641}" sibTransId="{7696D2C6-27A4-46CD-84CB-71CC29A3C4A4}"/>
    <dgm:cxn modelId="{0F3E7279-63F4-4B16-B2BA-12BBBC69D471}" type="presOf" srcId="{23747CCA-A133-4F70-B79A-49D2184F475B}" destId="{ABE2BD05-C99C-4760-A45F-46ADF42A90DB}" srcOrd="0" destOrd="0" presId="urn:microsoft.com/office/officeart/2005/8/layout/hierarchy2"/>
    <dgm:cxn modelId="{82FA56EE-B020-45DC-A94D-C01E79569135}" srcId="{9F15DCB6-D473-4C92-B60D-5D2636A8FD28}" destId="{F97707AF-1FDB-4275-9790-7C9E62BFA13E}" srcOrd="0" destOrd="0" parTransId="{87E576B9-B7DF-446F-8648-DBE57EFF6C71}" sibTransId="{35533305-6C9F-4CA2-A90C-5AE58743AE47}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8F826A25-4F21-45BB-A6B3-1B0D8F3D2984}" type="presOf" srcId="{4C4BE6F6-FDC9-4AA7-976B-DACF3C43877F}" destId="{A55F54E2-F54E-432D-A8CA-022A322C464B}" srcOrd="0" destOrd="0" presId="urn:microsoft.com/office/officeart/2005/8/layout/hierarchy2"/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277AABB6-AEE2-4896-B0D6-47524483AFC9}" srcId="{818191EB-B1D9-41BF-8B14-13943F2E5D81}" destId="{D2C18811-F6B9-46B4-802E-DDBBB12823DC}" srcOrd="0" destOrd="0" parTransId="{A213DB4B-FFB3-49EE-9D02-1FF4DD1F87AF}" sibTransId="{06C16BAE-A4E3-417C-9A7B-F01042BFE6B8}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DB814FE8-8E39-4E77-AA5B-51B5E9F70A47}" type="presOf" srcId="{8CA88968-19A1-4100-8181-1EA58A075484}" destId="{AE60756F-5D4A-4426-A0EB-CC16943AECF4}" srcOrd="0" destOrd="0" presId="urn:microsoft.com/office/officeart/2005/8/layout/hierarchy2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0F7A6A71-0778-4254-8D58-FED72AD45769}" type="presOf" srcId="{DB207C8B-346A-49B5-8E6E-DBE240D7F8A7}" destId="{5B623FAC-24F5-4BB2-AC6F-C2FA98D07BA5}" srcOrd="0" destOrd="0" presId="urn:microsoft.com/office/officeart/2005/8/layout/hierarchy2"/>
    <dgm:cxn modelId="{CC7BD293-EC8E-4285-A62F-28C4A1143645}" type="presOf" srcId="{F97707AF-1FDB-4275-9790-7C9E62BFA13E}" destId="{DB74F70B-2549-4416-9A71-E38EAAFDA73B}" srcOrd="0" destOrd="0" presId="urn:microsoft.com/office/officeart/2005/8/layout/hierarchy2"/>
    <dgm:cxn modelId="{7BF20333-BEC2-493E-BB7B-FE0F0D647096}" srcId="{D2C18811-F6B9-46B4-802E-DDBBB12823DC}" destId="{76501F1B-2496-453C-9A6A-7EF12736B0AB}" srcOrd="0" destOrd="0" parTransId="{ECEAAF86-F0EC-43B2-B051-CC1336E2735A}" sibTransId="{FC33B93E-C969-42B7-86FB-DF0C6D0FE239}"/>
    <dgm:cxn modelId="{A835D389-55E3-482B-9A63-5E05769D52B1}" type="presOf" srcId="{206754AE-5B10-46BC-91BE-397B74632F8E}" destId="{61665B31-BBD7-4791-8612-AE233727256B}" srcOrd="0" destOrd="0" presId="urn:microsoft.com/office/officeart/2005/8/layout/hierarchy2"/>
    <dgm:cxn modelId="{5B57CB41-1669-4E8E-A0C3-BDC97AA78FEE}" type="presOf" srcId="{265593A6-E52C-4B3E-AA23-425774BC8728}" destId="{ADD082F1-F586-404A-AF66-1B0B86A24607}" srcOrd="0" destOrd="0" presId="urn:microsoft.com/office/officeart/2005/8/layout/hierarchy2"/>
    <dgm:cxn modelId="{E7337EC6-1404-460F-B745-7658D2974637}" type="presOf" srcId="{D11EAE47-A18E-4B5A-B9BB-6A826AC2DB50}" destId="{E6488173-1321-4623-BC45-C1E6BE877C88}" srcOrd="0" destOrd="0" presId="urn:microsoft.com/office/officeart/2005/8/layout/hierarchy2"/>
    <dgm:cxn modelId="{D959D25C-A2DD-4043-A591-3BC1901792C8}" srcId="{9F15DCB6-D473-4C92-B60D-5D2636A8FD28}" destId="{5987E5F4-C268-4A53-8D4E-587037DB3384}" srcOrd="2" destOrd="0" parTransId="{A054BBB4-700E-416F-8E74-22DA554F5497}" sibTransId="{638FE887-0FD8-4272-81D8-C6EEC1635300}"/>
    <dgm:cxn modelId="{FB28B33A-39B4-4D4E-9929-ED252CD21CB5}" type="presOf" srcId="{07A701A9-D1AE-43CC-8E5E-86237AF5EF5A}" destId="{AC05B42D-A98D-4853-BCE9-F5E3F987310F}" srcOrd="0" destOrd="0" presId="urn:microsoft.com/office/officeart/2005/8/layout/hierarchy2"/>
    <dgm:cxn modelId="{84913E54-BA87-4557-B8F5-517C280B27C2}" srcId="{99D1D77C-9906-4FA7-A5FD-A2D83BC82AB2}" destId="{DCCE055A-EC33-4296-A3C1-B196D1213C9C}" srcOrd="2" destOrd="0" parTransId="{3ED4290B-0693-4F16-A49E-C6E1419F1DE2}" sibTransId="{6EA41245-E638-4191-909C-C31DE9C4DCE0}"/>
    <dgm:cxn modelId="{2A244D8C-327B-45D4-9CAA-7CCB9F91E526}" type="presOf" srcId="{E9237052-5A2B-468A-9B3F-91C59B5837CF}" destId="{F49F8FBE-3165-4A79-BEA0-C5EF7FCD80A3}" srcOrd="1" destOrd="0" presId="urn:microsoft.com/office/officeart/2005/8/layout/hierarchy2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B9DD4728-12CB-44DD-BBE3-C18653FEAA54}" type="presOf" srcId="{C1F4ABD1-A709-404C-B417-49179B68CB64}" destId="{F974F136-90F0-4F19-AD01-EC2C706A8BE0}" srcOrd="0" destOrd="0" presId="urn:microsoft.com/office/officeart/2005/8/layout/hierarchy2"/>
    <dgm:cxn modelId="{BD2920AC-6B37-4223-AE93-21D86FC16BB2}" type="presOf" srcId="{DCCE055A-EC33-4296-A3C1-B196D1213C9C}" destId="{D3C39842-EF19-4C47-91C3-1C9B73D1246B}" srcOrd="0" destOrd="0" presId="urn:microsoft.com/office/officeart/2005/8/layout/hierarchy2"/>
    <dgm:cxn modelId="{79AC0F7B-A55A-4660-BABE-B082B492B10D}" type="presOf" srcId="{6678BCD1-B6FC-4C68-8B64-C4590FF0ADC3}" destId="{3A428376-A385-416F-B81F-E0EF6733BFD6}" srcOrd="1" destOrd="0" presId="urn:microsoft.com/office/officeart/2005/8/layout/hierarchy2"/>
    <dgm:cxn modelId="{45A7323E-F9C6-4B79-943A-06C712ABC094}" type="presOf" srcId="{47E3E07A-CC4A-4CB2-86D6-C86EE54AAC39}" destId="{654CD891-0C00-4989-898A-00ABA1AA09CA}" srcOrd="1" destOrd="0" presId="urn:microsoft.com/office/officeart/2005/8/layout/hierarchy2"/>
    <dgm:cxn modelId="{C51387B9-61A0-4A62-9FB8-96A5D487B957}" srcId="{73617F94-6BDB-43E4-9854-D50BDFF320A8}" destId="{333DC8CD-CF90-4213-BF9F-3C526D5866AF}" srcOrd="2" destOrd="0" parTransId="{84D77719-CB1A-4F69-A57A-86DB9C16689B}" sibTransId="{93BCDD1C-076F-4DCB-A145-A6BD5F5830FC}"/>
    <dgm:cxn modelId="{9D40D926-8186-4D1A-A793-498800FE891E}" type="presOf" srcId="{9706DC65-7830-40AE-AD99-EE42A3BBDC52}" destId="{D5A6420B-EEDC-4060-A30E-6E8B5924E23B}" srcOrd="0" destOrd="0" presId="urn:microsoft.com/office/officeart/2005/8/layout/hierarchy2"/>
    <dgm:cxn modelId="{E3DD2FCA-7068-42BF-8EA5-4DDCCC73C83B}" type="presOf" srcId="{84D77719-CB1A-4F69-A57A-86DB9C16689B}" destId="{8800B53B-FCEB-485C-AB88-76157A179EDA}" srcOrd="0" destOrd="0" presId="urn:microsoft.com/office/officeart/2005/8/layout/hierarchy2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F35F6B2D-E669-4A0F-906B-9764AA0656BE}" type="presOf" srcId="{A213DB4B-FFB3-49EE-9D02-1FF4DD1F87AF}" destId="{6A301199-C379-4E32-89CB-D4B157A4B2D1}" srcOrd="1" destOrd="0" presId="urn:microsoft.com/office/officeart/2005/8/layout/hierarchy2"/>
    <dgm:cxn modelId="{5D060EA9-1BA6-429A-BC78-4891BC3B7101}" type="presOf" srcId="{A054BBB4-700E-416F-8E74-22DA554F5497}" destId="{2400C4DA-C787-48AB-9790-5CDF37C8CAAB}" srcOrd="0" destOrd="0" presId="urn:microsoft.com/office/officeart/2005/8/layout/hierarchy2"/>
    <dgm:cxn modelId="{2FFAB61D-379B-4AF0-B83D-9B85B688E890}" type="presOf" srcId="{A054BBB4-700E-416F-8E74-22DA554F5497}" destId="{5B3C6436-0D87-4033-9522-CFA024BD4E69}" srcOrd="1" destOrd="0" presId="urn:microsoft.com/office/officeart/2005/8/layout/hierarchy2"/>
    <dgm:cxn modelId="{2E3A6B48-7461-41E4-B128-FA3F116FFDC2}" type="presOf" srcId="{A213DB4B-FFB3-49EE-9D02-1FF4DD1F87AF}" destId="{FCB47569-A1DA-4C0C-913C-2EA2051A646A}" srcOrd="0" destOrd="0" presId="urn:microsoft.com/office/officeart/2005/8/layout/hierarchy2"/>
    <dgm:cxn modelId="{4BC439DE-18F4-4864-AE7F-92FCA2FC51ED}" srcId="{9F15DCB6-D473-4C92-B60D-5D2636A8FD28}" destId="{FEEAE73D-2582-4C56-B9AB-21C46927BF4A}" srcOrd="3" destOrd="0" parTransId="{26AD419A-0A3D-473C-B899-64528FAC5D5F}" sibTransId="{EF303378-DA49-459A-A67A-F827AF8AAE3B}"/>
    <dgm:cxn modelId="{1282D745-F584-4819-812E-827B96EB45FB}" type="presOf" srcId="{07A701A9-D1AE-43CC-8E5E-86237AF5EF5A}" destId="{0552683E-D618-4581-ABFE-28643F80814E}" srcOrd="1" destOrd="0" presId="urn:microsoft.com/office/officeart/2005/8/layout/hierarchy2"/>
    <dgm:cxn modelId="{8BC2A645-C4F6-4E5A-8931-38B4C2FD6796}" srcId="{FCB402B5-B071-41A3-A567-D4671A9D9872}" destId="{99D1D77C-9906-4FA7-A5FD-A2D83BC82AB2}" srcOrd="0" destOrd="0" parTransId="{E9237052-5A2B-468A-9B3F-91C59B5837CF}" sibTransId="{0F7B0E9D-4DA7-405E-A75A-B2C3BD66C103}"/>
    <dgm:cxn modelId="{55C728FB-5C0C-4D6C-A606-5C8DB7409ED4}" type="presOf" srcId="{5D5AB870-C56F-4B12-B19D-68A9D30C9277}" destId="{2504DF7E-A954-40C3-8D01-D296C58F3F6A}" srcOrd="1" destOrd="0" presId="urn:microsoft.com/office/officeart/2005/8/layout/hierarchy2"/>
    <dgm:cxn modelId="{D2931954-B98C-4AF5-9C0F-4CB5B12BDD30}" type="presOf" srcId="{51699251-E686-4F4F-A81E-1332CF85097A}" destId="{623B8694-F184-4B0B-8FD1-EC717094EC16}" srcOrd="1" destOrd="0" presId="urn:microsoft.com/office/officeart/2005/8/layout/hierarchy2"/>
    <dgm:cxn modelId="{272E925E-391C-4376-B2BC-C82D9D1D9724}" srcId="{FCB402B5-B071-41A3-A567-D4671A9D9872}" destId="{ED44A0AC-6AE3-4773-97A8-6CC99537E8DD}" srcOrd="2" destOrd="0" parTransId="{5D5AB870-C56F-4B12-B19D-68A9D30C9277}" sibTransId="{66F1EBFD-B5B4-43BF-B37B-095AA5EDCE45}"/>
    <dgm:cxn modelId="{BFA043DD-BC0C-4B96-B008-E701C68DA6DA}" type="presOf" srcId="{C1F4ABD1-A709-404C-B417-49179B68CB64}" destId="{2F72DC1B-BF02-4F2D-8EC5-968FC454E143}" srcOrd="1" destOrd="0" presId="urn:microsoft.com/office/officeart/2005/8/layout/hierarchy2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14DD7EA3-D4B1-4356-BE66-8A8C87168B12}" srcId="{9F15DCB6-D473-4C92-B60D-5D2636A8FD28}" destId="{826CF28B-CE09-4916-A9DF-903F2033FABD}" srcOrd="4" destOrd="0" parTransId="{51699251-E686-4F4F-A81E-1332CF85097A}" sibTransId="{0F32E4E0-4E8F-439E-B165-06FDA84D3902}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00CDBA94-5F0D-4097-A0FE-97A4C7292BC6}" srcId="{818191EB-B1D9-41BF-8B14-13943F2E5D81}" destId="{3A8F0C48-C27A-4E13-9119-62973D7B8FA8}" srcOrd="1" destOrd="0" parTransId="{C5929D43-BA12-4E63-8294-77E70E1BAF88}" sibTransId="{AD52D7A2-0415-4300-8E36-3F198BFFCFF0}"/>
    <dgm:cxn modelId="{DE9287F3-B493-42D1-91B7-E3EE1DC6732D}" type="presOf" srcId="{26AD419A-0A3D-473C-B899-64528FAC5D5F}" destId="{F963FD5D-2BFC-4851-9946-A8278C13B9F5}" srcOrd="0" destOrd="0" presId="urn:microsoft.com/office/officeart/2005/8/layout/hierarchy2"/>
    <dgm:cxn modelId="{B83664BA-4F84-4596-A42F-610AA76F59E8}" type="presOf" srcId="{625FC92E-0AAD-4359-8B0C-1C5493FD5975}" destId="{0C0D2E57-2084-4959-BEDD-19969974027C}" srcOrd="1" destOrd="0" presId="urn:microsoft.com/office/officeart/2005/8/layout/hierarchy2"/>
    <dgm:cxn modelId="{47AF83F4-9D46-4279-B402-DD7F657D603A}" type="presOf" srcId="{D2C18811-F6B9-46B4-802E-DDBBB12823DC}" destId="{40FD29DB-C288-457F-A58B-97A60651627C}" srcOrd="0" destOrd="0" presId="urn:microsoft.com/office/officeart/2005/8/layout/hierarchy2"/>
    <dgm:cxn modelId="{EB82576D-58F6-4964-9F7A-081D4BA3F6F3}" type="presOf" srcId="{685A4746-ED5A-4DF8-9083-B01D1BDE1838}" destId="{0347A9FF-2539-4FC3-A09C-23709943A3E9}" srcOrd="1" destOrd="0" presId="urn:microsoft.com/office/officeart/2005/8/layout/hierarchy2"/>
    <dgm:cxn modelId="{6B538176-F841-4D33-BD90-9B035EE65EE8}" srcId="{818191EB-B1D9-41BF-8B14-13943F2E5D81}" destId="{4C4BE6F6-FDC9-4AA7-976B-DACF3C43877F}" srcOrd="2" destOrd="0" parTransId="{685A4746-ED5A-4DF8-9083-B01D1BDE1838}" sibTransId="{7F1DA61C-C085-4B3D-BF52-282E149B19C7}"/>
    <dgm:cxn modelId="{2D1B9599-E814-4F78-8DCB-1415B75652AD}" type="presOf" srcId="{615327E4-04E0-4D24-9439-CE6D032BE359}" destId="{0EF08E71-0A8F-4C78-A0F3-2CAB07D3BFFB}" srcOrd="0" destOrd="0" presId="urn:microsoft.com/office/officeart/2005/8/layout/hierarchy2"/>
    <dgm:cxn modelId="{03F8CD40-2FA1-40BA-B03E-E545E11AD513}" type="presOf" srcId="{265593A6-E52C-4B3E-AA23-425774BC8728}" destId="{AA6F0E44-C694-4473-AFAF-01D67AF1EDD6}" srcOrd="1" destOrd="0" presId="urn:microsoft.com/office/officeart/2005/8/layout/hierarchy2"/>
    <dgm:cxn modelId="{18596FBE-4375-4771-A175-6C38682DB486}" type="presOf" srcId="{826E8BF4-2A2A-45E4-A35A-29FD7225506C}" destId="{352F8067-F416-41AD-AB55-2E65E3F6887E}" srcOrd="0" destOrd="0" presId="urn:microsoft.com/office/officeart/2005/8/layout/hierarchy2"/>
    <dgm:cxn modelId="{E553D82E-CA16-40E9-80E9-3018D3427C11}" type="presOf" srcId="{625FC92E-0AAD-4359-8B0C-1C5493FD5975}" destId="{27CEFDCA-54C7-4DCD-ABA5-834EB4A27FD3}" srcOrd="0" destOrd="0" presId="urn:microsoft.com/office/officeart/2005/8/layout/hierarchy2"/>
    <dgm:cxn modelId="{B1149413-1300-49D0-86AD-54183EE6EC8E}" type="presOf" srcId="{87E576B9-B7DF-446F-8648-DBE57EFF6C71}" destId="{B304649D-CD7C-4FCB-9D3B-C98151927566}" srcOrd="1" destOrd="0" presId="urn:microsoft.com/office/officeart/2005/8/layout/hierarchy2"/>
    <dgm:cxn modelId="{55C49887-8629-441B-A1F4-017D9361F02B}" type="presOf" srcId="{826CF28B-CE09-4916-A9DF-903F2033FABD}" destId="{340B9026-0E06-48F3-8E08-A9DF8AF45136}" srcOrd="0" destOrd="0" presId="urn:microsoft.com/office/officeart/2005/8/layout/hierarchy2"/>
    <dgm:cxn modelId="{12E18BE7-924A-4FC4-A8AA-FEA72E775676}" type="presOf" srcId="{8C7B26A6-6300-4DF0-ABC0-B8753F73D312}" destId="{133E1870-2FBE-4674-BB14-8BAF3B2FD925}" srcOrd="0" destOrd="0" presId="urn:microsoft.com/office/officeart/2005/8/layout/hierarchy2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D75D138B-197F-4D29-851B-98764F58AED0}" type="presOf" srcId="{3ED4290B-0693-4F16-A49E-C6E1419F1DE2}" destId="{6662CA65-35FB-411A-8141-3E1FE3C6C82A}" srcOrd="1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2550C91B-CEA3-4EEB-AB39-FDB94D90AE3F}" type="presParOf" srcId="{F23C825C-2B83-493E-AE93-63DE9044A43D}" destId="{FCB47569-A1DA-4C0C-913C-2EA2051A646A}" srcOrd="0" destOrd="0" presId="urn:microsoft.com/office/officeart/2005/8/layout/hierarchy2"/>
    <dgm:cxn modelId="{A77E38C9-8000-4DF4-BC75-DB7EFD4A22E5}" type="presParOf" srcId="{FCB47569-A1DA-4C0C-913C-2EA2051A646A}" destId="{6A301199-C379-4E32-89CB-D4B157A4B2D1}" srcOrd="0" destOrd="0" presId="urn:microsoft.com/office/officeart/2005/8/layout/hierarchy2"/>
    <dgm:cxn modelId="{2FDD114F-1BFC-42AA-AD46-B4F009F4C39C}" type="presParOf" srcId="{F23C825C-2B83-493E-AE93-63DE9044A43D}" destId="{6DACBC92-6EC7-4C29-95D4-6D637DA6E72C}" srcOrd="1" destOrd="0" presId="urn:microsoft.com/office/officeart/2005/8/layout/hierarchy2"/>
    <dgm:cxn modelId="{A80BC880-D26B-4341-BC4F-2FCCB90F3B3E}" type="presParOf" srcId="{6DACBC92-6EC7-4C29-95D4-6D637DA6E72C}" destId="{40FD29DB-C288-457F-A58B-97A60651627C}" srcOrd="0" destOrd="0" presId="urn:microsoft.com/office/officeart/2005/8/layout/hierarchy2"/>
    <dgm:cxn modelId="{2F63F468-475E-4D25-9D2F-860736EEF1E6}" type="presParOf" srcId="{6DACBC92-6EC7-4C29-95D4-6D637DA6E72C}" destId="{A55BF922-885A-404F-82DF-07DE84193246}" srcOrd="1" destOrd="0" presId="urn:microsoft.com/office/officeart/2005/8/layout/hierarchy2"/>
    <dgm:cxn modelId="{1DE6422C-06CF-45B7-92D4-65D17896D7FA}" type="presParOf" srcId="{A55BF922-885A-404F-82DF-07DE84193246}" destId="{3EE304AD-FB55-4018-B22D-72768590B7FC}" srcOrd="0" destOrd="0" presId="urn:microsoft.com/office/officeart/2005/8/layout/hierarchy2"/>
    <dgm:cxn modelId="{D5287F8D-EFA3-456A-9E33-18CB80C9AAC1}" type="presParOf" srcId="{3EE304AD-FB55-4018-B22D-72768590B7FC}" destId="{693A111B-5F88-478A-8D5D-5F2D5F4F07CD}" srcOrd="0" destOrd="0" presId="urn:microsoft.com/office/officeart/2005/8/layout/hierarchy2"/>
    <dgm:cxn modelId="{5CD87252-B274-4326-9753-3407644BCCB7}" type="presParOf" srcId="{A55BF922-885A-404F-82DF-07DE84193246}" destId="{F5DD58B9-15A6-4A03-98EF-1A6A203228AB}" srcOrd="1" destOrd="0" presId="urn:microsoft.com/office/officeart/2005/8/layout/hierarchy2"/>
    <dgm:cxn modelId="{5790855B-98DA-44B1-9CD8-D86BB89C8A4B}" type="presParOf" srcId="{F5DD58B9-15A6-4A03-98EF-1A6A203228AB}" destId="{10B15966-B8F7-4232-A96E-7C2AE3517D43}" srcOrd="0" destOrd="0" presId="urn:microsoft.com/office/officeart/2005/8/layout/hierarchy2"/>
    <dgm:cxn modelId="{73BD3D85-5FCE-4DED-9E07-A3733FB75B7D}" type="presParOf" srcId="{F5DD58B9-15A6-4A03-98EF-1A6A203228AB}" destId="{71311C1A-11EE-44AE-AF99-C4A82AAB2964}" srcOrd="1" destOrd="0" presId="urn:microsoft.com/office/officeart/2005/8/layout/hierarchy2"/>
    <dgm:cxn modelId="{D86A0CE5-5D6C-4921-9827-46FF30FEB1B5}" type="presParOf" srcId="{F23C825C-2B83-493E-AE93-63DE9044A43D}" destId="{4334F6F4-0A24-4C5E-B189-1452BF87E58F}" srcOrd="2" destOrd="0" presId="urn:microsoft.com/office/officeart/2005/8/layout/hierarchy2"/>
    <dgm:cxn modelId="{DCC5B015-46E1-48B7-AF76-5B6A755B188D}" type="presParOf" srcId="{4334F6F4-0A24-4C5E-B189-1452BF87E58F}" destId="{C0781B9A-6D9A-45ED-85CF-6564A54AB98A}" srcOrd="0" destOrd="0" presId="urn:microsoft.com/office/officeart/2005/8/layout/hierarchy2"/>
    <dgm:cxn modelId="{1140CBE1-2F69-483A-9E4C-E83AB0D9C168}" type="presParOf" srcId="{F23C825C-2B83-493E-AE93-63DE9044A43D}" destId="{737FB8F6-212A-44AB-BC2B-82100DC68940}" srcOrd="3" destOrd="0" presId="urn:microsoft.com/office/officeart/2005/8/layout/hierarchy2"/>
    <dgm:cxn modelId="{82F1EB5D-8B1D-4822-AD5A-39EA9642E862}" type="presParOf" srcId="{737FB8F6-212A-44AB-BC2B-82100DC68940}" destId="{8CEE11AF-E3AD-4E67-AA20-7ACB75439E14}" srcOrd="0" destOrd="0" presId="urn:microsoft.com/office/officeart/2005/8/layout/hierarchy2"/>
    <dgm:cxn modelId="{972B3B71-4FD4-4754-A2CF-CD1B7436C482}" type="presParOf" srcId="{737FB8F6-212A-44AB-BC2B-82100DC68940}" destId="{36C3D213-03BD-4DA1-8881-14D43C11AF14}" srcOrd="1" destOrd="0" presId="urn:microsoft.com/office/officeart/2005/8/layout/hierarchy2"/>
    <dgm:cxn modelId="{D8D742CA-4CAE-4941-8462-33CC663D74D7}" type="presParOf" srcId="{F23C825C-2B83-493E-AE93-63DE9044A43D}" destId="{B2070392-9A0C-4CB0-B755-6D026270D133}" srcOrd="4" destOrd="0" presId="urn:microsoft.com/office/officeart/2005/8/layout/hierarchy2"/>
    <dgm:cxn modelId="{031F3AB2-E3AE-453B-ACBB-7053907043E4}" type="presParOf" srcId="{B2070392-9A0C-4CB0-B755-6D026270D133}" destId="{0347A9FF-2539-4FC3-A09C-23709943A3E9}" srcOrd="0" destOrd="0" presId="urn:microsoft.com/office/officeart/2005/8/layout/hierarchy2"/>
    <dgm:cxn modelId="{B43C8614-25B4-4296-A498-8021ABB96CD0}" type="presParOf" srcId="{F23C825C-2B83-493E-AE93-63DE9044A43D}" destId="{B0773CC7-F90A-420C-B0AB-B01294596785}" srcOrd="5" destOrd="0" presId="urn:microsoft.com/office/officeart/2005/8/layout/hierarchy2"/>
    <dgm:cxn modelId="{01CA4FF4-EB23-414D-8542-72325A024556}" type="presParOf" srcId="{B0773CC7-F90A-420C-B0AB-B01294596785}" destId="{A55F54E2-F54E-432D-A8CA-022A322C464B}" srcOrd="0" destOrd="0" presId="urn:microsoft.com/office/officeart/2005/8/layout/hierarchy2"/>
    <dgm:cxn modelId="{D6F31A67-2BC8-49AC-A86C-C88C05A2F5A0}" type="presParOf" srcId="{B0773CC7-F90A-420C-B0AB-B01294596785}" destId="{65D5935E-A5F2-4AD7-B8B9-AEE05599BF20}" srcOrd="1" destOrd="0" presId="urn:microsoft.com/office/officeart/2005/8/layout/hierarchy2"/>
    <dgm:cxn modelId="{AF1217D7-9434-4DC7-9E26-A189C2042DCE}" type="presParOf" srcId="{F23C825C-2B83-493E-AE93-63DE9044A43D}" destId="{77A2F20E-BB93-4B25-9F35-3082A67AFFFD}" srcOrd="6" destOrd="0" presId="urn:microsoft.com/office/officeart/2005/8/layout/hierarchy2"/>
    <dgm:cxn modelId="{927D6444-DD2F-4709-A58A-D961F9F540C5}" type="presParOf" srcId="{77A2F20E-BB93-4B25-9F35-3082A67AFFFD}" destId="{5A374654-3FF8-43D1-8BC2-7792B8C05BCD}" srcOrd="0" destOrd="0" presId="urn:microsoft.com/office/officeart/2005/8/layout/hierarchy2"/>
    <dgm:cxn modelId="{FFBC4BCE-AF30-4031-BA61-D6364374BAC5}" type="presParOf" srcId="{F23C825C-2B83-493E-AE93-63DE9044A43D}" destId="{CBFB5FF7-6D9F-4605-95FD-956F8FC32381}" srcOrd="7" destOrd="0" presId="urn:microsoft.com/office/officeart/2005/8/layout/hierarchy2"/>
    <dgm:cxn modelId="{828F6DE0-B731-4A43-80A9-E8CFD7D6D41B}" type="presParOf" srcId="{CBFB5FF7-6D9F-4605-95FD-956F8FC32381}" destId="{0662447B-1A0E-496C-85FF-BF5A579E6184}" srcOrd="0" destOrd="0" presId="urn:microsoft.com/office/officeart/2005/8/layout/hierarchy2"/>
    <dgm:cxn modelId="{77489F8B-2DAE-48EE-8582-93C3EBA844A0}" type="presParOf" srcId="{CBFB5FF7-6D9F-4605-95FD-956F8FC32381}" destId="{5D9EC738-D2BA-46D7-B46A-FEFC0462A879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8B2B7F63-0FDC-4ED6-B955-C4FEA2D3B8E7}" type="presParOf" srcId="{97C13158-4A2F-42D5-8135-416E99A620F2}" destId="{CD190605-B555-48D7-B295-F2A252AA8A21}" srcOrd="0" destOrd="0" presId="urn:microsoft.com/office/officeart/2005/8/layout/hierarchy2"/>
    <dgm:cxn modelId="{D78BC697-AA66-4477-98CC-89F9EA77C6DF}" type="presParOf" srcId="{CD190605-B555-48D7-B295-F2A252AA8A21}" destId="{F49F8FBE-3165-4A79-BEA0-C5EF7FCD80A3}" srcOrd="0" destOrd="0" presId="urn:microsoft.com/office/officeart/2005/8/layout/hierarchy2"/>
    <dgm:cxn modelId="{E07221CE-9D99-4439-AB38-A59E5269F02E}" type="presParOf" srcId="{97C13158-4A2F-42D5-8135-416E99A620F2}" destId="{9B1E47B6-3AC9-412D-81B4-4F40B77CCD16}" srcOrd="1" destOrd="0" presId="urn:microsoft.com/office/officeart/2005/8/layout/hierarchy2"/>
    <dgm:cxn modelId="{A2D1C37A-2142-43A9-AA3D-B4F88ADA621E}" type="presParOf" srcId="{9B1E47B6-3AC9-412D-81B4-4F40B77CCD16}" destId="{932BFCB5-0A5B-4C27-8CE8-17096A8FC85E}" srcOrd="0" destOrd="0" presId="urn:microsoft.com/office/officeart/2005/8/layout/hierarchy2"/>
    <dgm:cxn modelId="{110DEDF3-F0C0-4B75-9013-E1B93247B005}" type="presParOf" srcId="{9B1E47B6-3AC9-412D-81B4-4F40B77CCD16}" destId="{151561A1-962D-4DCA-8076-8371B2D8DD94}" srcOrd="1" destOrd="0" presId="urn:microsoft.com/office/officeart/2005/8/layout/hierarchy2"/>
    <dgm:cxn modelId="{057B5F22-627E-44D7-BF94-F881B2BF8E4C}" type="presParOf" srcId="{151561A1-962D-4DCA-8076-8371B2D8DD94}" destId="{F62694F9-15B4-4E6F-AA87-AA7BA64FC30E}" srcOrd="0" destOrd="0" presId="urn:microsoft.com/office/officeart/2005/8/layout/hierarchy2"/>
    <dgm:cxn modelId="{26DB1FB7-46DA-4FBB-BECA-3375B6D4D091}" type="presParOf" srcId="{F62694F9-15B4-4E6F-AA87-AA7BA64FC30E}" destId="{A141A86A-610C-47DA-A8FF-D021D63DE579}" srcOrd="0" destOrd="0" presId="urn:microsoft.com/office/officeart/2005/8/layout/hierarchy2"/>
    <dgm:cxn modelId="{7DD06980-D19D-4F99-83C5-49967AF7121B}" type="presParOf" srcId="{151561A1-962D-4DCA-8076-8371B2D8DD94}" destId="{D7A8B972-671D-4208-A710-869B1041FFCB}" srcOrd="1" destOrd="0" presId="urn:microsoft.com/office/officeart/2005/8/layout/hierarchy2"/>
    <dgm:cxn modelId="{6D5FAB5F-A9DB-4317-82E5-DF838C22E1E4}" type="presParOf" srcId="{D7A8B972-671D-4208-A710-869B1041FFCB}" destId="{D5A6420B-EEDC-4060-A30E-6E8B5924E23B}" srcOrd="0" destOrd="0" presId="urn:microsoft.com/office/officeart/2005/8/layout/hierarchy2"/>
    <dgm:cxn modelId="{05CBE563-74A8-470D-8781-F94C975FB619}" type="presParOf" srcId="{D7A8B972-671D-4208-A710-869B1041FFCB}" destId="{C2F838F5-08ED-4A47-B31C-5051C196FE7B}" srcOrd="1" destOrd="0" presId="urn:microsoft.com/office/officeart/2005/8/layout/hierarchy2"/>
    <dgm:cxn modelId="{3C3101D7-6CB1-4947-8E64-D4B88849845E}" type="presParOf" srcId="{151561A1-962D-4DCA-8076-8371B2D8DD94}" destId="{AC05B42D-A98D-4853-BCE9-F5E3F987310F}" srcOrd="2" destOrd="0" presId="urn:microsoft.com/office/officeart/2005/8/layout/hierarchy2"/>
    <dgm:cxn modelId="{B0E909B7-ABB5-4AC7-AAC1-2E5F043DE40F}" type="presParOf" srcId="{AC05B42D-A98D-4853-BCE9-F5E3F987310F}" destId="{0552683E-D618-4581-ABFE-28643F80814E}" srcOrd="0" destOrd="0" presId="urn:microsoft.com/office/officeart/2005/8/layout/hierarchy2"/>
    <dgm:cxn modelId="{A7BC0FA9-7285-4C0D-877B-E9E0613D8191}" type="presParOf" srcId="{151561A1-962D-4DCA-8076-8371B2D8DD94}" destId="{BE7CB17C-5599-44C9-B237-B9E97A9A5769}" srcOrd="3" destOrd="0" presId="urn:microsoft.com/office/officeart/2005/8/layout/hierarchy2"/>
    <dgm:cxn modelId="{9A5FE2E6-6419-4B1D-84DF-127AECB89600}" type="presParOf" srcId="{BE7CB17C-5599-44C9-B237-B9E97A9A5769}" destId="{93D9FB47-4A48-4069-82AD-FA49B8E13B8B}" srcOrd="0" destOrd="0" presId="urn:microsoft.com/office/officeart/2005/8/layout/hierarchy2"/>
    <dgm:cxn modelId="{1B7DB81C-B8D2-4587-94E1-8171C6D077E8}" type="presParOf" srcId="{BE7CB17C-5599-44C9-B237-B9E97A9A5769}" destId="{6852FE21-677E-43F1-B8E9-E3458B5CC378}" srcOrd="1" destOrd="0" presId="urn:microsoft.com/office/officeart/2005/8/layout/hierarchy2"/>
    <dgm:cxn modelId="{40FCEFEC-FA8F-4393-8DC0-9752CF419F77}" type="presParOf" srcId="{151561A1-962D-4DCA-8076-8371B2D8DD94}" destId="{AF857B75-CF89-4952-8C27-F78B90526188}" srcOrd="4" destOrd="0" presId="urn:microsoft.com/office/officeart/2005/8/layout/hierarchy2"/>
    <dgm:cxn modelId="{33B25E81-EFB3-4ED0-B4B0-C8571F6F2A7D}" type="presParOf" srcId="{AF857B75-CF89-4952-8C27-F78B90526188}" destId="{6662CA65-35FB-411A-8141-3E1FE3C6C82A}" srcOrd="0" destOrd="0" presId="urn:microsoft.com/office/officeart/2005/8/layout/hierarchy2"/>
    <dgm:cxn modelId="{DF070BEE-298F-4C2D-8FA0-136935659AAD}" type="presParOf" srcId="{151561A1-962D-4DCA-8076-8371B2D8DD94}" destId="{33A26915-5FEB-4ADB-B57E-19A15D4496C1}" srcOrd="5" destOrd="0" presId="urn:microsoft.com/office/officeart/2005/8/layout/hierarchy2"/>
    <dgm:cxn modelId="{B8C81E0F-A039-4E6C-A2D9-528241023F5E}" type="presParOf" srcId="{33A26915-5FEB-4ADB-B57E-19A15D4496C1}" destId="{D3C39842-EF19-4C47-91C3-1C9B73D1246B}" srcOrd="0" destOrd="0" presId="urn:microsoft.com/office/officeart/2005/8/layout/hierarchy2"/>
    <dgm:cxn modelId="{B985F2D4-B1C2-47C5-A3CF-9EDF1E5C0E97}" type="presParOf" srcId="{33A26915-5FEB-4ADB-B57E-19A15D4496C1}" destId="{5902F0F3-C822-493D-B371-E29B0F643D69}" srcOrd="1" destOrd="0" presId="urn:microsoft.com/office/officeart/2005/8/layout/hierarchy2"/>
    <dgm:cxn modelId="{4735D04F-E29C-4F2C-BEBA-0F7FD735B203}" type="presParOf" srcId="{97C13158-4A2F-42D5-8135-416E99A620F2}" destId="{7514C484-7B1A-444D-B7CF-87789B71EDBD}" srcOrd="2" destOrd="0" presId="urn:microsoft.com/office/officeart/2005/8/layout/hierarchy2"/>
    <dgm:cxn modelId="{DC7693BA-CD19-4535-819E-83DAEC8FE2B7}" type="presParOf" srcId="{7514C484-7B1A-444D-B7CF-87789B71EDBD}" destId="{24024321-511A-4093-A59D-F82A6B22E56B}" srcOrd="0" destOrd="0" presId="urn:microsoft.com/office/officeart/2005/8/layout/hierarchy2"/>
    <dgm:cxn modelId="{96C88046-AC7F-485E-9B0C-4B4A82331E4F}" type="presParOf" srcId="{97C13158-4A2F-42D5-8135-416E99A620F2}" destId="{3CFFA8C7-8122-42A7-99EC-48B0ACFD9C66}" srcOrd="3" destOrd="0" presId="urn:microsoft.com/office/officeart/2005/8/layout/hierarchy2"/>
    <dgm:cxn modelId="{F50E01A3-9BE4-4A84-B3C8-E200F9FB88EA}" type="presParOf" srcId="{3CFFA8C7-8122-42A7-99EC-48B0ACFD9C66}" destId="{EF70D3F4-50E8-4AC3-86DA-D57FCE104FAE}" srcOrd="0" destOrd="0" presId="urn:microsoft.com/office/officeart/2005/8/layout/hierarchy2"/>
    <dgm:cxn modelId="{9452888E-CD8E-4139-A6D6-C8DAB547CE49}" type="presParOf" srcId="{3CFFA8C7-8122-42A7-99EC-48B0ACFD9C66}" destId="{7A24265A-80D3-4B2D-89AE-A16260C1171D}" srcOrd="1" destOrd="0" presId="urn:microsoft.com/office/officeart/2005/8/layout/hierarchy2"/>
    <dgm:cxn modelId="{CA31A919-8F6F-4654-BD2C-9A5513768BFD}" type="presParOf" srcId="{7A24265A-80D3-4B2D-89AE-A16260C1171D}" destId="{BBBDA7E3-794B-4E55-BE9F-CC631C83B4DB}" srcOrd="0" destOrd="0" presId="urn:microsoft.com/office/officeart/2005/8/layout/hierarchy2"/>
    <dgm:cxn modelId="{D5B7D365-AAD5-4450-B7FF-AC0912B233AC}" type="presParOf" srcId="{BBBDA7E3-794B-4E55-BE9F-CC631C83B4DB}" destId="{CC2D2EA7-9D6F-4803-AB3B-1770AC653EFA}" srcOrd="0" destOrd="0" presId="urn:microsoft.com/office/officeart/2005/8/layout/hierarchy2"/>
    <dgm:cxn modelId="{C683284B-326E-414A-B7C7-E88BC043987F}" type="presParOf" srcId="{7A24265A-80D3-4B2D-89AE-A16260C1171D}" destId="{13840DCE-9CF6-4E5A-A8B2-C2B8004261C6}" srcOrd="1" destOrd="0" presId="urn:microsoft.com/office/officeart/2005/8/layout/hierarchy2"/>
    <dgm:cxn modelId="{1BD18512-368A-421A-BF0C-1B73299292BC}" type="presParOf" srcId="{13840DCE-9CF6-4E5A-A8B2-C2B8004261C6}" destId="{E6488173-1321-4623-BC45-C1E6BE877C88}" srcOrd="0" destOrd="0" presId="urn:microsoft.com/office/officeart/2005/8/layout/hierarchy2"/>
    <dgm:cxn modelId="{FFC261CD-9227-4B22-9EEB-40500FC12A61}" type="presParOf" srcId="{13840DCE-9CF6-4E5A-A8B2-C2B8004261C6}" destId="{77655170-3A95-4748-9251-757E85DAF219}" srcOrd="1" destOrd="0" presId="urn:microsoft.com/office/officeart/2005/8/layout/hierarchy2"/>
    <dgm:cxn modelId="{150EE3E6-5320-4C0D-AC42-4B16E68F7375}" type="presParOf" srcId="{7A24265A-80D3-4B2D-89AE-A16260C1171D}" destId="{59F309E7-0DB1-44F7-B15F-CA0C5BDD64EA}" srcOrd="2" destOrd="0" presId="urn:microsoft.com/office/officeart/2005/8/layout/hierarchy2"/>
    <dgm:cxn modelId="{21F2CF0F-8DA4-4198-A4E7-207526A56F7B}" type="presParOf" srcId="{59F309E7-0DB1-44F7-B15F-CA0C5BDD64EA}" destId="{65E8B5CD-DD55-463F-9F0A-D5D2B4CF6208}" srcOrd="0" destOrd="0" presId="urn:microsoft.com/office/officeart/2005/8/layout/hierarchy2"/>
    <dgm:cxn modelId="{8E653E2D-E5B0-4564-A588-9E18F1543B79}" type="presParOf" srcId="{7A24265A-80D3-4B2D-89AE-A16260C1171D}" destId="{60E8000F-C02E-4E07-A7E9-1E75E0A487AF}" srcOrd="3" destOrd="0" presId="urn:microsoft.com/office/officeart/2005/8/layout/hierarchy2"/>
    <dgm:cxn modelId="{96B76129-15FE-42FD-8961-9CBDE958913C}" type="presParOf" srcId="{60E8000F-C02E-4E07-A7E9-1E75E0A487AF}" destId="{4313955C-4F87-4162-A1A7-AD8AA87CD12C}" srcOrd="0" destOrd="0" presId="urn:microsoft.com/office/officeart/2005/8/layout/hierarchy2"/>
    <dgm:cxn modelId="{C380A3C4-BBEB-45FE-B565-A7612D298A17}" type="presParOf" srcId="{60E8000F-C02E-4E07-A7E9-1E75E0A487AF}" destId="{2F547487-0280-4BE3-A140-90F544D637D8}" srcOrd="1" destOrd="0" presId="urn:microsoft.com/office/officeart/2005/8/layout/hierarchy2"/>
    <dgm:cxn modelId="{322C43C9-368F-495E-944B-468AD8F0FC1F}" type="presParOf" srcId="{7A24265A-80D3-4B2D-89AE-A16260C1171D}" destId="{8800B53B-FCEB-485C-AB88-76157A179EDA}" srcOrd="4" destOrd="0" presId="urn:microsoft.com/office/officeart/2005/8/layout/hierarchy2"/>
    <dgm:cxn modelId="{B953B1F7-8827-4875-AA05-8336CDDDCAF5}" type="presParOf" srcId="{8800B53B-FCEB-485C-AB88-76157A179EDA}" destId="{A0E10ACD-F9E2-415D-BC46-0F84AAEBD2D5}" srcOrd="0" destOrd="0" presId="urn:microsoft.com/office/officeart/2005/8/layout/hierarchy2"/>
    <dgm:cxn modelId="{349F525F-A52B-4905-BE30-85C2BE8F2A03}" type="presParOf" srcId="{7A24265A-80D3-4B2D-89AE-A16260C1171D}" destId="{79CC79C7-4785-49CE-AFDF-614D904D5DB2}" srcOrd="5" destOrd="0" presId="urn:microsoft.com/office/officeart/2005/8/layout/hierarchy2"/>
    <dgm:cxn modelId="{9E3CBC57-CA04-4654-B026-ED89D25EDA44}" type="presParOf" srcId="{79CC79C7-4785-49CE-AFDF-614D904D5DB2}" destId="{8B85AEFA-547E-4882-9701-B87DD13162D8}" srcOrd="0" destOrd="0" presId="urn:microsoft.com/office/officeart/2005/8/layout/hierarchy2"/>
    <dgm:cxn modelId="{E2B89C42-73D1-4CFD-9525-BF6DBF720214}" type="presParOf" srcId="{79CC79C7-4785-49CE-AFDF-614D904D5DB2}" destId="{05880059-6305-4CF9-A45F-C58F64863BFF}" srcOrd="1" destOrd="0" presId="urn:microsoft.com/office/officeart/2005/8/layout/hierarchy2"/>
    <dgm:cxn modelId="{4FA609F0-409E-4154-BB34-CB6D28DFD637}" type="presParOf" srcId="{97C13158-4A2F-42D5-8135-416E99A620F2}" destId="{FBC31949-0A7F-4FF0-8222-CC4FA3556B5C}" srcOrd="4" destOrd="0" presId="urn:microsoft.com/office/officeart/2005/8/layout/hierarchy2"/>
    <dgm:cxn modelId="{AF8AD1E7-6AED-43AF-A324-021CC504B0F2}" type="presParOf" srcId="{FBC31949-0A7F-4FF0-8222-CC4FA3556B5C}" destId="{2504DF7E-A954-40C3-8D01-D296C58F3F6A}" srcOrd="0" destOrd="0" presId="urn:microsoft.com/office/officeart/2005/8/layout/hierarchy2"/>
    <dgm:cxn modelId="{34A50C2E-E52E-4CFF-96C0-45D43ACC1C39}" type="presParOf" srcId="{97C13158-4A2F-42D5-8135-416E99A620F2}" destId="{D9543259-7447-4367-92A4-FC70297AE33E}" srcOrd="5" destOrd="0" presId="urn:microsoft.com/office/officeart/2005/8/layout/hierarchy2"/>
    <dgm:cxn modelId="{F1FEF222-A432-484C-B829-C031D8388D22}" type="presParOf" srcId="{D9543259-7447-4367-92A4-FC70297AE33E}" destId="{35804581-1223-44F9-8B6D-4624398F8D54}" srcOrd="0" destOrd="0" presId="urn:microsoft.com/office/officeart/2005/8/layout/hierarchy2"/>
    <dgm:cxn modelId="{F4CE2D62-4978-41D2-8BE4-EEC07BB1282A}" type="presParOf" srcId="{D9543259-7447-4367-92A4-FC70297AE33E}" destId="{19E69B6B-8141-4DB9-9131-BF61189ABCC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3FB9007F-1284-43C7-B42F-A8D495EC425E}" type="presParOf" srcId="{DC3B25B7-F7B4-4ABA-A199-0ADE3A821077}" destId="{F9EDAAB1-5F5E-4ECF-BA59-2D8D68BB6F37}" srcOrd="0" destOrd="0" presId="urn:microsoft.com/office/officeart/2005/8/layout/hierarchy2"/>
    <dgm:cxn modelId="{B5027AB5-E5F6-44A7-82AE-4E129C52E0C0}" type="presParOf" srcId="{F9EDAAB1-5F5E-4ECF-BA59-2D8D68BB6F37}" destId="{B304649D-CD7C-4FCB-9D3B-C98151927566}" srcOrd="0" destOrd="0" presId="urn:microsoft.com/office/officeart/2005/8/layout/hierarchy2"/>
    <dgm:cxn modelId="{2BCB68BD-759F-4B88-915D-B063DD28DDA9}" type="presParOf" srcId="{DC3B25B7-F7B4-4ABA-A199-0ADE3A821077}" destId="{73B5CA0D-F1E9-4805-9BE6-D6E037575649}" srcOrd="1" destOrd="0" presId="urn:microsoft.com/office/officeart/2005/8/layout/hierarchy2"/>
    <dgm:cxn modelId="{B8BA6786-8DC3-4A18-A4F8-1E498895B8A4}" type="presParOf" srcId="{73B5CA0D-F1E9-4805-9BE6-D6E037575649}" destId="{DB74F70B-2549-4416-9A71-E38EAAFDA73B}" srcOrd="0" destOrd="0" presId="urn:microsoft.com/office/officeart/2005/8/layout/hierarchy2"/>
    <dgm:cxn modelId="{BC53F4DD-2AA0-45B6-AC5E-C170228E4F60}" type="presParOf" srcId="{73B5CA0D-F1E9-4805-9BE6-D6E037575649}" destId="{AC752BB8-CE57-4F5F-8751-873F19257934}" srcOrd="1" destOrd="0" presId="urn:microsoft.com/office/officeart/2005/8/layout/hierarchy2"/>
    <dgm:cxn modelId="{3DA898D8-2D35-4CEE-B84E-6C7E983FFAFD}" type="presParOf" srcId="{DC3B25B7-F7B4-4ABA-A199-0ADE3A821077}" destId="{0EF08E71-0A8F-4C78-A0F3-2CAB07D3BFFB}" srcOrd="2" destOrd="0" presId="urn:microsoft.com/office/officeart/2005/8/layout/hierarchy2"/>
    <dgm:cxn modelId="{E2942CBB-EFF5-4057-8360-1DF702B58F2C}" type="presParOf" srcId="{0EF08E71-0A8F-4C78-A0F3-2CAB07D3BFFB}" destId="{C0454282-21B3-4AA8-8CAA-49372C0E8043}" srcOrd="0" destOrd="0" presId="urn:microsoft.com/office/officeart/2005/8/layout/hierarchy2"/>
    <dgm:cxn modelId="{ACFBAFED-FA3E-46B1-ACCB-0C869F2AE18D}" type="presParOf" srcId="{DC3B25B7-F7B4-4ABA-A199-0ADE3A821077}" destId="{1590F1A5-1D5E-47DE-A853-3B27F7F16761}" srcOrd="3" destOrd="0" presId="urn:microsoft.com/office/officeart/2005/8/layout/hierarchy2"/>
    <dgm:cxn modelId="{B3D28A09-B608-4865-9CFB-7D0DDF2078BC}" type="presParOf" srcId="{1590F1A5-1D5E-47DE-A853-3B27F7F16761}" destId="{8CED23AE-5877-42FB-85B4-15E2A49E8323}" srcOrd="0" destOrd="0" presId="urn:microsoft.com/office/officeart/2005/8/layout/hierarchy2"/>
    <dgm:cxn modelId="{8FDF1A30-CBE8-4F7F-A64F-D86296E73480}" type="presParOf" srcId="{1590F1A5-1D5E-47DE-A853-3B27F7F16761}" destId="{8CC44F46-73E0-46DD-A621-A2DB2E875D1C}" srcOrd="1" destOrd="0" presId="urn:microsoft.com/office/officeart/2005/8/layout/hierarchy2"/>
    <dgm:cxn modelId="{AF7C52E6-8D18-4A04-BCDD-73BDBD2EA92F}" type="presParOf" srcId="{DC3B25B7-F7B4-4ABA-A199-0ADE3A821077}" destId="{2400C4DA-C787-48AB-9790-5CDF37C8CAAB}" srcOrd="4" destOrd="0" presId="urn:microsoft.com/office/officeart/2005/8/layout/hierarchy2"/>
    <dgm:cxn modelId="{AC110150-345F-42C3-AAC8-1784D61B17C2}" type="presParOf" srcId="{2400C4DA-C787-48AB-9790-5CDF37C8CAAB}" destId="{5B3C6436-0D87-4033-9522-CFA024BD4E69}" srcOrd="0" destOrd="0" presId="urn:microsoft.com/office/officeart/2005/8/layout/hierarchy2"/>
    <dgm:cxn modelId="{81ACE18F-7964-4E85-B8F2-42F8528198C1}" type="presParOf" srcId="{DC3B25B7-F7B4-4ABA-A199-0ADE3A821077}" destId="{0ACA8BE7-31AE-47DB-A8A6-1F8CDD443D49}" srcOrd="5" destOrd="0" presId="urn:microsoft.com/office/officeart/2005/8/layout/hierarchy2"/>
    <dgm:cxn modelId="{FD31764A-330A-4860-A8D5-797C6B26CCE0}" type="presParOf" srcId="{0ACA8BE7-31AE-47DB-A8A6-1F8CDD443D49}" destId="{FFFC0E23-5D39-4FEE-985F-D7E2D09304B3}" srcOrd="0" destOrd="0" presId="urn:microsoft.com/office/officeart/2005/8/layout/hierarchy2"/>
    <dgm:cxn modelId="{F4F90A24-3DF4-438E-88BF-DEC8D76CACA9}" type="presParOf" srcId="{0ACA8BE7-31AE-47DB-A8A6-1F8CDD443D49}" destId="{4190B852-64C8-4EFC-BF23-97260941BDF8}" srcOrd="1" destOrd="0" presId="urn:microsoft.com/office/officeart/2005/8/layout/hierarchy2"/>
    <dgm:cxn modelId="{0CA87E19-213F-4BF0-8466-D189EAC0FE8E}" type="presParOf" srcId="{DC3B25B7-F7B4-4ABA-A199-0ADE3A821077}" destId="{F963FD5D-2BFC-4851-9946-A8278C13B9F5}" srcOrd="6" destOrd="0" presId="urn:microsoft.com/office/officeart/2005/8/layout/hierarchy2"/>
    <dgm:cxn modelId="{692ECCA7-B892-4171-B3F6-69A3E230A8DB}" type="presParOf" srcId="{F963FD5D-2BFC-4851-9946-A8278C13B9F5}" destId="{8FB19558-BE2D-4AAB-B7F1-F46958BD07DC}" srcOrd="0" destOrd="0" presId="urn:microsoft.com/office/officeart/2005/8/layout/hierarchy2"/>
    <dgm:cxn modelId="{C5F7323D-4835-4A5D-810D-A443ED0F633E}" type="presParOf" srcId="{DC3B25B7-F7B4-4ABA-A199-0ADE3A821077}" destId="{9041CBEE-25DA-4BF3-9E8D-19DA98865598}" srcOrd="7" destOrd="0" presId="urn:microsoft.com/office/officeart/2005/8/layout/hierarchy2"/>
    <dgm:cxn modelId="{4FE72959-9D45-4F3A-8132-16209C9F3849}" type="presParOf" srcId="{9041CBEE-25DA-4BF3-9E8D-19DA98865598}" destId="{7F705C51-298B-4596-95C4-557FF6C9EDBF}" srcOrd="0" destOrd="0" presId="urn:microsoft.com/office/officeart/2005/8/layout/hierarchy2"/>
    <dgm:cxn modelId="{CF2CCE73-7CC6-4C52-97E2-DBC1B1E59EEB}" type="presParOf" srcId="{9041CBEE-25DA-4BF3-9E8D-19DA98865598}" destId="{501D250D-4237-4D84-9BE1-A3C97C09A977}" srcOrd="1" destOrd="0" presId="urn:microsoft.com/office/officeart/2005/8/layout/hierarchy2"/>
    <dgm:cxn modelId="{049B9E22-439E-4424-9EF1-8BE7B579BAA8}" type="presParOf" srcId="{DC3B25B7-F7B4-4ABA-A199-0ADE3A821077}" destId="{0E340A44-BF8E-4585-8D70-69CBDE7329F4}" srcOrd="8" destOrd="0" presId="urn:microsoft.com/office/officeart/2005/8/layout/hierarchy2"/>
    <dgm:cxn modelId="{BE281E16-0389-4FD9-9726-52234DF9E166}" type="presParOf" srcId="{0E340A44-BF8E-4585-8D70-69CBDE7329F4}" destId="{623B8694-F184-4B0B-8FD1-EC717094EC16}" srcOrd="0" destOrd="0" presId="urn:microsoft.com/office/officeart/2005/8/layout/hierarchy2"/>
    <dgm:cxn modelId="{F04B6BC9-949A-400C-AD23-63DE65DA04E0}" type="presParOf" srcId="{DC3B25B7-F7B4-4ABA-A199-0ADE3A821077}" destId="{A008CBE2-5CE1-4494-B44C-DF4FABD91ACA}" srcOrd="9" destOrd="0" presId="urn:microsoft.com/office/officeart/2005/8/layout/hierarchy2"/>
    <dgm:cxn modelId="{EC1E8B93-ADA9-4ECB-8ED6-A00D4F30A17C}" type="presParOf" srcId="{A008CBE2-5CE1-4494-B44C-DF4FABD91ACA}" destId="{340B9026-0E06-48F3-8E08-A9DF8AF45136}" srcOrd="0" destOrd="0" presId="urn:microsoft.com/office/officeart/2005/8/layout/hierarchy2"/>
    <dgm:cxn modelId="{9D56B090-6FD7-4173-8453-F08753B3FDF6}" type="presParOf" srcId="{A008CBE2-5CE1-4494-B44C-DF4FABD91ACA}" destId="{47557523-EB64-4264-A09F-32AF7E2D8A12}" srcOrd="1" destOrd="0" presId="urn:microsoft.com/office/officeart/2005/8/layout/hierarchy2"/>
    <dgm:cxn modelId="{1A3E49FE-16BC-4326-8C51-69D111BAD657}" type="presParOf" srcId="{DC3B25B7-F7B4-4ABA-A199-0ADE3A821077}" destId="{27CEFDCA-54C7-4DCD-ABA5-834EB4A27FD3}" srcOrd="10" destOrd="0" presId="urn:microsoft.com/office/officeart/2005/8/layout/hierarchy2"/>
    <dgm:cxn modelId="{24BED503-B022-4451-91A8-507E29A18BB8}" type="presParOf" srcId="{27CEFDCA-54C7-4DCD-ABA5-834EB4A27FD3}" destId="{0C0D2E57-2084-4959-BEDD-19969974027C}" srcOrd="0" destOrd="0" presId="urn:microsoft.com/office/officeart/2005/8/layout/hierarchy2"/>
    <dgm:cxn modelId="{6FBCEA62-073A-4442-A705-DA4B0D669EE7}" type="presParOf" srcId="{DC3B25B7-F7B4-4ABA-A199-0ADE3A821077}" destId="{50E06DBF-DC03-4400-B2EF-2FA9634F040B}" srcOrd="11" destOrd="0" presId="urn:microsoft.com/office/officeart/2005/8/layout/hierarchy2"/>
    <dgm:cxn modelId="{DD3D2C88-8390-4767-95B4-E3CF0E09E5BD}" type="presParOf" srcId="{50E06DBF-DC03-4400-B2EF-2FA9634F040B}" destId="{64F83E90-B7FF-4B9B-9840-181B5CA2CC37}" srcOrd="0" destOrd="0" presId="urn:microsoft.com/office/officeart/2005/8/layout/hierarchy2"/>
    <dgm:cxn modelId="{52724806-18BF-439F-B372-9C9430D2FF04}" type="presParOf" srcId="{50E06DBF-DC03-4400-B2EF-2FA9634F040B}" destId="{69CCCB83-A512-4335-9C6F-CB35E53A3C12}" srcOrd="1" destOrd="0" presId="urn:microsoft.com/office/officeart/2005/8/layout/hierarchy2"/>
    <dgm:cxn modelId="{CE0572B6-82D1-4403-89BB-48B585021E96}" type="presParOf" srcId="{DC3B25B7-F7B4-4ABA-A199-0ADE3A821077}" destId="{61665B31-BBD7-4791-8612-AE233727256B}" srcOrd="12" destOrd="0" presId="urn:microsoft.com/office/officeart/2005/8/layout/hierarchy2"/>
    <dgm:cxn modelId="{C6E69133-8796-48FA-B9E9-28186515F23E}" type="presParOf" srcId="{61665B31-BBD7-4791-8612-AE233727256B}" destId="{D9C97F55-C1E4-40CC-B10C-20C8B96F1EBD}" srcOrd="0" destOrd="0" presId="urn:microsoft.com/office/officeart/2005/8/layout/hierarchy2"/>
    <dgm:cxn modelId="{689DCC2A-E2C8-47AC-89DD-8CEFDDBE617A}" type="presParOf" srcId="{DC3B25B7-F7B4-4ABA-A199-0ADE3A821077}" destId="{339C6965-4D33-4FE0-8B6E-08FC4A43A888}" srcOrd="13" destOrd="0" presId="urn:microsoft.com/office/officeart/2005/8/layout/hierarchy2"/>
    <dgm:cxn modelId="{1CF71FE8-B9E7-4F19-81FE-AF809CC55DB0}" type="presParOf" srcId="{339C6965-4D33-4FE0-8B6E-08FC4A43A888}" destId="{5B623FAC-24F5-4BB2-AC6F-C2FA98D07BA5}" srcOrd="0" destOrd="0" presId="urn:microsoft.com/office/officeart/2005/8/layout/hierarchy2"/>
    <dgm:cxn modelId="{A59D004F-8293-4EA3-A896-8F3D3B25BAB6}" type="presParOf" srcId="{339C6965-4D33-4FE0-8B6E-08FC4A43A888}" destId="{72140FD8-918B-4B00-A604-D176C375F4F4}" srcOrd="1" destOrd="0" presId="urn:microsoft.com/office/officeart/2005/8/layout/hierarchy2"/>
    <dgm:cxn modelId="{4C7A3191-B559-4E15-83E7-38117AE7B1D1}" type="presParOf" srcId="{ADA521E3-247F-4DE5-BCFC-B4B2602C809C}" destId="{5F9A6D0D-355A-45A7-84EF-0F713A616F86}" srcOrd="6" destOrd="0" presId="urn:microsoft.com/office/officeart/2005/8/layout/hierarchy2"/>
    <dgm:cxn modelId="{C9C26AC2-2039-4BA3-BE87-027BBBB500A0}" type="presParOf" srcId="{5F9A6D0D-355A-45A7-84EF-0F713A616F86}" destId="{1D9E78B6-9D6B-48E0-B878-51AF72FAE5E3}" srcOrd="0" destOrd="0" presId="urn:microsoft.com/office/officeart/2005/8/layout/hierarchy2"/>
    <dgm:cxn modelId="{ABEAC246-159D-4283-83D0-7421F32BB09B}" type="presParOf" srcId="{ADA521E3-247F-4DE5-BCFC-B4B2602C809C}" destId="{C814EAE9-B7B7-4C75-A206-1AB571E69CAF}" srcOrd="7" destOrd="0" presId="urn:microsoft.com/office/officeart/2005/8/layout/hierarchy2"/>
    <dgm:cxn modelId="{13E0D6C6-B032-42AB-8082-D7934EB2B148}" type="presParOf" srcId="{C814EAE9-B7B7-4C75-A206-1AB571E69CAF}" destId="{AE60756F-5D4A-4426-A0EB-CC16943AECF4}" srcOrd="0" destOrd="0" presId="urn:microsoft.com/office/officeart/2005/8/layout/hierarchy2"/>
    <dgm:cxn modelId="{1EAF605B-5613-45D6-90D7-360D8ADEFEAB}" type="presParOf" srcId="{C814EAE9-B7B7-4C75-A206-1AB571E69CAF}" destId="{E2144633-6459-469E-9DC3-C49C0D1AE0E8}" srcOrd="1" destOrd="0" presId="urn:microsoft.com/office/officeart/2005/8/layout/hierarchy2"/>
    <dgm:cxn modelId="{1097756D-79BB-472A-B6C6-644C093D0060}" type="presParOf" srcId="{ADA521E3-247F-4DE5-BCFC-B4B2602C809C}" destId="{8624BEE5-7A2B-456B-8C51-A0BD203FB0BC}" srcOrd="8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9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DE29490D-A18B-40A5-BBD8-E670CB0DDBA7}" type="presParOf" srcId="{ADA521E3-247F-4DE5-BCFC-B4B2602C809C}" destId="{E962DA42-FCB0-4241-85DB-0EA6B0DC114A}" srcOrd="10" destOrd="0" presId="urn:microsoft.com/office/officeart/2005/8/layout/hierarchy2"/>
    <dgm:cxn modelId="{41F0EC06-9322-4EE4-BB7E-B4ED1D347D34}" type="presParOf" srcId="{E962DA42-FCB0-4241-85DB-0EA6B0DC114A}" destId="{7D3CA7C5-9EE8-4352-9D8E-7639B0E290A7}" srcOrd="0" destOrd="0" presId="urn:microsoft.com/office/officeart/2005/8/layout/hierarchy2"/>
    <dgm:cxn modelId="{027AC5FA-EF9C-447E-90F9-C16179978F2D}" type="presParOf" srcId="{ADA521E3-247F-4DE5-BCFC-B4B2602C809C}" destId="{99F589A4-EA8F-4101-ACAE-C9CEA87CF5F1}" srcOrd="11" destOrd="0" presId="urn:microsoft.com/office/officeart/2005/8/layout/hierarchy2"/>
    <dgm:cxn modelId="{E74D2C7A-6AEB-4B2C-A6DE-D9CF8AFF7070}" type="presParOf" srcId="{99F589A4-EA8F-4101-ACAE-C9CEA87CF5F1}" destId="{65AEEDBF-8D7A-478F-92C9-D1B9D9C86360}" srcOrd="0" destOrd="0" presId="urn:microsoft.com/office/officeart/2005/8/layout/hierarchy2"/>
    <dgm:cxn modelId="{15AEA3D2-E971-4371-ABBE-6ABB7EBDF7AE}" type="presParOf" srcId="{99F589A4-EA8F-4101-ACAE-C9CEA87CF5F1}" destId="{C59A5D4E-45D1-4101-A123-8AF51EC0B67A}" srcOrd="1" destOrd="0" presId="urn:microsoft.com/office/officeart/2005/8/layout/hierarchy2"/>
    <dgm:cxn modelId="{5E4048FC-0A8F-498C-BDE7-C40756241D03}" type="presParOf" srcId="{ADA521E3-247F-4DE5-BCFC-B4B2602C809C}" destId="{EEAA9233-518D-4DAC-808C-E1F3D2EBB137}" srcOrd="12" destOrd="0" presId="urn:microsoft.com/office/officeart/2005/8/layout/hierarchy2"/>
    <dgm:cxn modelId="{472E049D-3A9E-4AA8-92A4-8DE51A0FEAEC}" type="presParOf" srcId="{EEAA9233-518D-4DAC-808C-E1F3D2EBB137}" destId="{654CD891-0C00-4989-898A-00ABA1AA09CA}" srcOrd="0" destOrd="0" presId="urn:microsoft.com/office/officeart/2005/8/layout/hierarchy2"/>
    <dgm:cxn modelId="{27976E52-0300-4C50-AA72-BB81304244B4}" type="presParOf" srcId="{ADA521E3-247F-4DE5-BCFC-B4B2602C809C}" destId="{097FB356-43C2-4372-9F24-3C8A2B492CDF}" srcOrd="13" destOrd="0" presId="urn:microsoft.com/office/officeart/2005/8/layout/hierarchy2"/>
    <dgm:cxn modelId="{A724CD4D-327C-4AD8-8318-122E4CC329B1}" type="presParOf" srcId="{097FB356-43C2-4372-9F24-3C8A2B492CDF}" destId="{352F8067-F416-41AD-AB55-2E65E3F6887E}" srcOrd="0" destOrd="0" presId="urn:microsoft.com/office/officeart/2005/8/layout/hierarchy2"/>
    <dgm:cxn modelId="{09D43885-442E-4E79-ACE0-DBC3C9D6CB93}" type="presParOf" srcId="{097FB356-43C2-4372-9F24-3C8A2B492CDF}" destId="{2AE75F28-39BA-4104-8A49-0F03857F24DE}" srcOrd="1" destOrd="0" presId="urn:microsoft.com/office/officeart/2005/8/layout/hierarchy2"/>
    <dgm:cxn modelId="{0B547ABE-DC4F-4E2A-B23F-F73C1B29480C}" type="presParOf" srcId="{2AE75F28-39BA-4104-8A49-0F03857F24DE}" destId="{ADD082F1-F586-404A-AF66-1B0B86A24607}" srcOrd="0" destOrd="0" presId="urn:microsoft.com/office/officeart/2005/8/layout/hierarchy2"/>
    <dgm:cxn modelId="{0B123A39-B277-47ED-815A-1402A5650CC7}" type="presParOf" srcId="{ADD082F1-F586-404A-AF66-1B0B86A24607}" destId="{AA6F0E44-C694-4473-AFAF-01D67AF1EDD6}" srcOrd="0" destOrd="0" presId="urn:microsoft.com/office/officeart/2005/8/layout/hierarchy2"/>
    <dgm:cxn modelId="{F5BA20E1-8DAD-4BC3-95BF-710098024858}" type="presParOf" srcId="{2AE75F28-39BA-4104-8A49-0F03857F24DE}" destId="{8D258467-C190-4808-A0EC-BEE3F8A09EE8}" srcOrd="1" destOrd="0" presId="urn:microsoft.com/office/officeart/2005/8/layout/hierarchy2"/>
    <dgm:cxn modelId="{A12B3B7A-D63B-424E-A895-B556D864BE8A}" type="presParOf" srcId="{8D258467-C190-4808-A0EC-BEE3F8A09EE8}" destId="{3BAA5882-DEDA-4A1F-9558-2655C6EBD77C}" srcOrd="0" destOrd="0" presId="urn:microsoft.com/office/officeart/2005/8/layout/hierarchy2"/>
    <dgm:cxn modelId="{68A2DFF9-AE3F-486F-A6E3-BD5A9A4ED7AA}" type="presParOf" srcId="{8D258467-C190-4808-A0EC-BEE3F8A09EE8}" destId="{496B4B66-A17A-4BAF-9C60-B4B9A1539FE7}" srcOrd="1" destOrd="0" presId="urn:microsoft.com/office/officeart/2005/8/layout/hierarchy2"/>
    <dgm:cxn modelId="{B0A3E402-4463-438D-A544-6C3355023E41}" type="presParOf" srcId="{ADA521E3-247F-4DE5-BCFC-B4B2602C809C}" destId="{77E8241D-5840-44FB-AD7F-19D080B0B8E9}" srcOrd="14" destOrd="0" presId="urn:microsoft.com/office/officeart/2005/8/layout/hierarchy2"/>
    <dgm:cxn modelId="{774AF3B0-62E1-4D8A-B337-8B0108FAAE8F}" type="presParOf" srcId="{77E8241D-5840-44FB-AD7F-19D080B0B8E9}" destId="{3A428376-A385-416F-B81F-E0EF6733BFD6}" srcOrd="0" destOrd="0" presId="urn:microsoft.com/office/officeart/2005/8/layout/hierarchy2"/>
    <dgm:cxn modelId="{648CF91C-9A36-4894-A1E6-CB24197B9B15}" type="presParOf" srcId="{ADA521E3-247F-4DE5-BCFC-B4B2602C809C}" destId="{A5E64366-017D-4DA8-9F07-F0D4A660EED3}" srcOrd="15" destOrd="0" presId="urn:microsoft.com/office/officeart/2005/8/layout/hierarchy2"/>
    <dgm:cxn modelId="{211EBB52-276C-4668-A6E6-2430E5469F7F}" type="presParOf" srcId="{A5E64366-017D-4DA8-9F07-F0D4A660EED3}" destId="{F00C5266-8FE4-4F38-A725-8B702ED56112}" srcOrd="0" destOrd="0" presId="urn:microsoft.com/office/officeart/2005/8/layout/hierarchy2"/>
    <dgm:cxn modelId="{F1CE5C74-B59D-4405-A196-EB09ED642CB2}" type="presParOf" srcId="{A5E64366-017D-4DA8-9F07-F0D4A660EED3}" destId="{86BE1E4F-33B6-4185-8A00-8DC28C0A3683}" srcOrd="1" destOrd="0" presId="urn:microsoft.com/office/officeart/2005/8/layout/hierarchy2"/>
    <dgm:cxn modelId="{1D312C2B-3C5F-4EEC-AE55-5955CD8115CB}" type="presParOf" srcId="{86BE1E4F-33B6-4185-8A00-8DC28C0A3683}" destId="{F974F136-90F0-4F19-AD01-EC2C706A8BE0}" srcOrd="0" destOrd="0" presId="urn:microsoft.com/office/officeart/2005/8/layout/hierarchy2"/>
    <dgm:cxn modelId="{95C1A340-68AB-474E-907F-C08347A736F0}" type="presParOf" srcId="{F974F136-90F0-4F19-AD01-EC2C706A8BE0}" destId="{2F72DC1B-BF02-4F2D-8EC5-968FC454E143}" srcOrd="0" destOrd="0" presId="urn:microsoft.com/office/officeart/2005/8/layout/hierarchy2"/>
    <dgm:cxn modelId="{6746FFC1-FA97-4E86-9009-622AB8BA390A}" type="presParOf" srcId="{86BE1E4F-33B6-4185-8A00-8DC28C0A3683}" destId="{08C4AA05-4BAD-4794-9A6A-00709E3D2B8E}" srcOrd="1" destOrd="0" presId="urn:microsoft.com/office/officeart/2005/8/layout/hierarchy2"/>
    <dgm:cxn modelId="{C1589F62-2146-446E-8865-75C7FE95554F}" type="presParOf" srcId="{08C4AA05-4BAD-4794-9A6A-00709E3D2B8E}" destId="{ABE2BD05-C99C-4760-A45F-46ADF42A90DB}" srcOrd="0" destOrd="0" presId="urn:microsoft.com/office/officeart/2005/8/layout/hierarchy2"/>
    <dgm:cxn modelId="{26A5B262-3607-475A-9D70-A13E605A1436}" type="presParOf" srcId="{08C4AA05-4BAD-4794-9A6A-00709E3D2B8E}" destId="{BFAAC35A-112A-415D-9633-A3A764A1794E}" srcOrd="1" destOrd="0" presId="urn:microsoft.com/office/officeart/2005/8/layout/hierarchy2"/>
    <dgm:cxn modelId="{7EF4582B-733A-4DA3-A918-C9F985860B89}" type="presParOf" srcId="{ADA521E3-247F-4DE5-BCFC-B4B2602C809C}" destId="{C85AB6FD-B226-4ED1-9FB2-CDA1C330F2BA}" srcOrd="16" destOrd="0" presId="urn:microsoft.com/office/officeart/2005/8/layout/hierarchy2"/>
    <dgm:cxn modelId="{E992C879-6BA1-4FEE-BE4C-551BE1501CB0}" type="presParOf" srcId="{C85AB6FD-B226-4ED1-9FB2-CDA1C330F2BA}" destId="{99C5187A-CD9E-4135-B253-0EF2C2A3D583}" srcOrd="0" destOrd="0" presId="urn:microsoft.com/office/officeart/2005/8/layout/hierarchy2"/>
    <dgm:cxn modelId="{1DF156CA-CCB8-494F-AAA8-926191C84AD5}" type="presParOf" srcId="{ADA521E3-247F-4DE5-BCFC-B4B2602C809C}" destId="{6F3D8D2C-F4EE-4F9E-996D-3AFE8637C7D6}" srcOrd="17" destOrd="0" presId="urn:microsoft.com/office/officeart/2005/8/layout/hierarchy2"/>
    <dgm:cxn modelId="{1161EFAE-220E-4FAD-8642-42AFED44C82A}" type="presParOf" srcId="{6F3D8D2C-F4EE-4F9E-996D-3AFE8637C7D6}" destId="{133E1870-2FBE-4674-BB14-8BAF3B2FD925}" srcOrd="0" destOrd="0" presId="urn:microsoft.com/office/officeart/2005/8/layout/hierarchy2"/>
    <dgm:cxn modelId="{2EDF3151-BFEE-4DE8-B0D5-083AE5A9CB6A}" type="presParOf" srcId="{6F3D8D2C-F4EE-4F9E-996D-3AFE8637C7D6}" destId="{2192F8CB-1237-414F-8831-9ECC019B195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A00F6-A8A4-4265-9FD2-0F2F56D89DE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CFDE9-4ED7-4A1A-9A45-DD65FD2522BA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thô</a:t>
          </a:r>
          <a:endParaRPr lang="en-US" dirty="0"/>
        </a:p>
      </dgm:t>
    </dgm:pt>
    <dgm:pt modelId="{4B9EA75D-6B27-4FFF-B7BC-BDDDD778F86D}" type="parTrans" cxnId="{3EB38F31-6D34-45E0-BC85-5CEA669893AB}">
      <dgm:prSet/>
      <dgm:spPr/>
      <dgm:t>
        <a:bodyPr/>
        <a:lstStyle/>
        <a:p>
          <a:endParaRPr lang="en-US"/>
        </a:p>
      </dgm:t>
    </dgm:pt>
    <dgm:pt modelId="{C46AA1CA-E71A-48AD-AC5E-C8A29673C681}" type="sibTrans" cxnId="{3EB38F31-6D34-45E0-BC85-5CEA669893AB}">
      <dgm:prSet/>
      <dgm:spPr/>
      <dgm:t>
        <a:bodyPr/>
        <a:lstStyle/>
        <a:p>
          <a:endParaRPr lang="en-US"/>
        </a:p>
      </dgm:t>
    </dgm:pt>
    <dgm:pt modelId="{D26AF817-0437-4838-A384-96E9F602CC1D}">
      <dgm:prSet phldrT="[Text]" phldr="1"/>
      <dgm:spPr/>
      <dgm:t>
        <a:bodyPr/>
        <a:lstStyle/>
        <a:p>
          <a:endParaRPr lang="en-US"/>
        </a:p>
      </dgm:t>
    </dgm:pt>
    <dgm:pt modelId="{21180D97-BEB8-44E9-9094-DE150D9A9DFE}" type="parTrans" cxnId="{37A86936-4684-484C-9013-7D152A343FEA}">
      <dgm:prSet/>
      <dgm:spPr/>
      <dgm:t>
        <a:bodyPr/>
        <a:lstStyle/>
        <a:p>
          <a:endParaRPr lang="en-US"/>
        </a:p>
      </dgm:t>
    </dgm:pt>
    <dgm:pt modelId="{CA52F980-240B-4B5C-944D-D0165B6F543D}" type="sibTrans" cxnId="{37A86936-4684-484C-9013-7D152A343FEA}">
      <dgm:prSet/>
      <dgm:spPr/>
      <dgm:t>
        <a:bodyPr/>
        <a:lstStyle/>
        <a:p>
          <a:endParaRPr lang="en-US"/>
        </a:p>
      </dgm:t>
    </dgm:pt>
    <dgm:pt modelId="{536E4957-1161-41A5-A8D4-4B41B6461A23}">
      <dgm:prSet phldrT="[Text]" phldr="1"/>
      <dgm:spPr/>
      <dgm:t>
        <a:bodyPr/>
        <a:lstStyle/>
        <a:p>
          <a:endParaRPr lang="en-US"/>
        </a:p>
      </dgm:t>
    </dgm:pt>
    <dgm:pt modelId="{15840339-D5CF-4D3A-835A-58159B41E737}" type="parTrans" cxnId="{E9EA2884-AB6C-4906-90E9-3ABA1C667085}">
      <dgm:prSet/>
      <dgm:spPr/>
      <dgm:t>
        <a:bodyPr/>
        <a:lstStyle/>
        <a:p>
          <a:endParaRPr lang="en-US"/>
        </a:p>
      </dgm:t>
    </dgm:pt>
    <dgm:pt modelId="{8E49B36E-B3EB-4A42-876F-EDE2D2D44203}" type="sibTrans" cxnId="{E9EA2884-AB6C-4906-90E9-3ABA1C667085}">
      <dgm:prSet/>
      <dgm:spPr/>
      <dgm:t>
        <a:bodyPr/>
        <a:lstStyle/>
        <a:p>
          <a:endParaRPr lang="en-US"/>
        </a:p>
      </dgm:t>
    </dgm:pt>
    <dgm:pt modelId="{3BCDC6BD-B08D-4AA4-A38F-6023E38CBD16}">
      <dgm:prSet phldrT="[Text]" phldr="1"/>
      <dgm:spPr/>
      <dgm:t>
        <a:bodyPr/>
        <a:lstStyle/>
        <a:p>
          <a:endParaRPr lang="en-US"/>
        </a:p>
      </dgm:t>
    </dgm:pt>
    <dgm:pt modelId="{43E2993B-B97F-42A1-93BD-2A87E0B82E74}" type="parTrans" cxnId="{B51A2D96-536B-4C23-949C-528E9F210DD8}">
      <dgm:prSet/>
      <dgm:spPr/>
      <dgm:t>
        <a:bodyPr/>
        <a:lstStyle/>
        <a:p>
          <a:endParaRPr lang="en-US"/>
        </a:p>
      </dgm:t>
    </dgm:pt>
    <dgm:pt modelId="{B3908D03-ED76-4533-AE97-1CB3C1122667}" type="sibTrans" cxnId="{B51A2D96-536B-4C23-949C-528E9F210DD8}">
      <dgm:prSet/>
      <dgm:spPr/>
      <dgm:t>
        <a:bodyPr/>
        <a:lstStyle/>
        <a:p>
          <a:endParaRPr lang="en-US"/>
        </a:p>
      </dgm:t>
    </dgm:pt>
    <dgm:pt modelId="{9A882AC0-7D6C-4725-B3F5-A7A004F4354A}">
      <dgm:prSet phldrT="[Text]" phldr="1"/>
      <dgm:spPr/>
      <dgm:t>
        <a:bodyPr/>
        <a:lstStyle/>
        <a:p>
          <a:endParaRPr lang="en-US"/>
        </a:p>
      </dgm:t>
    </dgm:pt>
    <dgm:pt modelId="{D15E0AAA-931C-4971-9662-0AB71A0E24E0}" type="parTrans" cxnId="{86823E1E-4848-426E-8204-5321B19B4511}">
      <dgm:prSet/>
      <dgm:spPr/>
      <dgm:t>
        <a:bodyPr/>
        <a:lstStyle/>
        <a:p>
          <a:endParaRPr lang="en-US"/>
        </a:p>
      </dgm:t>
    </dgm:pt>
    <dgm:pt modelId="{672F91B9-B200-4679-82C1-0F8BF0E080D3}" type="sibTrans" cxnId="{86823E1E-4848-426E-8204-5321B19B4511}">
      <dgm:prSet/>
      <dgm:spPr/>
      <dgm:t>
        <a:bodyPr/>
        <a:lstStyle/>
        <a:p>
          <a:endParaRPr lang="en-US"/>
        </a:p>
      </dgm:t>
    </dgm:pt>
    <dgm:pt modelId="{77FC6A9B-0E74-45A8-83B1-A7EF91092FD8}">
      <dgm:prSet phldrT="[Text]" phldr="1"/>
      <dgm:spPr/>
      <dgm:t>
        <a:bodyPr/>
        <a:lstStyle/>
        <a:p>
          <a:endParaRPr lang="en-US"/>
        </a:p>
      </dgm:t>
    </dgm:pt>
    <dgm:pt modelId="{7C8983C8-187D-4EEB-8A4B-096F724A44B8}" type="parTrans" cxnId="{200F525B-E69B-45AF-A5F0-289C90FA7A60}">
      <dgm:prSet/>
      <dgm:spPr/>
      <dgm:t>
        <a:bodyPr/>
        <a:lstStyle/>
        <a:p>
          <a:endParaRPr lang="en-US"/>
        </a:p>
      </dgm:t>
    </dgm:pt>
    <dgm:pt modelId="{5D1F151F-DEAD-4B76-8793-DD431AB97A49}" type="sibTrans" cxnId="{200F525B-E69B-45AF-A5F0-289C90FA7A60}">
      <dgm:prSet/>
      <dgm:spPr/>
      <dgm:t>
        <a:bodyPr/>
        <a:lstStyle/>
        <a:p>
          <a:endParaRPr lang="en-US"/>
        </a:p>
      </dgm:t>
    </dgm:pt>
    <dgm:pt modelId="{E087A312-81EC-424E-B133-5176C2F328E3}" type="pres">
      <dgm:prSet presAssocID="{612A00F6-A8A4-4265-9FD2-0F2F56D89DE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DF1A4A-A324-490C-A38C-F6F7277998F7}" type="pres">
      <dgm:prSet presAssocID="{7C6CFDE9-4ED7-4A1A-9A45-DD65FD2522BA}" presName="composite" presStyleCnt="0"/>
      <dgm:spPr/>
    </dgm:pt>
    <dgm:pt modelId="{75088843-FC81-4345-BB97-5AA77CCE77A2}" type="pres">
      <dgm:prSet presAssocID="{7C6CFDE9-4ED7-4A1A-9A45-DD65FD2522B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79189-04F9-4F86-B5A3-E75CC595FE59}" type="pres">
      <dgm:prSet presAssocID="{7C6CFDE9-4ED7-4A1A-9A45-DD65FD2522B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D50B9-0D45-45EE-B7C0-58AC81485EB0}" type="pres">
      <dgm:prSet presAssocID="{7C6CFDE9-4ED7-4A1A-9A45-DD65FD2522BA}" presName="BalanceSpacing" presStyleCnt="0"/>
      <dgm:spPr/>
    </dgm:pt>
    <dgm:pt modelId="{F8D68B6B-5479-48BC-9768-6602DDFDECBE}" type="pres">
      <dgm:prSet presAssocID="{7C6CFDE9-4ED7-4A1A-9A45-DD65FD2522BA}" presName="BalanceSpacing1" presStyleCnt="0"/>
      <dgm:spPr/>
    </dgm:pt>
    <dgm:pt modelId="{CEEB0198-D3B7-4048-B456-94113BEB1FD9}" type="pres">
      <dgm:prSet presAssocID="{C46AA1CA-E71A-48AD-AC5E-C8A29673C681}" presName="Accent1Text" presStyleLbl="node1" presStyleIdx="1" presStyleCnt="6"/>
      <dgm:spPr/>
      <dgm:t>
        <a:bodyPr/>
        <a:lstStyle/>
        <a:p>
          <a:endParaRPr lang="en-US"/>
        </a:p>
      </dgm:t>
    </dgm:pt>
    <dgm:pt modelId="{BC0C88A5-4C20-4723-ADE8-3487B6C832A4}" type="pres">
      <dgm:prSet presAssocID="{C46AA1CA-E71A-48AD-AC5E-C8A29673C681}" presName="spaceBetweenRectangles" presStyleCnt="0"/>
      <dgm:spPr/>
    </dgm:pt>
    <dgm:pt modelId="{F10EE495-9380-479E-AE12-F5C4ABF93A52}" type="pres">
      <dgm:prSet presAssocID="{536E4957-1161-41A5-A8D4-4B41B6461A23}" presName="composite" presStyleCnt="0"/>
      <dgm:spPr/>
    </dgm:pt>
    <dgm:pt modelId="{EBBA188E-8857-4F67-846D-F196F58B2536}" type="pres">
      <dgm:prSet presAssocID="{536E4957-1161-41A5-A8D4-4B41B6461A2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C4EC7-EB46-4ABE-826D-4F02ED1AF394}" type="pres">
      <dgm:prSet presAssocID="{536E4957-1161-41A5-A8D4-4B41B6461A2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AEA4B-73F1-43A6-8C2E-253B3BAD6DB8}" type="pres">
      <dgm:prSet presAssocID="{536E4957-1161-41A5-A8D4-4B41B6461A23}" presName="BalanceSpacing" presStyleCnt="0"/>
      <dgm:spPr/>
    </dgm:pt>
    <dgm:pt modelId="{0D612FCE-9193-4DFB-86AF-B584F04070D2}" type="pres">
      <dgm:prSet presAssocID="{536E4957-1161-41A5-A8D4-4B41B6461A23}" presName="BalanceSpacing1" presStyleCnt="0"/>
      <dgm:spPr/>
    </dgm:pt>
    <dgm:pt modelId="{D8263F5A-BCA3-461A-8165-3B235DBC6F9F}" type="pres">
      <dgm:prSet presAssocID="{8E49B36E-B3EB-4A42-876F-EDE2D2D44203}" presName="Accent1Text" presStyleLbl="node1" presStyleIdx="3" presStyleCnt="6"/>
      <dgm:spPr/>
      <dgm:t>
        <a:bodyPr/>
        <a:lstStyle/>
        <a:p>
          <a:endParaRPr lang="en-US"/>
        </a:p>
      </dgm:t>
    </dgm:pt>
    <dgm:pt modelId="{7F64CA0C-08E1-46E9-AF9F-4F91B77BA265}" type="pres">
      <dgm:prSet presAssocID="{8E49B36E-B3EB-4A42-876F-EDE2D2D44203}" presName="spaceBetweenRectangles" presStyleCnt="0"/>
      <dgm:spPr/>
    </dgm:pt>
    <dgm:pt modelId="{CFBFBF84-1EF7-41E4-AFE5-3B7A4D352ABD}" type="pres">
      <dgm:prSet presAssocID="{9A882AC0-7D6C-4725-B3F5-A7A004F4354A}" presName="composite" presStyleCnt="0"/>
      <dgm:spPr/>
    </dgm:pt>
    <dgm:pt modelId="{883658BC-BAE2-477F-B2C5-64BB45FDF03F}" type="pres">
      <dgm:prSet presAssocID="{9A882AC0-7D6C-4725-B3F5-A7A004F4354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BD0A4-9864-4F0C-B4E3-A480F82A2890}" type="pres">
      <dgm:prSet presAssocID="{9A882AC0-7D6C-4725-B3F5-A7A004F4354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35F9B-5DEC-46F4-AB51-D0DEE388B76D}" type="pres">
      <dgm:prSet presAssocID="{9A882AC0-7D6C-4725-B3F5-A7A004F4354A}" presName="BalanceSpacing" presStyleCnt="0"/>
      <dgm:spPr/>
    </dgm:pt>
    <dgm:pt modelId="{EBE2C5AF-B89E-4FEC-8D08-55AA5B3E93F9}" type="pres">
      <dgm:prSet presAssocID="{9A882AC0-7D6C-4725-B3F5-A7A004F4354A}" presName="BalanceSpacing1" presStyleCnt="0"/>
      <dgm:spPr/>
    </dgm:pt>
    <dgm:pt modelId="{FC196464-9DE9-4792-B054-C2495636FC5E}" type="pres">
      <dgm:prSet presAssocID="{672F91B9-B200-4679-82C1-0F8BF0E080D3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0151194F-BA78-4466-82B0-B36C0C8DED61}" type="presOf" srcId="{536E4957-1161-41A5-A8D4-4B41B6461A23}" destId="{EBBA188E-8857-4F67-846D-F196F58B2536}" srcOrd="0" destOrd="0" presId="urn:microsoft.com/office/officeart/2008/layout/AlternatingHexagons"/>
    <dgm:cxn modelId="{E6AF0D35-952C-469F-B605-CC4C50831921}" type="presOf" srcId="{672F91B9-B200-4679-82C1-0F8BF0E080D3}" destId="{FC196464-9DE9-4792-B054-C2495636FC5E}" srcOrd="0" destOrd="0" presId="urn:microsoft.com/office/officeart/2008/layout/AlternatingHexagons"/>
    <dgm:cxn modelId="{B51A2D96-536B-4C23-949C-528E9F210DD8}" srcId="{536E4957-1161-41A5-A8D4-4B41B6461A23}" destId="{3BCDC6BD-B08D-4AA4-A38F-6023E38CBD16}" srcOrd="0" destOrd="0" parTransId="{43E2993B-B97F-42A1-93BD-2A87E0B82E74}" sibTransId="{B3908D03-ED76-4533-AE97-1CB3C1122667}"/>
    <dgm:cxn modelId="{54BBD289-8CD3-4DB1-8C87-206CF4B1DCD1}" type="presOf" srcId="{C46AA1CA-E71A-48AD-AC5E-C8A29673C681}" destId="{CEEB0198-D3B7-4048-B456-94113BEB1FD9}" srcOrd="0" destOrd="0" presId="urn:microsoft.com/office/officeart/2008/layout/AlternatingHexagons"/>
    <dgm:cxn modelId="{7271BDA0-35C1-4481-B5B0-40CB4CADBD57}" type="presOf" srcId="{77FC6A9B-0E74-45A8-83B1-A7EF91092FD8}" destId="{DF3BD0A4-9864-4F0C-B4E3-A480F82A2890}" srcOrd="0" destOrd="0" presId="urn:microsoft.com/office/officeart/2008/layout/AlternatingHexagons"/>
    <dgm:cxn modelId="{8368C73C-0647-4E1D-857C-AD994DCE50E2}" type="presOf" srcId="{9A882AC0-7D6C-4725-B3F5-A7A004F4354A}" destId="{883658BC-BAE2-477F-B2C5-64BB45FDF03F}" srcOrd="0" destOrd="0" presId="urn:microsoft.com/office/officeart/2008/layout/AlternatingHexagons"/>
    <dgm:cxn modelId="{466DF1F1-6B0A-4926-B477-AD2F843323BC}" type="presOf" srcId="{7C6CFDE9-4ED7-4A1A-9A45-DD65FD2522BA}" destId="{75088843-FC81-4345-BB97-5AA77CCE77A2}" srcOrd="0" destOrd="0" presId="urn:microsoft.com/office/officeart/2008/layout/AlternatingHexagons"/>
    <dgm:cxn modelId="{75148169-ED2F-4E12-B9A6-EA627B8B3CD0}" type="presOf" srcId="{3BCDC6BD-B08D-4AA4-A38F-6023E38CBD16}" destId="{D93C4EC7-EB46-4ABE-826D-4F02ED1AF394}" srcOrd="0" destOrd="0" presId="urn:microsoft.com/office/officeart/2008/layout/AlternatingHexagons"/>
    <dgm:cxn modelId="{BC5782C0-5413-4383-9175-1F08C6042BB9}" type="presOf" srcId="{8E49B36E-B3EB-4A42-876F-EDE2D2D44203}" destId="{D8263F5A-BCA3-461A-8165-3B235DBC6F9F}" srcOrd="0" destOrd="0" presId="urn:microsoft.com/office/officeart/2008/layout/AlternatingHexagons"/>
    <dgm:cxn modelId="{3EB38F31-6D34-45E0-BC85-5CEA669893AB}" srcId="{612A00F6-A8A4-4265-9FD2-0F2F56D89DE1}" destId="{7C6CFDE9-4ED7-4A1A-9A45-DD65FD2522BA}" srcOrd="0" destOrd="0" parTransId="{4B9EA75D-6B27-4FFF-B7BC-BDDDD778F86D}" sibTransId="{C46AA1CA-E71A-48AD-AC5E-C8A29673C681}"/>
    <dgm:cxn modelId="{E9EA2884-AB6C-4906-90E9-3ABA1C667085}" srcId="{612A00F6-A8A4-4265-9FD2-0F2F56D89DE1}" destId="{536E4957-1161-41A5-A8D4-4B41B6461A23}" srcOrd="1" destOrd="0" parTransId="{15840339-D5CF-4D3A-835A-58159B41E737}" sibTransId="{8E49B36E-B3EB-4A42-876F-EDE2D2D44203}"/>
    <dgm:cxn modelId="{E92FA83D-BB45-4CC7-A918-0D756FCAC0A8}" type="presOf" srcId="{612A00F6-A8A4-4265-9FD2-0F2F56D89DE1}" destId="{E087A312-81EC-424E-B133-5176C2F328E3}" srcOrd="0" destOrd="0" presId="urn:microsoft.com/office/officeart/2008/layout/AlternatingHexagons"/>
    <dgm:cxn modelId="{200F525B-E69B-45AF-A5F0-289C90FA7A60}" srcId="{9A882AC0-7D6C-4725-B3F5-A7A004F4354A}" destId="{77FC6A9B-0E74-45A8-83B1-A7EF91092FD8}" srcOrd="0" destOrd="0" parTransId="{7C8983C8-187D-4EEB-8A4B-096F724A44B8}" sibTransId="{5D1F151F-DEAD-4B76-8793-DD431AB97A49}"/>
    <dgm:cxn modelId="{37A86936-4684-484C-9013-7D152A343FEA}" srcId="{7C6CFDE9-4ED7-4A1A-9A45-DD65FD2522BA}" destId="{D26AF817-0437-4838-A384-96E9F602CC1D}" srcOrd="0" destOrd="0" parTransId="{21180D97-BEB8-44E9-9094-DE150D9A9DFE}" sibTransId="{CA52F980-240B-4B5C-944D-D0165B6F543D}"/>
    <dgm:cxn modelId="{3BF8BD71-4F5D-4245-9B4F-402ACF36EC4C}" type="presOf" srcId="{D26AF817-0437-4838-A384-96E9F602CC1D}" destId="{B8779189-04F9-4F86-B5A3-E75CC595FE59}" srcOrd="0" destOrd="0" presId="urn:microsoft.com/office/officeart/2008/layout/AlternatingHexagons"/>
    <dgm:cxn modelId="{86823E1E-4848-426E-8204-5321B19B4511}" srcId="{612A00F6-A8A4-4265-9FD2-0F2F56D89DE1}" destId="{9A882AC0-7D6C-4725-B3F5-A7A004F4354A}" srcOrd="2" destOrd="0" parTransId="{D15E0AAA-931C-4971-9662-0AB71A0E24E0}" sibTransId="{672F91B9-B200-4679-82C1-0F8BF0E080D3}"/>
    <dgm:cxn modelId="{9468A3D5-1499-4620-B0D3-D54738C19006}" type="presParOf" srcId="{E087A312-81EC-424E-B133-5176C2F328E3}" destId="{74DF1A4A-A324-490C-A38C-F6F7277998F7}" srcOrd="0" destOrd="0" presId="urn:microsoft.com/office/officeart/2008/layout/AlternatingHexagons"/>
    <dgm:cxn modelId="{A015C305-2F8B-4547-A260-B5E1F3F58F1E}" type="presParOf" srcId="{74DF1A4A-A324-490C-A38C-F6F7277998F7}" destId="{75088843-FC81-4345-BB97-5AA77CCE77A2}" srcOrd="0" destOrd="0" presId="urn:microsoft.com/office/officeart/2008/layout/AlternatingHexagons"/>
    <dgm:cxn modelId="{331EC424-66E1-4C42-986A-B6D4BA17A75A}" type="presParOf" srcId="{74DF1A4A-A324-490C-A38C-F6F7277998F7}" destId="{B8779189-04F9-4F86-B5A3-E75CC595FE59}" srcOrd="1" destOrd="0" presId="urn:microsoft.com/office/officeart/2008/layout/AlternatingHexagons"/>
    <dgm:cxn modelId="{3427237E-C98A-475F-BC09-5A6C5724E7AD}" type="presParOf" srcId="{74DF1A4A-A324-490C-A38C-F6F7277998F7}" destId="{EAED50B9-0D45-45EE-B7C0-58AC81485EB0}" srcOrd="2" destOrd="0" presId="urn:microsoft.com/office/officeart/2008/layout/AlternatingHexagons"/>
    <dgm:cxn modelId="{62960BA3-3094-4EF1-9EB9-CC1EDF1A025E}" type="presParOf" srcId="{74DF1A4A-A324-490C-A38C-F6F7277998F7}" destId="{F8D68B6B-5479-48BC-9768-6602DDFDECBE}" srcOrd="3" destOrd="0" presId="urn:microsoft.com/office/officeart/2008/layout/AlternatingHexagons"/>
    <dgm:cxn modelId="{50308CD5-B9A5-4E07-A07C-90F21AFBFDE5}" type="presParOf" srcId="{74DF1A4A-A324-490C-A38C-F6F7277998F7}" destId="{CEEB0198-D3B7-4048-B456-94113BEB1FD9}" srcOrd="4" destOrd="0" presId="urn:microsoft.com/office/officeart/2008/layout/AlternatingHexagons"/>
    <dgm:cxn modelId="{47A09EBD-94E5-4494-926F-1571F6AAFB10}" type="presParOf" srcId="{E087A312-81EC-424E-B133-5176C2F328E3}" destId="{BC0C88A5-4C20-4723-ADE8-3487B6C832A4}" srcOrd="1" destOrd="0" presId="urn:microsoft.com/office/officeart/2008/layout/AlternatingHexagons"/>
    <dgm:cxn modelId="{887C6C32-15B0-4091-BEE5-02673F78A00B}" type="presParOf" srcId="{E087A312-81EC-424E-B133-5176C2F328E3}" destId="{F10EE495-9380-479E-AE12-F5C4ABF93A52}" srcOrd="2" destOrd="0" presId="urn:microsoft.com/office/officeart/2008/layout/AlternatingHexagons"/>
    <dgm:cxn modelId="{A41F502B-A56B-40FC-B888-A853C55F8F3F}" type="presParOf" srcId="{F10EE495-9380-479E-AE12-F5C4ABF93A52}" destId="{EBBA188E-8857-4F67-846D-F196F58B2536}" srcOrd="0" destOrd="0" presId="urn:microsoft.com/office/officeart/2008/layout/AlternatingHexagons"/>
    <dgm:cxn modelId="{3A1F6F8C-81CE-45C9-B919-634052A4B59F}" type="presParOf" srcId="{F10EE495-9380-479E-AE12-F5C4ABF93A52}" destId="{D93C4EC7-EB46-4ABE-826D-4F02ED1AF394}" srcOrd="1" destOrd="0" presId="urn:microsoft.com/office/officeart/2008/layout/AlternatingHexagons"/>
    <dgm:cxn modelId="{7092FA13-4D33-4E44-B573-8D899A92486B}" type="presParOf" srcId="{F10EE495-9380-479E-AE12-F5C4ABF93A52}" destId="{092AEA4B-73F1-43A6-8C2E-253B3BAD6DB8}" srcOrd="2" destOrd="0" presId="urn:microsoft.com/office/officeart/2008/layout/AlternatingHexagons"/>
    <dgm:cxn modelId="{C0BF8B90-C632-4099-AC4F-2A518128E8D5}" type="presParOf" srcId="{F10EE495-9380-479E-AE12-F5C4ABF93A52}" destId="{0D612FCE-9193-4DFB-86AF-B584F04070D2}" srcOrd="3" destOrd="0" presId="urn:microsoft.com/office/officeart/2008/layout/AlternatingHexagons"/>
    <dgm:cxn modelId="{BAABEF20-45EC-4880-8760-8463DFA2C2D0}" type="presParOf" srcId="{F10EE495-9380-479E-AE12-F5C4ABF93A52}" destId="{D8263F5A-BCA3-461A-8165-3B235DBC6F9F}" srcOrd="4" destOrd="0" presId="urn:microsoft.com/office/officeart/2008/layout/AlternatingHexagons"/>
    <dgm:cxn modelId="{30E5FD48-AAD0-411C-9104-7B74B1539497}" type="presParOf" srcId="{E087A312-81EC-424E-B133-5176C2F328E3}" destId="{7F64CA0C-08E1-46E9-AF9F-4F91B77BA265}" srcOrd="3" destOrd="0" presId="urn:microsoft.com/office/officeart/2008/layout/AlternatingHexagons"/>
    <dgm:cxn modelId="{BCDA0B2C-36C3-4170-9BE7-DE7F305E1A10}" type="presParOf" srcId="{E087A312-81EC-424E-B133-5176C2F328E3}" destId="{CFBFBF84-1EF7-41E4-AFE5-3B7A4D352ABD}" srcOrd="4" destOrd="0" presId="urn:microsoft.com/office/officeart/2008/layout/AlternatingHexagons"/>
    <dgm:cxn modelId="{36E0C3C0-275B-4028-9485-A7CFF42896BB}" type="presParOf" srcId="{CFBFBF84-1EF7-41E4-AFE5-3B7A4D352ABD}" destId="{883658BC-BAE2-477F-B2C5-64BB45FDF03F}" srcOrd="0" destOrd="0" presId="urn:microsoft.com/office/officeart/2008/layout/AlternatingHexagons"/>
    <dgm:cxn modelId="{AA33F29C-B699-49D4-BB50-26DF1282AF22}" type="presParOf" srcId="{CFBFBF84-1EF7-41E4-AFE5-3B7A4D352ABD}" destId="{DF3BD0A4-9864-4F0C-B4E3-A480F82A2890}" srcOrd="1" destOrd="0" presId="urn:microsoft.com/office/officeart/2008/layout/AlternatingHexagons"/>
    <dgm:cxn modelId="{E341FFFA-BFB2-4647-8FB7-CE859C082A39}" type="presParOf" srcId="{CFBFBF84-1EF7-41E4-AFE5-3B7A4D352ABD}" destId="{5A635F9B-5DEC-46F4-AB51-D0DEE388B76D}" srcOrd="2" destOrd="0" presId="urn:microsoft.com/office/officeart/2008/layout/AlternatingHexagons"/>
    <dgm:cxn modelId="{9FC5BDDC-1CD4-4AC7-B76B-02B3F94F6551}" type="presParOf" srcId="{CFBFBF84-1EF7-41E4-AFE5-3B7A4D352ABD}" destId="{EBE2C5AF-B89E-4FEC-8D08-55AA5B3E93F9}" srcOrd="3" destOrd="0" presId="urn:microsoft.com/office/officeart/2008/layout/AlternatingHexagons"/>
    <dgm:cxn modelId="{28DC25AD-6D25-4E85-A3B8-F358CD65D0FC}" type="presParOf" srcId="{CFBFBF84-1EF7-41E4-AFE5-3B7A4D352ABD}" destId="{FC196464-9DE9-4792-B054-C2495636FC5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1BAD0-6112-4647-83F8-1E9A4F62B38D}" type="doc">
      <dgm:prSet loTypeId="urn:microsoft.com/office/officeart/2008/layout/AlternatingHexagons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9B58F-1F6F-462B-867B-16E53788B5E9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9DACB6-2948-4098-B468-1E5B882A1435}" type="parTrans" cxnId="{6E67D311-7468-4E59-9C13-559A0D3F4221}">
      <dgm:prSet/>
      <dgm:spPr/>
      <dgm:t>
        <a:bodyPr/>
        <a:lstStyle/>
        <a:p>
          <a:endParaRPr lang="en-US"/>
        </a:p>
      </dgm:t>
    </dgm:pt>
    <dgm:pt modelId="{6A44E163-1D75-4EBA-8480-27FC9D5F736C}" type="sibTrans" cxnId="{6E67D311-7468-4E59-9C13-559A0D3F4221}">
      <dgm:prSet custT="1"/>
      <dgm:spPr/>
      <dgm:t>
        <a:bodyPr/>
        <a:lstStyle/>
        <a:p>
          <a:r>
            <a:rPr lang="en-US" sz="1300" b="1" dirty="0" smtClean="0"/>
            <a:t>View</a:t>
          </a:r>
          <a:endParaRPr lang="en-US" sz="1300" b="1" dirty="0"/>
        </a:p>
      </dgm:t>
    </dgm:pt>
    <dgm:pt modelId="{989477FE-1BFB-4012-B582-5F3E6AE5924B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82E5A0-539E-44C8-841B-05C21EB91300}" type="parTrans" cxnId="{CEAF5A30-8F8F-41DE-9257-DD88BC6E9222}">
      <dgm:prSet/>
      <dgm:spPr/>
      <dgm:t>
        <a:bodyPr/>
        <a:lstStyle/>
        <a:p>
          <a:endParaRPr lang="en-US"/>
        </a:p>
      </dgm:t>
    </dgm:pt>
    <dgm:pt modelId="{52CF29FE-D7DA-4D10-9CC9-F7C7208FD865}" type="sibTrans" cxnId="{CEAF5A30-8F8F-41DE-9257-DD88BC6E9222}">
      <dgm:prSet custT="1"/>
      <dgm:spPr/>
      <dgm:t>
        <a:bodyPr/>
        <a:lstStyle/>
        <a:p>
          <a:r>
            <a:rPr lang="en-US" sz="1300" b="1" dirty="0" smtClean="0"/>
            <a:t>Rule</a:t>
          </a:r>
          <a:endParaRPr lang="en-US" sz="1300" b="1" dirty="0"/>
        </a:p>
      </dgm:t>
    </dgm:pt>
    <dgm:pt modelId="{E8EB382B-8CE7-40B7-9D2B-F8E363003086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Search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970024-1B49-40A8-8D41-0EB6CDC24957}" type="parTrans" cxnId="{1523F566-DF40-4E85-82C7-C10B33CCD601}">
      <dgm:prSet/>
      <dgm:spPr/>
      <dgm:t>
        <a:bodyPr/>
        <a:lstStyle/>
        <a:p>
          <a:endParaRPr lang="en-US"/>
        </a:p>
      </dgm:t>
    </dgm:pt>
    <dgm:pt modelId="{2FEDFFBC-F1CA-4D0E-930B-323F17CDD3F5}" type="sibTrans" cxnId="{1523F566-DF40-4E85-82C7-C10B33CCD601}">
      <dgm:prSet custT="1"/>
      <dgm:spPr/>
      <dgm:t>
        <a:bodyPr/>
        <a:lstStyle/>
        <a:p>
          <a:r>
            <a:rPr lang="en-US" sz="1200" dirty="0" smtClean="0"/>
            <a:t>Recording</a:t>
          </a:r>
          <a:endParaRPr lang="en-US" sz="1200" dirty="0"/>
        </a:p>
      </dgm:t>
    </dgm:pt>
    <dgm:pt modelId="{DE88C8E7-CF4A-4A31-9C9D-F56605C46B7F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b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 local &amp; cloud )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6F3339-484C-4665-9007-F1A449F157DD}" type="parTrans" cxnId="{7B693407-E7DC-4A1A-993D-FA206D328977}">
      <dgm:prSet/>
      <dgm:spPr/>
      <dgm:t>
        <a:bodyPr/>
        <a:lstStyle/>
        <a:p>
          <a:endParaRPr lang="en-US"/>
        </a:p>
      </dgm:t>
    </dgm:pt>
    <dgm:pt modelId="{315EDCEB-E961-486C-8A17-82F84F453A7D}" type="sibTrans" cxnId="{7B693407-E7DC-4A1A-993D-FA206D328977}">
      <dgm:prSet/>
      <dgm:spPr/>
      <dgm:t>
        <a:bodyPr/>
        <a:lstStyle/>
        <a:p>
          <a:endParaRPr lang="en-US"/>
        </a:p>
      </dgm:t>
    </dgm:pt>
    <dgm:pt modelId="{22574E12-5C66-418D-8E20-C8FF2B4B679B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Status</a:t>
          </a:r>
          <a:endParaRPr lang="en-US" sz="1300" b="1" dirty="0">
            <a:solidFill>
              <a:schemeClr val="bg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9D7C676-9E40-4ACB-9B14-A1FC52FCA54D}" type="sibTrans" cxnId="{FCB50476-76F1-4339-B952-5840D8679580}">
      <dgm:prSet/>
      <dgm:spPr/>
      <dgm:t>
        <a:bodyPr/>
        <a:lstStyle/>
        <a:p>
          <a:endParaRPr lang="en-US"/>
        </a:p>
      </dgm:t>
    </dgm:pt>
    <dgm:pt modelId="{E0A5CACD-BE91-4E2B-BD70-DFF2595E2A25}" type="parTrans" cxnId="{FCB50476-76F1-4339-B952-5840D8679580}">
      <dgm:prSet/>
      <dgm:spPr/>
      <dgm:t>
        <a:bodyPr/>
        <a:lstStyle/>
        <a:p>
          <a:endParaRPr lang="en-US"/>
        </a:p>
      </dgm:t>
    </dgm:pt>
    <dgm:pt modelId="{1EF9996B-A6BD-4EDE-B051-D24B9C40E081}">
      <dgm:prSet phldrT="[Text]" custT="1"/>
      <dgm:spPr/>
      <dgm:t>
        <a:bodyPr/>
        <a:lstStyle/>
        <a:p>
          <a:r>
            <a:rPr 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System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AFE6FB-1B30-401A-A2D6-58AE4EB5268C}" type="sibTrans" cxnId="{DC239EE5-7BFC-492E-9CB7-238C3200ADE0}">
      <dgm:prSet/>
      <dgm:spPr/>
      <dgm:t>
        <a:bodyPr/>
        <a:lstStyle/>
        <a:p>
          <a:endParaRPr lang="en-US"/>
        </a:p>
      </dgm:t>
    </dgm:pt>
    <dgm:pt modelId="{DD00CC73-B426-4174-BECD-6D85B40BCB80}" type="parTrans" cxnId="{DC239EE5-7BFC-492E-9CB7-238C3200ADE0}">
      <dgm:prSet/>
      <dgm:spPr/>
      <dgm:t>
        <a:bodyPr/>
        <a:lstStyle/>
        <a:p>
          <a:endParaRPr lang="en-US"/>
        </a:p>
      </dgm:t>
    </dgm:pt>
    <dgm:pt modelId="{CDAC66B7-653B-40AD-BE88-A75590707555}" type="pres">
      <dgm:prSet presAssocID="{2F61BAD0-6112-4647-83F8-1E9A4F62B38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2C352C-B73A-4136-9477-B5D779594406}" type="pres">
      <dgm:prSet presAssocID="{4779B58F-1F6F-462B-867B-16E53788B5E9}" presName="composite" presStyleCnt="0"/>
      <dgm:spPr/>
    </dgm:pt>
    <dgm:pt modelId="{05262086-865C-4813-B20F-D972DE0F65E3}" type="pres">
      <dgm:prSet presAssocID="{4779B58F-1F6F-462B-867B-16E53788B5E9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5ED87-5379-4A69-8F9B-ED72A97F2DDF}" type="pres">
      <dgm:prSet presAssocID="{4779B58F-1F6F-462B-867B-16E53788B5E9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3FE10-5022-4965-B19F-BD20C809E0B3}" type="pres">
      <dgm:prSet presAssocID="{4779B58F-1F6F-462B-867B-16E53788B5E9}" presName="BalanceSpacing" presStyleCnt="0"/>
      <dgm:spPr/>
    </dgm:pt>
    <dgm:pt modelId="{08235EF3-C0CE-4723-8892-AED1A18D6401}" type="pres">
      <dgm:prSet presAssocID="{4779B58F-1F6F-462B-867B-16E53788B5E9}" presName="BalanceSpacing1" presStyleCnt="0"/>
      <dgm:spPr/>
    </dgm:pt>
    <dgm:pt modelId="{BBA5D016-4884-4D19-86CE-32B185FD4AB0}" type="pres">
      <dgm:prSet presAssocID="{6A44E163-1D75-4EBA-8480-27FC9D5F736C}" presName="Accent1Text" presStyleLbl="node1" presStyleIdx="1" presStyleCnt="10"/>
      <dgm:spPr/>
      <dgm:t>
        <a:bodyPr/>
        <a:lstStyle/>
        <a:p>
          <a:endParaRPr lang="en-US"/>
        </a:p>
      </dgm:t>
    </dgm:pt>
    <dgm:pt modelId="{012F8B22-B5B2-4D60-A903-D7FCEED157E9}" type="pres">
      <dgm:prSet presAssocID="{6A44E163-1D75-4EBA-8480-27FC9D5F736C}" presName="spaceBetweenRectangles" presStyleCnt="0"/>
      <dgm:spPr/>
    </dgm:pt>
    <dgm:pt modelId="{3C29A7BE-26D4-47BA-9942-1B40A6141507}" type="pres">
      <dgm:prSet presAssocID="{DE88C8E7-CF4A-4A31-9C9D-F56605C46B7F}" presName="composite" presStyleCnt="0"/>
      <dgm:spPr/>
    </dgm:pt>
    <dgm:pt modelId="{ECF4A5AB-1258-4EA9-9F88-E358F9351220}" type="pres">
      <dgm:prSet presAssocID="{DE88C8E7-CF4A-4A31-9C9D-F56605C46B7F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C7B39-EAC1-482D-BF96-8AB68D3E5476}" type="pres">
      <dgm:prSet presAssocID="{DE88C8E7-CF4A-4A31-9C9D-F56605C46B7F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7829-2434-47C0-85AC-476AA0E8B2DF}" type="pres">
      <dgm:prSet presAssocID="{DE88C8E7-CF4A-4A31-9C9D-F56605C46B7F}" presName="BalanceSpacing" presStyleCnt="0"/>
      <dgm:spPr/>
    </dgm:pt>
    <dgm:pt modelId="{FC26EE38-35F6-4AED-932D-F9C00BAA6A90}" type="pres">
      <dgm:prSet presAssocID="{DE88C8E7-CF4A-4A31-9C9D-F56605C46B7F}" presName="BalanceSpacing1" presStyleCnt="0"/>
      <dgm:spPr/>
    </dgm:pt>
    <dgm:pt modelId="{4E6CB1DA-E20C-46DE-B0D9-5739F75E10FF}" type="pres">
      <dgm:prSet presAssocID="{315EDCEB-E961-486C-8A17-82F84F453A7D}" presName="Accent1Text" presStyleLbl="node1" presStyleIdx="3" presStyleCnt="10"/>
      <dgm:spPr/>
      <dgm:t>
        <a:bodyPr/>
        <a:lstStyle/>
        <a:p>
          <a:endParaRPr lang="en-US"/>
        </a:p>
      </dgm:t>
    </dgm:pt>
    <dgm:pt modelId="{65926B19-6FB5-4A09-B62D-4EA5F74CE9FD}" type="pres">
      <dgm:prSet presAssocID="{315EDCEB-E961-486C-8A17-82F84F453A7D}" presName="spaceBetweenRectangles" presStyleCnt="0"/>
      <dgm:spPr/>
    </dgm:pt>
    <dgm:pt modelId="{7D698BBC-7F6F-4F39-9A62-052EFFF1BD2A}" type="pres">
      <dgm:prSet presAssocID="{989477FE-1BFB-4012-B582-5F3E6AE5924B}" presName="composite" presStyleCnt="0"/>
      <dgm:spPr/>
    </dgm:pt>
    <dgm:pt modelId="{871AF928-9B71-4A51-95C7-1FDF8EB5205D}" type="pres">
      <dgm:prSet presAssocID="{989477FE-1BFB-4012-B582-5F3E6AE5924B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6A774-D1DC-437E-A65E-02F775AF507B}" type="pres">
      <dgm:prSet presAssocID="{989477FE-1BFB-4012-B582-5F3E6AE5924B}" presName="Childtext1" presStyleLbl="revTx" presStyleIdx="2" presStyleCnt="5" custLinFactY="-32070" custLinFactNeighborX="-1990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DE237-DE34-4164-B34D-5D3D6304E154}" type="pres">
      <dgm:prSet presAssocID="{989477FE-1BFB-4012-B582-5F3E6AE5924B}" presName="BalanceSpacing" presStyleCnt="0"/>
      <dgm:spPr/>
    </dgm:pt>
    <dgm:pt modelId="{BA5B9281-2124-41E9-A88F-7A6A6F21750B}" type="pres">
      <dgm:prSet presAssocID="{989477FE-1BFB-4012-B582-5F3E6AE5924B}" presName="BalanceSpacing1" presStyleCnt="0"/>
      <dgm:spPr/>
    </dgm:pt>
    <dgm:pt modelId="{72D80FFC-E6AC-4076-8DE9-4DD46AB4DE7A}" type="pres">
      <dgm:prSet presAssocID="{52CF29FE-D7DA-4D10-9CC9-F7C7208FD865}" presName="Accent1Text" presStyleLbl="node1" presStyleIdx="5" presStyleCnt="10" custLinFactNeighborY="0"/>
      <dgm:spPr/>
      <dgm:t>
        <a:bodyPr/>
        <a:lstStyle/>
        <a:p>
          <a:endParaRPr lang="en-US"/>
        </a:p>
      </dgm:t>
    </dgm:pt>
    <dgm:pt modelId="{370CD29D-9211-4B04-BD1A-A2439877E15A}" type="pres">
      <dgm:prSet presAssocID="{52CF29FE-D7DA-4D10-9CC9-F7C7208FD865}" presName="spaceBetweenRectangles" presStyleCnt="0"/>
      <dgm:spPr/>
    </dgm:pt>
    <dgm:pt modelId="{0BBE8BDC-8A2A-433E-AE6A-7EE766FABA5F}" type="pres">
      <dgm:prSet presAssocID="{1EF9996B-A6BD-4EDE-B051-D24B9C40E081}" presName="composite" presStyleCnt="0"/>
      <dgm:spPr/>
    </dgm:pt>
    <dgm:pt modelId="{53D5E3CD-3767-4C57-B530-35AD9130BB98}" type="pres">
      <dgm:prSet presAssocID="{1EF9996B-A6BD-4EDE-B051-D24B9C40E081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E7E38-F887-4F50-8D27-32BE959A421B}" type="pres">
      <dgm:prSet presAssocID="{1EF9996B-A6BD-4EDE-B051-D24B9C40E081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8F20A-F040-429F-BA74-675126E166E2}" type="pres">
      <dgm:prSet presAssocID="{1EF9996B-A6BD-4EDE-B051-D24B9C40E081}" presName="BalanceSpacing" presStyleCnt="0"/>
      <dgm:spPr/>
    </dgm:pt>
    <dgm:pt modelId="{80EF3F14-7390-45C7-B28E-02F383BBB451}" type="pres">
      <dgm:prSet presAssocID="{1EF9996B-A6BD-4EDE-B051-D24B9C40E081}" presName="BalanceSpacing1" presStyleCnt="0"/>
      <dgm:spPr/>
    </dgm:pt>
    <dgm:pt modelId="{D9FD7CA9-C0E4-47EA-B1BD-CFD8436C2AAF}" type="pres">
      <dgm:prSet presAssocID="{07AFE6FB-1B30-401A-A2D6-58AE4EB5268C}" presName="Accent1Text" presStyleLbl="node1" presStyleIdx="7" presStyleCnt="10"/>
      <dgm:spPr/>
      <dgm:t>
        <a:bodyPr/>
        <a:lstStyle/>
        <a:p>
          <a:endParaRPr lang="en-US"/>
        </a:p>
      </dgm:t>
    </dgm:pt>
    <dgm:pt modelId="{85CC21F1-3822-4F06-9E0E-D0E8327A06B3}" type="pres">
      <dgm:prSet presAssocID="{07AFE6FB-1B30-401A-A2D6-58AE4EB5268C}" presName="spaceBetweenRectangles" presStyleCnt="0"/>
      <dgm:spPr/>
    </dgm:pt>
    <dgm:pt modelId="{F11E2997-3382-4F6B-BBBC-DBC190DFFAF6}" type="pres">
      <dgm:prSet presAssocID="{E8EB382B-8CE7-40B7-9D2B-F8E363003086}" presName="composite" presStyleCnt="0"/>
      <dgm:spPr/>
    </dgm:pt>
    <dgm:pt modelId="{06F8D91F-7C14-4FCF-B158-802F3D05F02B}" type="pres">
      <dgm:prSet presAssocID="{E8EB382B-8CE7-40B7-9D2B-F8E363003086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F0E02-2F33-42E9-B288-A1D6283B94B8}" type="pres">
      <dgm:prSet presAssocID="{E8EB382B-8CE7-40B7-9D2B-F8E363003086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8B13B49-400E-455E-AC81-62C9AF444B00}" type="pres">
      <dgm:prSet presAssocID="{E8EB382B-8CE7-40B7-9D2B-F8E363003086}" presName="BalanceSpacing" presStyleCnt="0"/>
      <dgm:spPr/>
    </dgm:pt>
    <dgm:pt modelId="{5338BFAB-B538-4134-AB2B-F241E6D62BD4}" type="pres">
      <dgm:prSet presAssocID="{E8EB382B-8CE7-40B7-9D2B-F8E363003086}" presName="BalanceSpacing1" presStyleCnt="0"/>
      <dgm:spPr/>
    </dgm:pt>
    <dgm:pt modelId="{DD24A339-3ECF-419B-8455-7353256BA95A}" type="pres">
      <dgm:prSet presAssocID="{2FEDFFBC-F1CA-4D0E-930B-323F17CDD3F5}" presName="Accent1Text" presStyleLbl="node1" presStyleIdx="9" presStyleCnt="10"/>
      <dgm:spPr/>
      <dgm:t>
        <a:bodyPr/>
        <a:lstStyle/>
        <a:p>
          <a:endParaRPr lang="en-US"/>
        </a:p>
      </dgm:t>
    </dgm:pt>
  </dgm:ptLst>
  <dgm:cxnLst>
    <dgm:cxn modelId="{DC239EE5-7BFC-492E-9CB7-238C3200ADE0}" srcId="{2F61BAD0-6112-4647-83F8-1E9A4F62B38D}" destId="{1EF9996B-A6BD-4EDE-B051-D24B9C40E081}" srcOrd="3" destOrd="0" parTransId="{DD00CC73-B426-4174-BECD-6D85B40BCB80}" sibTransId="{07AFE6FB-1B30-401A-A2D6-58AE4EB5268C}"/>
    <dgm:cxn modelId="{6E67D311-7468-4E59-9C13-559A0D3F4221}" srcId="{2F61BAD0-6112-4647-83F8-1E9A4F62B38D}" destId="{4779B58F-1F6F-462B-867B-16E53788B5E9}" srcOrd="0" destOrd="0" parTransId="{979DACB6-2948-4098-B468-1E5B882A1435}" sibTransId="{6A44E163-1D75-4EBA-8480-27FC9D5F736C}"/>
    <dgm:cxn modelId="{0888688E-FEA5-43A8-BC7A-288414B491C7}" type="presOf" srcId="{315EDCEB-E961-486C-8A17-82F84F453A7D}" destId="{4E6CB1DA-E20C-46DE-B0D9-5739F75E10FF}" srcOrd="0" destOrd="0" presId="urn:microsoft.com/office/officeart/2008/layout/AlternatingHexagons"/>
    <dgm:cxn modelId="{D446A3F7-35DC-4D7B-A308-C2E54CAE7B79}" type="presOf" srcId="{2F61BAD0-6112-4647-83F8-1E9A4F62B38D}" destId="{CDAC66B7-653B-40AD-BE88-A75590707555}" srcOrd="0" destOrd="0" presId="urn:microsoft.com/office/officeart/2008/layout/AlternatingHexagons"/>
    <dgm:cxn modelId="{527E30DA-AE96-44DE-B09F-C700861CD608}" type="presOf" srcId="{DE88C8E7-CF4A-4A31-9C9D-F56605C46B7F}" destId="{ECF4A5AB-1258-4EA9-9F88-E358F9351220}" srcOrd="0" destOrd="0" presId="urn:microsoft.com/office/officeart/2008/layout/AlternatingHexagons"/>
    <dgm:cxn modelId="{1523F566-DF40-4E85-82C7-C10B33CCD601}" srcId="{2F61BAD0-6112-4647-83F8-1E9A4F62B38D}" destId="{E8EB382B-8CE7-40B7-9D2B-F8E363003086}" srcOrd="4" destOrd="0" parTransId="{81970024-1B49-40A8-8D41-0EB6CDC24957}" sibTransId="{2FEDFFBC-F1CA-4D0E-930B-323F17CDD3F5}"/>
    <dgm:cxn modelId="{160FDE66-06EC-457A-812B-5D761DCA5268}" type="presOf" srcId="{6A44E163-1D75-4EBA-8480-27FC9D5F736C}" destId="{BBA5D016-4884-4D19-86CE-32B185FD4AB0}" srcOrd="0" destOrd="0" presId="urn:microsoft.com/office/officeart/2008/layout/AlternatingHexagons"/>
    <dgm:cxn modelId="{7B693407-E7DC-4A1A-993D-FA206D328977}" srcId="{2F61BAD0-6112-4647-83F8-1E9A4F62B38D}" destId="{DE88C8E7-CF4A-4A31-9C9D-F56605C46B7F}" srcOrd="1" destOrd="0" parTransId="{3C6F3339-484C-4665-9007-F1A449F157DD}" sibTransId="{315EDCEB-E961-486C-8A17-82F84F453A7D}"/>
    <dgm:cxn modelId="{FCB50476-76F1-4339-B952-5840D8679580}" srcId="{989477FE-1BFB-4012-B582-5F3E6AE5924B}" destId="{22574E12-5C66-418D-8E20-C8FF2B4B679B}" srcOrd="0" destOrd="0" parTransId="{E0A5CACD-BE91-4E2B-BD70-DFF2595E2A25}" sibTransId="{69D7C676-9E40-4ACB-9B14-A1FC52FCA54D}"/>
    <dgm:cxn modelId="{0DF21FD3-D576-48D8-8584-6BAEAA79F866}" type="presOf" srcId="{52CF29FE-D7DA-4D10-9CC9-F7C7208FD865}" destId="{72D80FFC-E6AC-4076-8DE9-4DD46AB4DE7A}" srcOrd="0" destOrd="0" presId="urn:microsoft.com/office/officeart/2008/layout/AlternatingHexagons"/>
    <dgm:cxn modelId="{76A3110A-01FB-457F-9759-A30AF5F555D8}" type="presOf" srcId="{1EF9996B-A6BD-4EDE-B051-D24B9C40E081}" destId="{53D5E3CD-3767-4C57-B530-35AD9130BB98}" srcOrd="0" destOrd="0" presId="urn:microsoft.com/office/officeart/2008/layout/AlternatingHexagons"/>
    <dgm:cxn modelId="{BC7C0D4A-B9AB-4E81-A748-2657A3C4FF6A}" type="presOf" srcId="{4779B58F-1F6F-462B-867B-16E53788B5E9}" destId="{05262086-865C-4813-B20F-D972DE0F65E3}" srcOrd="0" destOrd="0" presId="urn:microsoft.com/office/officeart/2008/layout/AlternatingHexagons"/>
    <dgm:cxn modelId="{DF93098A-01E1-4C78-AE6C-8FED0B1BDF15}" type="presOf" srcId="{E8EB382B-8CE7-40B7-9D2B-F8E363003086}" destId="{06F8D91F-7C14-4FCF-B158-802F3D05F02B}" srcOrd="0" destOrd="0" presId="urn:microsoft.com/office/officeart/2008/layout/AlternatingHexagons"/>
    <dgm:cxn modelId="{CEAF5A30-8F8F-41DE-9257-DD88BC6E9222}" srcId="{2F61BAD0-6112-4647-83F8-1E9A4F62B38D}" destId="{989477FE-1BFB-4012-B582-5F3E6AE5924B}" srcOrd="2" destOrd="0" parTransId="{4D82E5A0-539E-44C8-841B-05C21EB91300}" sibTransId="{52CF29FE-D7DA-4D10-9CC9-F7C7208FD865}"/>
    <dgm:cxn modelId="{D4C4900E-A796-48D6-9171-C5B546F37881}" type="presOf" srcId="{07AFE6FB-1B30-401A-A2D6-58AE4EB5268C}" destId="{D9FD7CA9-C0E4-47EA-B1BD-CFD8436C2AAF}" srcOrd="0" destOrd="0" presId="urn:microsoft.com/office/officeart/2008/layout/AlternatingHexagons"/>
    <dgm:cxn modelId="{43139EBF-A43F-42A2-AE4D-F8E99DF7401B}" type="presOf" srcId="{2FEDFFBC-F1CA-4D0E-930B-323F17CDD3F5}" destId="{DD24A339-3ECF-419B-8455-7353256BA95A}" srcOrd="0" destOrd="0" presId="urn:microsoft.com/office/officeart/2008/layout/AlternatingHexagons"/>
    <dgm:cxn modelId="{5EAFC258-F5DB-4489-981B-C24FDD44E169}" type="presOf" srcId="{22574E12-5C66-418D-8E20-C8FF2B4B679B}" destId="{26B6A774-D1DC-437E-A65E-02F775AF507B}" srcOrd="0" destOrd="0" presId="urn:microsoft.com/office/officeart/2008/layout/AlternatingHexagons"/>
    <dgm:cxn modelId="{E42066FE-10B9-4C6A-8F4C-0BC327BA8EAE}" type="presOf" srcId="{989477FE-1BFB-4012-B582-5F3E6AE5924B}" destId="{871AF928-9B71-4A51-95C7-1FDF8EB5205D}" srcOrd="0" destOrd="0" presId="urn:microsoft.com/office/officeart/2008/layout/AlternatingHexagons"/>
    <dgm:cxn modelId="{750F92BB-21A1-4DD1-98E8-6ADD775F8A31}" type="presParOf" srcId="{CDAC66B7-653B-40AD-BE88-A75590707555}" destId="{8C2C352C-B73A-4136-9477-B5D779594406}" srcOrd="0" destOrd="0" presId="urn:microsoft.com/office/officeart/2008/layout/AlternatingHexagons"/>
    <dgm:cxn modelId="{C2FFBA7A-46B6-4794-A666-7F558ADF0270}" type="presParOf" srcId="{8C2C352C-B73A-4136-9477-B5D779594406}" destId="{05262086-865C-4813-B20F-D972DE0F65E3}" srcOrd="0" destOrd="0" presId="urn:microsoft.com/office/officeart/2008/layout/AlternatingHexagons"/>
    <dgm:cxn modelId="{0B7ABD0B-BB80-4F3F-B5A6-054FE26B1178}" type="presParOf" srcId="{8C2C352C-B73A-4136-9477-B5D779594406}" destId="{96F5ED87-5379-4A69-8F9B-ED72A97F2DDF}" srcOrd="1" destOrd="0" presId="urn:microsoft.com/office/officeart/2008/layout/AlternatingHexagons"/>
    <dgm:cxn modelId="{C1CE8C0D-13B8-45CC-80A5-AD36C157A156}" type="presParOf" srcId="{8C2C352C-B73A-4136-9477-B5D779594406}" destId="{7B83FE10-5022-4965-B19F-BD20C809E0B3}" srcOrd="2" destOrd="0" presId="urn:microsoft.com/office/officeart/2008/layout/AlternatingHexagons"/>
    <dgm:cxn modelId="{C6F1F1FE-1B5F-4EEE-871B-EB09D886CA6B}" type="presParOf" srcId="{8C2C352C-B73A-4136-9477-B5D779594406}" destId="{08235EF3-C0CE-4723-8892-AED1A18D6401}" srcOrd="3" destOrd="0" presId="urn:microsoft.com/office/officeart/2008/layout/AlternatingHexagons"/>
    <dgm:cxn modelId="{A574565A-CDF3-42CE-AE4A-B8541261C3FA}" type="presParOf" srcId="{8C2C352C-B73A-4136-9477-B5D779594406}" destId="{BBA5D016-4884-4D19-86CE-32B185FD4AB0}" srcOrd="4" destOrd="0" presId="urn:microsoft.com/office/officeart/2008/layout/AlternatingHexagons"/>
    <dgm:cxn modelId="{005000B5-11A8-4118-88D6-38BD65EB1A89}" type="presParOf" srcId="{CDAC66B7-653B-40AD-BE88-A75590707555}" destId="{012F8B22-B5B2-4D60-A903-D7FCEED157E9}" srcOrd="1" destOrd="0" presId="urn:microsoft.com/office/officeart/2008/layout/AlternatingHexagons"/>
    <dgm:cxn modelId="{1CD3A391-2F76-42B1-9A32-F638A6500938}" type="presParOf" srcId="{CDAC66B7-653B-40AD-BE88-A75590707555}" destId="{3C29A7BE-26D4-47BA-9942-1B40A6141507}" srcOrd="2" destOrd="0" presId="urn:microsoft.com/office/officeart/2008/layout/AlternatingHexagons"/>
    <dgm:cxn modelId="{FF3C5DE1-9840-44BD-B31C-69949FAE42DB}" type="presParOf" srcId="{3C29A7BE-26D4-47BA-9942-1B40A6141507}" destId="{ECF4A5AB-1258-4EA9-9F88-E358F9351220}" srcOrd="0" destOrd="0" presId="urn:microsoft.com/office/officeart/2008/layout/AlternatingHexagons"/>
    <dgm:cxn modelId="{FD83B7BD-8A6E-46E8-BDC5-3565F2BBD2DB}" type="presParOf" srcId="{3C29A7BE-26D4-47BA-9942-1B40A6141507}" destId="{B05C7B39-EAC1-482D-BF96-8AB68D3E5476}" srcOrd="1" destOrd="0" presId="urn:microsoft.com/office/officeart/2008/layout/AlternatingHexagons"/>
    <dgm:cxn modelId="{A7C0E18C-7AE8-4298-8E36-A84EEAD94F83}" type="presParOf" srcId="{3C29A7BE-26D4-47BA-9942-1B40A6141507}" destId="{A98C7829-2434-47C0-85AC-476AA0E8B2DF}" srcOrd="2" destOrd="0" presId="urn:microsoft.com/office/officeart/2008/layout/AlternatingHexagons"/>
    <dgm:cxn modelId="{2DFA5DB3-2733-452C-8D27-C6F870393A4E}" type="presParOf" srcId="{3C29A7BE-26D4-47BA-9942-1B40A6141507}" destId="{FC26EE38-35F6-4AED-932D-F9C00BAA6A90}" srcOrd="3" destOrd="0" presId="urn:microsoft.com/office/officeart/2008/layout/AlternatingHexagons"/>
    <dgm:cxn modelId="{946E3EF6-4765-40B7-81AD-331EFAF406ED}" type="presParOf" srcId="{3C29A7BE-26D4-47BA-9942-1B40A6141507}" destId="{4E6CB1DA-E20C-46DE-B0D9-5739F75E10FF}" srcOrd="4" destOrd="0" presId="urn:microsoft.com/office/officeart/2008/layout/AlternatingHexagons"/>
    <dgm:cxn modelId="{117B7B40-7523-49B9-9843-5CAA40E85D32}" type="presParOf" srcId="{CDAC66B7-653B-40AD-BE88-A75590707555}" destId="{65926B19-6FB5-4A09-B62D-4EA5F74CE9FD}" srcOrd="3" destOrd="0" presId="urn:microsoft.com/office/officeart/2008/layout/AlternatingHexagons"/>
    <dgm:cxn modelId="{07A7EEF6-B38A-40CD-8E87-CA6246F01868}" type="presParOf" srcId="{CDAC66B7-653B-40AD-BE88-A75590707555}" destId="{7D698BBC-7F6F-4F39-9A62-052EFFF1BD2A}" srcOrd="4" destOrd="0" presId="urn:microsoft.com/office/officeart/2008/layout/AlternatingHexagons"/>
    <dgm:cxn modelId="{B21517B2-C5EC-429A-9F16-6992F8941EB3}" type="presParOf" srcId="{7D698BBC-7F6F-4F39-9A62-052EFFF1BD2A}" destId="{871AF928-9B71-4A51-95C7-1FDF8EB5205D}" srcOrd="0" destOrd="0" presId="urn:microsoft.com/office/officeart/2008/layout/AlternatingHexagons"/>
    <dgm:cxn modelId="{E46A95BA-0F95-4EB2-8260-E35B0EA8F970}" type="presParOf" srcId="{7D698BBC-7F6F-4F39-9A62-052EFFF1BD2A}" destId="{26B6A774-D1DC-437E-A65E-02F775AF507B}" srcOrd="1" destOrd="0" presId="urn:microsoft.com/office/officeart/2008/layout/AlternatingHexagons"/>
    <dgm:cxn modelId="{6513C9FF-8867-4736-A452-E2F62E2401BC}" type="presParOf" srcId="{7D698BBC-7F6F-4F39-9A62-052EFFF1BD2A}" destId="{245DE237-DE34-4164-B34D-5D3D6304E154}" srcOrd="2" destOrd="0" presId="urn:microsoft.com/office/officeart/2008/layout/AlternatingHexagons"/>
    <dgm:cxn modelId="{7A63F196-748E-4620-9B14-351D9ADB8EEB}" type="presParOf" srcId="{7D698BBC-7F6F-4F39-9A62-052EFFF1BD2A}" destId="{BA5B9281-2124-41E9-A88F-7A6A6F21750B}" srcOrd="3" destOrd="0" presId="urn:microsoft.com/office/officeart/2008/layout/AlternatingHexagons"/>
    <dgm:cxn modelId="{90D8A7C0-DB36-4E85-898B-D308965702FD}" type="presParOf" srcId="{7D698BBC-7F6F-4F39-9A62-052EFFF1BD2A}" destId="{72D80FFC-E6AC-4076-8DE9-4DD46AB4DE7A}" srcOrd="4" destOrd="0" presId="urn:microsoft.com/office/officeart/2008/layout/AlternatingHexagons"/>
    <dgm:cxn modelId="{1F9A375F-B8BD-4AB6-AA0B-91B2A2EA01AC}" type="presParOf" srcId="{CDAC66B7-653B-40AD-BE88-A75590707555}" destId="{370CD29D-9211-4B04-BD1A-A2439877E15A}" srcOrd="5" destOrd="0" presId="urn:microsoft.com/office/officeart/2008/layout/AlternatingHexagons"/>
    <dgm:cxn modelId="{ED7AB8E9-2B16-4EFE-9081-21E2937799E4}" type="presParOf" srcId="{CDAC66B7-653B-40AD-BE88-A75590707555}" destId="{0BBE8BDC-8A2A-433E-AE6A-7EE766FABA5F}" srcOrd="6" destOrd="0" presId="urn:microsoft.com/office/officeart/2008/layout/AlternatingHexagons"/>
    <dgm:cxn modelId="{255E077C-8447-4363-AE2F-E7F9DD7C6EB9}" type="presParOf" srcId="{0BBE8BDC-8A2A-433E-AE6A-7EE766FABA5F}" destId="{53D5E3CD-3767-4C57-B530-35AD9130BB98}" srcOrd="0" destOrd="0" presId="urn:microsoft.com/office/officeart/2008/layout/AlternatingHexagons"/>
    <dgm:cxn modelId="{764D9A33-8186-458F-AFD0-0EAE4F03A255}" type="presParOf" srcId="{0BBE8BDC-8A2A-433E-AE6A-7EE766FABA5F}" destId="{5D5E7E38-F887-4F50-8D27-32BE959A421B}" srcOrd="1" destOrd="0" presId="urn:microsoft.com/office/officeart/2008/layout/AlternatingHexagons"/>
    <dgm:cxn modelId="{3DDDF3DE-96C1-45D1-82BB-27BB1BFAD681}" type="presParOf" srcId="{0BBE8BDC-8A2A-433E-AE6A-7EE766FABA5F}" destId="{4818F20A-F040-429F-BA74-675126E166E2}" srcOrd="2" destOrd="0" presId="urn:microsoft.com/office/officeart/2008/layout/AlternatingHexagons"/>
    <dgm:cxn modelId="{E33D44AD-A8C1-43B1-8500-F240BAEF9305}" type="presParOf" srcId="{0BBE8BDC-8A2A-433E-AE6A-7EE766FABA5F}" destId="{80EF3F14-7390-45C7-B28E-02F383BBB451}" srcOrd="3" destOrd="0" presId="urn:microsoft.com/office/officeart/2008/layout/AlternatingHexagons"/>
    <dgm:cxn modelId="{93944EF8-EEE8-46B4-904F-E02B583AFAAE}" type="presParOf" srcId="{0BBE8BDC-8A2A-433E-AE6A-7EE766FABA5F}" destId="{D9FD7CA9-C0E4-47EA-B1BD-CFD8436C2AAF}" srcOrd="4" destOrd="0" presId="urn:microsoft.com/office/officeart/2008/layout/AlternatingHexagons"/>
    <dgm:cxn modelId="{6A4C38FB-501D-40F3-9095-B7C78AD51E7D}" type="presParOf" srcId="{CDAC66B7-653B-40AD-BE88-A75590707555}" destId="{85CC21F1-3822-4F06-9E0E-D0E8327A06B3}" srcOrd="7" destOrd="0" presId="urn:microsoft.com/office/officeart/2008/layout/AlternatingHexagons"/>
    <dgm:cxn modelId="{DDEBB253-A19A-48BE-9B59-222D539ED028}" type="presParOf" srcId="{CDAC66B7-653B-40AD-BE88-A75590707555}" destId="{F11E2997-3382-4F6B-BBBC-DBC190DFFAF6}" srcOrd="8" destOrd="0" presId="urn:microsoft.com/office/officeart/2008/layout/AlternatingHexagons"/>
    <dgm:cxn modelId="{ADFE7244-6142-483D-BBA6-867D186927FE}" type="presParOf" srcId="{F11E2997-3382-4F6B-BBBC-DBC190DFFAF6}" destId="{06F8D91F-7C14-4FCF-B158-802F3D05F02B}" srcOrd="0" destOrd="0" presId="urn:microsoft.com/office/officeart/2008/layout/AlternatingHexagons"/>
    <dgm:cxn modelId="{EA45F1C6-9A5E-4AD9-AA74-32833CD82AC1}" type="presParOf" srcId="{F11E2997-3382-4F6B-BBBC-DBC190DFFAF6}" destId="{DA2F0E02-2F33-42E9-B288-A1D6283B94B8}" srcOrd="1" destOrd="0" presId="urn:microsoft.com/office/officeart/2008/layout/AlternatingHexagons"/>
    <dgm:cxn modelId="{26B83170-BAAF-4B34-AB25-428937927FDE}" type="presParOf" srcId="{F11E2997-3382-4F6B-BBBC-DBC190DFFAF6}" destId="{28B13B49-400E-455E-AC81-62C9AF444B00}" srcOrd="2" destOrd="0" presId="urn:microsoft.com/office/officeart/2008/layout/AlternatingHexagons"/>
    <dgm:cxn modelId="{6F9D3C54-29DC-4A17-97C9-DCFF76400049}" type="presParOf" srcId="{F11E2997-3382-4F6B-BBBC-DBC190DFFAF6}" destId="{5338BFAB-B538-4134-AB2B-F241E6D62BD4}" srcOrd="3" destOrd="0" presId="urn:microsoft.com/office/officeart/2008/layout/AlternatingHexagons"/>
    <dgm:cxn modelId="{4F1EA794-E25E-4520-A311-77715FAF6CEF}" type="presParOf" srcId="{F11E2997-3382-4F6B-BBBC-DBC190DFFAF6}" destId="{DD24A339-3ECF-419B-8455-7353256BA9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B52033-0F84-4D3B-B589-5D9905F0BED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C7C2A6-6B78-4416-8F2A-E62AAC9F85C2}">
      <dgm:prSet phldrT="[Text]" custT="1"/>
      <dgm:spPr/>
      <dgm:t>
        <a:bodyPr/>
        <a:lstStyle/>
        <a:p>
          <a:r>
            <a:rPr lang="en-US" sz="800" b="1" dirty="0" err="1" smtClean="0"/>
            <a:t>Quản</a:t>
          </a:r>
          <a:r>
            <a:rPr lang="en-US" sz="800" b="1" dirty="0" smtClean="0"/>
            <a:t> </a:t>
          </a:r>
          <a:r>
            <a:rPr lang="en-US" sz="800" b="1" dirty="0" err="1" smtClean="0"/>
            <a:t>lý</a:t>
          </a:r>
          <a:r>
            <a:rPr lang="en-US" sz="800" b="1" dirty="0" smtClean="0"/>
            <a:t> </a:t>
          </a:r>
          <a:r>
            <a:rPr lang="en-US" sz="800" b="1" dirty="0" err="1" smtClean="0"/>
            <a:t>thiết</a:t>
          </a:r>
          <a:r>
            <a:rPr lang="en-US" sz="800" b="1" dirty="0" smtClean="0"/>
            <a:t> </a:t>
          </a:r>
          <a:r>
            <a:rPr lang="en-US" sz="800" b="1" dirty="0" err="1" smtClean="0"/>
            <a:t>lập</a:t>
          </a:r>
          <a:r>
            <a:rPr lang="en-US" sz="800" b="1" dirty="0" smtClean="0"/>
            <a:t> </a:t>
          </a:r>
          <a:r>
            <a:rPr lang="en-US" sz="800" b="1" dirty="0" err="1" smtClean="0"/>
            <a:t>sự</a:t>
          </a:r>
          <a:r>
            <a:rPr lang="en-US" sz="800" b="1" dirty="0" smtClean="0"/>
            <a:t> </a:t>
          </a:r>
          <a:r>
            <a:rPr lang="en-US" sz="800" b="1" dirty="0" err="1" smtClean="0"/>
            <a:t>kiện</a:t>
          </a:r>
          <a:endParaRPr lang="en-US" sz="800" b="1" dirty="0"/>
        </a:p>
      </dgm:t>
    </dgm:pt>
    <dgm:pt modelId="{35F154E6-2F2F-47E4-8A87-7FD00894906D}" type="parTrans" cxnId="{7242F742-6A60-4559-BEC0-E83195FB13F0}">
      <dgm:prSet/>
      <dgm:spPr/>
      <dgm:t>
        <a:bodyPr/>
        <a:lstStyle/>
        <a:p>
          <a:endParaRPr lang="en-US"/>
        </a:p>
      </dgm:t>
    </dgm:pt>
    <dgm:pt modelId="{6FC404E2-3EC4-44D2-B7A8-E02A9580F384}" type="sibTrans" cxnId="{7242F742-6A60-4559-BEC0-E83195FB13F0}">
      <dgm:prSet/>
      <dgm:spPr/>
      <dgm:t>
        <a:bodyPr/>
        <a:lstStyle/>
        <a:p>
          <a:endParaRPr lang="en-US"/>
        </a:p>
      </dgm:t>
    </dgm:pt>
    <dgm:pt modelId="{BB6BB4D7-7E06-4481-8EF9-91B257DD078A}">
      <dgm:prSet phldrT="[Text]" custT="1"/>
      <dgm:spPr/>
      <dgm:t>
        <a:bodyPr/>
        <a:lstStyle/>
        <a:p>
          <a:r>
            <a:rPr lang="en-US" sz="800" b="1" dirty="0" err="1" smtClean="0"/>
            <a:t>Trạng</a:t>
          </a:r>
          <a:r>
            <a:rPr lang="en-US" sz="800" b="1" dirty="0" smtClean="0"/>
            <a:t> </a:t>
          </a:r>
          <a:r>
            <a:rPr lang="en-US" sz="800" b="1" dirty="0" err="1" smtClean="0"/>
            <a:t>thái</a:t>
          </a:r>
          <a:endParaRPr lang="en-US" sz="800" b="1" dirty="0"/>
        </a:p>
      </dgm:t>
    </dgm:pt>
    <dgm:pt modelId="{C6B61DB8-BB86-4C78-97CE-2C9F910391FD}" type="parTrans" cxnId="{A7F8FB3E-FFFF-421F-AA5D-3E28697E1292}">
      <dgm:prSet custT="1"/>
      <dgm:spPr/>
      <dgm:t>
        <a:bodyPr/>
        <a:lstStyle/>
        <a:p>
          <a:endParaRPr lang="en-US" sz="800"/>
        </a:p>
      </dgm:t>
    </dgm:pt>
    <dgm:pt modelId="{7E15A377-B390-46D0-80B4-8D182E2BBAA4}" type="sibTrans" cxnId="{A7F8FB3E-FFFF-421F-AA5D-3E28697E1292}">
      <dgm:prSet/>
      <dgm:spPr/>
      <dgm:t>
        <a:bodyPr/>
        <a:lstStyle/>
        <a:p>
          <a:endParaRPr lang="en-US"/>
        </a:p>
      </dgm:t>
    </dgm:pt>
    <dgm:pt modelId="{1971F6BD-9029-4D65-A6D9-9C671FB5895F}">
      <dgm:prSet phldrT="[Text]" custT="1"/>
      <dgm:spPr/>
      <dgm:t>
        <a:bodyPr/>
        <a:lstStyle/>
        <a:p>
          <a:r>
            <a:rPr lang="en-US" sz="800" b="1" dirty="0" err="1" smtClean="0"/>
            <a:t>Nguồn</a:t>
          </a:r>
          <a:r>
            <a:rPr lang="en-US" sz="800" b="1" dirty="0" smtClean="0"/>
            <a:t> camera</a:t>
          </a:r>
          <a:endParaRPr lang="en-US" sz="800" b="1" dirty="0"/>
        </a:p>
      </dgm:t>
    </dgm:pt>
    <dgm:pt modelId="{1F51E406-F4FB-429F-88CD-E08EA2028E9A}" type="parTrans" cxnId="{D8918AE3-63A4-4C3D-B54C-13E035DF2EEE}">
      <dgm:prSet custT="1"/>
      <dgm:spPr/>
      <dgm:t>
        <a:bodyPr/>
        <a:lstStyle/>
        <a:p>
          <a:endParaRPr lang="en-US" sz="800"/>
        </a:p>
      </dgm:t>
    </dgm:pt>
    <dgm:pt modelId="{8E451BAA-1E23-4B32-982E-F6DD1086DCC0}" type="sibTrans" cxnId="{D8918AE3-63A4-4C3D-B54C-13E035DF2EEE}">
      <dgm:prSet/>
      <dgm:spPr/>
      <dgm:t>
        <a:bodyPr/>
        <a:lstStyle/>
        <a:p>
          <a:endParaRPr lang="en-US"/>
        </a:p>
      </dgm:t>
    </dgm:pt>
    <dgm:pt modelId="{773747E5-FB05-42E6-B9F9-AB8D79A7F5AC}">
      <dgm:prSet phldrT="[Text]" custT="1"/>
      <dgm:spPr/>
      <dgm:t>
        <a:bodyPr/>
        <a:lstStyle/>
        <a:p>
          <a:r>
            <a:rPr lang="en-US" sz="800" b="1" dirty="0" err="1" smtClean="0"/>
            <a:t>Hành</a:t>
          </a:r>
          <a:r>
            <a:rPr lang="en-US" sz="800" b="1" dirty="0" smtClean="0"/>
            <a:t> </a:t>
          </a:r>
          <a:r>
            <a:rPr lang="en-US" sz="800" b="1" dirty="0" err="1" smtClean="0"/>
            <a:t>động</a:t>
          </a:r>
          <a:r>
            <a:rPr lang="en-US" sz="800" b="1" dirty="0" smtClean="0"/>
            <a:t> </a:t>
          </a:r>
          <a:r>
            <a:rPr lang="en-US" sz="800" b="1" dirty="0" err="1" smtClean="0"/>
            <a:t>tiếp</a:t>
          </a:r>
          <a:r>
            <a:rPr lang="en-US" sz="800" b="1" dirty="0" smtClean="0"/>
            <a:t> </a:t>
          </a:r>
          <a:r>
            <a:rPr lang="en-US" sz="800" b="1" dirty="0" err="1" smtClean="0"/>
            <a:t>theo</a:t>
          </a:r>
          <a:endParaRPr lang="en-US" sz="800" b="1" dirty="0"/>
        </a:p>
      </dgm:t>
    </dgm:pt>
    <dgm:pt modelId="{E36195A8-3A53-415E-BC42-E6FF524C93FF}" type="parTrans" cxnId="{0748E837-A759-4F23-82AA-A930E72DD440}">
      <dgm:prSet custT="1"/>
      <dgm:spPr/>
      <dgm:t>
        <a:bodyPr/>
        <a:lstStyle/>
        <a:p>
          <a:endParaRPr lang="en-US" sz="800"/>
        </a:p>
      </dgm:t>
    </dgm:pt>
    <dgm:pt modelId="{47CC8BB5-AAD8-4020-9885-6F53EE62BC4C}" type="sibTrans" cxnId="{0748E837-A759-4F23-82AA-A930E72DD440}">
      <dgm:prSet/>
      <dgm:spPr/>
      <dgm:t>
        <a:bodyPr/>
        <a:lstStyle/>
        <a:p>
          <a:endParaRPr lang="en-US"/>
        </a:p>
      </dgm:t>
    </dgm:pt>
    <dgm:pt modelId="{3D0CFB3F-8434-48F9-A3B8-8455955B74D7}">
      <dgm:prSet phldrT="[Text]" custT="1"/>
      <dgm:spPr/>
      <dgm:t>
        <a:bodyPr/>
        <a:lstStyle/>
        <a:p>
          <a:r>
            <a:rPr lang="en-US" sz="800" b="1" dirty="0" err="1" smtClean="0"/>
            <a:t>Đối</a:t>
          </a:r>
          <a:r>
            <a:rPr lang="en-US" sz="800" b="1" dirty="0" smtClean="0"/>
            <a:t> </a:t>
          </a:r>
          <a:r>
            <a:rPr lang="en-US" sz="800" b="1" dirty="0" err="1" smtClean="0"/>
            <a:t>tượng</a:t>
          </a:r>
          <a:r>
            <a:rPr lang="en-US" sz="800" b="1" dirty="0" smtClean="0"/>
            <a:t> </a:t>
          </a:r>
          <a:r>
            <a:rPr lang="en-US" sz="800" b="1" dirty="0" err="1" smtClean="0"/>
            <a:t>nhận</a:t>
          </a:r>
          <a:endParaRPr lang="en-US" sz="800" b="1" dirty="0"/>
        </a:p>
      </dgm:t>
    </dgm:pt>
    <dgm:pt modelId="{9659B956-D4FB-4C60-B7D6-04AFC83D6BEC}" type="parTrans" cxnId="{B196502A-3766-4193-9F67-F576DA1E9496}">
      <dgm:prSet custT="1"/>
      <dgm:spPr/>
      <dgm:t>
        <a:bodyPr/>
        <a:lstStyle/>
        <a:p>
          <a:endParaRPr lang="en-US" sz="800"/>
        </a:p>
      </dgm:t>
    </dgm:pt>
    <dgm:pt modelId="{73C3B6AB-9E01-4CC6-8BF4-40A6FFBEA964}" type="sibTrans" cxnId="{B196502A-3766-4193-9F67-F576DA1E9496}">
      <dgm:prSet/>
      <dgm:spPr/>
      <dgm:t>
        <a:bodyPr/>
        <a:lstStyle/>
        <a:p>
          <a:endParaRPr lang="en-US"/>
        </a:p>
      </dgm:t>
    </dgm:pt>
    <dgm:pt modelId="{D1CB16A2-2258-45F8-870C-E9BB284CD72F}">
      <dgm:prSet phldrT="[Text]" custT="1"/>
      <dgm:spPr/>
      <dgm:t>
        <a:bodyPr/>
        <a:lstStyle/>
        <a:p>
          <a:r>
            <a:rPr lang="en-US" sz="800" b="1" dirty="0" err="1" smtClean="0"/>
            <a:t>Khoảng</a:t>
          </a:r>
          <a:r>
            <a:rPr lang="en-US" sz="800" b="1" dirty="0" smtClean="0"/>
            <a:t> </a:t>
          </a:r>
          <a:r>
            <a:rPr lang="en-US" sz="800" b="1" dirty="0" err="1" smtClean="0"/>
            <a:t>thời</a:t>
          </a:r>
          <a:r>
            <a:rPr lang="en-US" sz="800" b="1" dirty="0" smtClean="0"/>
            <a:t> </a:t>
          </a:r>
          <a:r>
            <a:rPr lang="en-US" sz="800" b="1" dirty="0" err="1" smtClean="0"/>
            <a:t>gian</a:t>
          </a:r>
          <a:r>
            <a:rPr lang="en-US" sz="800" b="1" dirty="0" smtClean="0"/>
            <a:t> </a:t>
          </a:r>
          <a:br>
            <a:rPr lang="en-US" sz="800" b="1" dirty="0" smtClean="0"/>
          </a:br>
          <a:r>
            <a:rPr lang="en-US" sz="800" b="1" dirty="0" err="1" smtClean="0"/>
            <a:t>diễn</a:t>
          </a:r>
          <a:r>
            <a:rPr lang="en-US" sz="800" b="1" dirty="0" smtClean="0"/>
            <a:t> </a:t>
          </a:r>
          <a:r>
            <a:rPr lang="en-US" sz="800" b="1" dirty="0" err="1" smtClean="0"/>
            <a:t>ra</a:t>
          </a:r>
          <a:endParaRPr lang="en-US" sz="800" b="1" dirty="0"/>
        </a:p>
      </dgm:t>
    </dgm:pt>
    <dgm:pt modelId="{D33C2D5F-4C98-4DCD-913A-145006E23366}" type="parTrans" cxnId="{EFBF1A86-F7EB-424F-987E-2ADAA3D6CBAA}">
      <dgm:prSet custT="1"/>
      <dgm:spPr/>
      <dgm:t>
        <a:bodyPr/>
        <a:lstStyle/>
        <a:p>
          <a:endParaRPr lang="en-US" sz="800"/>
        </a:p>
      </dgm:t>
    </dgm:pt>
    <dgm:pt modelId="{7AA9191B-B572-4FD8-8AB4-27CFF668C484}" type="sibTrans" cxnId="{EFBF1A86-F7EB-424F-987E-2ADAA3D6CBAA}">
      <dgm:prSet/>
      <dgm:spPr/>
      <dgm:t>
        <a:bodyPr/>
        <a:lstStyle/>
        <a:p>
          <a:endParaRPr lang="en-US"/>
        </a:p>
      </dgm:t>
    </dgm:pt>
    <dgm:pt modelId="{CC17C98F-8FCB-4217-9A2F-7C64B269F7E0}">
      <dgm:prSet phldrT="[Text]" custT="1"/>
      <dgm:spPr/>
      <dgm:t>
        <a:bodyPr/>
        <a:lstStyle/>
        <a:p>
          <a:r>
            <a:rPr lang="en-US" sz="800" b="1" dirty="0" err="1" smtClean="0"/>
            <a:t>Sự</a:t>
          </a:r>
          <a:r>
            <a:rPr lang="en-US" sz="800" b="1" dirty="0" smtClean="0"/>
            <a:t> </a:t>
          </a:r>
          <a:r>
            <a:rPr lang="en-US" sz="800" b="1" dirty="0" err="1" smtClean="0"/>
            <a:t>kiện</a:t>
          </a:r>
          <a:endParaRPr lang="en-US" sz="800" b="1" dirty="0"/>
        </a:p>
      </dgm:t>
    </dgm:pt>
    <dgm:pt modelId="{CCC76DDE-8328-41F7-89DE-CDC429F497D7}" type="sibTrans" cxnId="{7E1E3806-C225-46CA-92AC-9A088749E3F6}">
      <dgm:prSet/>
      <dgm:spPr/>
      <dgm:t>
        <a:bodyPr/>
        <a:lstStyle/>
        <a:p>
          <a:endParaRPr lang="en-US"/>
        </a:p>
      </dgm:t>
    </dgm:pt>
    <dgm:pt modelId="{CB096370-5941-4D06-962E-ADDF1CCC57EC}" type="parTrans" cxnId="{7E1E3806-C225-46CA-92AC-9A088749E3F6}">
      <dgm:prSet custT="1"/>
      <dgm:spPr/>
      <dgm:t>
        <a:bodyPr/>
        <a:lstStyle/>
        <a:p>
          <a:endParaRPr lang="en-US" sz="800"/>
        </a:p>
      </dgm:t>
    </dgm:pt>
    <dgm:pt modelId="{25BF9286-BF4A-4AE6-A1FE-2A12D10119C1}">
      <dgm:prSet phldrT="[Text]" custT="1"/>
      <dgm:spPr/>
      <dgm:t>
        <a:bodyPr/>
        <a:lstStyle/>
        <a:p>
          <a:r>
            <a:rPr lang="en-US" sz="800" b="1" dirty="0" err="1" smtClean="0"/>
            <a:t>Bật</a:t>
          </a:r>
          <a:endParaRPr lang="en-US" sz="800" b="1" dirty="0"/>
        </a:p>
      </dgm:t>
    </dgm:pt>
    <dgm:pt modelId="{D5C17941-9C59-4F38-A2FD-4DA53494C389}" type="parTrans" cxnId="{63E52FB3-61D0-47F6-BEA4-E53139476219}">
      <dgm:prSet custT="1"/>
      <dgm:spPr/>
      <dgm:t>
        <a:bodyPr/>
        <a:lstStyle/>
        <a:p>
          <a:endParaRPr lang="en-US" sz="800"/>
        </a:p>
      </dgm:t>
    </dgm:pt>
    <dgm:pt modelId="{9F95C109-B288-432E-A8A9-D5CA10DD7F83}" type="sibTrans" cxnId="{63E52FB3-61D0-47F6-BEA4-E53139476219}">
      <dgm:prSet/>
      <dgm:spPr/>
      <dgm:t>
        <a:bodyPr/>
        <a:lstStyle/>
        <a:p>
          <a:endParaRPr lang="en-US"/>
        </a:p>
      </dgm:t>
    </dgm:pt>
    <dgm:pt modelId="{2B23C0F1-B54F-4BB8-9A19-231299D32671}">
      <dgm:prSet phldrT="[Text]" custT="1"/>
      <dgm:spPr/>
      <dgm:t>
        <a:bodyPr/>
        <a:lstStyle/>
        <a:p>
          <a:r>
            <a:rPr lang="en-US" sz="800" b="1" dirty="0" err="1" smtClean="0"/>
            <a:t>Tắt</a:t>
          </a:r>
          <a:endParaRPr lang="en-US" sz="800" b="1" dirty="0"/>
        </a:p>
      </dgm:t>
    </dgm:pt>
    <dgm:pt modelId="{88A9464C-43F3-46EB-B625-262457CC1266}" type="parTrans" cxnId="{BEE41532-1EC9-4276-8E59-EBEF9385EF18}">
      <dgm:prSet custT="1"/>
      <dgm:spPr/>
      <dgm:t>
        <a:bodyPr/>
        <a:lstStyle/>
        <a:p>
          <a:endParaRPr lang="en-US" sz="800"/>
        </a:p>
      </dgm:t>
    </dgm:pt>
    <dgm:pt modelId="{21EEBE9E-DAC8-4475-ACDB-2C834683B92E}" type="sibTrans" cxnId="{BEE41532-1EC9-4276-8E59-EBEF9385EF18}">
      <dgm:prSet/>
      <dgm:spPr/>
      <dgm:t>
        <a:bodyPr/>
        <a:lstStyle/>
        <a:p>
          <a:endParaRPr lang="en-US"/>
        </a:p>
      </dgm:t>
    </dgm:pt>
    <dgm:pt modelId="{B0B2B8C6-2634-4837-B27A-152EBA94904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b="1" dirty="0" err="1" smtClean="0"/>
            <a:t>Hệ</a:t>
          </a:r>
          <a:r>
            <a:rPr lang="en-US" sz="800" b="1" dirty="0" smtClean="0"/>
            <a:t> </a:t>
          </a:r>
          <a:r>
            <a:rPr lang="en-US" sz="800" b="1" dirty="0" err="1" smtClean="0"/>
            <a:t>thống</a:t>
          </a:r>
          <a:endParaRPr lang="en-US" sz="800" b="1" dirty="0"/>
        </a:p>
      </dgm:t>
    </dgm:pt>
    <dgm:pt modelId="{B46408EA-D5C2-4C32-8ABB-4D868FE10581}" type="parTrans" cxnId="{1903DBB3-9259-4A99-8949-0A91A107F626}">
      <dgm:prSet custT="1"/>
      <dgm:spPr/>
      <dgm:t>
        <a:bodyPr/>
        <a:lstStyle/>
        <a:p>
          <a:endParaRPr lang="en-US" sz="800"/>
        </a:p>
      </dgm:t>
    </dgm:pt>
    <dgm:pt modelId="{E80B4178-4A9A-4889-908C-9D35DFE4FD39}" type="sibTrans" cxnId="{1903DBB3-9259-4A99-8949-0A91A107F626}">
      <dgm:prSet/>
      <dgm:spPr/>
      <dgm:t>
        <a:bodyPr/>
        <a:lstStyle/>
        <a:p>
          <a:endParaRPr lang="en-US"/>
        </a:p>
      </dgm:t>
    </dgm:pt>
    <dgm:pt modelId="{AFC2F471-0607-47CF-826A-E96C3E25F22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b="1" dirty="0" err="1" smtClean="0"/>
            <a:t>Hiện</a:t>
          </a:r>
          <a:r>
            <a:rPr lang="en-US" sz="800" b="1" dirty="0" smtClean="0"/>
            <a:t> </a:t>
          </a:r>
          <a:r>
            <a:rPr lang="en-US" sz="800" b="1" dirty="0" err="1" smtClean="0"/>
            <a:t>trường</a:t>
          </a:r>
          <a:endParaRPr lang="en-US" sz="800" b="1" dirty="0"/>
        </a:p>
      </dgm:t>
    </dgm:pt>
    <dgm:pt modelId="{F8197586-A72E-4F57-8222-9AA198172036}" type="parTrans" cxnId="{8C7813FA-EF64-4928-A287-642EB01BD875}">
      <dgm:prSet custT="1"/>
      <dgm:spPr/>
      <dgm:t>
        <a:bodyPr/>
        <a:lstStyle/>
        <a:p>
          <a:endParaRPr lang="en-US" sz="800"/>
        </a:p>
      </dgm:t>
    </dgm:pt>
    <dgm:pt modelId="{C54D0DAC-F553-4755-BFA2-92B2F3CFD138}" type="sibTrans" cxnId="{8C7813FA-EF64-4928-A287-642EB01BD875}">
      <dgm:prSet/>
      <dgm:spPr/>
      <dgm:t>
        <a:bodyPr/>
        <a:lstStyle/>
        <a:p>
          <a:endParaRPr lang="en-US"/>
        </a:p>
      </dgm:t>
    </dgm:pt>
    <dgm:pt modelId="{241EB92B-C679-447B-84A6-D2C22285DB5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smtClean="0"/>
            <a:t>Camera </a:t>
          </a:r>
          <a:r>
            <a:rPr lang="en-US" sz="800" b="1" dirty="0" err="1" smtClean="0"/>
            <a:t>ngắt</a:t>
          </a:r>
          <a:r>
            <a:rPr lang="en-US" sz="800" b="1" dirty="0" smtClean="0"/>
            <a:t> </a:t>
          </a:r>
          <a:r>
            <a:rPr lang="en-US" sz="800" b="1" dirty="0" err="1" smtClean="0"/>
            <a:t>kết</a:t>
          </a:r>
          <a:r>
            <a:rPr lang="en-US" sz="800" b="1" dirty="0" smtClean="0"/>
            <a:t> </a:t>
          </a:r>
          <a:r>
            <a:rPr lang="en-US" sz="800" b="1" dirty="0" err="1" smtClean="0"/>
            <a:t>nối</a:t>
          </a:r>
          <a:endParaRPr lang="en-US" sz="800" b="1" dirty="0"/>
        </a:p>
      </dgm:t>
    </dgm:pt>
    <dgm:pt modelId="{46412D76-9F27-4357-96CB-CD625B17D112}" type="parTrans" cxnId="{2920D328-A6B8-4D1D-BC52-6D50E8A7C5D9}">
      <dgm:prSet custT="1"/>
      <dgm:spPr/>
      <dgm:t>
        <a:bodyPr/>
        <a:lstStyle/>
        <a:p>
          <a:endParaRPr lang="en-US" sz="800"/>
        </a:p>
      </dgm:t>
    </dgm:pt>
    <dgm:pt modelId="{0B1672E3-6691-4515-A64E-4E276F4492EB}" type="sibTrans" cxnId="{2920D328-A6B8-4D1D-BC52-6D50E8A7C5D9}">
      <dgm:prSet/>
      <dgm:spPr/>
      <dgm:t>
        <a:bodyPr/>
        <a:lstStyle/>
        <a:p>
          <a:endParaRPr lang="en-US"/>
        </a:p>
      </dgm:t>
    </dgm:pt>
    <dgm:pt modelId="{955B914B-4A1D-432E-B0D6-0912B5C5631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smtClean="0"/>
            <a:t>Camera </a:t>
          </a:r>
          <a:r>
            <a:rPr lang="en-US" sz="800" b="1" dirty="0" err="1" smtClean="0"/>
            <a:t>xung</a:t>
          </a:r>
          <a:r>
            <a:rPr lang="en-US" sz="800" b="1" dirty="0" smtClean="0"/>
            <a:t> </a:t>
          </a:r>
          <a:r>
            <a:rPr lang="en-US" sz="800" b="1" dirty="0" err="1" smtClean="0"/>
            <a:t>đột</a:t>
          </a:r>
          <a:r>
            <a:rPr lang="en-US" sz="800" b="1" dirty="0" smtClean="0"/>
            <a:t> IP</a:t>
          </a:r>
          <a:endParaRPr lang="en-US" sz="800" b="1" dirty="0"/>
        </a:p>
      </dgm:t>
    </dgm:pt>
    <dgm:pt modelId="{39C778FE-CD86-4541-B765-57210AB135B3}" type="parTrans" cxnId="{54502D3B-E4B0-411D-AA1A-9A39649A25D6}">
      <dgm:prSet custT="1"/>
      <dgm:spPr/>
      <dgm:t>
        <a:bodyPr/>
        <a:lstStyle/>
        <a:p>
          <a:endParaRPr lang="en-US" sz="800"/>
        </a:p>
      </dgm:t>
    </dgm:pt>
    <dgm:pt modelId="{E0F97BB3-35D6-40AA-BD58-F80F9C5B7059}" type="sibTrans" cxnId="{54502D3B-E4B0-411D-AA1A-9A39649A25D6}">
      <dgm:prSet/>
      <dgm:spPr/>
      <dgm:t>
        <a:bodyPr/>
        <a:lstStyle/>
        <a:p>
          <a:endParaRPr lang="en-US"/>
        </a:p>
      </dgm:t>
    </dgm:pt>
    <dgm:pt modelId="{F6435C60-279D-4672-8583-CD5F651A5F42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smtClean="0"/>
            <a:t>Server </a:t>
          </a:r>
          <a:r>
            <a:rPr lang="en-US" sz="800" b="1" dirty="0" err="1" smtClean="0"/>
            <a:t>tắt</a:t>
          </a:r>
          <a:endParaRPr lang="en-US" sz="800" b="1" dirty="0"/>
        </a:p>
      </dgm:t>
    </dgm:pt>
    <dgm:pt modelId="{DC70FEBA-07DC-44AE-A7EF-41FA59CA7CFE}" type="parTrans" cxnId="{A9C7BB2B-599A-4F0C-A4ED-520BB8E448C5}">
      <dgm:prSet custT="1"/>
      <dgm:spPr/>
      <dgm:t>
        <a:bodyPr/>
        <a:lstStyle/>
        <a:p>
          <a:endParaRPr lang="en-US" sz="800"/>
        </a:p>
      </dgm:t>
    </dgm:pt>
    <dgm:pt modelId="{82B88233-D0B8-4A53-94D9-1DF7C2411820}" type="sibTrans" cxnId="{A9C7BB2B-599A-4F0C-A4ED-520BB8E448C5}">
      <dgm:prSet/>
      <dgm:spPr/>
      <dgm:t>
        <a:bodyPr/>
        <a:lstStyle/>
        <a:p>
          <a:endParaRPr lang="en-US"/>
        </a:p>
      </dgm:t>
    </dgm:pt>
    <dgm:pt modelId="{A0C7FB30-22D4-4D01-8269-AD63C1DD41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Tràn</a:t>
          </a:r>
          <a:r>
            <a:rPr lang="en-US" sz="800" b="1" dirty="0" smtClean="0"/>
            <a:t> </a:t>
          </a:r>
          <a:r>
            <a:rPr lang="en-US" sz="800" b="1" dirty="0" err="1" smtClean="0"/>
            <a:t>bộ</a:t>
          </a:r>
          <a:r>
            <a:rPr lang="en-US" sz="800" b="1" dirty="0" smtClean="0"/>
            <a:t> </a:t>
          </a:r>
          <a:r>
            <a:rPr lang="en-US" sz="800" b="1" dirty="0" err="1" smtClean="0"/>
            <a:t>nhớ</a:t>
          </a:r>
          <a:endParaRPr lang="en-US" sz="800" b="1" dirty="0"/>
        </a:p>
      </dgm:t>
    </dgm:pt>
    <dgm:pt modelId="{3259B73C-74D6-4BB8-8EB1-A1F8DC55B042}" type="parTrans" cxnId="{2C399ECA-5383-4016-9E66-002DCF3DD943}">
      <dgm:prSet custT="1"/>
      <dgm:spPr/>
      <dgm:t>
        <a:bodyPr/>
        <a:lstStyle/>
        <a:p>
          <a:endParaRPr lang="en-US" sz="800"/>
        </a:p>
      </dgm:t>
    </dgm:pt>
    <dgm:pt modelId="{7D31948C-4AC3-41B6-8DFD-EC95AC0B3939}" type="sibTrans" cxnId="{2C399ECA-5383-4016-9E66-002DCF3DD943}">
      <dgm:prSet/>
      <dgm:spPr/>
      <dgm:t>
        <a:bodyPr/>
        <a:lstStyle/>
        <a:p>
          <a:endParaRPr lang="en-US"/>
        </a:p>
      </dgm:t>
    </dgm:pt>
    <dgm:pt modelId="{F52AF0C6-AEBC-4C54-8084-7857A0A82CA3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Kết</a:t>
          </a:r>
          <a:r>
            <a:rPr lang="en-US" sz="800" b="1" dirty="0" smtClean="0"/>
            <a:t> </a:t>
          </a:r>
          <a:r>
            <a:rPr lang="en-US" sz="800" b="1" dirty="0" err="1" smtClean="0"/>
            <a:t>nối</a:t>
          </a:r>
          <a:r>
            <a:rPr lang="en-US" sz="800" b="1" dirty="0" smtClean="0"/>
            <a:t> internet</a:t>
          </a:r>
          <a:endParaRPr lang="en-US" sz="800" b="1" dirty="0"/>
        </a:p>
      </dgm:t>
    </dgm:pt>
    <dgm:pt modelId="{13F057E5-778A-4BCF-862F-25F1D84D305F}" type="parTrans" cxnId="{95DB1B13-114B-4487-B405-0CFD059F7C33}">
      <dgm:prSet custT="1"/>
      <dgm:spPr/>
      <dgm:t>
        <a:bodyPr/>
        <a:lstStyle/>
        <a:p>
          <a:endParaRPr lang="en-US" sz="800"/>
        </a:p>
      </dgm:t>
    </dgm:pt>
    <dgm:pt modelId="{623B80C5-749B-4650-B7A7-0DF1775FCDE6}" type="sibTrans" cxnId="{95DB1B13-114B-4487-B405-0CFD059F7C33}">
      <dgm:prSet/>
      <dgm:spPr/>
      <dgm:t>
        <a:bodyPr/>
        <a:lstStyle/>
        <a:p>
          <a:endParaRPr lang="en-US"/>
        </a:p>
      </dgm:t>
    </dgm:pt>
    <dgm:pt modelId="{1F54A489-638A-4A43-B5C6-962C328F255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Hết</a:t>
          </a:r>
          <a:r>
            <a:rPr lang="en-US" sz="800" b="1" dirty="0" smtClean="0"/>
            <a:t> license</a:t>
          </a:r>
          <a:endParaRPr lang="en-US" sz="800" b="1" dirty="0"/>
        </a:p>
      </dgm:t>
    </dgm:pt>
    <dgm:pt modelId="{90593CDE-03FD-4A52-B183-D1B28DA4F8B0}" type="sibTrans" cxnId="{4B79FD47-1AE9-4869-B823-C098DEAB08A3}">
      <dgm:prSet/>
      <dgm:spPr/>
      <dgm:t>
        <a:bodyPr/>
        <a:lstStyle/>
        <a:p>
          <a:endParaRPr lang="en-US"/>
        </a:p>
      </dgm:t>
    </dgm:pt>
    <dgm:pt modelId="{E3CB9CCB-9BD6-421C-9CDF-3C8055EF6F6B}" type="parTrans" cxnId="{4B79FD47-1AE9-4869-B823-C098DEAB08A3}">
      <dgm:prSet custT="1"/>
      <dgm:spPr/>
      <dgm:t>
        <a:bodyPr/>
        <a:lstStyle/>
        <a:p>
          <a:endParaRPr lang="en-US" sz="800"/>
        </a:p>
      </dgm:t>
    </dgm:pt>
    <dgm:pt modelId="{6970EFAA-6EDA-463A-8EBD-B1780F826E8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Xung</a:t>
          </a:r>
          <a:r>
            <a:rPr lang="en-US" sz="800" b="1" dirty="0" smtClean="0"/>
            <a:t> </a:t>
          </a:r>
          <a:r>
            <a:rPr lang="en-US" sz="800" b="1" dirty="0" err="1" smtClean="0"/>
            <a:t>đột</a:t>
          </a:r>
          <a:r>
            <a:rPr lang="en-US" sz="800" b="1" dirty="0" smtClean="0"/>
            <a:t> </a:t>
          </a:r>
          <a:r>
            <a:rPr lang="en-US" sz="800" b="1" dirty="0" err="1" smtClean="0"/>
            <a:t>giữa</a:t>
          </a:r>
          <a:r>
            <a:rPr lang="en-US" sz="800" b="1" dirty="0" smtClean="0"/>
            <a:t> Server</a:t>
          </a:r>
          <a:endParaRPr lang="en-US" sz="800" b="1" dirty="0"/>
        </a:p>
      </dgm:t>
    </dgm:pt>
    <dgm:pt modelId="{52FE330E-8416-473C-AA35-B93432E73CD0}" type="parTrans" cxnId="{DCCD6394-F083-4E3F-8E94-8C01E8E71E19}">
      <dgm:prSet custT="1"/>
      <dgm:spPr/>
      <dgm:t>
        <a:bodyPr/>
        <a:lstStyle/>
        <a:p>
          <a:endParaRPr lang="en-US" sz="800"/>
        </a:p>
      </dgm:t>
    </dgm:pt>
    <dgm:pt modelId="{3B0B2693-82AD-423B-ACC0-DED6BF831B08}" type="sibTrans" cxnId="{DCCD6394-F083-4E3F-8E94-8C01E8E71E19}">
      <dgm:prSet/>
      <dgm:spPr/>
      <dgm:t>
        <a:bodyPr/>
        <a:lstStyle/>
        <a:p>
          <a:endParaRPr lang="en-US"/>
        </a:p>
      </dgm:t>
    </dgm:pt>
    <dgm:pt modelId="{AF24E39C-FC78-4978-B1B1-56438F7F8DE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Dữ</a:t>
          </a:r>
          <a:r>
            <a:rPr lang="en-US" sz="800" b="1" dirty="0" smtClean="0"/>
            <a:t> </a:t>
          </a:r>
          <a:r>
            <a:rPr lang="en-US" sz="800" b="1" dirty="0" err="1" smtClean="0"/>
            <a:t>liệu</a:t>
          </a:r>
          <a:r>
            <a:rPr lang="en-US" sz="800" b="1" dirty="0" smtClean="0"/>
            <a:t> </a:t>
          </a:r>
          <a:r>
            <a:rPr lang="en-US" sz="800" b="1" dirty="0" err="1" smtClean="0"/>
            <a:t>được</a:t>
          </a:r>
          <a:r>
            <a:rPr lang="en-US" sz="800" b="1" dirty="0" smtClean="0"/>
            <a:t> </a:t>
          </a:r>
          <a:r>
            <a:rPr lang="en-US" sz="800" b="1" dirty="0" err="1" smtClean="0"/>
            <a:t>sao</a:t>
          </a:r>
          <a:r>
            <a:rPr lang="en-US" sz="800" b="1" dirty="0" smtClean="0"/>
            <a:t> </a:t>
          </a:r>
          <a:r>
            <a:rPr lang="en-US" sz="800" b="1" dirty="0" err="1" smtClean="0"/>
            <a:t>lưu</a:t>
          </a:r>
          <a:endParaRPr lang="en-US" sz="800" b="1" dirty="0"/>
        </a:p>
      </dgm:t>
    </dgm:pt>
    <dgm:pt modelId="{5563D6C2-8ADB-4D89-8919-3F6498DDC470}" type="parTrans" cxnId="{DE3198BE-B007-46DA-ADB6-B12FEC330F26}">
      <dgm:prSet custT="1"/>
      <dgm:spPr/>
      <dgm:t>
        <a:bodyPr/>
        <a:lstStyle/>
        <a:p>
          <a:endParaRPr lang="en-US" sz="800"/>
        </a:p>
      </dgm:t>
    </dgm:pt>
    <dgm:pt modelId="{B0DB2D9C-889C-4179-BAF0-8CC4A69A6ADC}" type="sibTrans" cxnId="{DE3198BE-B007-46DA-ADB6-B12FEC330F26}">
      <dgm:prSet/>
      <dgm:spPr/>
      <dgm:t>
        <a:bodyPr/>
        <a:lstStyle/>
        <a:p>
          <a:endParaRPr lang="en-US"/>
        </a:p>
      </dgm:t>
    </dgm:pt>
    <dgm:pt modelId="{D76C082B-FF04-4AA9-9D06-E4FC178258E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smtClean="0"/>
            <a:t>Server </a:t>
          </a:r>
          <a:r>
            <a:rPr lang="en-US" sz="800" b="1" dirty="0" err="1" smtClean="0"/>
            <a:t>mới</a:t>
          </a:r>
          <a:r>
            <a:rPr lang="en-US" sz="800" b="1" dirty="0" smtClean="0"/>
            <a:t> </a:t>
          </a:r>
          <a:r>
            <a:rPr lang="en-US" sz="800" b="1" dirty="0" err="1" smtClean="0"/>
            <a:t>kết</a:t>
          </a:r>
          <a:r>
            <a:rPr lang="en-US" sz="800" b="1" dirty="0" smtClean="0"/>
            <a:t> </a:t>
          </a:r>
          <a:r>
            <a:rPr lang="en-US" sz="800" b="1" dirty="0" err="1" smtClean="0"/>
            <a:t>nối</a:t>
          </a:r>
          <a:endParaRPr lang="en-US" sz="800" b="1" dirty="0"/>
        </a:p>
      </dgm:t>
    </dgm:pt>
    <dgm:pt modelId="{280358CB-2981-4659-8324-94E237458F0F}" type="parTrans" cxnId="{E5BB1F04-7447-4D2A-8238-FA2D2CFB7EE9}">
      <dgm:prSet custT="1"/>
      <dgm:spPr/>
      <dgm:t>
        <a:bodyPr/>
        <a:lstStyle/>
        <a:p>
          <a:endParaRPr lang="en-US" sz="800"/>
        </a:p>
      </dgm:t>
    </dgm:pt>
    <dgm:pt modelId="{341E9646-1BF4-453F-9037-ADEDB35341C5}" type="sibTrans" cxnId="{E5BB1F04-7447-4D2A-8238-FA2D2CFB7EE9}">
      <dgm:prSet/>
      <dgm:spPr/>
      <dgm:t>
        <a:bodyPr/>
        <a:lstStyle/>
        <a:p>
          <a:endParaRPr lang="en-US"/>
        </a:p>
      </dgm:t>
    </dgm:pt>
    <dgm:pt modelId="{B7E42D62-C35E-448C-8E1B-0B83EA420F1D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Có</a:t>
          </a:r>
          <a:r>
            <a:rPr lang="en-US" sz="800" b="1" dirty="0" smtClean="0"/>
            <a:t> </a:t>
          </a:r>
          <a:r>
            <a:rPr lang="en-US" sz="800" b="1" dirty="0" err="1" smtClean="0"/>
            <a:t>chuyển</a:t>
          </a:r>
          <a:r>
            <a:rPr lang="en-US" sz="800" b="1" dirty="0" smtClean="0"/>
            <a:t> </a:t>
          </a:r>
          <a:r>
            <a:rPr lang="en-US" sz="800" b="1" dirty="0" err="1" smtClean="0"/>
            <a:t>động</a:t>
          </a:r>
          <a:endParaRPr lang="en-US" sz="800" b="1" dirty="0"/>
        </a:p>
      </dgm:t>
    </dgm:pt>
    <dgm:pt modelId="{E480E897-4798-42C7-962B-76845BC8AD5A}" type="parTrans" cxnId="{7B7E08C4-1EF9-4637-9740-6351A3BA3B3B}">
      <dgm:prSet custT="1"/>
      <dgm:spPr/>
      <dgm:t>
        <a:bodyPr/>
        <a:lstStyle/>
        <a:p>
          <a:endParaRPr lang="en-US" sz="800"/>
        </a:p>
      </dgm:t>
    </dgm:pt>
    <dgm:pt modelId="{A9385DBC-952A-486D-90FF-DE72353B2105}" type="sibTrans" cxnId="{7B7E08C4-1EF9-4637-9740-6351A3BA3B3B}">
      <dgm:prSet/>
      <dgm:spPr/>
      <dgm:t>
        <a:bodyPr/>
        <a:lstStyle/>
        <a:p>
          <a:endParaRPr lang="en-US"/>
        </a:p>
      </dgm:t>
    </dgm:pt>
    <dgm:pt modelId="{9880A458-3BF7-44E1-888E-C5AE9816D85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Tín</a:t>
          </a:r>
          <a:r>
            <a:rPr lang="en-US" sz="800" b="1" dirty="0" smtClean="0"/>
            <a:t> </a:t>
          </a:r>
          <a:r>
            <a:rPr lang="en-US" sz="800" b="1" dirty="0" err="1" smtClean="0"/>
            <a:t>hiệu</a:t>
          </a:r>
          <a:r>
            <a:rPr lang="en-US" sz="800" b="1" dirty="0" smtClean="0"/>
            <a:t> </a:t>
          </a:r>
          <a:r>
            <a:rPr lang="en-US" sz="800" b="1" dirty="0" err="1" smtClean="0"/>
            <a:t>từ</a:t>
          </a:r>
          <a:r>
            <a:rPr lang="en-US" sz="800" b="1" dirty="0" smtClean="0"/>
            <a:t> I/O device</a:t>
          </a:r>
          <a:endParaRPr lang="en-US" sz="800" b="1" dirty="0"/>
        </a:p>
      </dgm:t>
    </dgm:pt>
    <dgm:pt modelId="{6BEB533F-C9F9-4A07-B1C7-6E1C8B1517B6}" type="parTrans" cxnId="{F95DF4B0-014B-433D-A241-5AEA0ED48772}">
      <dgm:prSet custT="1"/>
      <dgm:spPr/>
      <dgm:t>
        <a:bodyPr/>
        <a:lstStyle/>
        <a:p>
          <a:endParaRPr lang="en-US" sz="800"/>
        </a:p>
      </dgm:t>
    </dgm:pt>
    <dgm:pt modelId="{02D891BE-1B0B-4A55-A6FA-431B4E37A6E3}" type="sibTrans" cxnId="{F95DF4B0-014B-433D-A241-5AEA0ED48772}">
      <dgm:prSet/>
      <dgm:spPr/>
      <dgm:t>
        <a:bodyPr/>
        <a:lstStyle/>
        <a:p>
          <a:endParaRPr lang="en-US"/>
        </a:p>
      </dgm:t>
    </dgm:pt>
    <dgm:pt modelId="{8A8FC2F5-09ED-42F3-B9E8-762877F1447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Phân</a:t>
          </a:r>
          <a:r>
            <a:rPr lang="en-US" sz="800" b="1" dirty="0" smtClean="0"/>
            <a:t> </a:t>
          </a:r>
          <a:r>
            <a:rPr lang="en-US" sz="800" b="1" dirty="0" err="1" smtClean="0"/>
            <a:t>tích</a:t>
          </a:r>
          <a:r>
            <a:rPr lang="en-US" sz="800" b="1" dirty="0" smtClean="0"/>
            <a:t> </a:t>
          </a:r>
          <a:r>
            <a:rPr lang="en-US" sz="800" b="1" dirty="0" err="1" smtClean="0"/>
            <a:t>sự</a:t>
          </a:r>
          <a:r>
            <a:rPr lang="en-US" sz="800" b="1" dirty="0" smtClean="0"/>
            <a:t> </a:t>
          </a:r>
          <a:r>
            <a:rPr lang="en-US" sz="800" b="1" dirty="0" err="1" smtClean="0"/>
            <a:t>kiện</a:t>
          </a:r>
          <a:endParaRPr lang="en-US" sz="800" b="1" dirty="0"/>
        </a:p>
      </dgm:t>
    </dgm:pt>
    <dgm:pt modelId="{1DDB7EF6-11E1-477F-B2A2-77B4E5F6621F}" type="parTrans" cxnId="{A079566D-F382-487F-A158-ADD989BE0968}">
      <dgm:prSet custT="1"/>
      <dgm:spPr/>
      <dgm:t>
        <a:bodyPr/>
        <a:lstStyle/>
        <a:p>
          <a:endParaRPr lang="en-US" sz="800"/>
        </a:p>
      </dgm:t>
    </dgm:pt>
    <dgm:pt modelId="{F0146BDC-5266-4011-A639-9A7672F17FE4}" type="sibTrans" cxnId="{A079566D-F382-487F-A158-ADD989BE0968}">
      <dgm:prSet/>
      <dgm:spPr/>
      <dgm:t>
        <a:bodyPr/>
        <a:lstStyle/>
        <a:p>
          <a:endParaRPr lang="en-US"/>
        </a:p>
      </dgm:t>
    </dgm:pt>
    <dgm:pt modelId="{6F5D172A-99C0-4730-A169-2B5D2EB499B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800" b="1" dirty="0" err="1" smtClean="0"/>
            <a:t>Cảnh</a:t>
          </a:r>
          <a:r>
            <a:rPr lang="en-US" sz="800" b="1" dirty="0" smtClean="0"/>
            <a:t> </a:t>
          </a:r>
          <a:r>
            <a:rPr lang="en-US" sz="800" b="1" dirty="0" err="1" smtClean="0"/>
            <a:t>báo</a:t>
          </a:r>
          <a:r>
            <a:rPr lang="en-US" sz="800" b="1" dirty="0" smtClean="0"/>
            <a:t> </a:t>
          </a:r>
          <a:r>
            <a:rPr lang="en-US" sz="800" b="1" dirty="0" err="1" smtClean="0"/>
            <a:t>chủ</a:t>
          </a:r>
          <a:r>
            <a:rPr lang="en-US" sz="800" b="1" dirty="0" smtClean="0"/>
            <a:t> </a:t>
          </a:r>
          <a:r>
            <a:rPr lang="en-US" sz="800" b="1" dirty="0" err="1" smtClean="0"/>
            <a:t>động</a:t>
          </a:r>
          <a:endParaRPr lang="en-US" sz="800" b="1" dirty="0"/>
        </a:p>
      </dgm:t>
    </dgm:pt>
    <dgm:pt modelId="{8E4D6B7E-3537-4F1E-9221-D7238EFF1DB0}" type="parTrans" cxnId="{8E868849-F717-4ABA-814E-CE5D61454ED7}">
      <dgm:prSet custT="1"/>
      <dgm:spPr/>
      <dgm:t>
        <a:bodyPr/>
        <a:lstStyle/>
        <a:p>
          <a:endParaRPr lang="en-US" sz="800"/>
        </a:p>
      </dgm:t>
    </dgm:pt>
    <dgm:pt modelId="{2B33EE2B-3EC3-4594-BC38-10E1DEC08322}" type="sibTrans" cxnId="{8E868849-F717-4ABA-814E-CE5D61454ED7}">
      <dgm:prSet/>
      <dgm:spPr/>
      <dgm:t>
        <a:bodyPr/>
        <a:lstStyle/>
        <a:p>
          <a:endParaRPr lang="en-US"/>
        </a:p>
      </dgm:t>
    </dgm:pt>
    <dgm:pt modelId="{C045A48C-C03C-4FA5-89C8-FB69292075FB}">
      <dgm:prSet phldrT="[Text]" custT="1"/>
      <dgm:spPr/>
      <dgm:t>
        <a:bodyPr/>
        <a:lstStyle/>
        <a:p>
          <a:r>
            <a:rPr lang="en-US" sz="800" dirty="0" smtClean="0"/>
            <a:t>Notification</a:t>
          </a:r>
          <a:endParaRPr lang="en-US" sz="800" dirty="0"/>
        </a:p>
      </dgm:t>
    </dgm:pt>
    <dgm:pt modelId="{13EC0528-5A3B-4A9C-8770-EB1FB326012A}" type="parTrans" cxnId="{3005B541-2596-41D9-A5F8-A4F0E81CACAC}">
      <dgm:prSet custT="1"/>
      <dgm:spPr/>
      <dgm:t>
        <a:bodyPr/>
        <a:lstStyle/>
        <a:p>
          <a:endParaRPr lang="en-US" sz="800"/>
        </a:p>
      </dgm:t>
    </dgm:pt>
    <dgm:pt modelId="{468BB5A1-58A3-4FFA-9B97-73882DBEBCE7}" type="sibTrans" cxnId="{3005B541-2596-41D9-A5F8-A4F0E81CACAC}">
      <dgm:prSet/>
      <dgm:spPr/>
      <dgm:t>
        <a:bodyPr/>
        <a:lstStyle/>
        <a:p>
          <a:endParaRPr lang="en-US"/>
        </a:p>
      </dgm:t>
    </dgm:pt>
    <dgm:pt modelId="{9C8C2E1C-D635-4693-8F7B-92C8ABF8AFEA}">
      <dgm:prSet phldrT="[Text]" custT="1"/>
      <dgm:spPr/>
      <dgm:t>
        <a:bodyPr/>
        <a:lstStyle/>
        <a:p>
          <a:r>
            <a:rPr lang="en-US" sz="800" dirty="0" smtClean="0"/>
            <a:t>Camera </a:t>
          </a:r>
          <a:r>
            <a:rPr lang="en-US" sz="800" dirty="0" err="1" smtClean="0"/>
            <a:t>ghi</a:t>
          </a:r>
          <a:r>
            <a:rPr lang="en-US" sz="800" dirty="0" smtClean="0"/>
            <a:t> </a:t>
          </a:r>
          <a:r>
            <a:rPr lang="en-US" sz="800" dirty="0" err="1" smtClean="0"/>
            <a:t>âm</a:t>
          </a:r>
          <a:endParaRPr lang="en-US" sz="800" dirty="0"/>
        </a:p>
      </dgm:t>
    </dgm:pt>
    <dgm:pt modelId="{DD42E488-8B6B-4D80-9F39-3660AD02712F}" type="parTrans" cxnId="{841E9F00-037F-4653-993B-418CBFB444CC}">
      <dgm:prSet custT="1"/>
      <dgm:spPr/>
      <dgm:t>
        <a:bodyPr/>
        <a:lstStyle/>
        <a:p>
          <a:endParaRPr lang="en-US" sz="800"/>
        </a:p>
      </dgm:t>
    </dgm:pt>
    <dgm:pt modelId="{F71277EF-0DF7-4FD9-B95B-06BF4ACCF282}" type="sibTrans" cxnId="{841E9F00-037F-4653-993B-418CBFB444CC}">
      <dgm:prSet/>
      <dgm:spPr/>
      <dgm:t>
        <a:bodyPr/>
        <a:lstStyle/>
        <a:p>
          <a:endParaRPr lang="en-US"/>
        </a:p>
      </dgm:t>
    </dgm:pt>
    <dgm:pt modelId="{F3C7052A-FCC6-4E03-9965-DB31E14312F8}">
      <dgm:prSet phldrT="[Text]" custT="1"/>
      <dgm:spPr/>
      <dgm:t>
        <a:bodyPr/>
        <a:lstStyle/>
        <a:p>
          <a:r>
            <a:rPr lang="en-US" sz="800" dirty="0" err="1" smtClean="0"/>
            <a:t>Ghi</a:t>
          </a:r>
          <a:r>
            <a:rPr lang="en-US" sz="800" dirty="0" smtClean="0"/>
            <a:t> </a:t>
          </a:r>
          <a:r>
            <a:rPr lang="en-US" sz="800" dirty="0" err="1" smtClean="0"/>
            <a:t>cảnh</a:t>
          </a:r>
          <a:r>
            <a:rPr lang="en-US" sz="800" dirty="0" smtClean="0"/>
            <a:t> quay</a:t>
          </a:r>
          <a:endParaRPr lang="en-US" sz="800" dirty="0"/>
        </a:p>
      </dgm:t>
    </dgm:pt>
    <dgm:pt modelId="{B61D22FC-24FC-4436-AEBA-9F1982421C85}" type="parTrans" cxnId="{9A56ECD8-3599-459A-9444-906C208F445C}">
      <dgm:prSet custT="1"/>
      <dgm:spPr/>
      <dgm:t>
        <a:bodyPr/>
        <a:lstStyle/>
        <a:p>
          <a:endParaRPr lang="en-US" sz="800"/>
        </a:p>
      </dgm:t>
    </dgm:pt>
    <dgm:pt modelId="{96787FE7-61B4-4827-A013-2E2F2313BA50}" type="sibTrans" cxnId="{9A56ECD8-3599-459A-9444-906C208F445C}">
      <dgm:prSet/>
      <dgm:spPr/>
      <dgm:t>
        <a:bodyPr/>
        <a:lstStyle/>
        <a:p>
          <a:endParaRPr lang="en-US"/>
        </a:p>
      </dgm:t>
    </dgm:pt>
    <dgm:pt modelId="{B0CA9A79-1248-493C-A39F-C4447624379E}">
      <dgm:prSet phldrT="[Text]" custT="1"/>
      <dgm:spPr/>
      <dgm:t>
        <a:bodyPr/>
        <a:lstStyle/>
        <a:p>
          <a:r>
            <a:rPr lang="en-US" sz="800" dirty="0" err="1" smtClean="0"/>
            <a:t>Gửi</a:t>
          </a:r>
          <a:r>
            <a:rPr lang="en-US" sz="800" dirty="0" smtClean="0"/>
            <a:t> HTTP request</a:t>
          </a:r>
          <a:endParaRPr lang="en-US" sz="800" dirty="0"/>
        </a:p>
      </dgm:t>
    </dgm:pt>
    <dgm:pt modelId="{D072E82C-3CDB-436A-A9F4-3FFE7544BC40}" type="parTrans" cxnId="{5C731EA8-89AE-4F97-A6F1-4B535F3D9848}">
      <dgm:prSet custT="1"/>
      <dgm:spPr/>
      <dgm:t>
        <a:bodyPr/>
        <a:lstStyle/>
        <a:p>
          <a:endParaRPr lang="en-US" sz="800"/>
        </a:p>
      </dgm:t>
    </dgm:pt>
    <dgm:pt modelId="{5C9C1972-EF65-4380-89DE-24A5D5C8C952}" type="sibTrans" cxnId="{5C731EA8-89AE-4F97-A6F1-4B535F3D9848}">
      <dgm:prSet/>
      <dgm:spPr/>
      <dgm:t>
        <a:bodyPr/>
        <a:lstStyle/>
        <a:p>
          <a:endParaRPr lang="en-US"/>
        </a:p>
      </dgm:t>
    </dgm:pt>
    <dgm:pt modelId="{6AD07EBB-5393-46B9-A5E4-BA446BEE7044}">
      <dgm:prSet phldrT="[Text]" custT="1"/>
      <dgm:spPr/>
      <dgm:t>
        <a:bodyPr/>
        <a:lstStyle/>
        <a:p>
          <a:r>
            <a:rPr lang="en-US" sz="800" dirty="0" err="1" smtClean="0"/>
            <a:t>Đánh</a:t>
          </a:r>
          <a:r>
            <a:rPr lang="en-US" sz="800" dirty="0" smtClean="0"/>
            <a:t> </a:t>
          </a:r>
          <a:r>
            <a:rPr lang="en-US" sz="800" dirty="0" err="1" smtClean="0"/>
            <a:t>dấu</a:t>
          </a:r>
          <a:r>
            <a:rPr lang="en-US" sz="800" dirty="0" smtClean="0"/>
            <a:t> </a:t>
          </a:r>
          <a:r>
            <a:rPr lang="en-US" sz="800" dirty="0" err="1" smtClean="0"/>
            <a:t>cảnh</a:t>
          </a:r>
          <a:endParaRPr lang="en-US" sz="800" dirty="0"/>
        </a:p>
      </dgm:t>
    </dgm:pt>
    <dgm:pt modelId="{003B951C-9325-4C16-A87F-A12B1DF62A6D}" type="parTrans" cxnId="{10A6F2D8-7573-4D82-A20E-AF88854B401B}">
      <dgm:prSet custT="1"/>
      <dgm:spPr/>
      <dgm:t>
        <a:bodyPr/>
        <a:lstStyle/>
        <a:p>
          <a:endParaRPr lang="en-US" sz="800"/>
        </a:p>
      </dgm:t>
    </dgm:pt>
    <dgm:pt modelId="{62A2C24E-2BA0-4E55-BEBF-26D7E8A4F51F}" type="sibTrans" cxnId="{10A6F2D8-7573-4D82-A20E-AF88854B401B}">
      <dgm:prSet/>
      <dgm:spPr/>
      <dgm:t>
        <a:bodyPr/>
        <a:lstStyle/>
        <a:p>
          <a:endParaRPr lang="en-US"/>
        </a:p>
      </dgm:t>
    </dgm:pt>
    <dgm:pt modelId="{30E45BFE-CBD5-4F7A-AF68-78200AEA8753}">
      <dgm:prSet phldrT="[Text]" custT="1"/>
      <dgm:spPr/>
      <dgm:t>
        <a:bodyPr/>
        <a:lstStyle/>
        <a:p>
          <a:r>
            <a:rPr lang="en-US" sz="800" dirty="0" err="1" smtClean="0"/>
            <a:t>Phát</a:t>
          </a:r>
          <a:r>
            <a:rPr lang="en-US" sz="800" dirty="0" smtClean="0"/>
            <a:t> </a:t>
          </a:r>
          <a:r>
            <a:rPr lang="en-US" sz="800" dirty="0" err="1" smtClean="0"/>
            <a:t>âm</a:t>
          </a:r>
          <a:r>
            <a:rPr lang="en-US" sz="800" dirty="0" smtClean="0"/>
            <a:t> </a:t>
          </a:r>
          <a:r>
            <a:rPr lang="en-US" sz="800" dirty="0" err="1" smtClean="0"/>
            <a:t>thanh</a:t>
          </a:r>
          <a:endParaRPr lang="en-US" sz="800" dirty="0"/>
        </a:p>
      </dgm:t>
    </dgm:pt>
    <dgm:pt modelId="{0875C08E-228D-4430-B897-46F48C1A14E6}" type="parTrans" cxnId="{B80DB759-7DDA-4C6E-9ACB-B607558E9FC5}">
      <dgm:prSet custT="1"/>
      <dgm:spPr/>
      <dgm:t>
        <a:bodyPr/>
        <a:lstStyle/>
        <a:p>
          <a:endParaRPr lang="en-US" sz="800"/>
        </a:p>
      </dgm:t>
    </dgm:pt>
    <dgm:pt modelId="{169CBD5F-83F7-4E5F-B926-AF9EC706C82E}" type="sibTrans" cxnId="{B80DB759-7DDA-4C6E-9ACB-B607558E9FC5}">
      <dgm:prSet/>
      <dgm:spPr/>
      <dgm:t>
        <a:bodyPr/>
        <a:lstStyle/>
        <a:p>
          <a:endParaRPr lang="en-US"/>
        </a:p>
      </dgm:t>
    </dgm:pt>
    <dgm:pt modelId="{8D1ADCFB-3A72-4596-911C-575859879B73}">
      <dgm:prSet phldrT="[Text]" custT="1"/>
      <dgm:spPr/>
      <dgm:t>
        <a:bodyPr/>
        <a:lstStyle/>
        <a:p>
          <a:r>
            <a:rPr lang="en-US" sz="800" dirty="0" err="1" smtClean="0"/>
            <a:t>Cảnh</a:t>
          </a:r>
          <a:r>
            <a:rPr lang="en-US" sz="800" dirty="0" smtClean="0"/>
            <a:t> </a:t>
          </a:r>
          <a:r>
            <a:rPr lang="en-US" sz="800" dirty="0" err="1" smtClean="0"/>
            <a:t>báo</a:t>
          </a:r>
          <a:r>
            <a:rPr lang="en-US" sz="800" dirty="0" smtClean="0"/>
            <a:t> </a:t>
          </a:r>
          <a:r>
            <a:rPr lang="en-US" sz="800" dirty="0" err="1" smtClean="0"/>
            <a:t>giọng</a:t>
          </a:r>
          <a:r>
            <a:rPr lang="en-US" sz="800" dirty="0" smtClean="0"/>
            <a:t> </a:t>
          </a:r>
          <a:r>
            <a:rPr lang="en-US" sz="800" dirty="0" err="1" smtClean="0"/>
            <a:t>nói</a:t>
          </a:r>
          <a:endParaRPr lang="en-US" sz="800" dirty="0"/>
        </a:p>
      </dgm:t>
    </dgm:pt>
    <dgm:pt modelId="{AC10FB42-8FEA-4BF9-BFB4-A3C0BDF32431}" type="parTrans" cxnId="{7DF51BD6-CAF5-4EF9-B482-92DEC06FCD4D}">
      <dgm:prSet custT="1"/>
      <dgm:spPr/>
      <dgm:t>
        <a:bodyPr/>
        <a:lstStyle/>
        <a:p>
          <a:endParaRPr lang="en-US" sz="800"/>
        </a:p>
      </dgm:t>
    </dgm:pt>
    <dgm:pt modelId="{08F7983E-765B-42F0-BFDB-3C9F5C4A9002}" type="sibTrans" cxnId="{7DF51BD6-CAF5-4EF9-B482-92DEC06FCD4D}">
      <dgm:prSet/>
      <dgm:spPr/>
      <dgm:t>
        <a:bodyPr/>
        <a:lstStyle/>
        <a:p>
          <a:endParaRPr lang="en-US"/>
        </a:p>
      </dgm:t>
    </dgm:pt>
    <dgm:pt modelId="{BB5F4235-CABF-43EA-AC41-D9448FC6FD20}">
      <dgm:prSet phldrT="[Text]" custT="1"/>
      <dgm:spPr/>
      <dgm:t>
        <a:bodyPr/>
        <a:lstStyle/>
        <a:p>
          <a:r>
            <a:rPr lang="en-US" sz="800" dirty="0" smtClean="0"/>
            <a:t>PTZ </a:t>
          </a:r>
          <a:r>
            <a:rPr lang="en-US" sz="800" dirty="0" err="1" smtClean="0"/>
            <a:t>đối</a:t>
          </a:r>
          <a:r>
            <a:rPr lang="en-US" sz="800" dirty="0" smtClean="0"/>
            <a:t> </a:t>
          </a:r>
          <a:r>
            <a:rPr lang="en-US" sz="800" dirty="0" err="1" smtClean="0"/>
            <a:t>tượng</a:t>
          </a:r>
          <a:endParaRPr lang="en-US" sz="800" dirty="0"/>
        </a:p>
      </dgm:t>
    </dgm:pt>
    <dgm:pt modelId="{27318CBD-539E-4737-952A-733478DACE73}" type="parTrans" cxnId="{80BBE244-108A-48EE-ACE8-E0E7080C5149}">
      <dgm:prSet custT="1"/>
      <dgm:spPr/>
      <dgm:t>
        <a:bodyPr/>
        <a:lstStyle/>
        <a:p>
          <a:endParaRPr lang="en-US" sz="800"/>
        </a:p>
      </dgm:t>
    </dgm:pt>
    <dgm:pt modelId="{DAFBCA99-C78D-49E5-994F-F04772B8C80F}" type="sibTrans" cxnId="{80BBE244-108A-48EE-ACE8-E0E7080C5149}">
      <dgm:prSet/>
      <dgm:spPr/>
      <dgm:t>
        <a:bodyPr/>
        <a:lstStyle/>
        <a:p>
          <a:endParaRPr lang="en-US"/>
        </a:p>
      </dgm:t>
    </dgm:pt>
    <dgm:pt modelId="{B2A4C411-9F6A-4A9C-973D-995A6AB142AA}">
      <dgm:prSet phldrT="[Text]" custT="1"/>
      <dgm:spPr/>
      <dgm:t>
        <a:bodyPr/>
        <a:lstStyle/>
        <a:p>
          <a:r>
            <a:rPr lang="en-US" sz="800" dirty="0" err="1" smtClean="0"/>
            <a:t>Kích</a:t>
          </a:r>
          <a:r>
            <a:rPr lang="en-US" sz="800" dirty="0" smtClean="0"/>
            <a:t> </a:t>
          </a:r>
          <a:r>
            <a:rPr lang="en-US" sz="800" dirty="0" err="1" smtClean="0"/>
            <a:t>hoạt</a:t>
          </a:r>
          <a:r>
            <a:rPr lang="en-US" sz="800" dirty="0" smtClean="0"/>
            <a:t> </a:t>
          </a:r>
          <a:r>
            <a:rPr lang="en-US" sz="800" dirty="0" err="1" smtClean="0"/>
            <a:t>toàn</a:t>
          </a:r>
          <a:r>
            <a:rPr lang="en-US" sz="800" dirty="0" smtClean="0"/>
            <a:t> </a:t>
          </a:r>
          <a:br>
            <a:rPr lang="en-US" sz="800" dirty="0" smtClean="0"/>
          </a:br>
          <a:r>
            <a:rPr lang="en-US" sz="800" dirty="0" err="1" smtClean="0"/>
            <a:t>màn</a:t>
          </a:r>
          <a:r>
            <a:rPr lang="en-US" sz="800" dirty="0" smtClean="0"/>
            <a:t> </a:t>
          </a:r>
          <a:r>
            <a:rPr lang="en-US" sz="800" dirty="0" err="1" smtClean="0"/>
            <a:t>hình</a:t>
          </a:r>
          <a:endParaRPr lang="en-US" sz="800" dirty="0"/>
        </a:p>
      </dgm:t>
    </dgm:pt>
    <dgm:pt modelId="{98402DFD-C9B7-472B-AF0E-6790C994981A}" type="parTrans" cxnId="{560BFF0D-515A-497E-826F-964B00A36876}">
      <dgm:prSet custT="1"/>
      <dgm:spPr/>
      <dgm:t>
        <a:bodyPr/>
        <a:lstStyle/>
        <a:p>
          <a:endParaRPr lang="en-US" sz="800"/>
        </a:p>
      </dgm:t>
    </dgm:pt>
    <dgm:pt modelId="{FBA49048-076F-4E0F-9EA7-1A4E2A11586A}" type="sibTrans" cxnId="{560BFF0D-515A-497E-826F-964B00A36876}">
      <dgm:prSet/>
      <dgm:spPr/>
      <dgm:t>
        <a:bodyPr/>
        <a:lstStyle/>
        <a:p>
          <a:endParaRPr lang="en-US"/>
        </a:p>
      </dgm:t>
    </dgm:pt>
    <dgm:pt modelId="{9299AE90-BCC0-4482-AB28-99E60AAD0DA9}">
      <dgm:prSet phldrT="[Text]" custT="1"/>
      <dgm:spPr/>
      <dgm:t>
        <a:bodyPr/>
        <a:lstStyle/>
        <a:p>
          <a:r>
            <a:rPr lang="en-US" sz="800" dirty="0" err="1" smtClean="0"/>
            <a:t>Gửi</a:t>
          </a:r>
          <a:r>
            <a:rPr lang="en-US" sz="800" dirty="0" smtClean="0"/>
            <a:t> email</a:t>
          </a:r>
          <a:endParaRPr lang="en-US" sz="800" dirty="0"/>
        </a:p>
      </dgm:t>
    </dgm:pt>
    <dgm:pt modelId="{44A679C8-6144-426E-89DD-0B22B21A62D7}" type="parTrans" cxnId="{A9599E7E-D543-4A83-8C64-8C66202CD893}">
      <dgm:prSet custT="1"/>
      <dgm:spPr/>
      <dgm:t>
        <a:bodyPr/>
        <a:lstStyle/>
        <a:p>
          <a:endParaRPr lang="en-US" sz="800"/>
        </a:p>
      </dgm:t>
    </dgm:pt>
    <dgm:pt modelId="{807F6955-74EA-4378-8E50-8F78D2CAF71C}" type="sibTrans" cxnId="{A9599E7E-D543-4A83-8C64-8C66202CD893}">
      <dgm:prSet/>
      <dgm:spPr/>
      <dgm:t>
        <a:bodyPr/>
        <a:lstStyle/>
        <a:p>
          <a:endParaRPr lang="en-US"/>
        </a:p>
      </dgm:t>
    </dgm:pt>
    <dgm:pt modelId="{20F36207-D7F6-48E3-8361-823A8772558B}">
      <dgm:prSet phldrT="[Text]" custT="1"/>
      <dgm:spPr/>
      <dgm:t>
        <a:bodyPr/>
        <a:lstStyle/>
        <a:p>
          <a:r>
            <a:rPr lang="en-US" sz="800" dirty="0" err="1" smtClean="0"/>
            <a:t>Mở</a:t>
          </a:r>
          <a:r>
            <a:rPr lang="en-US" sz="800" dirty="0" smtClean="0"/>
            <a:t> layout</a:t>
          </a:r>
          <a:endParaRPr lang="en-US" sz="800" dirty="0"/>
        </a:p>
      </dgm:t>
    </dgm:pt>
    <dgm:pt modelId="{E625D84A-355B-4D77-ADB4-CC4010B3264A}" type="parTrans" cxnId="{1EDA0AC2-B360-48E8-AA20-D7B2D2526A56}">
      <dgm:prSet custT="1"/>
      <dgm:spPr/>
      <dgm:t>
        <a:bodyPr/>
        <a:lstStyle/>
        <a:p>
          <a:endParaRPr lang="en-US" sz="800"/>
        </a:p>
      </dgm:t>
    </dgm:pt>
    <dgm:pt modelId="{22FBF715-0236-40AC-911D-E80025D6B48D}" type="sibTrans" cxnId="{1EDA0AC2-B360-48E8-AA20-D7B2D2526A56}">
      <dgm:prSet/>
      <dgm:spPr/>
      <dgm:t>
        <a:bodyPr/>
        <a:lstStyle/>
        <a:p>
          <a:endParaRPr lang="en-US"/>
        </a:p>
      </dgm:t>
    </dgm:pt>
    <dgm:pt modelId="{D9F7A03C-067A-4FD9-8716-BC4C445C15B0}" type="pres">
      <dgm:prSet presAssocID="{72B52033-0F84-4D3B-B589-5D9905F0BE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F2D2B-64CC-42B7-A659-BEAE56495067}" type="pres">
      <dgm:prSet presAssocID="{91C7C2A6-6B78-4416-8F2A-E62AAC9F85C2}" presName="root1" presStyleCnt="0"/>
      <dgm:spPr/>
      <dgm:t>
        <a:bodyPr/>
        <a:lstStyle/>
        <a:p>
          <a:endParaRPr lang="en-US"/>
        </a:p>
      </dgm:t>
    </dgm:pt>
    <dgm:pt modelId="{41229414-82C8-48C9-BB57-CA739DD169B4}" type="pres">
      <dgm:prSet presAssocID="{91C7C2A6-6B78-4416-8F2A-E62AAC9F85C2}" presName="LevelOneTextNode" presStyleLbl="node0" presStyleIdx="0" presStyleCnt="1" custScaleX="94078" custScaleY="459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7B6500-5B32-4053-91D9-0177F8BE6957}" type="pres">
      <dgm:prSet presAssocID="{91C7C2A6-6B78-4416-8F2A-E62AAC9F85C2}" presName="level2hierChild" presStyleCnt="0"/>
      <dgm:spPr/>
      <dgm:t>
        <a:bodyPr/>
        <a:lstStyle/>
        <a:p>
          <a:endParaRPr lang="en-US"/>
        </a:p>
      </dgm:t>
    </dgm:pt>
    <dgm:pt modelId="{F107F06C-682A-4FF8-A952-D2BE0ED6BDEE}" type="pres">
      <dgm:prSet presAssocID="{C6B61DB8-BB86-4C78-97CE-2C9F910391FD}" presName="conn2-1" presStyleLbl="parChTrans1D2" presStyleIdx="0" presStyleCnt="6" custScaleX="2000000" custScaleY="122171"/>
      <dgm:spPr/>
      <dgm:t>
        <a:bodyPr/>
        <a:lstStyle/>
        <a:p>
          <a:endParaRPr lang="en-US"/>
        </a:p>
      </dgm:t>
    </dgm:pt>
    <dgm:pt modelId="{E817093A-E5BA-40A0-BCCB-B6BA6833D9A1}" type="pres">
      <dgm:prSet presAssocID="{C6B61DB8-BB86-4C78-97CE-2C9F910391FD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AE7DE1A-9546-4133-A14D-061A28DD686C}" type="pres">
      <dgm:prSet presAssocID="{BB6BB4D7-7E06-4481-8EF9-91B257DD078A}" presName="root2" presStyleCnt="0"/>
      <dgm:spPr/>
      <dgm:t>
        <a:bodyPr/>
        <a:lstStyle/>
        <a:p>
          <a:endParaRPr lang="en-US"/>
        </a:p>
      </dgm:t>
    </dgm:pt>
    <dgm:pt modelId="{22A73159-B496-4861-B675-50C39E495D76}" type="pres">
      <dgm:prSet presAssocID="{BB6BB4D7-7E06-4481-8EF9-91B257DD078A}" presName="LevelTwoTextNode" presStyleLbl="node2" presStyleIdx="0" presStyleCnt="6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B0121A-3BD4-41E8-8C60-2565542DC4D9}" type="pres">
      <dgm:prSet presAssocID="{BB6BB4D7-7E06-4481-8EF9-91B257DD078A}" presName="level3hierChild" presStyleCnt="0"/>
      <dgm:spPr/>
      <dgm:t>
        <a:bodyPr/>
        <a:lstStyle/>
        <a:p>
          <a:endParaRPr lang="en-US"/>
        </a:p>
      </dgm:t>
    </dgm:pt>
    <dgm:pt modelId="{FA2140B2-94BA-4E0D-A88B-9E1FA206A6E1}" type="pres">
      <dgm:prSet presAssocID="{D5C17941-9C59-4F38-A2FD-4DA53494C389}" presName="conn2-1" presStyleLbl="parChTrans1D3" presStyleIdx="0" presStyleCnt="15" custScaleX="2000000" custScaleY="122171"/>
      <dgm:spPr/>
      <dgm:t>
        <a:bodyPr/>
        <a:lstStyle/>
        <a:p>
          <a:endParaRPr lang="en-US"/>
        </a:p>
      </dgm:t>
    </dgm:pt>
    <dgm:pt modelId="{FFF0B8C1-2C64-4A92-AAF7-D69E999E8C4A}" type="pres">
      <dgm:prSet presAssocID="{D5C17941-9C59-4F38-A2FD-4DA53494C389}" presName="connTx" presStyleLbl="parChTrans1D3" presStyleIdx="0" presStyleCnt="15"/>
      <dgm:spPr/>
      <dgm:t>
        <a:bodyPr/>
        <a:lstStyle/>
        <a:p>
          <a:endParaRPr lang="en-US"/>
        </a:p>
      </dgm:t>
    </dgm:pt>
    <dgm:pt modelId="{71F96D31-9CA8-4112-9A7C-E371203A3A0C}" type="pres">
      <dgm:prSet presAssocID="{25BF9286-BF4A-4AE6-A1FE-2A12D10119C1}" presName="root2" presStyleCnt="0"/>
      <dgm:spPr/>
      <dgm:t>
        <a:bodyPr/>
        <a:lstStyle/>
        <a:p>
          <a:endParaRPr lang="en-US"/>
        </a:p>
      </dgm:t>
    </dgm:pt>
    <dgm:pt modelId="{43BEF36A-6BFD-4B5D-8E1B-0DECD1D25077}" type="pres">
      <dgm:prSet presAssocID="{25BF9286-BF4A-4AE6-A1FE-2A12D10119C1}" presName="LevelTwoTextNode" presStyleLbl="node3" presStyleIdx="0" presStyleCnt="15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D6A532-B407-4155-A6A6-40F47F0D2109}" type="pres">
      <dgm:prSet presAssocID="{25BF9286-BF4A-4AE6-A1FE-2A12D10119C1}" presName="level3hierChild" presStyleCnt="0"/>
      <dgm:spPr/>
      <dgm:t>
        <a:bodyPr/>
        <a:lstStyle/>
        <a:p>
          <a:endParaRPr lang="en-US"/>
        </a:p>
      </dgm:t>
    </dgm:pt>
    <dgm:pt modelId="{147FCAAA-9794-4696-8B0F-8F78BA02F2FC}" type="pres">
      <dgm:prSet presAssocID="{88A9464C-43F3-46EB-B625-262457CC1266}" presName="conn2-1" presStyleLbl="parChTrans1D3" presStyleIdx="1" presStyleCnt="15" custScaleX="2000000" custScaleY="122171"/>
      <dgm:spPr/>
      <dgm:t>
        <a:bodyPr/>
        <a:lstStyle/>
        <a:p>
          <a:endParaRPr lang="en-US"/>
        </a:p>
      </dgm:t>
    </dgm:pt>
    <dgm:pt modelId="{B730B0D0-B595-4645-9192-BD80FC4B7A44}" type="pres">
      <dgm:prSet presAssocID="{88A9464C-43F3-46EB-B625-262457CC1266}" presName="connTx" presStyleLbl="parChTrans1D3" presStyleIdx="1" presStyleCnt="15"/>
      <dgm:spPr/>
      <dgm:t>
        <a:bodyPr/>
        <a:lstStyle/>
        <a:p>
          <a:endParaRPr lang="en-US"/>
        </a:p>
      </dgm:t>
    </dgm:pt>
    <dgm:pt modelId="{B868107E-56F5-490A-A023-3F0587BBE410}" type="pres">
      <dgm:prSet presAssocID="{2B23C0F1-B54F-4BB8-9A19-231299D32671}" presName="root2" presStyleCnt="0"/>
      <dgm:spPr/>
      <dgm:t>
        <a:bodyPr/>
        <a:lstStyle/>
        <a:p>
          <a:endParaRPr lang="en-US"/>
        </a:p>
      </dgm:t>
    </dgm:pt>
    <dgm:pt modelId="{CE32AAFB-4AB6-42BC-8DB3-5060C2DEA01E}" type="pres">
      <dgm:prSet presAssocID="{2B23C0F1-B54F-4BB8-9A19-231299D32671}" presName="LevelTwoTextNode" presStyleLbl="node3" presStyleIdx="1" presStyleCnt="15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CE1D20-D2AB-4CF8-8B86-EE073EFFDB44}" type="pres">
      <dgm:prSet presAssocID="{2B23C0F1-B54F-4BB8-9A19-231299D32671}" presName="level3hierChild" presStyleCnt="0"/>
      <dgm:spPr/>
      <dgm:t>
        <a:bodyPr/>
        <a:lstStyle/>
        <a:p>
          <a:endParaRPr lang="en-US"/>
        </a:p>
      </dgm:t>
    </dgm:pt>
    <dgm:pt modelId="{6A99EF97-70D1-4FAC-BBC7-8A1199FF625C}" type="pres">
      <dgm:prSet presAssocID="{CB096370-5941-4D06-962E-ADDF1CCC57EC}" presName="conn2-1" presStyleLbl="parChTrans1D2" presStyleIdx="1" presStyleCnt="6" custScaleX="2000000" custScaleY="122171"/>
      <dgm:spPr/>
      <dgm:t>
        <a:bodyPr/>
        <a:lstStyle/>
        <a:p>
          <a:endParaRPr lang="en-US"/>
        </a:p>
      </dgm:t>
    </dgm:pt>
    <dgm:pt modelId="{A3B07580-FEC7-442E-98E6-ADAB0B9036F7}" type="pres">
      <dgm:prSet presAssocID="{CB096370-5941-4D06-962E-ADDF1CCC57EC}" presName="connTx" presStyleLbl="parChTrans1D2" presStyleIdx="1" presStyleCnt="6"/>
      <dgm:spPr/>
      <dgm:t>
        <a:bodyPr/>
        <a:lstStyle/>
        <a:p>
          <a:endParaRPr lang="en-US"/>
        </a:p>
      </dgm:t>
    </dgm:pt>
    <dgm:pt modelId="{FFDC9C87-7D70-430D-91B4-49E7B7D15EBB}" type="pres">
      <dgm:prSet presAssocID="{CC17C98F-8FCB-4217-9A2F-7C64B269F7E0}" presName="root2" presStyleCnt="0"/>
      <dgm:spPr/>
      <dgm:t>
        <a:bodyPr/>
        <a:lstStyle/>
        <a:p>
          <a:endParaRPr lang="en-US"/>
        </a:p>
      </dgm:t>
    </dgm:pt>
    <dgm:pt modelId="{AD4D4FCC-FECF-47F0-91A8-B84632419135}" type="pres">
      <dgm:prSet presAssocID="{CC17C98F-8FCB-4217-9A2F-7C64B269F7E0}" presName="LevelTwoTextNode" presStyleLbl="node2" presStyleIdx="1" presStyleCnt="6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5385F-D83D-4B97-8AA3-4F850AAFEF19}" type="pres">
      <dgm:prSet presAssocID="{CC17C98F-8FCB-4217-9A2F-7C64B269F7E0}" presName="level3hierChild" presStyleCnt="0"/>
      <dgm:spPr/>
      <dgm:t>
        <a:bodyPr/>
        <a:lstStyle/>
        <a:p>
          <a:endParaRPr lang="en-US"/>
        </a:p>
      </dgm:t>
    </dgm:pt>
    <dgm:pt modelId="{E4B55F4A-F5E4-494D-993C-3E466CCB1A98}" type="pres">
      <dgm:prSet presAssocID="{B46408EA-D5C2-4C32-8ABB-4D868FE10581}" presName="conn2-1" presStyleLbl="parChTrans1D3" presStyleIdx="2" presStyleCnt="15" custScaleX="2000000" custScaleY="122171"/>
      <dgm:spPr/>
      <dgm:t>
        <a:bodyPr/>
        <a:lstStyle/>
        <a:p>
          <a:endParaRPr lang="en-US"/>
        </a:p>
      </dgm:t>
    </dgm:pt>
    <dgm:pt modelId="{A700A612-ED1F-4B0B-9816-A8314BB1E6A8}" type="pres">
      <dgm:prSet presAssocID="{B46408EA-D5C2-4C32-8ABB-4D868FE10581}" presName="connTx" presStyleLbl="parChTrans1D3" presStyleIdx="2" presStyleCnt="15"/>
      <dgm:spPr/>
      <dgm:t>
        <a:bodyPr/>
        <a:lstStyle/>
        <a:p>
          <a:endParaRPr lang="en-US"/>
        </a:p>
      </dgm:t>
    </dgm:pt>
    <dgm:pt modelId="{9685026D-6662-4664-94AA-93A947363E30}" type="pres">
      <dgm:prSet presAssocID="{B0B2B8C6-2634-4837-B27A-152EBA949041}" presName="root2" presStyleCnt="0"/>
      <dgm:spPr/>
      <dgm:t>
        <a:bodyPr/>
        <a:lstStyle/>
        <a:p>
          <a:endParaRPr lang="en-US"/>
        </a:p>
      </dgm:t>
    </dgm:pt>
    <dgm:pt modelId="{DFD688D4-38AE-4D04-B926-911A973B7560}" type="pres">
      <dgm:prSet presAssocID="{B0B2B8C6-2634-4837-B27A-152EBA949041}" presName="LevelTwoTextNode" presStyleLbl="node3" presStyleIdx="2" presStyleCnt="15" custScaleX="84222" custScaleY="26530" custLinFactNeighborX="636" custLinFactNeighborY="-31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143C6-8AAF-4D26-8CBB-5D239E894C34}" type="pres">
      <dgm:prSet presAssocID="{B0B2B8C6-2634-4837-B27A-152EBA949041}" presName="level3hierChild" presStyleCnt="0"/>
      <dgm:spPr/>
      <dgm:t>
        <a:bodyPr/>
        <a:lstStyle/>
        <a:p>
          <a:endParaRPr lang="en-US"/>
        </a:p>
      </dgm:t>
    </dgm:pt>
    <dgm:pt modelId="{0593201D-2083-4A4A-91AF-D456304EB266}" type="pres">
      <dgm:prSet presAssocID="{46412D76-9F27-4357-96CB-CD625B17D112}" presName="conn2-1" presStyleLbl="parChTrans1D4" presStyleIdx="0" presStyleCnt="13" custScaleX="2000000" custScaleY="122171"/>
      <dgm:spPr/>
      <dgm:t>
        <a:bodyPr/>
        <a:lstStyle/>
        <a:p>
          <a:endParaRPr lang="en-US"/>
        </a:p>
      </dgm:t>
    </dgm:pt>
    <dgm:pt modelId="{C40BB967-E27F-43DC-9E87-EB4A41A666BE}" type="pres">
      <dgm:prSet presAssocID="{46412D76-9F27-4357-96CB-CD625B17D112}" presName="connTx" presStyleLbl="parChTrans1D4" presStyleIdx="0" presStyleCnt="13"/>
      <dgm:spPr/>
      <dgm:t>
        <a:bodyPr/>
        <a:lstStyle/>
        <a:p>
          <a:endParaRPr lang="en-US"/>
        </a:p>
      </dgm:t>
    </dgm:pt>
    <dgm:pt modelId="{3B85BBB5-3A59-4F6D-9DD6-B673108D929B}" type="pres">
      <dgm:prSet presAssocID="{241EB92B-C679-447B-84A6-D2C22285DB52}" presName="root2" presStyleCnt="0"/>
      <dgm:spPr/>
      <dgm:t>
        <a:bodyPr/>
        <a:lstStyle/>
        <a:p>
          <a:endParaRPr lang="en-US"/>
        </a:p>
      </dgm:t>
    </dgm:pt>
    <dgm:pt modelId="{279123C6-BB86-4DBB-8DE5-97A74D03956F}" type="pres">
      <dgm:prSet presAssocID="{241EB92B-C679-447B-84A6-D2C22285DB52}" presName="LevelTwoTextNode" presStyleLbl="node4" presStyleIdx="0" presStyleCnt="13" custScaleX="84222" custScaleY="35417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2EBC30-FF82-44DD-B8FB-72245E6CBB4A}" type="pres">
      <dgm:prSet presAssocID="{241EB92B-C679-447B-84A6-D2C22285DB52}" presName="level3hierChild" presStyleCnt="0"/>
      <dgm:spPr/>
      <dgm:t>
        <a:bodyPr/>
        <a:lstStyle/>
        <a:p>
          <a:endParaRPr lang="en-US"/>
        </a:p>
      </dgm:t>
    </dgm:pt>
    <dgm:pt modelId="{00451897-3B27-46B0-87A2-FAE88B84F74C}" type="pres">
      <dgm:prSet presAssocID="{39C778FE-CD86-4541-B765-57210AB135B3}" presName="conn2-1" presStyleLbl="parChTrans1D4" presStyleIdx="1" presStyleCnt="13" custScaleX="2000000" custScaleY="122171"/>
      <dgm:spPr/>
      <dgm:t>
        <a:bodyPr/>
        <a:lstStyle/>
        <a:p>
          <a:endParaRPr lang="en-US"/>
        </a:p>
      </dgm:t>
    </dgm:pt>
    <dgm:pt modelId="{A3F33A0F-D79F-47A9-8F64-79CD38250C9D}" type="pres">
      <dgm:prSet presAssocID="{39C778FE-CD86-4541-B765-57210AB135B3}" presName="connTx" presStyleLbl="parChTrans1D4" presStyleIdx="1" presStyleCnt="13"/>
      <dgm:spPr/>
      <dgm:t>
        <a:bodyPr/>
        <a:lstStyle/>
        <a:p>
          <a:endParaRPr lang="en-US"/>
        </a:p>
      </dgm:t>
    </dgm:pt>
    <dgm:pt modelId="{A761F78E-3362-4D00-85F7-DC12C12D1A45}" type="pres">
      <dgm:prSet presAssocID="{955B914B-4A1D-432E-B0D6-0912B5C56316}" presName="root2" presStyleCnt="0"/>
      <dgm:spPr/>
      <dgm:t>
        <a:bodyPr/>
        <a:lstStyle/>
        <a:p>
          <a:endParaRPr lang="en-US"/>
        </a:p>
      </dgm:t>
    </dgm:pt>
    <dgm:pt modelId="{6255231C-D44F-4A19-BCF0-BA4363E83197}" type="pres">
      <dgm:prSet presAssocID="{955B914B-4A1D-432E-B0D6-0912B5C56316}" presName="LevelTwoTextNode" presStyleLbl="node4" presStyleIdx="1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3D3103-E19E-46B2-87DD-1D83A668EB63}" type="pres">
      <dgm:prSet presAssocID="{955B914B-4A1D-432E-B0D6-0912B5C56316}" presName="level3hierChild" presStyleCnt="0"/>
      <dgm:spPr/>
      <dgm:t>
        <a:bodyPr/>
        <a:lstStyle/>
        <a:p>
          <a:endParaRPr lang="en-US"/>
        </a:p>
      </dgm:t>
    </dgm:pt>
    <dgm:pt modelId="{315578D3-1F3C-46A5-8228-88D33CE7B8EC}" type="pres">
      <dgm:prSet presAssocID="{DC70FEBA-07DC-44AE-A7EF-41FA59CA7CFE}" presName="conn2-1" presStyleLbl="parChTrans1D4" presStyleIdx="2" presStyleCnt="13" custScaleX="2000000" custScaleY="122171"/>
      <dgm:spPr/>
      <dgm:t>
        <a:bodyPr/>
        <a:lstStyle/>
        <a:p>
          <a:endParaRPr lang="en-US"/>
        </a:p>
      </dgm:t>
    </dgm:pt>
    <dgm:pt modelId="{041B7667-84D9-4217-9B0C-05AB0784EE2E}" type="pres">
      <dgm:prSet presAssocID="{DC70FEBA-07DC-44AE-A7EF-41FA59CA7CFE}" presName="connTx" presStyleLbl="parChTrans1D4" presStyleIdx="2" presStyleCnt="13"/>
      <dgm:spPr/>
      <dgm:t>
        <a:bodyPr/>
        <a:lstStyle/>
        <a:p>
          <a:endParaRPr lang="en-US"/>
        </a:p>
      </dgm:t>
    </dgm:pt>
    <dgm:pt modelId="{A9B8D77E-5771-48B2-A221-3D0472E4B9CC}" type="pres">
      <dgm:prSet presAssocID="{F6435C60-279D-4672-8583-CD5F651A5F42}" presName="root2" presStyleCnt="0"/>
      <dgm:spPr/>
      <dgm:t>
        <a:bodyPr/>
        <a:lstStyle/>
        <a:p>
          <a:endParaRPr lang="en-US"/>
        </a:p>
      </dgm:t>
    </dgm:pt>
    <dgm:pt modelId="{004E2299-1602-4D9E-A60F-38F71A2759D6}" type="pres">
      <dgm:prSet presAssocID="{F6435C60-279D-4672-8583-CD5F651A5F42}" presName="LevelTwoTextNode" presStyleLbl="node4" presStyleIdx="2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8174A-6418-4E74-B27B-B2978E3A1B79}" type="pres">
      <dgm:prSet presAssocID="{F6435C60-279D-4672-8583-CD5F651A5F42}" presName="level3hierChild" presStyleCnt="0"/>
      <dgm:spPr/>
      <dgm:t>
        <a:bodyPr/>
        <a:lstStyle/>
        <a:p>
          <a:endParaRPr lang="en-US"/>
        </a:p>
      </dgm:t>
    </dgm:pt>
    <dgm:pt modelId="{681CCED8-D04C-4D33-9BC4-B3AAF735E5C0}" type="pres">
      <dgm:prSet presAssocID="{E3CB9CCB-9BD6-421C-9CDF-3C8055EF6F6B}" presName="conn2-1" presStyleLbl="parChTrans1D4" presStyleIdx="3" presStyleCnt="13" custScaleX="2000000" custScaleY="122171"/>
      <dgm:spPr/>
      <dgm:t>
        <a:bodyPr/>
        <a:lstStyle/>
        <a:p>
          <a:endParaRPr lang="en-US"/>
        </a:p>
      </dgm:t>
    </dgm:pt>
    <dgm:pt modelId="{173154AE-C479-4FBB-860A-895F62A02251}" type="pres">
      <dgm:prSet presAssocID="{E3CB9CCB-9BD6-421C-9CDF-3C8055EF6F6B}" presName="connTx" presStyleLbl="parChTrans1D4" presStyleIdx="3" presStyleCnt="13"/>
      <dgm:spPr/>
      <dgm:t>
        <a:bodyPr/>
        <a:lstStyle/>
        <a:p>
          <a:endParaRPr lang="en-US"/>
        </a:p>
      </dgm:t>
    </dgm:pt>
    <dgm:pt modelId="{3D9AC364-C810-4692-B9A4-D6E62720A6DB}" type="pres">
      <dgm:prSet presAssocID="{1F54A489-638A-4A43-B5C6-962C328F255E}" presName="root2" presStyleCnt="0"/>
      <dgm:spPr/>
      <dgm:t>
        <a:bodyPr/>
        <a:lstStyle/>
        <a:p>
          <a:endParaRPr lang="en-US"/>
        </a:p>
      </dgm:t>
    </dgm:pt>
    <dgm:pt modelId="{E95BCA65-7B45-4DFA-8F69-B13BCCE458E3}" type="pres">
      <dgm:prSet presAssocID="{1F54A489-638A-4A43-B5C6-962C328F255E}" presName="LevelTwoTextNode" presStyleLbl="node4" presStyleIdx="3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1C67C1-978A-4505-B612-3EFDCFBB1538}" type="pres">
      <dgm:prSet presAssocID="{1F54A489-638A-4A43-B5C6-962C328F255E}" presName="level3hierChild" presStyleCnt="0"/>
      <dgm:spPr/>
      <dgm:t>
        <a:bodyPr/>
        <a:lstStyle/>
        <a:p>
          <a:endParaRPr lang="en-US"/>
        </a:p>
      </dgm:t>
    </dgm:pt>
    <dgm:pt modelId="{C64808F8-513F-4CAE-AFDE-11B615F5C0AC}" type="pres">
      <dgm:prSet presAssocID="{3259B73C-74D6-4BB8-8EB1-A1F8DC55B042}" presName="conn2-1" presStyleLbl="parChTrans1D4" presStyleIdx="4" presStyleCnt="13" custScaleX="2000000" custScaleY="122171"/>
      <dgm:spPr/>
      <dgm:t>
        <a:bodyPr/>
        <a:lstStyle/>
        <a:p>
          <a:endParaRPr lang="en-US"/>
        </a:p>
      </dgm:t>
    </dgm:pt>
    <dgm:pt modelId="{634D17C0-BFFA-4CB1-A43D-15C2322F0864}" type="pres">
      <dgm:prSet presAssocID="{3259B73C-74D6-4BB8-8EB1-A1F8DC55B042}" presName="connTx" presStyleLbl="parChTrans1D4" presStyleIdx="4" presStyleCnt="13"/>
      <dgm:spPr/>
      <dgm:t>
        <a:bodyPr/>
        <a:lstStyle/>
        <a:p>
          <a:endParaRPr lang="en-US"/>
        </a:p>
      </dgm:t>
    </dgm:pt>
    <dgm:pt modelId="{F078023C-A943-4F84-B919-2EA52383FB20}" type="pres">
      <dgm:prSet presAssocID="{A0C7FB30-22D4-4D01-8269-AD63C1DD4194}" presName="root2" presStyleCnt="0"/>
      <dgm:spPr/>
      <dgm:t>
        <a:bodyPr/>
        <a:lstStyle/>
        <a:p>
          <a:endParaRPr lang="en-US"/>
        </a:p>
      </dgm:t>
    </dgm:pt>
    <dgm:pt modelId="{271FD8BF-AC47-4383-A70A-6FC442B08EC6}" type="pres">
      <dgm:prSet presAssocID="{A0C7FB30-22D4-4D01-8269-AD63C1DD4194}" presName="LevelTwoTextNode" presStyleLbl="node4" presStyleIdx="4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BB99F-1C16-44E4-89E1-CF0A287968C8}" type="pres">
      <dgm:prSet presAssocID="{A0C7FB30-22D4-4D01-8269-AD63C1DD4194}" presName="level3hierChild" presStyleCnt="0"/>
      <dgm:spPr/>
      <dgm:t>
        <a:bodyPr/>
        <a:lstStyle/>
        <a:p>
          <a:endParaRPr lang="en-US"/>
        </a:p>
      </dgm:t>
    </dgm:pt>
    <dgm:pt modelId="{7F8624FF-9669-4D5E-A390-F3A9203C4179}" type="pres">
      <dgm:prSet presAssocID="{13F057E5-778A-4BCF-862F-25F1D84D305F}" presName="conn2-1" presStyleLbl="parChTrans1D4" presStyleIdx="5" presStyleCnt="13" custScaleX="2000000" custScaleY="122171"/>
      <dgm:spPr/>
      <dgm:t>
        <a:bodyPr/>
        <a:lstStyle/>
        <a:p>
          <a:endParaRPr lang="en-US"/>
        </a:p>
      </dgm:t>
    </dgm:pt>
    <dgm:pt modelId="{43ADDB03-31CB-403D-82A7-85628B1BE867}" type="pres">
      <dgm:prSet presAssocID="{13F057E5-778A-4BCF-862F-25F1D84D305F}" presName="connTx" presStyleLbl="parChTrans1D4" presStyleIdx="5" presStyleCnt="13"/>
      <dgm:spPr/>
      <dgm:t>
        <a:bodyPr/>
        <a:lstStyle/>
        <a:p>
          <a:endParaRPr lang="en-US"/>
        </a:p>
      </dgm:t>
    </dgm:pt>
    <dgm:pt modelId="{39333D36-0EA5-426A-B85F-8FA575A68431}" type="pres">
      <dgm:prSet presAssocID="{F52AF0C6-AEBC-4C54-8084-7857A0A82CA3}" presName="root2" presStyleCnt="0"/>
      <dgm:spPr/>
      <dgm:t>
        <a:bodyPr/>
        <a:lstStyle/>
        <a:p>
          <a:endParaRPr lang="en-US"/>
        </a:p>
      </dgm:t>
    </dgm:pt>
    <dgm:pt modelId="{897236CC-CE18-4358-B7D6-08D6AB76129A}" type="pres">
      <dgm:prSet presAssocID="{F52AF0C6-AEBC-4C54-8084-7857A0A82CA3}" presName="LevelTwoTextNode" presStyleLbl="node4" presStyleIdx="5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872A25-5183-4D11-9F0D-3D703CF7386D}" type="pres">
      <dgm:prSet presAssocID="{F52AF0C6-AEBC-4C54-8084-7857A0A82CA3}" presName="level3hierChild" presStyleCnt="0"/>
      <dgm:spPr/>
      <dgm:t>
        <a:bodyPr/>
        <a:lstStyle/>
        <a:p>
          <a:endParaRPr lang="en-US"/>
        </a:p>
      </dgm:t>
    </dgm:pt>
    <dgm:pt modelId="{EAE0035C-1C4D-4513-AE26-306B563B77ED}" type="pres">
      <dgm:prSet presAssocID="{52FE330E-8416-473C-AA35-B93432E73CD0}" presName="conn2-1" presStyleLbl="parChTrans1D4" presStyleIdx="6" presStyleCnt="13" custScaleX="2000000" custScaleY="122171"/>
      <dgm:spPr/>
      <dgm:t>
        <a:bodyPr/>
        <a:lstStyle/>
        <a:p>
          <a:endParaRPr lang="en-US"/>
        </a:p>
      </dgm:t>
    </dgm:pt>
    <dgm:pt modelId="{8F95A9FF-3FE5-43BE-B90D-BC5425157663}" type="pres">
      <dgm:prSet presAssocID="{52FE330E-8416-473C-AA35-B93432E73CD0}" presName="connTx" presStyleLbl="parChTrans1D4" presStyleIdx="6" presStyleCnt="13"/>
      <dgm:spPr/>
      <dgm:t>
        <a:bodyPr/>
        <a:lstStyle/>
        <a:p>
          <a:endParaRPr lang="en-US"/>
        </a:p>
      </dgm:t>
    </dgm:pt>
    <dgm:pt modelId="{618B7F39-77A1-4E67-A4C5-08BB504BA47B}" type="pres">
      <dgm:prSet presAssocID="{6970EFAA-6EDA-463A-8EBD-B1780F826E8B}" presName="root2" presStyleCnt="0"/>
      <dgm:spPr/>
      <dgm:t>
        <a:bodyPr/>
        <a:lstStyle/>
        <a:p>
          <a:endParaRPr lang="en-US"/>
        </a:p>
      </dgm:t>
    </dgm:pt>
    <dgm:pt modelId="{1F7B69F3-5A4C-422B-86AA-EE716966446E}" type="pres">
      <dgm:prSet presAssocID="{6970EFAA-6EDA-463A-8EBD-B1780F826E8B}" presName="LevelTwoTextNode" presStyleLbl="node4" presStyleIdx="6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0A0D2-E9A6-4BD1-9B91-2BD92087105E}" type="pres">
      <dgm:prSet presAssocID="{6970EFAA-6EDA-463A-8EBD-B1780F826E8B}" presName="level3hierChild" presStyleCnt="0"/>
      <dgm:spPr/>
      <dgm:t>
        <a:bodyPr/>
        <a:lstStyle/>
        <a:p>
          <a:endParaRPr lang="en-US"/>
        </a:p>
      </dgm:t>
    </dgm:pt>
    <dgm:pt modelId="{89A5790A-258E-41BB-8467-EF8C66685627}" type="pres">
      <dgm:prSet presAssocID="{5563D6C2-8ADB-4D89-8919-3F6498DDC470}" presName="conn2-1" presStyleLbl="parChTrans1D4" presStyleIdx="7" presStyleCnt="13" custScaleX="2000000" custScaleY="122171"/>
      <dgm:spPr/>
      <dgm:t>
        <a:bodyPr/>
        <a:lstStyle/>
        <a:p>
          <a:endParaRPr lang="en-US"/>
        </a:p>
      </dgm:t>
    </dgm:pt>
    <dgm:pt modelId="{CE896376-CFEB-47D1-86E8-3FA83422BD6C}" type="pres">
      <dgm:prSet presAssocID="{5563D6C2-8ADB-4D89-8919-3F6498DDC470}" presName="connTx" presStyleLbl="parChTrans1D4" presStyleIdx="7" presStyleCnt="13"/>
      <dgm:spPr/>
      <dgm:t>
        <a:bodyPr/>
        <a:lstStyle/>
        <a:p>
          <a:endParaRPr lang="en-US"/>
        </a:p>
      </dgm:t>
    </dgm:pt>
    <dgm:pt modelId="{276BC63F-AD32-49E9-8C65-50C3555F9A80}" type="pres">
      <dgm:prSet presAssocID="{AF24E39C-FC78-4978-B1B1-56438F7F8DE4}" presName="root2" presStyleCnt="0"/>
      <dgm:spPr/>
      <dgm:t>
        <a:bodyPr/>
        <a:lstStyle/>
        <a:p>
          <a:endParaRPr lang="en-US"/>
        </a:p>
      </dgm:t>
    </dgm:pt>
    <dgm:pt modelId="{862CD10A-801B-4807-B2B9-EA24A51EECEB}" type="pres">
      <dgm:prSet presAssocID="{AF24E39C-FC78-4978-B1B1-56438F7F8DE4}" presName="LevelTwoTextNode" presStyleLbl="node4" presStyleIdx="7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08F1C-8899-4E16-8EE3-180EE055C7A3}" type="pres">
      <dgm:prSet presAssocID="{AF24E39C-FC78-4978-B1B1-56438F7F8DE4}" presName="level3hierChild" presStyleCnt="0"/>
      <dgm:spPr/>
      <dgm:t>
        <a:bodyPr/>
        <a:lstStyle/>
        <a:p>
          <a:endParaRPr lang="en-US"/>
        </a:p>
      </dgm:t>
    </dgm:pt>
    <dgm:pt modelId="{CFFAA2D6-C86F-41B9-8C8B-7E8D412A9D25}" type="pres">
      <dgm:prSet presAssocID="{280358CB-2981-4659-8324-94E237458F0F}" presName="conn2-1" presStyleLbl="parChTrans1D4" presStyleIdx="8" presStyleCnt="13" custScaleX="2000000" custScaleY="122171"/>
      <dgm:spPr/>
      <dgm:t>
        <a:bodyPr/>
        <a:lstStyle/>
        <a:p>
          <a:endParaRPr lang="en-US"/>
        </a:p>
      </dgm:t>
    </dgm:pt>
    <dgm:pt modelId="{5554D111-5CE2-4B9E-A344-F2BC33D5BD7F}" type="pres">
      <dgm:prSet presAssocID="{280358CB-2981-4659-8324-94E237458F0F}" presName="connTx" presStyleLbl="parChTrans1D4" presStyleIdx="8" presStyleCnt="13"/>
      <dgm:spPr/>
      <dgm:t>
        <a:bodyPr/>
        <a:lstStyle/>
        <a:p>
          <a:endParaRPr lang="en-US"/>
        </a:p>
      </dgm:t>
    </dgm:pt>
    <dgm:pt modelId="{055FEBB3-F85C-4CAD-BC63-97F5A9315B85}" type="pres">
      <dgm:prSet presAssocID="{D76C082B-FF04-4AA9-9D06-E4FC178258EB}" presName="root2" presStyleCnt="0"/>
      <dgm:spPr/>
      <dgm:t>
        <a:bodyPr/>
        <a:lstStyle/>
        <a:p>
          <a:endParaRPr lang="en-US"/>
        </a:p>
      </dgm:t>
    </dgm:pt>
    <dgm:pt modelId="{757C5DEB-E4A5-4BA8-A123-B5A0642297B7}" type="pres">
      <dgm:prSet presAssocID="{D76C082B-FF04-4AA9-9D06-E4FC178258EB}" presName="LevelTwoTextNode" presStyleLbl="node4" presStyleIdx="8" presStyleCnt="13" custScaleX="84222" custScaleY="26530" custLinFactNeighborX="3152" custLinFactNeighborY="-49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9ABF7-D64D-4E00-AE57-D8F50AC63A3A}" type="pres">
      <dgm:prSet presAssocID="{D76C082B-FF04-4AA9-9D06-E4FC178258EB}" presName="level3hierChild" presStyleCnt="0"/>
      <dgm:spPr/>
      <dgm:t>
        <a:bodyPr/>
        <a:lstStyle/>
        <a:p>
          <a:endParaRPr lang="en-US"/>
        </a:p>
      </dgm:t>
    </dgm:pt>
    <dgm:pt modelId="{210FC2F3-367E-4F21-A57D-A22BF6666FE3}" type="pres">
      <dgm:prSet presAssocID="{F8197586-A72E-4F57-8222-9AA198172036}" presName="conn2-1" presStyleLbl="parChTrans1D3" presStyleIdx="3" presStyleCnt="15" custScaleX="2000000" custScaleY="122171"/>
      <dgm:spPr/>
      <dgm:t>
        <a:bodyPr/>
        <a:lstStyle/>
        <a:p>
          <a:endParaRPr lang="en-US"/>
        </a:p>
      </dgm:t>
    </dgm:pt>
    <dgm:pt modelId="{5761E48F-5A6F-4EEE-9497-C0E0E1632037}" type="pres">
      <dgm:prSet presAssocID="{F8197586-A72E-4F57-8222-9AA198172036}" presName="connTx" presStyleLbl="parChTrans1D3" presStyleIdx="3" presStyleCnt="15"/>
      <dgm:spPr/>
      <dgm:t>
        <a:bodyPr/>
        <a:lstStyle/>
        <a:p>
          <a:endParaRPr lang="en-US"/>
        </a:p>
      </dgm:t>
    </dgm:pt>
    <dgm:pt modelId="{4F6101C9-36BF-4D3C-A44E-0057AB531945}" type="pres">
      <dgm:prSet presAssocID="{AFC2F471-0607-47CF-826A-E96C3E25F22E}" presName="root2" presStyleCnt="0"/>
      <dgm:spPr/>
      <dgm:t>
        <a:bodyPr/>
        <a:lstStyle/>
        <a:p>
          <a:endParaRPr lang="en-US"/>
        </a:p>
      </dgm:t>
    </dgm:pt>
    <dgm:pt modelId="{6C12C1CF-EED2-4B46-9EDB-45B75A07FD0C}" type="pres">
      <dgm:prSet presAssocID="{AFC2F471-0607-47CF-826A-E96C3E25F22E}" presName="LevelTwoTextNode" presStyleLbl="node3" presStyleIdx="3" presStyleCnt="15" custScaleX="84222" custScaleY="26530" custLinFactNeighborY="-219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904FC-15EA-412A-98FC-B6F9BCE6F62E}" type="pres">
      <dgm:prSet presAssocID="{AFC2F471-0607-47CF-826A-E96C3E25F22E}" presName="level3hierChild" presStyleCnt="0"/>
      <dgm:spPr/>
      <dgm:t>
        <a:bodyPr/>
        <a:lstStyle/>
        <a:p>
          <a:endParaRPr lang="en-US"/>
        </a:p>
      </dgm:t>
    </dgm:pt>
    <dgm:pt modelId="{5557FCD0-27A0-4A36-A0D3-13F7CD311A01}" type="pres">
      <dgm:prSet presAssocID="{E480E897-4798-42C7-962B-76845BC8AD5A}" presName="conn2-1" presStyleLbl="parChTrans1D4" presStyleIdx="9" presStyleCnt="13" custScaleX="2000000" custScaleY="122171"/>
      <dgm:spPr/>
      <dgm:t>
        <a:bodyPr/>
        <a:lstStyle/>
        <a:p>
          <a:endParaRPr lang="en-US"/>
        </a:p>
      </dgm:t>
    </dgm:pt>
    <dgm:pt modelId="{7E975DF7-D6E5-4975-B6AB-D3DE4037D320}" type="pres">
      <dgm:prSet presAssocID="{E480E897-4798-42C7-962B-76845BC8AD5A}" presName="connTx" presStyleLbl="parChTrans1D4" presStyleIdx="9" presStyleCnt="13"/>
      <dgm:spPr/>
      <dgm:t>
        <a:bodyPr/>
        <a:lstStyle/>
        <a:p>
          <a:endParaRPr lang="en-US"/>
        </a:p>
      </dgm:t>
    </dgm:pt>
    <dgm:pt modelId="{F9BB026A-050B-4238-AB4C-2BCF4C2372C9}" type="pres">
      <dgm:prSet presAssocID="{B7E42D62-C35E-448C-8E1B-0B83EA420F1D}" presName="root2" presStyleCnt="0"/>
      <dgm:spPr/>
      <dgm:t>
        <a:bodyPr/>
        <a:lstStyle/>
        <a:p>
          <a:endParaRPr lang="en-US"/>
        </a:p>
      </dgm:t>
    </dgm:pt>
    <dgm:pt modelId="{31F0F93A-874E-4E47-926A-C4C56A75B25A}" type="pres">
      <dgm:prSet presAssocID="{B7E42D62-C35E-448C-8E1B-0B83EA420F1D}" presName="LevelTwoTextNode" presStyleLbl="node4" presStyleIdx="9" presStyleCnt="13" custScaleX="84222" custScaleY="26530" custLinFactNeighborX="2521" custLinFactNeighborY="-15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C66FD-D755-418A-A2AB-72D3B665D8AA}" type="pres">
      <dgm:prSet presAssocID="{B7E42D62-C35E-448C-8E1B-0B83EA420F1D}" presName="level3hierChild" presStyleCnt="0"/>
      <dgm:spPr/>
      <dgm:t>
        <a:bodyPr/>
        <a:lstStyle/>
        <a:p>
          <a:endParaRPr lang="en-US"/>
        </a:p>
      </dgm:t>
    </dgm:pt>
    <dgm:pt modelId="{7D1F959A-6446-4826-A02D-994E159CA85C}" type="pres">
      <dgm:prSet presAssocID="{6BEB533F-C9F9-4A07-B1C7-6E1C8B1517B6}" presName="conn2-1" presStyleLbl="parChTrans1D4" presStyleIdx="10" presStyleCnt="13" custScaleX="2000000" custScaleY="122171"/>
      <dgm:spPr/>
      <dgm:t>
        <a:bodyPr/>
        <a:lstStyle/>
        <a:p>
          <a:endParaRPr lang="en-US"/>
        </a:p>
      </dgm:t>
    </dgm:pt>
    <dgm:pt modelId="{00C9AFA3-0C1D-4C7B-B078-AF1AEA83678C}" type="pres">
      <dgm:prSet presAssocID="{6BEB533F-C9F9-4A07-B1C7-6E1C8B1517B6}" presName="connTx" presStyleLbl="parChTrans1D4" presStyleIdx="10" presStyleCnt="13"/>
      <dgm:spPr/>
      <dgm:t>
        <a:bodyPr/>
        <a:lstStyle/>
        <a:p>
          <a:endParaRPr lang="en-US"/>
        </a:p>
      </dgm:t>
    </dgm:pt>
    <dgm:pt modelId="{4786CF4F-4B26-4E95-9597-1755B67D0B48}" type="pres">
      <dgm:prSet presAssocID="{9880A458-3BF7-44E1-888E-C5AE9816D85C}" presName="root2" presStyleCnt="0"/>
      <dgm:spPr/>
      <dgm:t>
        <a:bodyPr/>
        <a:lstStyle/>
        <a:p>
          <a:endParaRPr lang="en-US"/>
        </a:p>
      </dgm:t>
    </dgm:pt>
    <dgm:pt modelId="{06D4BD23-14D9-410E-9C5D-1E1492AF17BC}" type="pres">
      <dgm:prSet presAssocID="{9880A458-3BF7-44E1-888E-C5AE9816D85C}" presName="LevelTwoTextNode" presStyleLbl="node4" presStyleIdx="10" presStyleCnt="13" custScaleX="84222" custScaleY="26530" custLinFactNeighborX="2521" custLinFactNeighborY="-15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3A795D-A646-4D55-A26C-FF2E01609096}" type="pres">
      <dgm:prSet presAssocID="{9880A458-3BF7-44E1-888E-C5AE9816D85C}" presName="level3hierChild" presStyleCnt="0"/>
      <dgm:spPr/>
      <dgm:t>
        <a:bodyPr/>
        <a:lstStyle/>
        <a:p>
          <a:endParaRPr lang="en-US"/>
        </a:p>
      </dgm:t>
    </dgm:pt>
    <dgm:pt modelId="{0EA6786E-0E53-48D2-887C-A9B74CCBB213}" type="pres">
      <dgm:prSet presAssocID="{1DDB7EF6-11E1-477F-B2A2-77B4E5F6621F}" presName="conn2-1" presStyleLbl="parChTrans1D4" presStyleIdx="11" presStyleCnt="13" custScaleX="2000000" custScaleY="122171"/>
      <dgm:spPr/>
      <dgm:t>
        <a:bodyPr/>
        <a:lstStyle/>
        <a:p>
          <a:endParaRPr lang="en-US"/>
        </a:p>
      </dgm:t>
    </dgm:pt>
    <dgm:pt modelId="{2D3BD05D-A8CC-455E-B537-776821AE73CA}" type="pres">
      <dgm:prSet presAssocID="{1DDB7EF6-11E1-477F-B2A2-77B4E5F6621F}" presName="connTx" presStyleLbl="parChTrans1D4" presStyleIdx="11" presStyleCnt="13"/>
      <dgm:spPr/>
      <dgm:t>
        <a:bodyPr/>
        <a:lstStyle/>
        <a:p>
          <a:endParaRPr lang="en-US"/>
        </a:p>
      </dgm:t>
    </dgm:pt>
    <dgm:pt modelId="{C650FE5D-74FF-4A98-A416-643674DA2CBC}" type="pres">
      <dgm:prSet presAssocID="{8A8FC2F5-09ED-42F3-B9E8-762877F1447C}" presName="root2" presStyleCnt="0"/>
      <dgm:spPr/>
      <dgm:t>
        <a:bodyPr/>
        <a:lstStyle/>
        <a:p>
          <a:endParaRPr lang="en-US"/>
        </a:p>
      </dgm:t>
    </dgm:pt>
    <dgm:pt modelId="{969A68D0-6094-4852-B846-71B5E7409DC4}" type="pres">
      <dgm:prSet presAssocID="{8A8FC2F5-09ED-42F3-B9E8-762877F1447C}" presName="LevelTwoTextNode" presStyleLbl="node4" presStyleIdx="11" presStyleCnt="13" custScaleX="84222" custScaleY="26530" custLinFactNeighborX="2521" custLinFactNeighborY="-15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4B354-9AB6-4232-A1EF-DE021E10CD03}" type="pres">
      <dgm:prSet presAssocID="{8A8FC2F5-09ED-42F3-B9E8-762877F1447C}" presName="level3hierChild" presStyleCnt="0"/>
      <dgm:spPr/>
      <dgm:t>
        <a:bodyPr/>
        <a:lstStyle/>
        <a:p>
          <a:endParaRPr lang="en-US"/>
        </a:p>
      </dgm:t>
    </dgm:pt>
    <dgm:pt modelId="{60681F2C-C095-4938-84A9-B43237110252}" type="pres">
      <dgm:prSet presAssocID="{8E4D6B7E-3537-4F1E-9221-D7238EFF1DB0}" presName="conn2-1" presStyleLbl="parChTrans1D4" presStyleIdx="12" presStyleCnt="13" custScaleX="2000000" custScaleY="122171"/>
      <dgm:spPr/>
      <dgm:t>
        <a:bodyPr/>
        <a:lstStyle/>
        <a:p>
          <a:endParaRPr lang="en-US"/>
        </a:p>
      </dgm:t>
    </dgm:pt>
    <dgm:pt modelId="{22B28929-3ABD-4196-B216-1A3315C6A518}" type="pres">
      <dgm:prSet presAssocID="{8E4D6B7E-3537-4F1E-9221-D7238EFF1DB0}" presName="connTx" presStyleLbl="parChTrans1D4" presStyleIdx="12" presStyleCnt="13"/>
      <dgm:spPr/>
      <dgm:t>
        <a:bodyPr/>
        <a:lstStyle/>
        <a:p>
          <a:endParaRPr lang="en-US"/>
        </a:p>
      </dgm:t>
    </dgm:pt>
    <dgm:pt modelId="{E658E2D9-B3F4-4B91-9A93-EAD0D44CA0D3}" type="pres">
      <dgm:prSet presAssocID="{6F5D172A-99C0-4730-A169-2B5D2EB499B4}" presName="root2" presStyleCnt="0"/>
      <dgm:spPr/>
      <dgm:t>
        <a:bodyPr/>
        <a:lstStyle/>
        <a:p>
          <a:endParaRPr lang="en-US"/>
        </a:p>
      </dgm:t>
    </dgm:pt>
    <dgm:pt modelId="{50CABC82-DEEC-4477-9ACD-4C42FB295D70}" type="pres">
      <dgm:prSet presAssocID="{6F5D172A-99C0-4730-A169-2B5D2EB499B4}" presName="LevelTwoTextNode" presStyleLbl="node4" presStyleIdx="12" presStyleCnt="13" custScaleX="84222" custScaleY="26530" custLinFactNeighborX="2521" custLinFactNeighborY="-15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BE66F7-86DB-4B19-8CF7-DF5E1FD3DDD2}" type="pres">
      <dgm:prSet presAssocID="{6F5D172A-99C0-4730-A169-2B5D2EB499B4}" presName="level3hierChild" presStyleCnt="0"/>
      <dgm:spPr/>
      <dgm:t>
        <a:bodyPr/>
        <a:lstStyle/>
        <a:p>
          <a:endParaRPr lang="en-US"/>
        </a:p>
      </dgm:t>
    </dgm:pt>
    <dgm:pt modelId="{6B8F010C-16D9-42AA-972D-8F9D5130FF78}" type="pres">
      <dgm:prSet presAssocID="{1F51E406-F4FB-429F-88CD-E08EA2028E9A}" presName="conn2-1" presStyleLbl="parChTrans1D2" presStyleIdx="2" presStyleCnt="6" custScaleX="2000000" custScaleY="122171"/>
      <dgm:spPr/>
      <dgm:t>
        <a:bodyPr/>
        <a:lstStyle/>
        <a:p>
          <a:endParaRPr lang="en-US"/>
        </a:p>
      </dgm:t>
    </dgm:pt>
    <dgm:pt modelId="{5E2BDC81-F1EB-4C6E-9B41-41B28801992C}" type="pres">
      <dgm:prSet presAssocID="{1F51E406-F4FB-429F-88CD-E08EA2028E9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0C06F53F-39C8-483A-AE15-71E5687E49EE}" type="pres">
      <dgm:prSet presAssocID="{1971F6BD-9029-4D65-A6D9-9C671FB5895F}" presName="root2" presStyleCnt="0"/>
      <dgm:spPr/>
      <dgm:t>
        <a:bodyPr/>
        <a:lstStyle/>
        <a:p>
          <a:endParaRPr lang="en-US"/>
        </a:p>
      </dgm:t>
    </dgm:pt>
    <dgm:pt modelId="{4C9C91F6-FAF1-4EAC-898A-EDAFA5155639}" type="pres">
      <dgm:prSet presAssocID="{1971F6BD-9029-4D65-A6D9-9C671FB5895F}" presName="LevelTwoTextNode" presStyleLbl="node2" presStyleIdx="2" presStyleCnt="6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EF796A-B456-487D-BF1D-09691CD5A2E1}" type="pres">
      <dgm:prSet presAssocID="{1971F6BD-9029-4D65-A6D9-9C671FB5895F}" presName="level3hierChild" presStyleCnt="0"/>
      <dgm:spPr/>
      <dgm:t>
        <a:bodyPr/>
        <a:lstStyle/>
        <a:p>
          <a:endParaRPr lang="en-US"/>
        </a:p>
      </dgm:t>
    </dgm:pt>
    <dgm:pt modelId="{CAB1675C-D187-4685-8F53-59AB3075BBBE}" type="pres">
      <dgm:prSet presAssocID="{E36195A8-3A53-415E-BC42-E6FF524C93FF}" presName="conn2-1" presStyleLbl="parChTrans1D2" presStyleIdx="3" presStyleCnt="6" custScaleX="2000000" custScaleY="122171"/>
      <dgm:spPr/>
      <dgm:t>
        <a:bodyPr/>
        <a:lstStyle/>
        <a:p>
          <a:endParaRPr lang="en-US"/>
        </a:p>
      </dgm:t>
    </dgm:pt>
    <dgm:pt modelId="{679C97F6-991E-4763-9CA7-09D21E93B963}" type="pres">
      <dgm:prSet presAssocID="{E36195A8-3A53-415E-BC42-E6FF524C93FF}" presName="connTx" presStyleLbl="parChTrans1D2" presStyleIdx="3" presStyleCnt="6"/>
      <dgm:spPr/>
      <dgm:t>
        <a:bodyPr/>
        <a:lstStyle/>
        <a:p>
          <a:endParaRPr lang="en-US"/>
        </a:p>
      </dgm:t>
    </dgm:pt>
    <dgm:pt modelId="{8D8542BF-48F9-437F-B009-D37DCCBC4478}" type="pres">
      <dgm:prSet presAssocID="{773747E5-FB05-42E6-B9F9-AB8D79A7F5AC}" presName="root2" presStyleCnt="0"/>
      <dgm:spPr/>
      <dgm:t>
        <a:bodyPr/>
        <a:lstStyle/>
        <a:p>
          <a:endParaRPr lang="en-US"/>
        </a:p>
      </dgm:t>
    </dgm:pt>
    <dgm:pt modelId="{9A635C1E-ADDE-4183-862C-4896E6389FD8}" type="pres">
      <dgm:prSet presAssocID="{773747E5-FB05-42E6-B9F9-AB8D79A7F5AC}" presName="LevelTwoTextNode" presStyleLbl="node2" presStyleIdx="3" presStyleCnt="6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FECA72-59CA-4DF2-8A19-F06E4E63D85D}" type="pres">
      <dgm:prSet presAssocID="{773747E5-FB05-42E6-B9F9-AB8D79A7F5AC}" presName="level3hierChild" presStyleCnt="0"/>
      <dgm:spPr/>
      <dgm:t>
        <a:bodyPr/>
        <a:lstStyle/>
        <a:p>
          <a:endParaRPr lang="en-US"/>
        </a:p>
      </dgm:t>
    </dgm:pt>
    <dgm:pt modelId="{4A5E58AD-CC04-4D33-84D5-F5B924DD7F2D}" type="pres">
      <dgm:prSet presAssocID="{13EC0528-5A3B-4A9C-8770-EB1FB326012A}" presName="conn2-1" presStyleLbl="parChTrans1D3" presStyleIdx="4" presStyleCnt="15" custScaleX="2000000" custScaleY="122171"/>
      <dgm:spPr/>
      <dgm:t>
        <a:bodyPr/>
        <a:lstStyle/>
        <a:p>
          <a:endParaRPr lang="en-US"/>
        </a:p>
      </dgm:t>
    </dgm:pt>
    <dgm:pt modelId="{67134C30-70C2-4151-8615-C24065FB65E8}" type="pres">
      <dgm:prSet presAssocID="{13EC0528-5A3B-4A9C-8770-EB1FB326012A}" presName="connTx" presStyleLbl="parChTrans1D3" presStyleIdx="4" presStyleCnt="15"/>
      <dgm:spPr/>
      <dgm:t>
        <a:bodyPr/>
        <a:lstStyle/>
        <a:p>
          <a:endParaRPr lang="en-US"/>
        </a:p>
      </dgm:t>
    </dgm:pt>
    <dgm:pt modelId="{8FC1126F-97CA-4136-8331-AB310072B791}" type="pres">
      <dgm:prSet presAssocID="{C045A48C-C03C-4FA5-89C8-FB69292075FB}" presName="root2" presStyleCnt="0"/>
      <dgm:spPr/>
    </dgm:pt>
    <dgm:pt modelId="{BE7FC36B-3F89-4AA7-9F08-5D51DEE9AFB3}" type="pres">
      <dgm:prSet presAssocID="{C045A48C-C03C-4FA5-89C8-FB69292075FB}" presName="LevelTwoTextNode" presStyleLbl="node3" presStyleIdx="4" presStyleCnt="15" custScaleX="84222" custScaleY="23886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F01B3-6DC7-418E-B61C-1DCCBE2868A0}" type="pres">
      <dgm:prSet presAssocID="{C045A48C-C03C-4FA5-89C8-FB69292075FB}" presName="level3hierChild" presStyleCnt="0"/>
      <dgm:spPr/>
    </dgm:pt>
    <dgm:pt modelId="{E729951D-9A81-412D-BA43-57A21E02CD5C}" type="pres">
      <dgm:prSet presAssocID="{DD42E488-8B6B-4D80-9F39-3660AD02712F}" presName="conn2-1" presStyleLbl="parChTrans1D3" presStyleIdx="5" presStyleCnt="15" custScaleX="2000000" custScaleY="122171"/>
      <dgm:spPr/>
      <dgm:t>
        <a:bodyPr/>
        <a:lstStyle/>
        <a:p>
          <a:endParaRPr lang="en-US"/>
        </a:p>
      </dgm:t>
    </dgm:pt>
    <dgm:pt modelId="{E9B47E8A-75A4-4442-A7AB-8D76247360FD}" type="pres">
      <dgm:prSet presAssocID="{DD42E488-8B6B-4D80-9F39-3660AD02712F}" presName="connTx" presStyleLbl="parChTrans1D3" presStyleIdx="5" presStyleCnt="15"/>
      <dgm:spPr/>
      <dgm:t>
        <a:bodyPr/>
        <a:lstStyle/>
        <a:p>
          <a:endParaRPr lang="en-US"/>
        </a:p>
      </dgm:t>
    </dgm:pt>
    <dgm:pt modelId="{1A0A519A-1755-4351-8F98-61A55C195C93}" type="pres">
      <dgm:prSet presAssocID="{9C8C2E1C-D635-4693-8F7B-92C8ABF8AFEA}" presName="root2" presStyleCnt="0"/>
      <dgm:spPr/>
    </dgm:pt>
    <dgm:pt modelId="{DB3D721E-2FFB-447A-8E00-CF739F34BB89}" type="pres">
      <dgm:prSet presAssocID="{9C8C2E1C-D635-4693-8F7B-92C8ABF8AFEA}" presName="LevelTwoTextNode" presStyleLbl="node3" presStyleIdx="5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268F1-8628-4099-8714-CEC7E3E12AAA}" type="pres">
      <dgm:prSet presAssocID="{9C8C2E1C-D635-4693-8F7B-92C8ABF8AFEA}" presName="level3hierChild" presStyleCnt="0"/>
      <dgm:spPr/>
    </dgm:pt>
    <dgm:pt modelId="{C8CD8F79-7C63-4A1D-908A-EBF35D162789}" type="pres">
      <dgm:prSet presAssocID="{B61D22FC-24FC-4436-AEBA-9F1982421C85}" presName="conn2-1" presStyleLbl="parChTrans1D3" presStyleIdx="6" presStyleCnt="15" custScaleX="2000000" custScaleY="122171"/>
      <dgm:spPr/>
      <dgm:t>
        <a:bodyPr/>
        <a:lstStyle/>
        <a:p>
          <a:endParaRPr lang="en-US"/>
        </a:p>
      </dgm:t>
    </dgm:pt>
    <dgm:pt modelId="{4FFECA0C-68D2-4448-B959-FA4E02CDB949}" type="pres">
      <dgm:prSet presAssocID="{B61D22FC-24FC-4436-AEBA-9F1982421C85}" presName="connTx" presStyleLbl="parChTrans1D3" presStyleIdx="6" presStyleCnt="15"/>
      <dgm:spPr/>
      <dgm:t>
        <a:bodyPr/>
        <a:lstStyle/>
        <a:p>
          <a:endParaRPr lang="en-US"/>
        </a:p>
      </dgm:t>
    </dgm:pt>
    <dgm:pt modelId="{B2D5B7BD-0202-40FE-A898-AE7F7045662D}" type="pres">
      <dgm:prSet presAssocID="{F3C7052A-FCC6-4E03-9965-DB31E14312F8}" presName="root2" presStyleCnt="0"/>
      <dgm:spPr/>
    </dgm:pt>
    <dgm:pt modelId="{5915C731-FCEE-4784-A1C9-628EFCD1C6A9}" type="pres">
      <dgm:prSet presAssocID="{F3C7052A-FCC6-4E03-9965-DB31E14312F8}" presName="LevelTwoTextNode" presStyleLbl="node3" presStyleIdx="6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38C70-8366-4BB2-B70B-25B11989EB1A}" type="pres">
      <dgm:prSet presAssocID="{F3C7052A-FCC6-4E03-9965-DB31E14312F8}" presName="level3hierChild" presStyleCnt="0"/>
      <dgm:spPr/>
    </dgm:pt>
    <dgm:pt modelId="{1EEE6AEC-C03E-47F6-BD69-19DE65B3AF0D}" type="pres">
      <dgm:prSet presAssocID="{D072E82C-3CDB-436A-A9F4-3FFE7544BC40}" presName="conn2-1" presStyleLbl="parChTrans1D3" presStyleIdx="7" presStyleCnt="15" custScaleX="2000000" custScaleY="122171"/>
      <dgm:spPr/>
      <dgm:t>
        <a:bodyPr/>
        <a:lstStyle/>
        <a:p>
          <a:endParaRPr lang="en-US"/>
        </a:p>
      </dgm:t>
    </dgm:pt>
    <dgm:pt modelId="{835C1A22-CF27-4198-8F11-E7AFCB87779C}" type="pres">
      <dgm:prSet presAssocID="{D072E82C-3CDB-436A-A9F4-3FFE7544BC40}" presName="connTx" presStyleLbl="parChTrans1D3" presStyleIdx="7" presStyleCnt="15"/>
      <dgm:spPr/>
      <dgm:t>
        <a:bodyPr/>
        <a:lstStyle/>
        <a:p>
          <a:endParaRPr lang="en-US"/>
        </a:p>
      </dgm:t>
    </dgm:pt>
    <dgm:pt modelId="{7A2C72CD-5BE8-4AC8-9803-547412F36C47}" type="pres">
      <dgm:prSet presAssocID="{B0CA9A79-1248-493C-A39F-C4447624379E}" presName="root2" presStyleCnt="0"/>
      <dgm:spPr/>
    </dgm:pt>
    <dgm:pt modelId="{D913223D-7835-4570-A0F2-61A53F2763B8}" type="pres">
      <dgm:prSet presAssocID="{B0CA9A79-1248-493C-A39F-C4447624379E}" presName="LevelTwoTextNode" presStyleLbl="node3" presStyleIdx="7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BCC31-4388-4422-B90B-2D1A350B72F5}" type="pres">
      <dgm:prSet presAssocID="{B0CA9A79-1248-493C-A39F-C4447624379E}" presName="level3hierChild" presStyleCnt="0"/>
      <dgm:spPr/>
    </dgm:pt>
    <dgm:pt modelId="{D9FEB402-4FD2-4171-B442-F9CBD6741491}" type="pres">
      <dgm:prSet presAssocID="{003B951C-9325-4C16-A87F-A12B1DF62A6D}" presName="conn2-1" presStyleLbl="parChTrans1D3" presStyleIdx="8" presStyleCnt="15" custScaleX="2000000" custScaleY="122171"/>
      <dgm:spPr/>
      <dgm:t>
        <a:bodyPr/>
        <a:lstStyle/>
        <a:p>
          <a:endParaRPr lang="en-US"/>
        </a:p>
      </dgm:t>
    </dgm:pt>
    <dgm:pt modelId="{433C374D-2548-4706-BBD9-14D371B168FA}" type="pres">
      <dgm:prSet presAssocID="{003B951C-9325-4C16-A87F-A12B1DF62A6D}" presName="connTx" presStyleLbl="parChTrans1D3" presStyleIdx="8" presStyleCnt="15"/>
      <dgm:spPr/>
      <dgm:t>
        <a:bodyPr/>
        <a:lstStyle/>
        <a:p>
          <a:endParaRPr lang="en-US"/>
        </a:p>
      </dgm:t>
    </dgm:pt>
    <dgm:pt modelId="{64312BEE-83D0-45EE-96E1-41FF808ED221}" type="pres">
      <dgm:prSet presAssocID="{6AD07EBB-5393-46B9-A5E4-BA446BEE7044}" presName="root2" presStyleCnt="0"/>
      <dgm:spPr/>
    </dgm:pt>
    <dgm:pt modelId="{CA490127-0D3A-46C0-AD8A-DD417D526EA0}" type="pres">
      <dgm:prSet presAssocID="{6AD07EBB-5393-46B9-A5E4-BA446BEE7044}" presName="LevelTwoTextNode" presStyleLbl="node3" presStyleIdx="8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161E9-78B8-4CF3-8124-1D30CD7967FE}" type="pres">
      <dgm:prSet presAssocID="{6AD07EBB-5393-46B9-A5E4-BA446BEE7044}" presName="level3hierChild" presStyleCnt="0"/>
      <dgm:spPr/>
    </dgm:pt>
    <dgm:pt modelId="{B8446FA8-0F9F-4794-9490-7F9EF01C0C59}" type="pres">
      <dgm:prSet presAssocID="{0875C08E-228D-4430-B897-46F48C1A14E6}" presName="conn2-1" presStyleLbl="parChTrans1D3" presStyleIdx="9" presStyleCnt="15" custScaleX="2000000" custScaleY="122171"/>
      <dgm:spPr/>
      <dgm:t>
        <a:bodyPr/>
        <a:lstStyle/>
        <a:p>
          <a:endParaRPr lang="en-US"/>
        </a:p>
      </dgm:t>
    </dgm:pt>
    <dgm:pt modelId="{52542265-D2C8-4AFC-AD7A-276FDA6547B3}" type="pres">
      <dgm:prSet presAssocID="{0875C08E-228D-4430-B897-46F48C1A14E6}" presName="connTx" presStyleLbl="parChTrans1D3" presStyleIdx="9" presStyleCnt="15"/>
      <dgm:spPr/>
      <dgm:t>
        <a:bodyPr/>
        <a:lstStyle/>
        <a:p>
          <a:endParaRPr lang="en-US"/>
        </a:p>
      </dgm:t>
    </dgm:pt>
    <dgm:pt modelId="{1BB2EC6B-37A7-4658-B389-C4E2A56ACD8B}" type="pres">
      <dgm:prSet presAssocID="{30E45BFE-CBD5-4F7A-AF68-78200AEA8753}" presName="root2" presStyleCnt="0"/>
      <dgm:spPr/>
    </dgm:pt>
    <dgm:pt modelId="{44F8528C-A85A-4DF6-9E4D-30D2BB45490B}" type="pres">
      <dgm:prSet presAssocID="{30E45BFE-CBD5-4F7A-AF68-78200AEA8753}" presName="LevelTwoTextNode" presStyleLbl="node3" presStyleIdx="9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2C8F3-F035-4DB2-8200-6887ED892B0D}" type="pres">
      <dgm:prSet presAssocID="{30E45BFE-CBD5-4F7A-AF68-78200AEA8753}" presName="level3hierChild" presStyleCnt="0"/>
      <dgm:spPr/>
    </dgm:pt>
    <dgm:pt modelId="{64F4DCF4-C792-4EA0-A34D-88F63654A271}" type="pres">
      <dgm:prSet presAssocID="{AC10FB42-8FEA-4BF9-BFB4-A3C0BDF32431}" presName="conn2-1" presStyleLbl="parChTrans1D3" presStyleIdx="10" presStyleCnt="15" custScaleX="2000000" custScaleY="122171"/>
      <dgm:spPr/>
      <dgm:t>
        <a:bodyPr/>
        <a:lstStyle/>
        <a:p>
          <a:endParaRPr lang="en-US"/>
        </a:p>
      </dgm:t>
    </dgm:pt>
    <dgm:pt modelId="{82C20EF6-1A0F-4A6F-9883-3E609D4AA26A}" type="pres">
      <dgm:prSet presAssocID="{AC10FB42-8FEA-4BF9-BFB4-A3C0BDF32431}" presName="connTx" presStyleLbl="parChTrans1D3" presStyleIdx="10" presStyleCnt="15"/>
      <dgm:spPr/>
      <dgm:t>
        <a:bodyPr/>
        <a:lstStyle/>
        <a:p>
          <a:endParaRPr lang="en-US"/>
        </a:p>
      </dgm:t>
    </dgm:pt>
    <dgm:pt modelId="{D2621530-0FBD-44B8-83C4-6D8354013F1D}" type="pres">
      <dgm:prSet presAssocID="{8D1ADCFB-3A72-4596-911C-575859879B73}" presName="root2" presStyleCnt="0"/>
      <dgm:spPr/>
    </dgm:pt>
    <dgm:pt modelId="{422BA6B5-2530-41DE-9497-C224E2B12BE2}" type="pres">
      <dgm:prSet presAssocID="{8D1ADCFB-3A72-4596-911C-575859879B73}" presName="LevelTwoTextNode" presStyleLbl="node3" presStyleIdx="10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9FD0F-CC9B-4007-A056-D4002EA8A745}" type="pres">
      <dgm:prSet presAssocID="{8D1ADCFB-3A72-4596-911C-575859879B73}" presName="level3hierChild" presStyleCnt="0"/>
      <dgm:spPr/>
    </dgm:pt>
    <dgm:pt modelId="{B8742E32-A71C-422C-8241-5085664E876E}" type="pres">
      <dgm:prSet presAssocID="{27318CBD-539E-4737-952A-733478DACE73}" presName="conn2-1" presStyleLbl="parChTrans1D3" presStyleIdx="11" presStyleCnt="15" custScaleX="2000000" custScaleY="122171"/>
      <dgm:spPr/>
      <dgm:t>
        <a:bodyPr/>
        <a:lstStyle/>
        <a:p>
          <a:endParaRPr lang="en-US"/>
        </a:p>
      </dgm:t>
    </dgm:pt>
    <dgm:pt modelId="{588FE87E-3FC1-4C71-9DE3-DD5E8712B808}" type="pres">
      <dgm:prSet presAssocID="{27318CBD-539E-4737-952A-733478DACE73}" presName="connTx" presStyleLbl="parChTrans1D3" presStyleIdx="11" presStyleCnt="15"/>
      <dgm:spPr/>
      <dgm:t>
        <a:bodyPr/>
        <a:lstStyle/>
        <a:p>
          <a:endParaRPr lang="en-US"/>
        </a:p>
      </dgm:t>
    </dgm:pt>
    <dgm:pt modelId="{A54AE626-F543-4BEF-A802-3FE6B4AC979F}" type="pres">
      <dgm:prSet presAssocID="{BB5F4235-CABF-43EA-AC41-D9448FC6FD20}" presName="root2" presStyleCnt="0"/>
      <dgm:spPr/>
    </dgm:pt>
    <dgm:pt modelId="{8B7E153D-7219-49A7-8AF9-A3359DE682FC}" type="pres">
      <dgm:prSet presAssocID="{BB5F4235-CABF-43EA-AC41-D9448FC6FD20}" presName="LevelTwoTextNode" presStyleLbl="node3" presStyleIdx="11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47DE1-C015-41F3-A1BB-37FEC4586B72}" type="pres">
      <dgm:prSet presAssocID="{BB5F4235-CABF-43EA-AC41-D9448FC6FD20}" presName="level3hierChild" presStyleCnt="0"/>
      <dgm:spPr/>
    </dgm:pt>
    <dgm:pt modelId="{9D636095-0685-40A4-96BF-7A3ABD00795A}" type="pres">
      <dgm:prSet presAssocID="{98402DFD-C9B7-472B-AF0E-6790C994981A}" presName="conn2-1" presStyleLbl="parChTrans1D3" presStyleIdx="12" presStyleCnt="15" custScaleX="2000000" custScaleY="122171"/>
      <dgm:spPr/>
      <dgm:t>
        <a:bodyPr/>
        <a:lstStyle/>
        <a:p>
          <a:endParaRPr lang="en-US"/>
        </a:p>
      </dgm:t>
    </dgm:pt>
    <dgm:pt modelId="{09768B70-0627-41F0-BBA2-3F0EB4C46D7A}" type="pres">
      <dgm:prSet presAssocID="{98402DFD-C9B7-472B-AF0E-6790C994981A}" presName="connTx" presStyleLbl="parChTrans1D3" presStyleIdx="12" presStyleCnt="15"/>
      <dgm:spPr/>
      <dgm:t>
        <a:bodyPr/>
        <a:lstStyle/>
        <a:p>
          <a:endParaRPr lang="en-US"/>
        </a:p>
      </dgm:t>
    </dgm:pt>
    <dgm:pt modelId="{E63BA757-714D-4AEB-A8AF-86838CC6E083}" type="pres">
      <dgm:prSet presAssocID="{B2A4C411-9F6A-4A9C-973D-995A6AB142AA}" presName="root2" presStyleCnt="0"/>
      <dgm:spPr/>
    </dgm:pt>
    <dgm:pt modelId="{26941A5A-CA25-4C82-BD70-83D6605DF662}" type="pres">
      <dgm:prSet presAssocID="{B2A4C411-9F6A-4A9C-973D-995A6AB142AA}" presName="LevelTwoTextNode" presStyleLbl="node3" presStyleIdx="12" presStyleCnt="15" custScaleX="84222" custScaleY="50382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22D6B-48BA-4498-954B-9F5C2DDD5A39}" type="pres">
      <dgm:prSet presAssocID="{B2A4C411-9F6A-4A9C-973D-995A6AB142AA}" presName="level3hierChild" presStyleCnt="0"/>
      <dgm:spPr/>
    </dgm:pt>
    <dgm:pt modelId="{C0A50E56-16F6-4E1F-A4A6-F3051789D785}" type="pres">
      <dgm:prSet presAssocID="{44A679C8-6144-426E-89DD-0B22B21A62D7}" presName="conn2-1" presStyleLbl="parChTrans1D3" presStyleIdx="13" presStyleCnt="15" custScaleX="2000000" custScaleY="122171"/>
      <dgm:spPr/>
      <dgm:t>
        <a:bodyPr/>
        <a:lstStyle/>
        <a:p>
          <a:endParaRPr lang="en-US"/>
        </a:p>
      </dgm:t>
    </dgm:pt>
    <dgm:pt modelId="{9B1D13F3-3368-4952-89C2-3808FD1CD4FF}" type="pres">
      <dgm:prSet presAssocID="{44A679C8-6144-426E-89DD-0B22B21A62D7}" presName="connTx" presStyleLbl="parChTrans1D3" presStyleIdx="13" presStyleCnt="15"/>
      <dgm:spPr/>
      <dgm:t>
        <a:bodyPr/>
        <a:lstStyle/>
        <a:p>
          <a:endParaRPr lang="en-US"/>
        </a:p>
      </dgm:t>
    </dgm:pt>
    <dgm:pt modelId="{32F9CC48-992A-471A-A488-44DA813FA298}" type="pres">
      <dgm:prSet presAssocID="{9299AE90-BCC0-4482-AB28-99E60AAD0DA9}" presName="root2" presStyleCnt="0"/>
      <dgm:spPr/>
    </dgm:pt>
    <dgm:pt modelId="{5925B5A5-D013-4780-9A55-8B9A8630D0BC}" type="pres">
      <dgm:prSet presAssocID="{9299AE90-BCC0-4482-AB28-99E60AAD0DA9}" presName="LevelTwoTextNode" presStyleLbl="node3" presStyleIdx="13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10073-E8D0-4919-A1D9-70C8E48EFC28}" type="pres">
      <dgm:prSet presAssocID="{9299AE90-BCC0-4482-AB28-99E60AAD0DA9}" presName="level3hierChild" presStyleCnt="0"/>
      <dgm:spPr/>
    </dgm:pt>
    <dgm:pt modelId="{15421B33-18ED-4640-BEAA-BD793BC8C810}" type="pres">
      <dgm:prSet presAssocID="{E625D84A-355B-4D77-ADB4-CC4010B3264A}" presName="conn2-1" presStyleLbl="parChTrans1D3" presStyleIdx="14" presStyleCnt="15" custScaleX="2000000" custScaleY="122171"/>
      <dgm:spPr/>
      <dgm:t>
        <a:bodyPr/>
        <a:lstStyle/>
        <a:p>
          <a:endParaRPr lang="en-US"/>
        </a:p>
      </dgm:t>
    </dgm:pt>
    <dgm:pt modelId="{8AC5CBBD-B76A-4435-B641-1918CC9837D4}" type="pres">
      <dgm:prSet presAssocID="{E625D84A-355B-4D77-ADB4-CC4010B3264A}" presName="connTx" presStyleLbl="parChTrans1D3" presStyleIdx="14" presStyleCnt="15"/>
      <dgm:spPr/>
      <dgm:t>
        <a:bodyPr/>
        <a:lstStyle/>
        <a:p>
          <a:endParaRPr lang="en-US"/>
        </a:p>
      </dgm:t>
    </dgm:pt>
    <dgm:pt modelId="{32906183-910F-4130-B383-87F7C0C6AC4A}" type="pres">
      <dgm:prSet presAssocID="{20F36207-D7F6-48E3-8361-823A8772558B}" presName="root2" presStyleCnt="0"/>
      <dgm:spPr/>
    </dgm:pt>
    <dgm:pt modelId="{31EA0CAD-26A4-4C6B-A72D-CA59284595AB}" type="pres">
      <dgm:prSet presAssocID="{20F36207-D7F6-48E3-8361-823A8772558B}" presName="LevelTwoTextNode" presStyleLbl="node3" presStyleIdx="14" presStyleCnt="15" custScaleX="84222" custScaleY="26530" custLinFactNeighborY="-20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9840B-7E0D-4C9A-AC04-81C45219D7CD}" type="pres">
      <dgm:prSet presAssocID="{20F36207-D7F6-48E3-8361-823A8772558B}" presName="level3hierChild" presStyleCnt="0"/>
      <dgm:spPr/>
    </dgm:pt>
    <dgm:pt modelId="{9725CCD3-FAF4-4E70-B74D-83872BF07B2E}" type="pres">
      <dgm:prSet presAssocID="{9659B956-D4FB-4C60-B7D6-04AFC83D6BEC}" presName="conn2-1" presStyleLbl="parChTrans1D2" presStyleIdx="4" presStyleCnt="6" custScaleX="2000000" custScaleY="122171"/>
      <dgm:spPr/>
      <dgm:t>
        <a:bodyPr/>
        <a:lstStyle/>
        <a:p>
          <a:endParaRPr lang="en-US"/>
        </a:p>
      </dgm:t>
    </dgm:pt>
    <dgm:pt modelId="{99DD47EC-C37E-4FCE-85EB-7FF6E6CC5FB7}" type="pres">
      <dgm:prSet presAssocID="{9659B956-D4FB-4C60-B7D6-04AFC83D6BE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2B4DE51-1BBF-47F8-946B-25A836FA179E}" type="pres">
      <dgm:prSet presAssocID="{3D0CFB3F-8434-48F9-A3B8-8455955B74D7}" presName="root2" presStyleCnt="0"/>
      <dgm:spPr/>
      <dgm:t>
        <a:bodyPr/>
        <a:lstStyle/>
        <a:p>
          <a:endParaRPr lang="en-US"/>
        </a:p>
      </dgm:t>
    </dgm:pt>
    <dgm:pt modelId="{44CF9CD3-BC2A-44F2-8C47-261EF1AA2BE0}" type="pres">
      <dgm:prSet presAssocID="{3D0CFB3F-8434-48F9-A3B8-8455955B74D7}" presName="LevelTwoTextNode" presStyleLbl="node2" presStyleIdx="4" presStyleCnt="6" custScaleX="84222" custScaleY="26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DEC45-7048-41C2-956C-86F85D142761}" type="pres">
      <dgm:prSet presAssocID="{3D0CFB3F-8434-48F9-A3B8-8455955B74D7}" presName="level3hierChild" presStyleCnt="0"/>
      <dgm:spPr/>
      <dgm:t>
        <a:bodyPr/>
        <a:lstStyle/>
        <a:p>
          <a:endParaRPr lang="en-US"/>
        </a:p>
      </dgm:t>
    </dgm:pt>
    <dgm:pt modelId="{99545254-A658-4D90-A4ED-260F52869BC5}" type="pres">
      <dgm:prSet presAssocID="{D33C2D5F-4C98-4DCD-913A-145006E23366}" presName="conn2-1" presStyleLbl="parChTrans1D2" presStyleIdx="5" presStyleCnt="6" custScaleX="2000000" custScaleY="122171"/>
      <dgm:spPr/>
      <dgm:t>
        <a:bodyPr/>
        <a:lstStyle/>
        <a:p>
          <a:endParaRPr lang="en-US"/>
        </a:p>
      </dgm:t>
    </dgm:pt>
    <dgm:pt modelId="{5C40C9B4-FDC4-4429-ABAC-DD56EC7171C5}" type="pres">
      <dgm:prSet presAssocID="{D33C2D5F-4C98-4DCD-913A-145006E23366}" presName="connTx" presStyleLbl="parChTrans1D2" presStyleIdx="5" presStyleCnt="6"/>
      <dgm:spPr/>
      <dgm:t>
        <a:bodyPr/>
        <a:lstStyle/>
        <a:p>
          <a:endParaRPr lang="en-US"/>
        </a:p>
      </dgm:t>
    </dgm:pt>
    <dgm:pt modelId="{F27B04BF-1555-4937-ACC1-23C4DE2E55C3}" type="pres">
      <dgm:prSet presAssocID="{D1CB16A2-2258-45F8-870C-E9BB284CD72F}" presName="root2" presStyleCnt="0"/>
      <dgm:spPr/>
      <dgm:t>
        <a:bodyPr/>
        <a:lstStyle/>
        <a:p>
          <a:endParaRPr lang="en-US"/>
        </a:p>
      </dgm:t>
    </dgm:pt>
    <dgm:pt modelId="{3FE8D0D7-3A87-4537-9256-617D40493F94}" type="pres">
      <dgm:prSet presAssocID="{D1CB16A2-2258-45F8-870C-E9BB284CD72F}" presName="LevelTwoTextNode" presStyleLbl="node2" presStyleIdx="5" presStyleCnt="6" custScaleX="84222" custScaleY="467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45A84-2172-4378-BBF4-A9AC2C20662D}" type="pres">
      <dgm:prSet presAssocID="{D1CB16A2-2258-45F8-870C-E9BB284CD72F}" presName="level3hierChild" presStyleCnt="0"/>
      <dgm:spPr/>
      <dgm:t>
        <a:bodyPr/>
        <a:lstStyle/>
        <a:p>
          <a:endParaRPr lang="en-US"/>
        </a:p>
      </dgm:t>
    </dgm:pt>
  </dgm:ptLst>
  <dgm:cxnLst>
    <dgm:cxn modelId="{B80DB759-7DDA-4C6E-9ACB-B607558E9FC5}" srcId="{773747E5-FB05-42E6-B9F9-AB8D79A7F5AC}" destId="{30E45BFE-CBD5-4F7A-AF68-78200AEA8753}" srcOrd="5" destOrd="0" parTransId="{0875C08E-228D-4430-B897-46F48C1A14E6}" sibTransId="{169CBD5F-83F7-4E5F-B926-AF9EC706C82E}"/>
    <dgm:cxn modelId="{7890A400-44DC-4313-AD78-1D029888A27C}" type="presOf" srcId="{D5C17941-9C59-4F38-A2FD-4DA53494C389}" destId="{FFF0B8C1-2C64-4A92-AAF7-D69E999E8C4A}" srcOrd="1" destOrd="0" presId="urn:microsoft.com/office/officeart/2005/8/layout/hierarchy2"/>
    <dgm:cxn modelId="{6624174E-1186-40B2-B780-AAFD6028C5D6}" type="presOf" srcId="{8E4D6B7E-3537-4F1E-9221-D7238EFF1DB0}" destId="{22B28929-3ABD-4196-B216-1A3315C6A518}" srcOrd="1" destOrd="0" presId="urn:microsoft.com/office/officeart/2005/8/layout/hierarchy2"/>
    <dgm:cxn modelId="{D9BE03B6-E56D-492B-8B6F-CCC7210B9E6E}" type="presOf" srcId="{AF24E39C-FC78-4978-B1B1-56438F7F8DE4}" destId="{862CD10A-801B-4807-B2B9-EA24A51EECEB}" srcOrd="0" destOrd="0" presId="urn:microsoft.com/office/officeart/2005/8/layout/hierarchy2"/>
    <dgm:cxn modelId="{AC4E8258-AC69-4A50-8D55-7A5AAB6D8A8C}" type="presOf" srcId="{72B52033-0F84-4D3B-B589-5D9905F0BED1}" destId="{D9F7A03C-067A-4FD9-8716-BC4C445C15B0}" srcOrd="0" destOrd="0" presId="urn:microsoft.com/office/officeart/2005/8/layout/hierarchy2"/>
    <dgm:cxn modelId="{DBC89917-D6EC-4321-A49A-71DC8F4F8042}" type="presOf" srcId="{A0C7FB30-22D4-4D01-8269-AD63C1DD4194}" destId="{271FD8BF-AC47-4383-A70A-6FC442B08EC6}" srcOrd="0" destOrd="0" presId="urn:microsoft.com/office/officeart/2005/8/layout/hierarchy2"/>
    <dgm:cxn modelId="{CE08E623-DEBB-4B0E-B874-B079CD06597A}" type="presOf" srcId="{C6B61DB8-BB86-4C78-97CE-2C9F910391FD}" destId="{E817093A-E5BA-40A0-BCCB-B6BA6833D9A1}" srcOrd="1" destOrd="0" presId="urn:microsoft.com/office/officeart/2005/8/layout/hierarchy2"/>
    <dgm:cxn modelId="{18045FE2-7A4E-42ED-981D-21C810B90BBD}" type="presOf" srcId="{6BEB533F-C9F9-4A07-B1C7-6E1C8B1517B6}" destId="{7D1F959A-6446-4826-A02D-994E159CA85C}" srcOrd="0" destOrd="0" presId="urn:microsoft.com/office/officeart/2005/8/layout/hierarchy2"/>
    <dgm:cxn modelId="{0A19C6A2-2FDC-4099-9DDD-D256BEF0C226}" type="presOf" srcId="{B0CA9A79-1248-493C-A39F-C4447624379E}" destId="{D913223D-7835-4570-A0F2-61A53F2763B8}" srcOrd="0" destOrd="0" presId="urn:microsoft.com/office/officeart/2005/8/layout/hierarchy2"/>
    <dgm:cxn modelId="{76A42376-3E45-449A-B3B7-5DFBDEC0CFF2}" type="presOf" srcId="{AFC2F471-0607-47CF-826A-E96C3E25F22E}" destId="{6C12C1CF-EED2-4B46-9EDB-45B75A07FD0C}" srcOrd="0" destOrd="0" presId="urn:microsoft.com/office/officeart/2005/8/layout/hierarchy2"/>
    <dgm:cxn modelId="{3C980696-1017-4E27-B316-560ADE70171D}" type="presOf" srcId="{DD42E488-8B6B-4D80-9F39-3660AD02712F}" destId="{E729951D-9A81-412D-BA43-57A21E02CD5C}" srcOrd="0" destOrd="0" presId="urn:microsoft.com/office/officeart/2005/8/layout/hierarchy2"/>
    <dgm:cxn modelId="{9906BCE9-7513-4C8B-941A-C3478D1E2F7E}" type="presOf" srcId="{27318CBD-539E-4737-952A-733478DACE73}" destId="{588FE87E-3FC1-4C71-9DE3-DD5E8712B808}" srcOrd="1" destOrd="0" presId="urn:microsoft.com/office/officeart/2005/8/layout/hierarchy2"/>
    <dgm:cxn modelId="{18F1708A-8C2A-486C-8EF3-7742A6C9537E}" type="presOf" srcId="{CC17C98F-8FCB-4217-9A2F-7C64B269F7E0}" destId="{AD4D4FCC-FECF-47F0-91A8-B84632419135}" srcOrd="0" destOrd="0" presId="urn:microsoft.com/office/officeart/2005/8/layout/hierarchy2"/>
    <dgm:cxn modelId="{0BC846A9-A870-4933-B5FE-543753EB61C2}" type="presOf" srcId="{E3CB9CCB-9BD6-421C-9CDF-3C8055EF6F6B}" destId="{681CCED8-D04C-4D33-9BC4-B3AAF735E5C0}" srcOrd="0" destOrd="0" presId="urn:microsoft.com/office/officeart/2005/8/layout/hierarchy2"/>
    <dgm:cxn modelId="{46EDD6A6-D559-4656-A744-A2FE6924B149}" type="presOf" srcId="{3259B73C-74D6-4BB8-8EB1-A1F8DC55B042}" destId="{C64808F8-513F-4CAE-AFDE-11B615F5C0AC}" srcOrd="0" destOrd="0" presId="urn:microsoft.com/office/officeart/2005/8/layout/hierarchy2"/>
    <dgm:cxn modelId="{A7F8FB3E-FFFF-421F-AA5D-3E28697E1292}" srcId="{91C7C2A6-6B78-4416-8F2A-E62AAC9F85C2}" destId="{BB6BB4D7-7E06-4481-8EF9-91B257DD078A}" srcOrd="0" destOrd="0" parTransId="{C6B61DB8-BB86-4C78-97CE-2C9F910391FD}" sibTransId="{7E15A377-B390-46D0-80B4-8D182E2BBAA4}"/>
    <dgm:cxn modelId="{FB8BCA08-380B-4985-B2E4-174E45C14209}" type="presOf" srcId="{8A8FC2F5-09ED-42F3-B9E8-762877F1447C}" destId="{969A68D0-6094-4852-B846-71B5E7409DC4}" srcOrd="0" destOrd="0" presId="urn:microsoft.com/office/officeart/2005/8/layout/hierarchy2"/>
    <dgm:cxn modelId="{912502C4-2560-479B-AD03-C7C7955FB15C}" type="presOf" srcId="{B2A4C411-9F6A-4A9C-973D-995A6AB142AA}" destId="{26941A5A-CA25-4C82-BD70-83D6605DF662}" srcOrd="0" destOrd="0" presId="urn:microsoft.com/office/officeart/2005/8/layout/hierarchy2"/>
    <dgm:cxn modelId="{841E9F00-037F-4653-993B-418CBFB444CC}" srcId="{773747E5-FB05-42E6-B9F9-AB8D79A7F5AC}" destId="{9C8C2E1C-D635-4693-8F7B-92C8ABF8AFEA}" srcOrd="1" destOrd="0" parTransId="{DD42E488-8B6B-4D80-9F39-3660AD02712F}" sibTransId="{F71277EF-0DF7-4FD9-B95B-06BF4ACCF282}"/>
    <dgm:cxn modelId="{7E1E3806-C225-46CA-92AC-9A088749E3F6}" srcId="{91C7C2A6-6B78-4416-8F2A-E62AAC9F85C2}" destId="{CC17C98F-8FCB-4217-9A2F-7C64B269F7E0}" srcOrd="1" destOrd="0" parTransId="{CB096370-5941-4D06-962E-ADDF1CCC57EC}" sibTransId="{CCC76DDE-8328-41F7-89DE-CDC429F497D7}"/>
    <dgm:cxn modelId="{0167A2DF-1082-4E84-A63D-9AD213E81D51}" type="presOf" srcId="{39C778FE-CD86-4541-B765-57210AB135B3}" destId="{A3F33A0F-D79F-47A9-8F64-79CD38250C9D}" srcOrd="1" destOrd="0" presId="urn:microsoft.com/office/officeart/2005/8/layout/hierarchy2"/>
    <dgm:cxn modelId="{AF8B2B70-5A26-49C8-8144-2DD0CC368B50}" type="presOf" srcId="{6F5D172A-99C0-4730-A169-2B5D2EB499B4}" destId="{50CABC82-DEEC-4477-9ACD-4C42FB295D70}" srcOrd="0" destOrd="0" presId="urn:microsoft.com/office/officeart/2005/8/layout/hierarchy2"/>
    <dgm:cxn modelId="{98758867-F932-4B1F-9AD3-996B3FBEB684}" type="presOf" srcId="{D33C2D5F-4C98-4DCD-913A-145006E23366}" destId="{5C40C9B4-FDC4-4429-ABAC-DD56EC7171C5}" srcOrd="1" destOrd="0" presId="urn:microsoft.com/office/officeart/2005/8/layout/hierarchy2"/>
    <dgm:cxn modelId="{01C5C2C1-86DC-441F-8F60-24EC8CAFC56E}" type="presOf" srcId="{AC10FB42-8FEA-4BF9-BFB4-A3C0BDF32431}" destId="{82C20EF6-1A0F-4A6F-9883-3E609D4AA26A}" srcOrd="1" destOrd="0" presId="urn:microsoft.com/office/officeart/2005/8/layout/hierarchy2"/>
    <dgm:cxn modelId="{8E868849-F717-4ABA-814E-CE5D61454ED7}" srcId="{AFC2F471-0607-47CF-826A-E96C3E25F22E}" destId="{6F5D172A-99C0-4730-A169-2B5D2EB499B4}" srcOrd="3" destOrd="0" parTransId="{8E4D6B7E-3537-4F1E-9221-D7238EFF1DB0}" sibTransId="{2B33EE2B-3EC3-4594-BC38-10E1DEC08322}"/>
    <dgm:cxn modelId="{6B306A5B-C504-44B5-BDAC-0F532D96726F}" type="presOf" srcId="{8E4D6B7E-3537-4F1E-9221-D7238EFF1DB0}" destId="{60681F2C-C095-4938-84A9-B43237110252}" srcOrd="0" destOrd="0" presId="urn:microsoft.com/office/officeart/2005/8/layout/hierarchy2"/>
    <dgm:cxn modelId="{AAA67529-8A41-4DD5-9319-2A8319E653C0}" type="presOf" srcId="{C6B61DB8-BB86-4C78-97CE-2C9F910391FD}" destId="{F107F06C-682A-4FF8-A952-D2BE0ED6BDEE}" srcOrd="0" destOrd="0" presId="urn:microsoft.com/office/officeart/2005/8/layout/hierarchy2"/>
    <dgm:cxn modelId="{6EEF28B7-1A5C-4652-BD35-E9225ACE7BAA}" type="presOf" srcId="{E36195A8-3A53-415E-BC42-E6FF524C93FF}" destId="{679C97F6-991E-4763-9CA7-09D21E93B963}" srcOrd="1" destOrd="0" presId="urn:microsoft.com/office/officeart/2005/8/layout/hierarchy2"/>
    <dgm:cxn modelId="{44C08CF0-16A4-43D6-A92C-C9B6BB4E9825}" type="presOf" srcId="{9659B956-D4FB-4C60-B7D6-04AFC83D6BEC}" destId="{9725CCD3-FAF4-4E70-B74D-83872BF07B2E}" srcOrd="0" destOrd="0" presId="urn:microsoft.com/office/officeart/2005/8/layout/hierarchy2"/>
    <dgm:cxn modelId="{5C731EA8-89AE-4F97-A6F1-4B535F3D9848}" srcId="{773747E5-FB05-42E6-B9F9-AB8D79A7F5AC}" destId="{B0CA9A79-1248-493C-A39F-C4447624379E}" srcOrd="3" destOrd="0" parTransId="{D072E82C-3CDB-436A-A9F4-3FFE7544BC40}" sibTransId="{5C9C1972-EF65-4380-89DE-24A5D5C8C952}"/>
    <dgm:cxn modelId="{2920D328-A6B8-4D1D-BC52-6D50E8A7C5D9}" srcId="{B0B2B8C6-2634-4837-B27A-152EBA949041}" destId="{241EB92B-C679-447B-84A6-D2C22285DB52}" srcOrd="0" destOrd="0" parTransId="{46412D76-9F27-4357-96CB-CD625B17D112}" sibTransId="{0B1672E3-6691-4515-A64E-4E276F4492EB}"/>
    <dgm:cxn modelId="{7242F742-6A60-4559-BEC0-E83195FB13F0}" srcId="{72B52033-0F84-4D3B-B589-5D9905F0BED1}" destId="{91C7C2A6-6B78-4416-8F2A-E62AAC9F85C2}" srcOrd="0" destOrd="0" parTransId="{35F154E6-2F2F-47E4-8A87-7FD00894906D}" sibTransId="{6FC404E2-3EC4-44D2-B7A8-E02A9580F384}"/>
    <dgm:cxn modelId="{DBDE92D6-C284-4AA8-80B7-536311B749A7}" type="presOf" srcId="{9299AE90-BCC0-4482-AB28-99E60AAD0DA9}" destId="{5925B5A5-D013-4780-9A55-8B9A8630D0BC}" srcOrd="0" destOrd="0" presId="urn:microsoft.com/office/officeart/2005/8/layout/hierarchy2"/>
    <dgm:cxn modelId="{B9782FB3-45EB-4302-8F96-F10B407361B8}" type="presOf" srcId="{B0B2B8C6-2634-4837-B27A-152EBA949041}" destId="{DFD688D4-38AE-4D04-B926-911A973B7560}" srcOrd="0" destOrd="0" presId="urn:microsoft.com/office/officeart/2005/8/layout/hierarchy2"/>
    <dgm:cxn modelId="{49C7781B-031F-4E29-81C8-B32D4D234F79}" type="presOf" srcId="{0875C08E-228D-4430-B897-46F48C1A14E6}" destId="{B8446FA8-0F9F-4794-9490-7F9EF01C0C59}" srcOrd="0" destOrd="0" presId="urn:microsoft.com/office/officeart/2005/8/layout/hierarchy2"/>
    <dgm:cxn modelId="{63E52FB3-61D0-47F6-BEA4-E53139476219}" srcId="{BB6BB4D7-7E06-4481-8EF9-91B257DD078A}" destId="{25BF9286-BF4A-4AE6-A1FE-2A12D10119C1}" srcOrd="0" destOrd="0" parTransId="{D5C17941-9C59-4F38-A2FD-4DA53494C389}" sibTransId="{9F95C109-B288-432E-A8A9-D5CA10DD7F83}"/>
    <dgm:cxn modelId="{DB09496D-C4ED-463C-9405-0E8ED32AC06A}" type="presOf" srcId="{DC70FEBA-07DC-44AE-A7EF-41FA59CA7CFE}" destId="{041B7667-84D9-4217-9B0C-05AB0784EE2E}" srcOrd="1" destOrd="0" presId="urn:microsoft.com/office/officeart/2005/8/layout/hierarchy2"/>
    <dgm:cxn modelId="{ECF7CA43-5E0F-4396-8510-8FD46028CBC2}" type="presOf" srcId="{13F057E5-778A-4BCF-862F-25F1D84D305F}" destId="{43ADDB03-31CB-403D-82A7-85628B1BE867}" srcOrd="1" destOrd="0" presId="urn:microsoft.com/office/officeart/2005/8/layout/hierarchy2"/>
    <dgm:cxn modelId="{FA71645E-A9CB-4DA5-8799-3AD4A4840891}" type="presOf" srcId="{280358CB-2981-4659-8324-94E237458F0F}" destId="{CFFAA2D6-C86F-41B9-8C8B-7E8D412A9D25}" srcOrd="0" destOrd="0" presId="urn:microsoft.com/office/officeart/2005/8/layout/hierarchy2"/>
    <dgm:cxn modelId="{864D2F1A-DC61-441C-B79C-B70F9633864C}" type="presOf" srcId="{003B951C-9325-4C16-A87F-A12B1DF62A6D}" destId="{D9FEB402-4FD2-4171-B442-F9CBD6741491}" srcOrd="0" destOrd="0" presId="urn:microsoft.com/office/officeart/2005/8/layout/hierarchy2"/>
    <dgm:cxn modelId="{5B9A0050-FFF9-4EEC-99B0-AD5BA72198A4}" type="presOf" srcId="{44A679C8-6144-426E-89DD-0B22B21A62D7}" destId="{9B1D13F3-3368-4952-89C2-3808FD1CD4FF}" srcOrd="1" destOrd="0" presId="urn:microsoft.com/office/officeart/2005/8/layout/hierarchy2"/>
    <dgm:cxn modelId="{2F9DCEB2-5B7F-4425-BB1E-7A7371980162}" type="presOf" srcId="{CB096370-5941-4D06-962E-ADDF1CCC57EC}" destId="{6A99EF97-70D1-4FAC-BBC7-8A1199FF625C}" srcOrd="0" destOrd="0" presId="urn:microsoft.com/office/officeart/2005/8/layout/hierarchy2"/>
    <dgm:cxn modelId="{10A6F2D8-7573-4D82-A20E-AF88854B401B}" srcId="{773747E5-FB05-42E6-B9F9-AB8D79A7F5AC}" destId="{6AD07EBB-5393-46B9-A5E4-BA446BEE7044}" srcOrd="4" destOrd="0" parTransId="{003B951C-9325-4C16-A87F-A12B1DF62A6D}" sibTransId="{62A2C24E-2BA0-4E55-BEBF-26D7E8A4F51F}"/>
    <dgm:cxn modelId="{3134394A-0D41-4290-960F-D6005C29320D}" type="presOf" srcId="{1DDB7EF6-11E1-477F-B2A2-77B4E5F6621F}" destId="{0EA6786E-0E53-48D2-887C-A9B74CCBB213}" srcOrd="0" destOrd="0" presId="urn:microsoft.com/office/officeart/2005/8/layout/hierarchy2"/>
    <dgm:cxn modelId="{0010F8A6-075A-4586-AAB1-1DFDBA4FA77C}" type="presOf" srcId="{25BF9286-BF4A-4AE6-A1FE-2A12D10119C1}" destId="{43BEF36A-6BFD-4B5D-8E1B-0DECD1D25077}" srcOrd="0" destOrd="0" presId="urn:microsoft.com/office/officeart/2005/8/layout/hierarchy2"/>
    <dgm:cxn modelId="{CD4A8E2F-B726-4A9E-9ED2-641633CF96FA}" type="presOf" srcId="{E36195A8-3A53-415E-BC42-E6FF524C93FF}" destId="{CAB1675C-D187-4685-8F53-59AB3075BBBE}" srcOrd="0" destOrd="0" presId="urn:microsoft.com/office/officeart/2005/8/layout/hierarchy2"/>
    <dgm:cxn modelId="{429F2069-B2C6-48A2-8060-713DB3EFBF38}" type="presOf" srcId="{E3CB9CCB-9BD6-421C-9CDF-3C8055EF6F6B}" destId="{173154AE-C479-4FBB-860A-895F62A02251}" srcOrd="1" destOrd="0" presId="urn:microsoft.com/office/officeart/2005/8/layout/hierarchy2"/>
    <dgm:cxn modelId="{1903DBB3-9259-4A99-8949-0A91A107F626}" srcId="{CC17C98F-8FCB-4217-9A2F-7C64B269F7E0}" destId="{B0B2B8C6-2634-4837-B27A-152EBA949041}" srcOrd="0" destOrd="0" parTransId="{B46408EA-D5C2-4C32-8ABB-4D868FE10581}" sibTransId="{E80B4178-4A9A-4889-908C-9D35DFE4FD39}"/>
    <dgm:cxn modelId="{CB1D1DF2-3760-4ED8-88DD-1230AE702232}" type="presOf" srcId="{003B951C-9325-4C16-A87F-A12B1DF62A6D}" destId="{433C374D-2548-4706-BBD9-14D371B168FA}" srcOrd="1" destOrd="0" presId="urn:microsoft.com/office/officeart/2005/8/layout/hierarchy2"/>
    <dgm:cxn modelId="{C0CA035F-05F8-4C80-8D55-470E4373AF2C}" type="presOf" srcId="{DD42E488-8B6B-4D80-9F39-3660AD02712F}" destId="{E9B47E8A-75A4-4442-A7AB-8D76247360FD}" srcOrd="1" destOrd="0" presId="urn:microsoft.com/office/officeart/2005/8/layout/hierarchy2"/>
    <dgm:cxn modelId="{A3457144-58F4-460B-9B11-896C679D2B5F}" type="presOf" srcId="{1DDB7EF6-11E1-477F-B2A2-77B4E5F6621F}" destId="{2D3BD05D-A8CC-455E-B537-776821AE73CA}" srcOrd="1" destOrd="0" presId="urn:microsoft.com/office/officeart/2005/8/layout/hierarchy2"/>
    <dgm:cxn modelId="{CEF982CF-2FF3-4003-8A80-83B52BCCB378}" type="presOf" srcId="{98402DFD-C9B7-472B-AF0E-6790C994981A}" destId="{9D636095-0685-40A4-96BF-7A3ABD00795A}" srcOrd="0" destOrd="0" presId="urn:microsoft.com/office/officeart/2005/8/layout/hierarchy2"/>
    <dgm:cxn modelId="{E5BB1F04-7447-4D2A-8238-FA2D2CFB7EE9}" srcId="{B0B2B8C6-2634-4837-B27A-152EBA949041}" destId="{D76C082B-FF04-4AA9-9D06-E4FC178258EB}" srcOrd="8" destOrd="0" parTransId="{280358CB-2981-4659-8324-94E237458F0F}" sibTransId="{341E9646-1BF4-453F-9037-ADEDB35341C5}"/>
    <dgm:cxn modelId="{F8AA510E-0D8A-4FA8-9A63-C750B9A66F0A}" type="presOf" srcId="{1F54A489-638A-4A43-B5C6-962C328F255E}" destId="{E95BCA65-7B45-4DFA-8F69-B13BCCE458E3}" srcOrd="0" destOrd="0" presId="urn:microsoft.com/office/officeart/2005/8/layout/hierarchy2"/>
    <dgm:cxn modelId="{95DB1B13-114B-4487-B405-0CFD059F7C33}" srcId="{B0B2B8C6-2634-4837-B27A-152EBA949041}" destId="{F52AF0C6-AEBC-4C54-8084-7857A0A82CA3}" srcOrd="5" destOrd="0" parTransId="{13F057E5-778A-4BCF-862F-25F1D84D305F}" sibTransId="{623B80C5-749B-4650-B7A7-0DF1775FCDE6}"/>
    <dgm:cxn modelId="{5796E3D4-3434-4998-9709-51E6E3B0BBC7}" type="presOf" srcId="{B7E42D62-C35E-448C-8E1B-0B83EA420F1D}" destId="{31F0F93A-874E-4E47-926A-C4C56A75B25A}" srcOrd="0" destOrd="0" presId="urn:microsoft.com/office/officeart/2005/8/layout/hierarchy2"/>
    <dgm:cxn modelId="{EFBF1A86-F7EB-424F-987E-2ADAA3D6CBAA}" srcId="{91C7C2A6-6B78-4416-8F2A-E62AAC9F85C2}" destId="{D1CB16A2-2258-45F8-870C-E9BB284CD72F}" srcOrd="5" destOrd="0" parTransId="{D33C2D5F-4C98-4DCD-913A-145006E23366}" sibTransId="{7AA9191B-B572-4FD8-8AB4-27CFF668C484}"/>
    <dgm:cxn modelId="{54502D3B-E4B0-411D-AA1A-9A39649A25D6}" srcId="{B0B2B8C6-2634-4837-B27A-152EBA949041}" destId="{955B914B-4A1D-432E-B0D6-0912B5C56316}" srcOrd="1" destOrd="0" parTransId="{39C778FE-CD86-4541-B765-57210AB135B3}" sibTransId="{E0F97BB3-35D6-40AA-BD58-F80F9C5B7059}"/>
    <dgm:cxn modelId="{BEE41532-1EC9-4276-8E59-EBEF9385EF18}" srcId="{BB6BB4D7-7E06-4481-8EF9-91B257DD078A}" destId="{2B23C0F1-B54F-4BB8-9A19-231299D32671}" srcOrd="1" destOrd="0" parTransId="{88A9464C-43F3-46EB-B625-262457CC1266}" sibTransId="{21EEBE9E-DAC8-4475-ACDB-2C834683B92E}"/>
    <dgm:cxn modelId="{A0C089FD-5816-4369-91B2-5D145B44B842}" type="presOf" srcId="{D76C082B-FF04-4AA9-9D06-E4FC178258EB}" destId="{757C5DEB-E4A5-4BA8-A123-B5A0642297B7}" srcOrd="0" destOrd="0" presId="urn:microsoft.com/office/officeart/2005/8/layout/hierarchy2"/>
    <dgm:cxn modelId="{4B79FD47-1AE9-4869-B823-C098DEAB08A3}" srcId="{B0B2B8C6-2634-4837-B27A-152EBA949041}" destId="{1F54A489-638A-4A43-B5C6-962C328F255E}" srcOrd="3" destOrd="0" parTransId="{E3CB9CCB-9BD6-421C-9CDF-3C8055EF6F6B}" sibTransId="{90593CDE-03FD-4A52-B183-D1B28DA4F8B0}"/>
    <dgm:cxn modelId="{1EDA0AC2-B360-48E8-AA20-D7B2D2526A56}" srcId="{773747E5-FB05-42E6-B9F9-AB8D79A7F5AC}" destId="{20F36207-D7F6-48E3-8361-823A8772558B}" srcOrd="10" destOrd="0" parTransId="{E625D84A-355B-4D77-ADB4-CC4010B3264A}" sibTransId="{22FBF715-0236-40AC-911D-E80025D6B48D}"/>
    <dgm:cxn modelId="{116B8E19-1D40-447F-955D-C95ECD2E0DD8}" type="presOf" srcId="{39C778FE-CD86-4541-B765-57210AB135B3}" destId="{00451897-3B27-46B0-87A2-FAE88B84F74C}" srcOrd="0" destOrd="0" presId="urn:microsoft.com/office/officeart/2005/8/layout/hierarchy2"/>
    <dgm:cxn modelId="{E0D6CD7E-17B9-4FCA-9508-DB079EBAD3E5}" type="presOf" srcId="{E625D84A-355B-4D77-ADB4-CC4010B3264A}" destId="{15421B33-18ED-4640-BEAA-BD793BC8C810}" srcOrd="0" destOrd="0" presId="urn:microsoft.com/office/officeart/2005/8/layout/hierarchy2"/>
    <dgm:cxn modelId="{175D8A8B-190D-453A-B097-E0ECB1A43D7B}" type="presOf" srcId="{5563D6C2-8ADB-4D89-8919-3F6498DDC470}" destId="{CE896376-CFEB-47D1-86E8-3FA83422BD6C}" srcOrd="1" destOrd="0" presId="urn:microsoft.com/office/officeart/2005/8/layout/hierarchy2"/>
    <dgm:cxn modelId="{7449CCDD-D68B-4843-B670-81DB53A03D80}" type="presOf" srcId="{88A9464C-43F3-46EB-B625-262457CC1266}" destId="{147FCAAA-9794-4696-8B0F-8F78BA02F2FC}" srcOrd="0" destOrd="0" presId="urn:microsoft.com/office/officeart/2005/8/layout/hierarchy2"/>
    <dgm:cxn modelId="{9B51847C-0011-43FB-9CE0-E8B943FE40EB}" type="presOf" srcId="{20F36207-D7F6-48E3-8361-823A8772558B}" destId="{31EA0CAD-26A4-4C6B-A72D-CA59284595AB}" srcOrd="0" destOrd="0" presId="urn:microsoft.com/office/officeart/2005/8/layout/hierarchy2"/>
    <dgm:cxn modelId="{A079566D-F382-487F-A158-ADD989BE0968}" srcId="{AFC2F471-0607-47CF-826A-E96C3E25F22E}" destId="{8A8FC2F5-09ED-42F3-B9E8-762877F1447C}" srcOrd="2" destOrd="0" parTransId="{1DDB7EF6-11E1-477F-B2A2-77B4E5F6621F}" sibTransId="{F0146BDC-5266-4011-A639-9A7672F17FE4}"/>
    <dgm:cxn modelId="{B1C24BDB-8E36-4B56-B916-B57939F654DC}" type="presOf" srcId="{2B23C0F1-B54F-4BB8-9A19-231299D32671}" destId="{CE32AAFB-4AB6-42BC-8DB3-5060C2DEA01E}" srcOrd="0" destOrd="0" presId="urn:microsoft.com/office/officeart/2005/8/layout/hierarchy2"/>
    <dgm:cxn modelId="{9A32E029-4D3D-4EF4-B932-2F990BCAEB95}" type="presOf" srcId="{46412D76-9F27-4357-96CB-CD625B17D112}" destId="{C40BB967-E27F-43DC-9E87-EB4A41A666BE}" srcOrd="1" destOrd="0" presId="urn:microsoft.com/office/officeart/2005/8/layout/hierarchy2"/>
    <dgm:cxn modelId="{48430A75-49B5-417D-9AFC-2086547A8C69}" type="presOf" srcId="{D072E82C-3CDB-436A-A9F4-3FFE7544BC40}" destId="{1EEE6AEC-C03E-47F6-BD69-19DE65B3AF0D}" srcOrd="0" destOrd="0" presId="urn:microsoft.com/office/officeart/2005/8/layout/hierarchy2"/>
    <dgm:cxn modelId="{AE288FA3-F84E-4F85-9C45-32EC41D7C021}" type="presOf" srcId="{280358CB-2981-4659-8324-94E237458F0F}" destId="{5554D111-5CE2-4B9E-A344-F2BC33D5BD7F}" srcOrd="1" destOrd="0" presId="urn:microsoft.com/office/officeart/2005/8/layout/hierarchy2"/>
    <dgm:cxn modelId="{83DD835C-886B-41A7-9EB2-11D17DEF507A}" type="presOf" srcId="{F8197586-A72E-4F57-8222-9AA198172036}" destId="{5761E48F-5A6F-4EEE-9497-C0E0E1632037}" srcOrd="1" destOrd="0" presId="urn:microsoft.com/office/officeart/2005/8/layout/hierarchy2"/>
    <dgm:cxn modelId="{71081612-629E-4C15-B11C-796309CB8C27}" type="presOf" srcId="{8D1ADCFB-3A72-4596-911C-575859879B73}" destId="{422BA6B5-2530-41DE-9497-C224E2B12BE2}" srcOrd="0" destOrd="0" presId="urn:microsoft.com/office/officeart/2005/8/layout/hierarchy2"/>
    <dgm:cxn modelId="{2C399ECA-5383-4016-9E66-002DCF3DD943}" srcId="{B0B2B8C6-2634-4837-B27A-152EBA949041}" destId="{A0C7FB30-22D4-4D01-8269-AD63C1DD4194}" srcOrd="4" destOrd="0" parTransId="{3259B73C-74D6-4BB8-8EB1-A1F8DC55B042}" sibTransId="{7D31948C-4AC3-41B6-8DFD-EC95AC0B3939}"/>
    <dgm:cxn modelId="{4F772928-72E4-42E1-B983-8B196045E376}" type="presOf" srcId="{955B914B-4A1D-432E-B0D6-0912B5C56316}" destId="{6255231C-D44F-4A19-BCF0-BA4363E83197}" srcOrd="0" destOrd="0" presId="urn:microsoft.com/office/officeart/2005/8/layout/hierarchy2"/>
    <dgm:cxn modelId="{DE3198BE-B007-46DA-ADB6-B12FEC330F26}" srcId="{B0B2B8C6-2634-4837-B27A-152EBA949041}" destId="{AF24E39C-FC78-4978-B1B1-56438F7F8DE4}" srcOrd="7" destOrd="0" parTransId="{5563D6C2-8ADB-4D89-8919-3F6498DDC470}" sibTransId="{B0DB2D9C-889C-4179-BAF0-8CC4A69A6ADC}"/>
    <dgm:cxn modelId="{841E4E44-2776-4255-860B-139816763D75}" type="presOf" srcId="{52FE330E-8416-473C-AA35-B93432E73CD0}" destId="{EAE0035C-1C4D-4513-AE26-306B563B77ED}" srcOrd="0" destOrd="0" presId="urn:microsoft.com/office/officeart/2005/8/layout/hierarchy2"/>
    <dgm:cxn modelId="{E8C02835-D30B-4EB9-B8B5-33A377CED22F}" type="presOf" srcId="{3259B73C-74D6-4BB8-8EB1-A1F8DC55B042}" destId="{634D17C0-BFFA-4CB1-A43D-15C2322F0864}" srcOrd="1" destOrd="0" presId="urn:microsoft.com/office/officeart/2005/8/layout/hierarchy2"/>
    <dgm:cxn modelId="{E527D371-7DCF-4184-B4AF-35C06979D58B}" type="presOf" srcId="{BB6BB4D7-7E06-4481-8EF9-91B257DD078A}" destId="{22A73159-B496-4861-B675-50C39E495D76}" srcOrd="0" destOrd="0" presId="urn:microsoft.com/office/officeart/2005/8/layout/hierarchy2"/>
    <dgm:cxn modelId="{0396A01A-7F66-480E-9CD2-F018CFA14BA4}" type="presOf" srcId="{91C7C2A6-6B78-4416-8F2A-E62AAC9F85C2}" destId="{41229414-82C8-48C9-BB57-CA739DD169B4}" srcOrd="0" destOrd="0" presId="urn:microsoft.com/office/officeart/2005/8/layout/hierarchy2"/>
    <dgm:cxn modelId="{D2BA43FC-2BAE-4153-B0BE-866A8AFF11A7}" type="presOf" srcId="{13F057E5-778A-4BCF-862F-25F1D84D305F}" destId="{7F8624FF-9669-4D5E-A390-F3A9203C4179}" srcOrd="0" destOrd="0" presId="urn:microsoft.com/office/officeart/2005/8/layout/hierarchy2"/>
    <dgm:cxn modelId="{5F6B29E3-7572-4F50-A73E-1355C5B23471}" type="presOf" srcId="{D072E82C-3CDB-436A-A9F4-3FFE7544BC40}" destId="{835C1A22-CF27-4198-8F11-E7AFCB87779C}" srcOrd="1" destOrd="0" presId="urn:microsoft.com/office/officeart/2005/8/layout/hierarchy2"/>
    <dgm:cxn modelId="{8F1131B8-488A-4FAF-83B5-A064EF613C68}" type="presOf" srcId="{DC70FEBA-07DC-44AE-A7EF-41FA59CA7CFE}" destId="{315578D3-1F3C-46A5-8228-88D33CE7B8EC}" srcOrd="0" destOrd="0" presId="urn:microsoft.com/office/officeart/2005/8/layout/hierarchy2"/>
    <dgm:cxn modelId="{6C71741A-F2FF-4069-98A2-5D26AC9BC59C}" type="presOf" srcId="{6970EFAA-6EDA-463A-8EBD-B1780F826E8B}" destId="{1F7B69F3-5A4C-422B-86AA-EE716966446E}" srcOrd="0" destOrd="0" presId="urn:microsoft.com/office/officeart/2005/8/layout/hierarchy2"/>
    <dgm:cxn modelId="{0C5F4BA4-D52F-42CD-8606-1D63CB917415}" type="presOf" srcId="{D5C17941-9C59-4F38-A2FD-4DA53494C389}" destId="{FA2140B2-94BA-4E0D-A88B-9E1FA206A6E1}" srcOrd="0" destOrd="0" presId="urn:microsoft.com/office/officeart/2005/8/layout/hierarchy2"/>
    <dgm:cxn modelId="{2BDB63E0-53D9-4B10-88D0-1FDF533ED975}" type="presOf" srcId="{98402DFD-C9B7-472B-AF0E-6790C994981A}" destId="{09768B70-0627-41F0-BBA2-3F0EB4C46D7A}" srcOrd="1" destOrd="0" presId="urn:microsoft.com/office/officeart/2005/8/layout/hierarchy2"/>
    <dgm:cxn modelId="{F297C2E6-3CFB-4D52-B5EC-0728E0668614}" type="presOf" srcId="{46412D76-9F27-4357-96CB-CD625B17D112}" destId="{0593201D-2083-4A4A-91AF-D456304EB266}" srcOrd="0" destOrd="0" presId="urn:microsoft.com/office/officeart/2005/8/layout/hierarchy2"/>
    <dgm:cxn modelId="{A9C7BB2B-599A-4F0C-A4ED-520BB8E448C5}" srcId="{B0B2B8C6-2634-4837-B27A-152EBA949041}" destId="{F6435C60-279D-4672-8583-CD5F651A5F42}" srcOrd="2" destOrd="0" parTransId="{DC70FEBA-07DC-44AE-A7EF-41FA59CA7CFE}" sibTransId="{82B88233-D0B8-4A53-94D9-1DF7C2411820}"/>
    <dgm:cxn modelId="{1368CA5E-18F3-4753-B87D-1510ECDD2DE6}" type="presOf" srcId="{9880A458-3BF7-44E1-888E-C5AE9816D85C}" destId="{06D4BD23-14D9-410E-9C5D-1E1492AF17BC}" srcOrd="0" destOrd="0" presId="urn:microsoft.com/office/officeart/2005/8/layout/hierarchy2"/>
    <dgm:cxn modelId="{EA594054-B3D2-4ECB-B08E-707E87667B4A}" type="presOf" srcId="{C045A48C-C03C-4FA5-89C8-FB69292075FB}" destId="{BE7FC36B-3F89-4AA7-9F08-5D51DEE9AFB3}" srcOrd="0" destOrd="0" presId="urn:microsoft.com/office/officeart/2005/8/layout/hierarchy2"/>
    <dgm:cxn modelId="{7C3802B6-FC9C-4508-A468-0D138A4C0281}" type="presOf" srcId="{44A679C8-6144-426E-89DD-0B22B21A62D7}" destId="{C0A50E56-16F6-4E1F-A4A6-F3051789D785}" srcOrd="0" destOrd="0" presId="urn:microsoft.com/office/officeart/2005/8/layout/hierarchy2"/>
    <dgm:cxn modelId="{F2255AB4-743E-401D-B57D-A694681D6737}" type="presOf" srcId="{13EC0528-5A3B-4A9C-8770-EB1FB326012A}" destId="{4A5E58AD-CC04-4D33-84D5-F5B924DD7F2D}" srcOrd="0" destOrd="0" presId="urn:microsoft.com/office/officeart/2005/8/layout/hierarchy2"/>
    <dgm:cxn modelId="{3EAC3968-E582-4261-A7C5-EC81186B8573}" type="presOf" srcId="{AC10FB42-8FEA-4BF9-BFB4-A3C0BDF32431}" destId="{64F4DCF4-C792-4EA0-A34D-88F63654A271}" srcOrd="0" destOrd="0" presId="urn:microsoft.com/office/officeart/2005/8/layout/hierarchy2"/>
    <dgm:cxn modelId="{ACFAB478-D6F4-47E0-8EEF-39B4479DA2A6}" type="presOf" srcId="{CB096370-5941-4D06-962E-ADDF1CCC57EC}" destId="{A3B07580-FEC7-442E-98E6-ADAB0B9036F7}" srcOrd="1" destOrd="0" presId="urn:microsoft.com/office/officeart/2005/8/layout/hierarchy2"/>
    <dgm:cxn modelId="{34DA4B25-11D1-4E90-8E76-76A2A3A07593}" type="presOf" srcId="{241EB92B-C679-447B-84A6-D2C22285DB52}" destId="{279123C6-BB86-4DBB-8DE5-97A74D03956F}" srcOrd="0" destOrd="0" presId="urn:microsoft.com/office/officeart/2005/8/layout/hierarchy2"/>
    <dgm:cxn modelId="{A5A97592-C64B-4EE3-A447-29FC8338F40B}" type="presOf" srcId="{F3C7052A-FCC6-4E03-9965-DB31E14312F8}" destId="{5915C731-FCEE-4784-A1C9-628EFCD1C6A9}" srcOrd="0" destOrd="0" presId="urn:microsoft.com/office/officeart/2005/8/layout/hierarchy2"/>
    <dgm:cxn modelId="{80BBE244-108A-48EE-ACE8-E0E7080C5149}" srcId="{773747E5-FB05-42E6-B9F9-AB8D79A7F5AC}" destId="{BB5F4235-CABF-43EA-AC41-D9448FC6FD20}" srcOrd="7" destOrd="0" parTransId="{27318CBD-539E-4737-952A-733478DACE73}" sibTransId="{DAFBCA99-C78D-49E5-994F-F04772B8C80F}"/>
    <dgm:cxn modelId="{A03CC71A-6E14-4FA5-9D51-21DB4EB7EE2B}" type="presOf" srcId="{52FE330E-8416-473C-AA35-B93432E73CD0}" destId="{8F95A9FF-3FE5-43BE-B90D-BC5425157663}" srcOrd="1" destOrd="0" presId="urn:microsoft.com/office/officeart/2005/8/layout/hierarchy2"/>
    <dgm:cxn modelId="{560BFF0D-515A-497E-826F-964B00A36876}" srcId="{773747E5-FB05-42E6-B9F9-AB8D79A7F5AC}" destId="{B2A4C411-9F6A-4A9C-973D-995A6AB142AA}" srcOrd="8" destOrd="0" parTransId="{98402DFD-C9B7-472B-AF0E-6790C994981A}" sibTransId="{FBA49048-076F-4E0F-9EA7-1A4E2A11586A}"/>
    <dgm:cxn modelId="{F508DD0A-CB73-4598-A3EF-0773A38C2409}" type="presOf" srcId="{B46408EA-D5C2-4C32-8ABB-4D868FE10581}" destId="{A700A612-ED1F-4B0B-9816-A8314BB1E6A8}" srcOrd="1" destOrd="0" presId="urn:microsoft.com/office/officeart/2005/8/layout/hierarchy2"/>
    <dgm:cxn modelId="{6133C82C-20DB-43EA-92CF-3FCA72C5A1D2}" type="presOf" srcId="{E625D84A-355B-4D77-ADB4-CC4010B3264A}" destId="{8AC5CBBD-B76A-4435-B641-1918CC9837D4}" srcOrd="1" destOrd="0" presId="urn:microsoft.com/office/officeart/2005/8/layout/hierarchy2"/>
    <dgm:cxn modelId="{297A9F11-3174-4BE0-9A04-5076E46D3084}" type="presOf" srcId="{9C8C2E1C-D635-4693-8F7B-92C8ABF8AFEA}" destId="{DB3D721E-2FFB-447A-8E00-CF739F34BB89}" srcOrd="0" destOrd="0" presId="urn:microsoft.com/office/officeart/2005/8/layout/hierarchy2"/>
    <dgm:cxn modelId="{DCCD6394-F083-4E3F-8E94-8C01E8E71E19}" srcId="{B0B2B8C6-2634-4837-B27A-152EBA949041}" destId="{6970EFAA-6EDA-463A-8EBD-B1780F826E8B}" srcOrd="6" destOrd="0" parTransId="{52FE330E-8416-473C-AA35-B93432E73CD0}" sibTransId="{3B0B2693-82AD-423B-ACC0-DED6BF831B08}"/>
    <dgm:cxn modelId="{62EA2B90-2A8D-489B-9E8B-8552316BF85F}" type="presOf" srcId="{773747E5-FB05-42E6-B9F9-AB8D79A7F5AC}" destId="{9A635C1E-ADDE-4183-862C-4896E6389FD8}" srcOrd="0" destOrd="0" presId="urn:microsoft.com/office/officeart/2005/8/layout/hierarchy2"/>
    <dgm:cxn modelId="{0902A70C-E1EF-4767-AC47-398705D7D64A}" type="presOf" srcId="{1F51E406-F4FB-429F-88CD-E08EA2028E9A}" destId="{5E2BDC81-F1EB-4C6E-9B41-41B28801992C}" srcOrd="1" destOrd="0" presId="urn:microsoft.com/office/officeart/2005/8/layout/hierarchy2"/>
    <dgm:cxn modelId="{48D44AAD-E770-4310-ADBB-D54EA1D5E41A}" type="presOf" srcId="{30E45BFE-CBD5-4F7A-AF68-78200AEA8753}" destId="{44F8528C-A85A-4DF6-9E4D-30D2BB45490B}" srcOrd="0" destOrd="0" presId="urn:microsoft.com/office/officeart/2005/8/layout/hierarchy2"/>
    <dgm:cxn modelId="{3005B541-2596-41D9-A5F8-A4F0E81CACAC}" srcId="{773747E5-FB05-42E6-B9F9-AB8D79A7F5AC}" destId="{C045A48C-C03C-4FA5-89C8-FB69292075FB}" srcOrd="0" destOrd="0" parTransId="{13EC0528-5A3B-4A9C-8770-EB1FB326012A}" sibTransId="{468BB5A1-58A3-4FFA-9B97-73882DBEBCE7}"/>
    <dgm:cxn modelId="{C28C3AFC-6977-444B-90E3-DB39CB1B9DC8}" type="presOf" srcId="{1F51E406-F4FB-429F-88CD-E08EA2028E9A}" destId="{6B8F010C-16D9-42AA-972D-8F9D5130FF78}" srcOrd="0" destOrd="0" presId="urn:microsoft.com/office/officeart/2005/8/layout/hierarchy2"/>
    <dgm:cxn modelId="{216838CA-382E-4BE1-A164-61FD729F7EF7}" type="presOf" srcId="{5563D6C2-8ADB-4D89-8919-3F6498DDC470}" destId="{89A5790A-258E-41BB-8467-EF8C66685627}" srcOrd="0" destOrd="0" presId="urn:microsoft.com/office/officeart/2005/8/layout/hierarchy2"/>
    <dgm:cxn modelId="{0748E837-A759-4F23-82AA-A930E72DD440}" srcId="{91C7C2A6-6B78-4416-8F2A-E62AAC9F85C2}" destId="{773747E5-FB05-42E6-B9F9-AB8D79A7F5AC}" srcOrd="3" destOrd="0" parTransId="{E36195A8-3A53-415E-BC42-E6FF524C93FF}" sibTransId="{47CC8BB5-AAD8-4020-9885-6F53EE62BC4C}"/>
    <dgm:cxn modelId="{BDE1F9E9-C7AE-403D-8A52-091517193504}" type="presOf" srcId="{1971F6BD-9029-4D65-A6D9-9C671FB5895F}" destId="{4C9C91F6-FAF1-4EAC-898A-EDAFA5155639}" srcOrd="0" destOrd="0" presId="urn:microsoft.com/office/officeart/2005/8/layout/hierarchy2"/>
    <dgm:cxn modelId="{80902608-2125-4046-94C2-2E6A7A44A5A5}" type="presOf" srcId="{27318CBD-539E-4737-952A-733478DACE73}" destId="{B8742E32-A71C-422C-8241-5085664E876E}" srcOrd="0" destOrd="0" presId="urn:microsoft.com/office/officeart/2005/8/layout/hierarchy2"/>
    <dgm:cxn modelId="{28BDF607-F9E6-4867-A175-E85A25DB4097}" type="presOf" srcId="{88A9464C-43F3-46EB-B625-262457CC1266}" destId="{B730B0D0-B595-4645-9192-BD80FC4B7A44}" srcOrd="1" destOrd="0" presId="urn:microsoft.com/office/officeart/2005/8/layout/hierarchy2"/>
    <dgm:cxn modelId="{68C2D996-B12D-4F4A-A67C-15AA0B50F323}" type="presOf" srcId="{E480E897-4798-42C7-962B-76845BC8AD5A}" destId="{7E975DF7-D6E5-4975-B6AB-D3DE4037D320}" srcOrd="1" destOrd="0" presId="urn:microsoft.com/office/officeart/2005/8/layout/hierarchy2"/>
    <dgm:cxn modelId="{8C81CCF3-1F73-4E96-AA6E-6831935FE011}" type="presOf" srcId="{6AD07EBB-5393-46B9-A5E4-BA446BEE7044}" destId="{CA490127-0D3A-46C0-AD8A-DD417D526EA0}" srcOrd="0" destOrd="0" presId="urn:microsoft.com/office/officeart/2005/8/layout/hierarchy2"/>
    <dgm:cxn modelId="{FAA85BC7-72A4-4004-94E4-8C6275A340C7}" type="presOf" srcId="{0875C08E-228D-4430-B897-46F48C1A14E6}" destId="{52542265-D2C8-4AFC-AD7A-276FDA6547B3}" srcOrd="1" destOrd="0" presId="urn:microsoft.com/office/officeart/2005/8/layout/hierarchy2"/>
    <dgm:cxn modelId="{F3C5B68A-01D5-4228-8F91-9B857227E0EC}" type="presOf" srcId="{3D0CFB3F-8434-48F9-A3B8-8455955B74D7}" destId="{44CF9CD3-BC2A-44F2-8C47-261EF1AA2BE0}" srcOrd="0" destOrd="0" presId="urn:microsoft.com/office/officeart/2005/8/layout/hierarchy2"/>
    <dgm:cxn modelId="{7B7E08C4-1EF9-4637-9740-6351A3BA3B3B}" srcId="{AFC2F471-0607-47CF-826A-E96C3E25F22E}" destId="{B7E42D62-C35E-448C-8E1B-0B83EA420F1D}" srcOrd="0" destOrd="0" parTransId="{E480E897-4798-42C7-962B-76845BC8AD5A}" sibTransId="{A9385DBC-952A-486D-90FF-DE72353B2105}"/>
    <dgm:cxn modelId="{F4144F70-BA57-4C84-AB26-7A31C00C1995}" type="presOf" srcId="{B46408EA-D5C2-4C32-8ABB-4D868FE10581}" destId="{E4B55F4A-F5E4-494D-993C-3E466CCB1A98}" srcOrd="0" destOrd="0" presId="urn:microsoft.com/office/officeart/2005/8/layout/hierarchy2"/>
    <dgm:cxn modelId="{F95DF4B0-014B-433D-A241-5AEA0ED48772}" srcId="{AFC2F471-0607-47CF-826A-E96C3E25F22E}" destId="{9880A458-3BF7-44E1-888E-C5AE9816D85C}" srcOrd="1" destOrd="0" parTransId="{6BEB533F-C9F9-4A07-B1C7-6E1C8B1517B6}" sibTransId="{02D891BE-1B0B-4A55-A6FA-431B4E37A6E3}"/>
    <dgm:cxn modelId="{D3D67FF9-107E-41C0-9D85-BF4E3CB30220}" type="presOf" srcId="{D33C2D5F-4C98-4DCD-913A-145006E23366}" destId="{99545254-A658-4D90-A4ED-260F52869BC5}" srcOrd="0" destOrd="0" presId="urn:microsoft.com/office/officeart/2005/8/layout/hierarchy2"/>
    <dgm:cxn modelId="{7DF51BD6-CAF5-4EF9-B482-92DEC06FCD4D}" srcId="{773747E5-FB05-42E6-B9F9-AB8D79A7F5AC}" destId="{8D1ADCFB-3A72-4596-911C-575859879B73}" srcOrd="6" destOrd="0" parTransId="{AC10FB42-8FEA-4BF9-BFB4-A3C0BDF32431}" sibTransId="{08F7983E-765B-42F0-BFDB-3C9F5C4A9002}"/>
    <dgm:cxn modelId="{66754716-B204-49D0-8BE9-ABEB00CEC92B}" type="presOf" srcId="{9659B956-D4FB-4C60-B7D6-04AFC83D6BEC}" destId="{99DD47EC-C37E-4FCE-85EB-7FF6E6CC5FB7}" srcOrd="1" destOrd="0" presId="urn:microsoft.com/office/officeart/2005/8/layout/hierarchy2"/>
    <dgm:cxn modelId="{AFFDEE49-AC0A-4D7A-A3E4-581EF835C357}" type="presOf" srcId="{D1CB16A2-2258-45F8-870C-E9BB284CD72F}" destId="{3FE8D0D7-3A87-4537-9256-617D40493F94}" srcOrd="0" destOrd="0" presId="urn:microsoft.com/office/officeart/2005/8/layout/hierarchy2"/>
    <dgm:cxn modelId="{4E3C0CC6-60A7-4845-BF98-08111F1D9288}" type="presOf" srcId="{F6435C60-279D-4672-8583-CD5F651A5F42}" destId="{004E2299-1602-4D9E-A60F-38F71A2759D6}" srcOrd="0" destOrd="0" presId="urn:microsoft.com/office/officeart/2005/8/layout/hierarchy2"/>
    <dgm:cxn modelId="{F7B5BDAE-021E-4B14-B021-E13D06C3DE43}" type="presOf" srcId="{B61D22FC-24FC-4436-AEBA-9F1982421C85}" destId="{4FFECA0C-68D2-4448-B959-FA4E02CDB949}" srcOrd="1" destOrd="0" presId="urn:microsoft.com/office/officeart/2005/8/layout/hierarchy2"/>
    <dgm:cxn modelId="{889CA6BE-9966-4A0B-A05C-5421CD858CAF}" type="presOf" srcId="{E480E897-4798-42C7-962B-76845BC8AD5A}" destId="{5557FCD0-27A0-4A36-A0D3-13F7CD311A01}" srcOrd="0" destOrd="0" presId="urn:microsoft.com/office/officeart/2005/8/layout/hierarchy2"/>
    <dgm:cxn modelId="{0B652D30-5012-4808-A282-07B94E6CC1B5}" type="presOf" srcId="{6BEB533F-C9F9-4A07-B1C7-6E1C8B1517B6}" destId="{00C9AFA3-0C1D-4C7B-B078-AF1AEA83678C}" srcOrd="1" destOrd="0" presId="urn:microsoft.com/office/officeart/2005/8/layout/hierarchy2"/>
    <dgm:cxn modelId="{B196502A-3766-4193-9F67-F576DA1E9496}" srcId="{91C7C2A6-6B78-4416-8F2A-E62AAC9F85C2}" destId="{3D0CFB3F-8434-48F9-A3B8-8455955B74D7}" srcOrd="4" destOrd="0" parTransId="{9659B956-D4FB-4C60-B7D6-04AFC83D6BEC}" sibTransId="{73C3B6AB-9E01-4CC6-8BF4-40A6FFBEA964}"/>
    <dgm:cxn modelId="{281E8871-7B44-4FEC-9C69-EBD3406E0197}" type="presOf" srcId="{B61D22FC-24FC-4436-AEBA-9F1982421C85}" destId="{C8CD8F79-7C63-4A1D-908A-EBF35D162789}" srcOrd="0" destOrd="0" presId="urn:microsoft.com/office/officeart/2005/8/layout/hierarchy2"/>
    <dgm:cxn modelId="{7DCC7CBE-9388-4B20-90D3-44D09878FDF8}" type="presOf" srcId="{F52AF0C6-AEBC-4C54-8084-7857A0A82CA3}" destId="{897236CC-CE18-4358-B7D6-08D6AB76129A}" srcOrd="0" destOrd="0" presId="urn:microsoft.com/office/officeart/2005/8/layout/hierarchy2"/>
    <dgm:cxn modelId="{A9599E7E-D543-4A83-8C64-8C66202CD893}" srcId="{773747E5-FB05-42E6-B9F9-AB8D79A7F5AC}" destId="{9299AE90-BCC0-4482-AB28-99E60AAD0DA9}" srcOrd="9" destOrd="0" parTransId="{44A679C8-6144-426E-89DD-0B22B21A62D7}" sibTransId="{807F6955-74EA-4378-8E50-8F78D2CAF71C}"/>
    <dgm:cxn modelId="{D8918AE3-63A4-4C3D-B54C-13E035DF2EEE}" srcId="{91C7C2A6-6B78-4416-8F2A-E62AAC9F85C2}" destId="{1971F6BD-9029-4D65-A6D9-9C671FB5895F}" srcOrd="2" destOrd="0" parTransId="{1F51E406-F4FB-429F-88CD-E08EA2028E9A}" sibTransId="{8E451BAA-1E23-4B32-982E-F6DD1086DCC0}"/>
    <dgm:cxn modelId="{885FA74A-871A-456C-B5AE-B2A0E3689034}" type="presOf" srcId="{F8197586-A72E-4F57-8222-9AA198172036}" destId="{210FC2F3-367E-4F21-A57D-A22BF6666FE3}" srcOrd="0" destOrd="0" presId="urn:microsoft.com/office/officeart/2005/8/layout/hierarchy2"/>
    <dgm:cxn modelId="{1702BD4D-5785-4675-9DAA-F36A42502F63}" type="presOf" srcId="{13EC0528-5A3B-4A9C-8770-EB1FB326012A}" destId="{67134C30-70C2-4151-8615-C24065FB65E8}" srcOrd="1" destOrd="0" presId="urn:microsoft.com/office/officeart/2005/8/layout/hierarchy2"/>
    <dgm:cxn modelId="{ED2B0B3C-8488-440A-A12D-8D5C8EDCFFAB}" type="presOf" srcId="{BB5F4235-CABF-43EA-AC41-D9448FC6FD20}" destId="{8B7E153D-7219-49A7-8AF9-A3359DE682FC}" srcOrd="0" destOrd="0" presId="urn:microsoft.com/office/officeart/2005/8/layout/hierarchy2"/>
    <dgm:cxn modelId="{9A56ECD8-3599-459A-9444-906C208F445C}" srcId="{773747E5-FB05-42E6-B9F9-AB8D79A7F5AC}" destId="{F3C7052A-FCC6-4E03-9965-DB31E14312F8}" srcOrd="2" destOrd="0" parTransId="{B61D22FC-24FC-4436-AEBA-9F1982421C85}" sibTransId="{96787FE7-61B4-4827-A013-2E2F2313BA50}"/>
    <dgm:cxn modelId="{8C7813FA-EF64-4928-A287-642EB01BD875}" srcId="{CC17C98F-8FCB-4217-9A2F-7C64B269F7E0}" destId="{AFC2F471-0607-47CF-826A-E96C3E25F22E}" srcOrd="1" destOrd="0" parTransId="{F8197586-A72E-4F57-8222-9AA198172036}" sibTransId="{C54D0DAC-F553-4755-BFA2-92B2F3CFD138}"/>
    <dgm:cxn modelId="{12257A7E-DAB6-4770-8DAB-0AA89555FA5A}" type="presParOf" srcId="{D9F7A03C-067A-4FD9-8716-BC4C445C15B0}" destId="{450F2D2B-64CC-42B7-A659-BEAE56495067}" srcOrd="0" destOrd="0" presId="urn:microsoft.com/office/officeart/2005/8/layout/hierarchy2"/>
    <dgm:cxn modelId="{DD823723-670F-4C25-AAE9-234DBBD09C1E}" type="presParOf" srcId="{450F2D2B-64CC-42B7-A659-BEAE56495067}" destId="{41229414-82C8-48C9-BB57-CA739DD169B4}" srcOrd="0" destOrd="0" presId="urn:microsoft.com/office/officeart/2005/8/layout/hierarchy2"/>
    <dgm:cxn modelId="{95C56ECE-5BF3-4FEB-A24C-538FC08DD926}" type="presParOf" srcId="{450F2D2B-64CC-42B7-A659-BEAE56495067}" destId="{B47B6500-5B32-4053-91D9-0177F8BE6957}" srcOrd="1" destOrd="0" presId="urn:microsoft.com/office/officeart/2005/8/layout/hierarchy2"/>
    <dgm:cxn modelId="{04679E40-B5F3-4268-B327-52B1AC52B965}" type="presParOf" srcId="{B47B6500-5B32-4053-91D9-0177F8BE6957}" destId="{F107F06C-682A-4FF8-A952-D2BE0ED6BDEE}" srcOrd="0" destOrd="0" presId="urn:microsoft.com/office/officeart/2005/8/layout/hierarchy2"/>
    <dgm:cxn modelId="{B318DB6D-122D-45E0-9687-82232EF65916}" type="presParOf" srcId="{F107F06C-682A-4FF8-A952-D2BE0ED6BDEE}" destId="{E817093A-E5BA-40A0-BCCB-B6BA6833D9A1}" srcOrd="0" destOrd="0" presId="urn:microsoft.com/office/officeart/2005/8/layout/hierarchy2"/>
    <dgm:cxn modelId="{2B596DBE-4422-4333-AFD6-CA04510557CE}" type="presParOf" srcId="{B47B6500-5B32-4053-91D9-0177F8BE6957}" destId="{DAE7DE1A-9546-4133-A14D-061A28DD686C}" srcOrd="1" destOrd="0" presId="urn:microsoft.com/office/officeart/2005/8/layout/hierarchy2"/>
    <dgm:cxn modelId="{6BB291B7-8E8C-4F79-A465-D352CCF3C392}" type="presParOf" srcId="{DAE7DE1A-9546-4133-A14D-061A28DD686C}" destId="{22A73159-B496-4861-B675-50C39E495D76}" srcOrd="0" destOrd="0" presId="urn:microsoft.com/office/officeart/2005/8/layout/hierarchy2"/>
    <dgm:cxn modelId="{2C29DA02-34E7-4959-BFEB-6FA4CC29DBD9}" type="presParOf" srcId="{DAE7DE1A-9546-4133-A14D-061A28DD686C}" destId="{89B0121A-3BD4-41E8-8C60-2565542DC4D9}" srcOrd="1" destOrd="0" presId="urn:microsoft.com/office/officeart/2005/8/layout/hierarchy2"/>
    <dgm:cxn modelId="{4BA9408A-278A-4453-87FD-95D4EA452C89}" type="presParOf" srcId="{89B0121A-3BD4-41E8-8C60-2565542DC4D9}" destId="{FA2140B2-94BA-4E0D-A88B-9E1FA206A6E1}" srcOrd="0" destOrd="0" presId="urn:microsoft.com/office/officeart/2005/8/layout/hierarchy2"/>
    <dgm:cxn modelId="{F6AD8753-2DAE-4F0B-A2B9-C4639C9E5379}" type="presParOf" srcId="{FA2140B2-94BA-4E0D-A88B-9E1FA206A6E1}" destId="{FFF0B8C1-2C64-4A92-AAF7-D69E999E8C4A}" srcOrd="0" destOrd="0" presId="urn:microsoft.com/office/officeart/2005/8/layout/hierarchy2"/>
    <dgm:cxn modelId="{9A870E7D-DB80-4F63-9290-6753ECB46487}" type="presParOf" srcId="{89B0121A-3BD4-41E8-8C60-2565542DC4D9}" destId="{71F96D31-9CA8-4112-9A7C-E371203A3A0C}" srcOrd="1" destOrd="0" presId="urn:microsoft.com/office/officeart/2005/8/layout/hierarchy2"/>
    <dgm:cxn modelId="{A8CB4647-610F-4923-B6E5-4032BF3F76E2}" type="presParOf" srcId="{71F96D31-9CA8-4112-9A7C-E371203A3A0C}" destId="{43BEF36A-6BFD-4B5D-8E1B-0DECD1D25077}" srcOrd="0" destOrd="0" presId="urn:microsoft.com/office/officeart/2005/8/layout/hierarchy2"/>
    <dgm:cxn modelId="{A10549A8-ECF9-4317-AC06-F6D0D9337770}" type="presParOf" srcId="{71F96D31-9CA8-4112-9A7C-E371203A3A0C}" destId="{8DD6A532-B407-4155-A6A6-40F47F0D2109}" srcOrd="1" destOrd="0" presId="urn:microsoft.com/office/officeart/2005/8/layout/hierarchy2"/>
    <dgm:cxn modelId="{3E65F32C-0A18-4263-A689-198EDF593CD4}" type="presParOf" srcId="{89B0121A-3BD4-41E8-8C60-2565542DC4D9}" destId="{147FCAAA-9794-4696-8B0F-8F78BA02F2FC}" srcOrd="2" destOrd="0" presId="urn:microsoft.com/office/officeart/2005/8/layout/hierarchy2"/>
    <dgm:cxn modelId="{533834E5-0248-4F4F-AE79-8287EB2B399A}" type="presParOf" srcId="{147FCAAA-9794-4696-8B0F-8F78BA02F2FC}" destId="{B730B0D0-B595-4645-9192-BD80FC4B7A44}" srcOrd="0" destOrd="0" presId="urn:microsoft.com/office/officeart/2005/8/layout/hierarchy2"/>
    <dgm:cxn modelId="{22A2488C-C952-476A-A4B1-3311AD731724}" type="presParOf" srcId="{89B0121A-3BD4-41E8-8C60-2565542DC4D9}" destId="{B868107E-56F5-490A-A023-3F0587BBE410}" srcOrd="3" destOrd="0" presId="urn:microsoft.com/office/officeart/2005/8/layout/hierarchy2"/>
    <dgm:cxn modelId="{B2E48F55-71F1-43EE-86C4-ABB273627183}" type="presParOf" srcId="{B868107E-56F5-490A-A023-3F0587BBE410}" destId="{CE32AAFB-4AB6-42BC-8DB3-5060C2DEA01E}" srcOrd="0" destOrd="0" presId="urn:microsoft.com/office/officeart/2005/8/layout/hierarchy2"/>
    <dgm:cxn modelId="{86954E25-34C5-4C39-B38A-0065D9AA3146}" type="presParOf" srcId="{B868107E-56F5-490A-A023-3F0587BBE410}" destId="{DDCE1D20-D2AB-4CF8-8B86-EE073EFFDB44}" srcOrd="1" destOrd="0" presId="urn:microsoft.com/office/officeart/2005/8/layout/hierarchy2"/>
    <dgm:cxn modelId="{90A9BD0C-FBA8-4821-99F9-04FC78AF16AD}" type="presParOf" srcId="{B47B6500-5B32-4053-91D9-0177F8BE6957}" destId="{6A99EF97-70D1-4FAC-BBC7-8A1199FF625C}" srcOrd="2" destOrd="0" presId="urn:microsoft.com/office/officeart/2005/8/layout/hierarchy2"/>
    <dgm:cxn modelId="{034EF499-9811-4D7D-99EF-6EE0587E7017}" type="presParOf" srcId="{6A99EF97-70D1-4FAC-BBC7-8A1199FF625C}" destId="{A3B07580-FEC7-442E-98E6-ADAB0B9036F7}" srcOrd="0" destOrd="0" presId="urn:microsoft.com/office/officeart/2005/8/layout/hierarchy2"/>
    <dgm:cxn modelId="{4F862F07-AE13-4A56-B9DE-6F22DDA3A541}" type="presParOf" srcId="{B47B6500-5B32-4053-91D9-0177F8BE6957}" destId="{FFDC9C87-7D70-430D-91B4-49E7B7D15EBB}" srcOrd="3" destOrd="0" presId="urn:microsoft.com/office/officeart/2005/8/layout/hierarchy2"/>
    <dgm:cxn modelId="{28549A38-5A70-49EE-9014-64F122DCDFB9}" type="presParOf" srcId="{FFDC9C87-7D70-430D-91B4-49E7B7D15EBB}" destId="{AD4D4FCC-FECF-47F0-91A8-B84632419135}" srcOrd="0" destOrd="0" presId="urn:microsoft.com/office/officeart/2005/8/layout/hierarchy2"/>
    <dgm:cxn modelId="{44AE0D7F-109E-41A9-A579-CFCE6595FD9E}" type="presParOf" srcId="{FFDC9C87-7D70-430D-91B4-49E7B7D15EBB}" destId="{7D15385F-D83D-4B97-8AA3-4F850AAFEF19}" srcOrd="1" destOrd="0" presId="urn:microsoft.com/office/officeart/2005/8/layout/hierarchy2"/>
    <dgm:cxn modelId="{C40CEEA2-6B43-4414-BA92-666DB737A8AE}" type="presParOf" srcId="{7D15385F-D83D-4B97-8AA3-4F850AAFEF19}" destId="{E4B55F4A-F5E4-494D-993C-3E466CCB1A98}" srcOrd="0" destOrd="0" presId="urn:microsoft.com/office/officeart/2005/8/layout/hierarchy2"/>
    <dgm:cxn modelId="{8EAF7A2C-B370-4BAE-A4B2-F765F85FFF37}" type="presParOf" srcId="{E4B55F4A-F5E4-494D-993C-3E466CCB1A98}" destId="{A700A612-ED1F-4B0B-9816-A8314BB1E6A8}" srcOrd="0" destOrd="0" presId="urn:microsoft.com/office/officeart/2005/8/layout/hierarchy2"/>
    <dgm:cxn modelId="{8501BCE7-5B6E-4D54-B8BF-B0F8885D215C}" type="presParOf" srcId="{7D15385F-D83D-4B97-8AA3-4F850AAFEF19}" destId="{9685026D-6662-4664-94AA-93A947363E30}" srcOrd="1" destOrd="0" presId="urn:microsoft.com/office/officeart/2005/8/layout/hierarchy2"/>
    <dgm:cxn modelId="{393D4587-D95C-4C66-9B26-EED29D48694A}" type="presParOf" srcId="{9685026D-6662-4664-94AA-93A947363E30}" destId="{DFD688D4-38AE-4D04-B926-911A973B7560}" srcOrd="0" destOrd="0" presId="urn:microsoft.com/office/officeart/2005/8/layout/hierarchy2"/>
    <dgm:cxn modelId="{37C38975-E46D-497D-8657-1EADDFDC07A2}" type="presParOf" srcId="{9685026D-6662-4664-94AA-93A947363E30}" destId="{507143C6-8AAF-4D26-8CBB-5D239E894C34}" srcOrd="1" destOrd="0" presId="urn:microsoft.com/office/officeart/2005/8/layout/hierarchy2"/>
    <dgm:cxn modelId="{55199F74-F365-46B2-AFC8-483AF27FE71A}" type="presParOf" srcId="{507143C6-8AAF-4D26-8CBB-5D239E894C34}" destId="{0593201D-2083-4A4A-91AF-D456304EB266}" srcOrd="0" destOrd="0" presId="urn:microsoft.com/office/officeart/2005/8/layout/hierarchy2"/>
    <dgm:cxn modelId="{7287FE9C-9313-4BD8-9CFD-2BA1827E9E92}" type="presParOf" srcId="{0593201D-2083-4A4A-91AF-D456304EB266}" destId="{C40BB967-E27F-43DC-9E87-EB4A41A666BE}" srcOrd="0" destOrd="0" presId="urn:microsoft.com/office/officeart/2005/8/layout/hierarchy2"/>
    <dgm:cxn modelId="{B43D0B26-6BAA-44EE-8D06-00A531F74CB7}" type="presParOf" srcId="{507143C6-8AAF-4D26-8CBB-5D239E894C34}" destId="{3B85BBB5-3A59-4F6D-9DD6-B673108D929B}" srcOrd="1" destOrd="0" presId="urn:microsoft.com/office/officeart/2005/8/layout/hierarchy2"/>
    <dgm:cxn modelId="{F043668C-8781-4AF7-950A-043876079441}" type="presParOf" srcId="{3B85BBB5-3A59-4F6D-9DD6-B673108D929B}" destId="{279123C6-BB86-4DBB-8DE5-97A74D03956F}" srcOrd="0" destOrd="0" presId="urn:microsoft.com/office/officeart/2005/8/layout/hierarchy2"/>
    <dgm:cxn modelId="{7AB19CE2-3CB0-408A-9AA7-A685B3F6CC08}" type="presParOf" srcId="{3B85BBB5-3A59-4F6D-9DD6-B673108D929B}" destId="{A82EBC30-FF82-44DD-B8FB-72245E6CBB4A}" srcOrd="1" destOrd="0" presId="urn:microsoft.com/office/officeart/2005/8/layout/hierarchy2"/>
    <dgm:cxn modelId="{34DED2D2-A344-4073-878E-08E2C52064CA}" type="presParOf" srcId="{507143C6-8AAF-4D26-8CBB-5D239E894C34}" destId="{00451897-3B27-46B0-87A2-FAE88B84F74C}" srcOrd="2" destOrd="0" presId="urn:microsoft.com/office/officeart/2005/8/layout/hierarchy2"/>
    <dgm:cxn modelId="{09AB782C-8FA6-4BDA-B565-4A3B7BA7E680}" type="presParOf" srcId="{00451897-3B27-46B0-87A2-FAE88B84F74C}" destId="{A3F33A0F-D79F-47A9-8F64-79CD38250C9D}" srcOrd="0" destOrd="0" presId="urn:microsoft.com/office/officeart/2005/8/layout/hierarchy2"/>
    <dgm:cxn modelId="{DAE20A1F-0219-44F0-BE03-A3EF29098433}" type="presParOf" srcId="{507143C6-8AAF-4D26-8CBB-5D239E894C34}" destId="{A761F78E-3362-4D00-85F7-DC12C12D1A45}" srcOrd="3" destOrd="0" presId="urn:microsoft.com/office/officeart/2005/8/layout/hierarchy2"/>
    <dgm:cxn modelId="{21AAC288-DDF2-43EA-B57A-D08E9FBF8CEE}" type="presParOf" srcId="{A761F78E-3362-4D00-85F7-DC12C12D1A45}" destId="{6255231C-D44F-4A19-BCF0-BA4363E83197}" srcOrd="0" destOrd="0" presId="urn:microsoft.com/office/officeart/2005/8/layout/hierarchy2"/>
    <dgm:cxn modelId="{86C3D19C-5D34-4268-84F0-AF1935E3E60C}" type="presParOf" srcId="{A761F78E-3362-4D00-85F7-DC12C12D1A45}" destId="{223D3103-E19E-46B2-87DD-1D83A668EB63}" srcOrd="1" destOrd="0" presId="urn:microsoft.com/office/officeart/2005/8/layout/hierarchy2"/>
    <dgm:cxn modelId="{298994C3-09C8-4E5E-80A5-A06FE0794FF9}" type="presParOf" srcId="{507143C6-8AAF-4D26-8CBB-5D239E894C34}" destId="{315578D3-1F3C-46A5-8228-88D33CE7B8EC}" srcOrd="4" destOrd="0" presId="urn:microsoft.com/office/officeart/2005/8/layout/hierarchy2"/>
    <dgm:cxn modelId="{095B6DE4-78A8-4B3F-8AC7-B60D8F53CB99}" type="presParOf" srcId="{315578D3-1F3C-46A5-8228-88D33CE7B8EC}" destId="{041B7667-84D9-4217-9B0C-05AB0784EE2E}" srcOrd="0" destOrd="0" presId="urn:microsoft.com/office/officeart/2005/8/layout/hierarchy2"/>
    <dgm:cxn modelId="{04F42B34-F311-4149-9467-F4166EF31B71}" type="presParOf" srcId="{507143C6-8AAF-4D26-8CBB-5D239E894C34}" destId="{A9B8D77E-5771-48B2-A221-3D0472E4B9CC}" srcOrd="5" destOrd="0" presId="urn:microsoft.com/office/officeart/2005/8/layout/hierarchy2"/>
    <dgm:cxn modelId="{5F2D4C57-5199-4588-84CB-867D41725668}" type="presParOf" srcId="{A9B8D77E-5771-48B2-A221-3D0472E4B9CC}" destId="{004E2299-1602-4D9E-A60F-38F71A2759D6}" srcOrd="0" destOrd="0" presId="urn:microsoft.com/office/officeart/2005/8/layout/hierarchy2"/>
    <dgm:cxn modelId="{232F736B-EC09-4B77-9233-0522CB23CA06}" type="presParOf" srcId="{A9B8D77E-5771-48B2-A221-3D0472E4B9CC}" destId="{10D8174A-6418-4E74-B27B-B2978E3A1B79}" srcOrd="1" destOrd="0" presId="urn:microsoft.com/office/officeart/2005/8/layout/hierarchy2"/>
    <dgm:cxn modelId="{1411AFC1-E339-4681-8A5A-388B4FBFCE22}" type="presParOf" srcId="{507143C6-8AAF-4D26-8CBB-5D239E894C34}" destId="{681CCED8-D04C-4D33-9BC4-B3AAF735E5C0}" srcOrd="6" destOrd="0" presId="urn:microsoft.com/office/officeart/2005/8/layout/hierarchy2"/>
    <dgm:cxn modelId="{01B040DB-BA4D-4C03-BE21-DB1C632A698D}" type="presParOf" srcId="{681CCED8-D04C-4D33-9BC4-B3AAF735E5C0}" destId="{173154AE-C479-4FBB-860A-895F62A02251}" srcOrd="0" destOrd="0" presId="urn:microsoft.com/office/officeart/2005/8/layout/hierarchy2"/>
    <dgm:cxn modelId="{86C34501-F69E-40FA-AC83-281280C8AC7A}" type="presParOf" srcId="{507143C6-8AAF-4D26-8CBB-5D239E894C34}" destId="{3D9AC364-C810-4692-B9A4-D6E62720A6DB}" srcOrd="7" destOrd="0" presId="urn:microsoft.com/office/officeart/2005/8/layout/hierarchy2"/>
    <dgm:cxn modelId="{EAC78E03-7C0D-449A-8FE3-18FD474BD394}" type="presParOf" srcId="{3D9AC364-C810-4692-B9A4-D6E62720A6DB}" destId="{E95BCA65-7B45-4DFA-8F69-B13BCCE458E3}" srcOrd="0" destOrd="0" presId="urn:microsoft.com/office/officeart/2005/8/layout/hierarchy2"/>
    <dgm:cxn modelId="{A49BFE2F-C08C-4731-951A-453E93DEF090}" type="presParOf" srcId="{3D9AC364-C810-4692-B9A4-D6E62720A6DB}" destId="{2A1C67C1-978A-4505-B612-3EFDCFBB1538}" srcOrd="1" destOrd="0" presId="urn:microsoft.com/office/officeart/2005/8/layout/hierarchy2"/>
    <dgm:cxn modelId="{B92D8EE0-A26D-4EAB-8D87-2901BE3F3232}" type="presParOf" srcId="{507143C6-8AAF-4D26-8CBB-5D239E894C34}" destId="{C64808F8-513F-4CAE-AFDE-11B615F5C0AC}" srcOrd="8" destOrd="0" presId="urn:microsoft.com/office/officeart/2005/8/layout/hierarchy2"/>
    <dgm:cxn modelId="{A0265634-73B4-43B7-BDD9-3BFDFB527552}" type="presParOf" srcId="{C64808F8-513F-4CAE-AFDE-11B615F5C0AC}" destId="{634D17C0-BFFA-4CB1-A43D-15C2322F0864}" srcOrd="0" destOrd="0" presId="urn:microsoft.com/office/officeart/2005/8/layout/hierarchy2"/>
    <dgm:cxn modelId="{6328144D-0EB2-4FD9-A625-8E83DC49416B}" type="presParOf" srcId="{507143C6-8AAF-4D26-8CBB-5D239E894C34}" destId="{F078023C-A943-4F84-B919-2EA52383FB20}" srcOrd="9" destOrd="0" presId="urn:microsoft.com/office/officeart/2005/8/layout/hierarchy2"/>
    <dgm:cxn modelId="{7269BE8D-0FFA-4FF6-998F-A9F4797CE310}" type="presParOf" srcId="{F078023C-A943-4F84-B919-2EA52383FB20}" destId="{271FD8BF-AC47-4383-A70A-6FC442B08EC6}" srcOrd="0" destOrd="0" presId="urn:microsoft.com/office/officeart/2005/8/layout/hierarchy2"/>
    <dgm:cxn modelId="{D6EA3E2A-30AB-47A7-BBD8-66B42428B037}" type="presParOf" srcId="{F078023C-A943-4F84-B919-2EA52383FB20}" destId="{411BB99F-1C16-44E4-89E1-CF0A287968C8}" srcOrd="1" destOrd="0" presId="urn:microsoft.com/office/officeart/2005/8/layout/hierarchy2"/>
    <dgm:cxn modelId="{38BC2487-AA6C-4CFE-97E8-9EA6E6430F56}" type="presParOf" srcId="{507143C6-8AAF-4D26-8CBB-5D239E894C34}" destId="{7F8624FF-9669-4D5E-A390-F3A9203C4179}" srcOrd="10" destOrd="0" presId="urn:microsoft.com/office/officeart/2005/8/layout/hierarchy2"/>
    <dgm:cxn modelId="{5BDA7B93-FD5C-4979-9A0F-1E5C5B478D24}" type="presParOf" srcId="{7F8624FF-9669-4D5E-A390-F3A9203C4179}" destId="{43ADDB03-31CB-403D-82A7-85628B1BE867}" srcOrd="0" destOrd="0" presId="urn:microsoft.com/office/officeart/2005/8/layout/hierarchy2"/>
    <dgm:cxn modelId="{EDE738B9-0370-4E01-84D9-3DBD32DAA55F}" type="presParOf" srcId="{507143C6-8AAF-4D26-8CBB-5D239E894C34}" destId="{39333D36-0EA5-426A-B85F-8FA575A68431}" srcOrd="11" destOrd="0" presId="urn:microsoft.com/office/officeart/2005/8/layout/hierarchy2"/>
    <dgm:cxn modelId="{6A9C95F0-80A5-4B5E-8E96-218558990CAE}" type="presParOf" srcId="{39333D36-0EA5-426A-B85F-8FA575A68431}" destId="{897236CC-CE18-4358-B7D6-08D6AB76129A}" srcOrd="0" destOrd="0" presId="urn:microsoft.com/office/officeart/2005/8/layout/hierarchy2"/>
    <dgm:cxn modelId="{632F8FDF-FFA1-447F-9F32-91D521A5E14F}" type="presParOf" srcId="{39333D36-0EA5-426A-B85F-8FA575A68431}" destId="{00872A25-5183-4D11-9F0D-3D703CF7386D}" srcOrd="1" destOrd="0" presId="urn:microsoft.com/office/officeart/2005/8/layout/hierarchy2"/>
    <dgm:cxn modelId="{4A5278B5-85B0-4F63-BBA1-C8602EA42F61}" type="presParOf" srcId="{507143C6-8AAF-4D26-8CBB-5D239E894C34}" destId="{EAE0035C-1C4D-4513-AE26-306B563B77ED}" srcOrd="12" destOrd="0" presId="urn:microsoft.com/office/officeart/2005/8/layout/hierarchy2"/>
    <dgm:cxn modelId="{A642510C-E96C-4CCC-A9B4-481FDDFBEE5C}" type="presParOf" srcId="{EAE0035C-1C4D-4513-AE26-306B563B77ED}" destId="{8F95A9FF-3FE5-43BE-B90D-BC5425157663}" srcOrd="0" destOrd="0" presId="urn:microsoft.com/office/officeart/2005/8/layout/hierarchy2"/>
    <dgm:cxn modelId="{0755C77B-F662-4913-9381-4D0F2594B606}" type="presParOf" srcId="{507143C6-8AAF-4D26-8CBB-5D239E894C34}" destId="{618B7F39-77A1-4E67-A4C5-08BB504BA47B}" srcOrd="13" destOrd="0" presId="urn:microsoft.com/office/officeart/2005/8/layout/hierarchy2"/>
    <dgm:cxn modelId="{CC6F1F1D-3670-4412-8D6F-785B8B679D8A}" type="presParOf" srcId="{618B7F39-77A1-4E67-A4C5-08BB504BA47B}" destId="{1F7B69F3-5A4C-422B-86AA-EE716966446E}" srcOrd="0" destOrd="0" presId="urn:microsoft.com/office/officeart/2005/8/layout/hierarchy2"/>
    <dgm:cxn modelId="{2A0EB95C-C993-4173-A08D-2E4BA98377B0}" type="presParOf" srcId="{618B7F39-77A1-4E67-A4C5-08BB504BA47B}" destId="{DEE0A0D2-E9A6-4BD1-9B91-2BD92087105E}" srcOrd="1" destOrd="0" presId="urn:microsoft.com/office/officeart/2005/8/layout/hierarchy2"/>
    <dgm:cxn modelId="{2CD02035-369D-4C24-A1B1-96DB9659E044}" type="presParOf" srcId="{507143C6-8AAF-4D26-8CBB-5D239E894C34}" destId="{89A5790A-258E-41BB-8467-EF8C66685627}" srcOrd="14" destOrd="0" presId="urn:microsoft.com/office/officeart/2005/8/layout/hierarchy2"/>
    <dgm:cxn modelId="{9B618A2D-8F91-47BF-A56A-E2708FD11391}" type="presParOf" srcId="{89A5790A-258E-41BB-8467-EF8C66685627}" destId="{CE896376-CFEB-47D1-86E8-3FA83422BD6C}" srcOrd="0" destOrd="0" presId="urn:microsoft.com/office/officeart/2005/8/layout/hierarchy2"/>
    <dgm:cxn modelId="{278C3213-7452-468B-BAFB-C3CBE2D57678}" type="presParOf" srcId="{507143C6-8AAF-4D26-8CBB-5D239E894C34}" destId="{276BC63F-AD32-49E9-8C65-50C3555F9A80}" srcOrd="15" destOrd="0" presId="urn:microsoft.com/office/officeart/2005/8/layout/hierarchy2"/>
    <dgm:cxn modelId="{59B0EE9E-B3C8-477B-9A54-4187A427EA2A}" type="presParOf" srcId="{276BC63F-AD32-49E9-8C65-50C3555F9A80}" destId="{862CD10A-801B-4807-B2B9-EA24A51EECEB}" srcOrd="0" destOrd="0" presId="urn:microsoft.com/office/officeart/2005/8/layout/hierarchy2"/>
    <dgm:cxn modelId="{E386F51C-668C-4A5B-AEC4-B714A81C2FE4}" type="presParOf" srcId="{276BC63F-AD32-49E9-8C65-50C3555F9A80}" destId="{62508F1C-8899-4E16-8EE3-180EE055C7A3}" srcOrd="1" destOrd="0" presId="urn:microsoft.com/office/officeart/2005/8/layout/hierarchy2"/>
    <dgm:cxn modelId="{55E9F031-FA0F-43B7-9A09-ED103C879C9C}" type="presParOf" srcId="{507143C6-8AAF-4D26-8CBB-5D239E894C34}" destId="{CFFAA2D6-C86F-41B9-8C8B-7E8D412A9D25}" srcOrd="16" destOrd="0" presId="urn:microsoft.com/office/officeart/2005/8/layout/hierarchy2"/>
    <dgm:cxn modelId="{B188277B-7321-4CE4-8FCD-3846A8DE7145}" type="presParOf" srcId="{CFFAA2D6-C86F-41B9-8C8B-7E8D412A9D25}" destId="{5554D111-5CE2-4B9E-A344-F2BC33D5BD7F}" srcOrd="0" destOrd="0" presId="urn:microsoft.com/office/officeart/2005/8/layout/hierarchy2"/>
    <dgm:cxn modelId="{9AB2A910-EB1E-4520-BFF9-3A1D58EEF4C9}" type="presParOf" srcId="{507143C6-8AAF-4D26-8CBB-5D239E894C34}" destId="{055FEBB3-F85C-4CAD-BC63-97F5A9315B85}" srcOrd="17" destOrd="0" presId="urn:microsoft.com/office/officeart/2005/8/layout/hierarchy2"/>
    <dgm:cxn modelId="{D16B07F8-E444-4E60-8704-960720C14F8D}" type="presParOf" srcId="{055FEBB3-F85C-4CAD-BC63-97F5A9315B85}" destId="{757C5DEB-E4A5-4BA8-A123-B5A0642297B7}" srcOrd="0" destOrd="0" presId="urn:microsoft.com/office/officeart/2005/8/layout/hierarchy2"/>
    <dgm:cxn modelId="{6BEF04DC-59D4-447F-B8ED-95C36F6B4CFC}" type="presParOf" srcId="{055FEBB3-F85C-4CAD-BC63-97F5A9315B85}" destId="{FA79ABF7-D64D-4E00-AE57-D8F50AC63A3A}" srcOrd="1" destOrd="0" presId="urn:microsoft.com/office/officeart/2005/8/layout/hierarchy2"/>
    <dgm:cxn modelId="{2D1B8F86-D771-4CCB-8852-9D9C6BBD7A01}" type="presParOf" srcId="{7D15385F-D83D-4B97-8AA3-4F850AAFEF19}" destId="{210FC2F3-367E-4F21-A57D-A22BF6666FE3}" srcOrd="2" destOrd="0" presId="urn:microsoft.com/office/officeart/2005/8/layout/hierarchy2"/>
    <dgm:cxn modelId="{1F01B9CC-0E08-47E7-86B4-C261D3ECF3DF}" type="presParOf" srcId="{210FC2F3-367E-4F21-A57D-A22BF6666FE3}" destId="{5761E48F-5A6F-4EEE-9497-C0E0E1632037}" srcOrd="0" destOrd="0" presId="urn:microsoft.com/office/officeart/2005/8/layout/hierarchy2"/>
    <dgm:cxn modelId="{221FAFC8-C9DA-42B6-9087-4FC190AE0DD9}" type="presParOf" srcId="{7D15385F-D83D-4B97-8AA3-4F850AAFEF19}" destId="{4F6101C9-36BF-4D3C-A44E-0057AB531945}" srcOrd="3" destOrd="0" presId="urn:microsoft.com/office/officeart/2005/8/layout/hierarchy2"/>
    <dgm:cxn modelId="{5CF8B7D7-F4F1-4CFD-8723-392BBCAB0772}" type="presParOf" srcId="{4F6101C9-36BF-4D3C-A44E-0057AB531945}" destId="{6C12C1CF-EED2-4B46-9EDB-45B75A07FD0C}" srcOrd="0" destOrd="0" presId="urn:microsoft.com/office/officeart/2005/8/layout/hierarchy2"/>
    <dgm:cxn modelId="{51F562DC-5289-494D-A7DC-4E2796D27F78}" type="presParOf" srcId="{4F6101C9-36BF-4D3C-A44E-0057AB531945}" destId="{C2C904FC-15EA-412A-98FC-B6F9BCE6F62E}" srcOrd="1" destOrd="0" presId="urn:microsoft.com/office/officeart/2005/8/layout/hierarchy2"/>
    <dgm:cxn modelId="{09093590-A2E2-47ED-9FD6-6E1C3B6D9F04}" type="presParOf" srcId="{C2C904FC-15EA-412A-98FC-B6F9BCE6F62E}" destId="{5557FCD0-27A0-4A36-A0D3-13F7CD311A01}" srcOrd="0" destOrd="0" presId="urn:microsoft.com/office/officeart/2005/8/layout/hierarchy2"/>
    <dgm:cxn modelId="{384C1506-5180-41EC-924F-7CC35FF49191}" type="presParOf" srcId="{5557FCD0-27A0-4A36-A0D3-13F7CD311A01}" destId="{7E975DF7-D6E5-4975-B6AB-D3DE4037D320}" srcOrd="0" destOrd="0" presId="urn:microsoft.com/office/officeart/2005/8/layout/hierarchy2"/>
    <dgm:cxn modelId="{D2A29F29-BEF1-4E71-AB74-CD07079ACD9A}" type="presParOf" srcId="{C2C904FC-15EA-412A-98FC-B6F9BCE6F62E}" destId="{F9BB026A-050B-4238-AB4C-2BCF4C2372C9}" srcOrd="1" destOrd="0" presId="urn:microsoft.com/office/officeart/2005/8/layout/hierarchy2"/>
    <dgm:cxn modelId="{CB88D539-C015-4CCE-A09F-C537E9C92AA5}" type="presParOf" srcId="{F9BB026A-050B-4238-AB4C-2BCF4C2372C9}" destId="{31F0F93A-874E-4E47-926A-C4C56A75B25A}" srcOrd="0" destOrd="0" presId="urn:microsoft.com/office/officeart/2005/8/layout/hierarchy2"/>
    <dgm:cxn modelId="{63878F31-E481-4D3B-9779-1040635C0ECB}" type="presParOf" srcId="{F9BB026A-050B-4238-AB4C-2BCF4C2372C9}" destId="{F12C66FD-D755-418A-A2AB-72D3B665D8AA}" srcOrd="1" destOrd="0" presId="urn:microsoft.com/office/officeart/2005/8/layout/hierarchy2"/>
    <dgm:cxn modelId="{76AB60C4-0497-4D23-9B71-A1CD08A0B33D}" type="presParOf" srcId="{C2C904FC-15EA-412A-98FC-B6F9BCE6F62E}" destId="{7D1F959A-6446-4826-A02D-994E159CA85C}" srcOrd="2" destOrd="0" presId="urn:microsoft.com/office/officeart/2005/8/layout/hierarchy2"/>
    <dgm:cxn modelId="{388D4A9C-1D2E-4025-B552-D4A9045ACA43}" type="presParOf" srcId="{7D1F959A-6446-4826-A02D-994E159CA85C}" destId="{00C9AFA3-0C1D-4C7B-B078-AF1AEA83678C}" srcOrd="0" destOrd="0" presId="urn:microsoft.com/office/officeart/2005/8/layout/hierarchy2"/>
    <dgm:cxn modelId="{F5E305CA-119C-4594-83B2-C63FEC3E465B}" type="presParOf" srcId="{C2C904FC-15EA-412A-98FC-B6F9BCE6F62E}" destId="{4786CF4F-4B26-4E95-9597-1755B67D0B48}" srcOrd="3" destOrd="0" presId="urn:microsoft.com/office/officeart/2005/8/layout/hierarchy2"/>
    <dgm:cxn modelId="{E65A20D8-03B0-4451-9A6A-22F78193B6B6}" type="presParOf" srcId="{4786CF4F-4B26-4E95-9597-1755B67D0B48}" destId="{06D4BD23-14D9-410E-9C5D-1E1492AF17BC}" srcOrd="0" destOrd="0" presId="urn:microsoft.com/office/officeart/2005/8/layout/hierarchy2"/>
    <dgm:cxn modelId="{958365B9-D815-46E1-ABD8-23A3E94EEFC0}" type="presParOf" srcId="{4786CF4F-4B26-4E95-9597-1755B67D0B48}" destId="{123A795D-A646-4D55-A26C-FF2E01609096}" srcOrd="1" destOrd="0" presId="urn:microsoft.com/office/officeart/2005/8/layout/hierarchy2"/>
    <dgm:cxn modelId="{77920563-CA0A-41D2-9F0E-43944342D3FC}" type="presParOf" srcId="{C2C904FC-15EA-412A-98FC-B6F9BCE6F62E}" destId="{0EA6786E-0E53-48D2-887C-A9B74CCBB213}" srcOrd="4" destOrd="0" presId="urn:microsoft.com/office/officeart/2005/8/layout/hierarchy2"/>
    <dgm:cxn modelId="{607FFF93-709B-4CC5-8E8E-272A1F7ECD63}" type="presParOf" srcId="{0EA6786E-0E53-48D2-887C-A9B74CCBB213}" destId="{2D3BD05D-A8CC-455E-B537-776821AE73CA}" srcOrd="0" destOrd="0" presId="urn:microsoft.com/office/officeart/2005/8/layout/hierarchy2"/>
    <dgm:cxn modelId="{32A6A7A3-DF12-4ABF-834E-ECEE6AEBC774}" type="presParOf" srcId="{C2C904FC-15EA-412A-98FC-B6F9BCE6F62E}" destId="{C650FE5D-74FF-4A98-A416-643674DA2CBC}" srcOrd="5" destOrd="0" presId="urn:microsoft.com/office/officeart/2005/8/layout/hierarchy2"/>
    <dgm:cxn modelId="{79B7AD28-CC5C-492B-9D7B-4F3B282633D9}" type="presParOf" srcId="{C650FE5D-74FF-4A98-A416-643674DA2CBC}" destId="{969A68D0-6094-4852-B846-71B5E7409DC4}" srcOrd="0" destOrd="0" presId="urn:microsoft.com/office/officeart/2005/8/layout/hierarchy2"/>
    <dgm:cxn modelId="{9CE56BB5-EC6E-45FE-9C88-3803BE9ECFF3}" type="presParOf" srcId="{C650FE5D-74FF-4A98-A416-643674DA2CBC}" destId="{8EA4B354-9AB6-4232-A1EF-DE021E10CD03}" srcOrd="1" destOrd="0" presId="urn:microsoft.com/office/officeart/2005/8/layout/hierarchy2"/>
    <dgm:cxn modelId="{783AA7C9-4CE1-4BE2-9DA2-E827C3D891B4}" type="presParOf" srcId="{C2C904FC-15EA-412A-98FC-B6F9BCE6F62E}" destId="{60681F2C-C095-4938-84A9-B43237110252}" srcOrd="6" destOrd="0" presId="urn:microsoft.com/office/officeart/2005/8/layout/hierarchy2"/>
    <dgm:cxn modelId="{413EDF5D-5482-4E9A-90EC-765BF559BC57}" type="presParOf" srcId="{60681F2C-C095-4938-84A9-B43237110252}" destId="{22B28929-3ABD-4196-B216-1A3315C6A518}" srcOrd="0" destOrd="0" presId="urn:microsoft.com/office/officeart/2005/8/layout/hierarchy2"/>
    <dgm:cxn modelId="{318E3E50-7F71-4836-A1EB-6574ADD27563}" type="presParOf" srcId="{C2C904FC-15EA-412A-98FC-B6F9BCE6F62E}" destId="{E658E2D9-B3F4-4B91-9A93-EAD0D44CA0D3}" srcOrd="7" destOrd="0" presId="urn:microsoft.com/office/officeart/2005/8/layout/hierarchy2"/>
    <dgm:cxn modelId="{04C287A3-21CB-40E1-BA47-339AA9B14F37}" type="presParOf" srcId="{E658E2D9-B3F4-4B91-9A93-EAD0D44CA0D3}" destId="{50CABC82-DEEC-4477-9ACD-4C42FB295D70}" srcOrd="0" destOrd="0" presId="urn:microsoft.com/office/officeart/2005/8/layout/hierarchy2"/>
    <dgm:cxn modelId="{62DC2F5D-1DF8-48D7-800D-44D0C438C22C}" type="presParOf" srcId="{E658E2D9-B3F4-4B91-9A93-EAD0D44CA0D3}" destId="{E8BE66F7-86DB-4B19-8CF7-DF5E1FD3DDD2}" srcOrd="1" destOrd="0" presId="urn:microsoft.com/office/officeart/2005/8/layout/hierarchy2"/>
    <dgm:cxn modelId="{B1856851-495F-4750-8907-6B022DB50EFD}" type="presParOf" srcId="{B47B6500-5B32-4053-91D9-0177F8BE6957}" destId="{6B8F010C-16D9-42AA-972D-8F9D5130FF78}" srcOrd="4" destOrd="0" presId="urn:microsoft.com/office/officeart/2005/8/layout/hierarchy2"/>
    <dgm:cxn modelId="{E33451E6-62ED-423E-A83C-BAFB5D8D5A1B}" type="presParOf" srcId="{6B8F010C-16D9-42AA-972D-8F9D5130FF78}" destId="{5E2BDC81-F1EB-4C6E-9B41-41B28801992C}" srcOrd="0" destOrd="0" presId="urn:microsoft.com/office/officeart/2005/8/layout/hierarchy2"/>
    <dgm:cxn modelId="{B6632720-B6FF-42A7-85D6-4D8D59A772E6}" type="presParOf" srcId="{B47B6500-5B32-4053-91D9-0177F8BE6957}" destId="{0C06F53F-39C8-483A-AE15-71E5687E49EE}" srcOrd="5" destOrd="0" presId="urn:microsoft.com/office/officeart/2005/8/layout/hierarchy2"/>
    <dgm:cxn modelId="{F12D6F84-6871-4523-A106-9593D2DF7392}" type="presParOf" srcId="{0C06F53F-39C8-483A-AE15-71E5687E49EE}" destId="{4C9C91F6-FAF1-4EAC-898A-EDAFA5155639}" srcOrd="0" destOrd="0" presId="urn:microsoft.com/office/officeart/2005/8/layout/hierarchy2"/>
    <dgm:cxn modelId="{408DD46E-67B2-4FC6-94B2-5AEB630319E0}" type="presParOf" srcId="{0C06F53F-39C8-483A-AE15-71E5687E49EE}" destId="{92EF796A-B456-487D-BF1D-09691CD5A2E1}" srcOrd="1" destOrd="0" presId="urn:microsoft.com/office/officeart/2005/8/layout/hierarchy2"/>
    <dgm:cxn modelId="{42B6BA2F-E1DC-4C5A-AAED-A3A7BC3E00AF}" type="presParOf" srcId="{B47B6500-5B32-4053-91D9-0177F8BE6957}" destId="{CAB1675C-D187-4685-8F53-59AB3075BBBE}" srcOrd="6" destOrd="0" presId="urn:microsoft.com/office/officeart/2005/8/layout/hierarchy2"/>
    <dgm:cxn modelId="{5253FE29-A66E-46C5-BCFC-64F95565F2A7}" type="presParOf" srcId="{CAB1675C-D187-4685-8F53-59AB3075BBBE}" destId="{679C97F6-991E-4763-9CA7-09D21E93B963}" srcOrd="0" destOrd="0" presId="urn:microsoft.com/office/officeart/2005/8/layout/hierarchy2"/>
    <dgm:cxn modelId="{60550898-AC4C-4011-881B-56F5C4695B78}" type="presParOf" srcId="{B47B6500-5B32-4053-91D9-0177F8BE6957}" destId="{8D8542BF-48F9-437F-B009-D37DCCBC4478}" srcOrd="7" destOrd="0" presId="urn:microsoft.com/office/officeart/2005/8/layout/hierarchy2"/>
    <dgm:cxn modelId="{A9AF54A1-D660-4771-8452-4B3E4A6CBAC1}" type="presParOf" srcId="{8D8542BF-48F9-437F-B009-D37DCCBC4478}" destId="{9A635C1E-ADDE-4183-862C-4896E6389FD8}" srcOrd="0" destOrd="0" presId="urn:microsoft.com/office/officeart/2005/8/layout/hierarchy2"/>
    <dgm:cxn modelId="{373595FB-7823-45E9-BA17-7F640099D10B}" type="presParOf" srcId="{8D8542BF-48F9-437F-B009-D37DCCBC4478}" destId="{45FECA72-59CA-4DF2-8A19-F06E4E63D85D}" srcOrd="1" destOrd="0" presId="urn:microsoft.com/office/officeart/2005/8/layout/hierarchy2"/>
    <dgm:cxn modelId="{1928D91E-28CD-47C5-BA67-D394EAB87BBD}" type="presParOf" srcId="{45FECA72-59CA-4DF2-8A19-F06E4E63D85D}" destId="{4A5E58AD-CC04-4D33-84D5-F5B924DD7F2D}" srcOrd="0" destOrd="0" presId="urn:microsoft.com/office/officeart/2005/8/layout/hierarchy2"/>
    <dgm:cxn modelId="{4E453A52-3657-43CD-A980-491AF7B9DED3}" type="presParOf" srcId="{4A5E58AD-CC04-4D33-84D5-F5B924DD7F2D}" destId="{67134C30-70C2-4151-8615-C24065FB65E8}" srcOrd="0" destOrd="0" presId="urn:microsoft.com/office/officeart/2005/8/layout/hierarchy2"/>
    <dgm:cxn modelId="{1B7F8C57-B906-4B4E-924F-0AEF37E1A6A0}" type="presParOf" srcId="{45FECA72-59CA-4DF2-8A19-F06E4E63D85D}" destId="{8FC1126F-97CA-4136-8331-AB310072B791}" srcOrd="1" destOrd="0" presId="urn:microsoft.com/office/officeart/2005/8/layout/hierarchy2"/>
    <dgm:cxn modelId="{0D3137F2-0FFA-4AB2-A3C6-69022044D248}" type="presParOf" srcId="{8FC1126F-97CA-4136-8331-AB310072B791}" destId="{BE7FC36B-3F89-4AA7-9F08-5D51DEE9AFB3}" srcOrd="0" destOrd="0" presId="urn:microsoft.com/office/officeart/2005/8/layout/hierarchy2"/>
    <dgm:cxn modelId="{C55EF2F1-B50B-4812-BA83-769E4387BBF4}" type="presParOf" srcId="{8FC1126F-97CA-4136-8331-AB310072B791}" destId="{8B3F01B3-6DC7-418E-B61C-1DCCBE2868A0}" srcOrd="1" destOrd="0" presId="urn:microsoft.com/office/officeart/2005/8/layout/hierarchy2"/>
    <dgm:cxn modelId="{5CBC6F67-32B0-4ED9-8658-0692FD844C57}" type="presParOf" srcId="{45FECA72-59CA-4DF2-8A19-F06E4E63D85D}" destId="{E729951D-9A81-412D-BA43-57A21E02CD5C}" srcOrd="2" destOrd="0" presId="urn:microsoft.com/office/officeart/2005/8/layout/hierarchy2"/>
    <dgm:cxn modelId="{B63917AA-C80E-4A10-A0AA-B8E1BE91A60A}" type="presParOf" srcId="{E729951D-9A81-412D-BA43-57A21E02CD5C}" destId="{E9B47E8A-75A4-4442-A7AB-8D76247360FD}" srcOrd="0" destOrd="0" presId="urn:microsoft.com/office/officeart/2005/8/layout/hierarchy2"/>
    <dgm:cxn modelId="{C809C15B-C0CD-4738-ABDD-388CBBA4ABE7}" type="presParOf" srcId="{45FECA72-59CA-4DF2-8A19-F06E4E63D85D}" destId="{1A0A519A-1755-4351-8F98-61A55C195C93}" srcOrd="3" destOrd="0" presId="urn:microsoft.com/office/officeart/2005/8/layout/hierarchy2"/>
    <dgm:cxn modelId="{C62DCF0A-55FC-4630-82A2-3F8EEE44E280}" type="presParOf" srcId="{1A0A519A-1755-4351-8F98-61A55C195C93}" destId="{DB3D721E-2FFB-447A-8E00-CF739F34BB89}" srcOrd="0" destOrd="0" presId="urn:microsoft.com/office/officeart/2005/8/layout/hierarchy2"/>
    <dgm:cxn modelId="{1164F267-BAEE-40C4-BEBE-1E3689249B69}" type="presParOf" srcId="{1A0A519A-1755-4351-8F98-61A55C195C93}" destId="{B3C268F1-8628-4099-8714-CEC7E3E12AAA}" srcOrd="1" destOrd="0" presId="urn:microsoft.com/office/officeart/2005/8/layout/hierarchy2"/>
    <dgm:cxn modelId="{2F02DD48-8E19-40CE-BD9D-36DF50E4A857}" type="presParOf" srcId="{45FECA72-59CA-4DF2-8A19-F06E4E63D85D}" destId="{C8CD8F79-7C63-4A1D-908A-EBF35D162789}" srcOrd="4" destOrd="0" presId="urn:microsoft.com/office/officeart/2005/8/layout/hierarchy2"/>
    <dgm:cxn modelId="{F49E6A1F-3B38-4EDC-93BA-8A0C2F717EE6}" type="presParOf" srcId="{C8CD8F79-7C63-4A1D-908A-EBF35D162789}" destId="{4FFECA0C-68D2-4448-B959-FA4E02CDB949}" srcOrd="0" destOrd="0" presId="urn:microsoft.com/office/officeart/2005/8/layout/hierarchy2"/>
    <dgm:cxn modelId="{2C4F6003-4065-47CE-B15C-67096C7164F3}" type="presParOf" srcId="{45FECA72-59CA-4DF2-8A19-F06E4E63D85D}" destId="{B2D5B7BD-0202-40FE-A898-AE7F7045662D}" srcOrd="5" destOrd="0" presId="urn:microsoft.com/office/officeart/2005/8/layout/hierarchy2"/>
    <dgm:cxn modelId="{292E4086-8C3C-41DD-A431-3887CCCE882C}" type="presParOf" srcId="{B2D5B7BD-0202-40FE-A898-AE7F7045662D}" destId="{5915C731-FCEE-4784-A1C9-628EFCD1C6A9}" srcOrd="0" destOrd="0" presId="urn:microsoft.com/office/officeart/2005/8/layout/hierarchy2"/>
    <dgm:cxn modelId="{49FC91FD-BBE9-4685-A9D0-A9E47988D723}" type="presParOf" srcId="{B2D5B7BD-0202-40FE-A898-AE7F7045662D}" destId="{0AD38C70-8366-4BB2-B70B-25B11989EB1A}" srcOrd="1" destOrd="0" presId="urn:microsoft.com/office/officeart/2005/8/layout/hierarchy2"/>
    <dgm:cxn modelId="{CC96089D-8CFF-432C-A114-86BD65CBED1F}" type="presParOf" srcId="{45FECA72-59CA-4DF2-8A19-F06E4E63D85D}" destId="{1EEE6AEC-C03E-47F6-BD69-19DE65B3AF0D}" srcOrd="6" destOrd="0" presId="urn:microsoft.com/office/officeart/2005/8/layout/hierarchy2"/>
    <dgm:cxn modelId="{4BC70461-D850-4938-821B-FAE80013845A}" type="presParOf" srcId="{1EEE6AEC-C03E-47F6-BD69-19DE65B3AF0D}" destId="{835C1A22-CF27-4198-8F11-E7AFCB87779C}" srcOrd="0" destOrd="0" presId="urn:microsoft.com/office/officeart/2005/8/layout/hierarchy2"/>
    <dgm:cxn modelId="{C6807968-606C-427F-85FE-A71FB6E9951F}" type="presParOf" srcId="{45FECA72-59CA-4DF2-8A19-F06E4E63D85D}" destId="{7A2C72CD-5BE8-4AC8-9803-547412F36C47}" srcOrd="7" destOrd="0" presId="urn:microsoft.com/office/officeart/2005/8/layout/hierarchy2"/>
    <dgm:cxn modelId="{F53DFC46-BCC9-4398-85E3-FBBB87851F6C}" type="presParOf" srcId="{7A2C72CD-5BE8-4AC8-9803-547412F36C47}" destId="{D913223D-7835-4570-A0F2-61A53F2763B8}" srcOrd="0" destOrd="0" presId="urn:microsoft.com/office/officeart/2005/8/layout/hierarchy2"/>
    <dgm:cxn modelId="{C482CF5E-0B81-41D9-828A-C1FBED34AD19}" type="presParOf" srcId="{7A2C72CD-5BE8-4AC8-9803-547412F36C47}" destId="{4E2BCC31-4388-4422-B90B-2D1A350B72F5}" srcOrd="1" destOrd="0" presId="urn:microsoft.com/office/officeart/2005/8/layout/hierarchy2"/>
    <dgm:cxn modelId="{961B8D4F-DF99-4452-AB3C-E23B64A5A9D7}" type="presParOf" srcId="{45FECA72-59CA-4DF2-8A19-F06E4E63D85D}" destId="{D9FEB402-4FD2-4171-B442-F9CBD6741491}" srcOrd="8" destOrd="0" presId="urn:microsoft.com/office/officeart/2005/8/layout/hierarchy2"/>
    <dgm:cxn modelId="{F9321DA0-0208-4B8E-81B4-F09044DA9139}" type="presParOf" srcId="{D9FEB402-4FD2-4171-B442-F9CBD6741491}" destId="{433C374D-2548-4706-BBD9-14D371B168FA}" srcOrd="0" destOrd="0" presId="urn:microsoft.com/office/officeart/2005/8/layout/hierarchy2"/>
    <dgm:cxn modelId="{1E3A1EB1-8FAE-4E3F-9C4D-AEC47A4DCD3F}" type="presParOf" srcId="{45FECA72-59CA-4DF2-8A19-F06E4E63D85D}" destId="{64312BEE-83D0-45EE-96E1-41FF808ED221}" srcOrd="9" destOrd="0" presId="urn:microsoft.com/office/officeart/2005/8/layout/hierarchy2"/>
    <dgm:cxn modelId="{C45E4DEF-74AE-4C47-BCE7-66256864EED0}" type="presParOf" srcId="{64312BEE-83D0-45EE-96E1-41FF808ED221}" destId="{CA490127-0D3A-46C0-AD8A-DD417D526EA0}" srcOrd="0" destOrd="0" presId="urn:microsoft.com/office/officeart/2005/8/layout/hierarchy2"/>
    <dgm:cxn modelId="{248861E8-89A7-42F8-A3E9-6DD96AABFDD9}" type="presParOf" srcId="{64312BEE-83D0-45EE-96E1-41FF808ED221}" destId="{A59161E9-78B8-4CF3-8124-1D30CD7967FE}" srcOrd="1" destOrd="0" presId="urn:microsoft.com/office/officeart/2005/8/layout/hierarchy2"/>
    <dgm:cxn modelId="{355FC7F9-9A33-4B60-9EA1-A4E24EF06279}" type="presParOf" srcId="{45FECA72-59CA-4DF2-8A19-F06E4E63D85D}" destId="{B8446FA8-0F9F-4794-9490-7F9EF01C0C59}" srcOrd="10" destOrd="0" presId="urn:microsoft.com/office/officeart/2005/8/layout/hierarchy2"/>
    <dgm:cxn modelId="{EF39A4E2-90E6-4DA7-AA81-E5333243002F}" type="presParOf" srcId="{B8446FA8-0F9F-4794-9490-7F9EF01C0C59}" destId="{52542265-D2C8-4AFC-AD7A-276FDA6547B3}" srcOrd="0" destOrd="0" presId="urn:microsoft.com/office/officeart/2005/8/layout/hierarchy2"/>
    <dgm:cxn modelId="{57C08246-89C9-49E4-92B2-7CB63599E4D1}" type="presParOf" srcId="{45FECA72-59CA-4DF2-8A19-F06E4E63D85D}" destId="{1BB2EC6B-37A7-4658-B389-C4E2A56ACD8B}" srcOrd="11" destOrd="0" presId="urn:microsoft.com/office/officeart/2005/8/layout/hierarchy2"/>
    <dgm:cxn modelId="{4DC4CE2C-EE15-4D3F-9565-D3A0EC5E7A76}" type="presParOf" srcId="{1BB2EC6B-37A7-4658-B389-C4E2A56ACD8B}" destId="{44F8528C-A85A-4DF6-9E4D-30D2BB45490B}" srcOrd="0" destOrd="0" presId="urn:microsoft.com/office/officeart/2005/8/layout/hierarchy2"/>
    <dgm:cxn modelId="{3BB68335-14D1-4CED-AC95-1391EDA82F12}" type="presParOf" srcId="{1BB2EC6B-37A7-4658-B389-C4E2A56ACD8B}" destId="{6122C8F3-F035-4DB2-8200-6887ED892B0D}" srcOrd="1" destOrd="0" presId="urn:microsoft.com/office/officeart/2005/8/layout/hierarchy2"/>
    <dgm:cxn modelId="{977D92E3-68D8-4990-8C81-C79858D9FEF3}" type="presParOf" srcId="{45FECA72-59CA-4DF2-8A19-F06E4E63D85D}" destId="{64F4DCF4-C792-4EA0-A34D-88F63654A271}" srcOrd="12" destOrd="0" presId="urn:microsoft.com/office/officeart/2005/8/layout/hierarchy2"/>
    <dgm:cxn modelId="{F7B27531-2E0C-40FA-9DD0-DC325710B89B}" type="presParOf" srcId="{64F4DCF4-C792-4EA0-A34D-88F63654A271}" destId="{82C20EF6-1A0F-4A6F-9883-3E609D4AA26A}" srcOrd="0" destOrd="0" presId="urn:microsoft.com/office/officeart/2005/8/layout/hierarchy2"/>
    <dgm:cxn modelId="{C8002D09-94A8-4B1D-8CAB-94260E1005E1}" type="presParOf" srcId="{45FECA72-59CA-4DF2-8A19-F06E4E63D85D}" destId="{D2621530-0FBD-44B8-83C4-6D8354013F1D}" srcOrd="13" destOrd="0" presId="urn:microsoft.com/office/officeart/2005/8/layout/hierarchy2"/>
    <dgm:cxn modelId="{88DAD1D5-0802-4A79-9861-F75E2D38CAD3}" type="presParOf" srcId="{D2621530-0FBD-44B8-83C4-6D8354013F1D}" destId="{422BA6B5-2530-41DE-9497-C224E2B12BE2}" srcOrd="0" destOrd="0" presId="urn:microsoft.com/office/officeart/2005/8/layout/hierarchy2"/>
    <dgm:cxn modelId="{65E5177C-84E9-4721-A9F8-C05183FDB1B7}" type="presParOf" srcId="{D2621530-0FBD-44B8-83C4-6D8354013F1D}" destId="{E159FD0F-CC9B-4007-A056-D4002EA8A745}" srcOrd="1" destOrd="0" presId="urn:microsoft.com/office/officeart/2005/8/layout/hierarchy2"/>
    <dgm:cxn modelId="{54037E4E-E00E-4FF7-AB39-CB2CF34E267F}" type="presParOf" srcId="{45FECA72-59CA-4DF2-8A19-F06E4E63D85D}" destId="{B8742E32-A71C-422C-8241-5085664E876E}" srcOrd="14" destOrd="0" presId="urn:microsoft.com/office/officeart/2005/8/layout/hierarchy2"/>
    <dgm:cxn modelId="{4DFB010F-FA5C-4EC2-87CD-F6AB00682256}" type="presParOf" srcId="{B8742E32-A71C-422C-8241-5085664E876E}" destId="{588FE87E-3FC1-4C71-9DE3-DD5E8712B808}" srcOrd="0" destOrd="0" presId="urn:microsoft.com/office/officeart/2005/8/layout/hierarchy2"/>
    <dgm:cxn modelId="{FA42CCE3-273B-404D-A488-22E62A80F0CE}" type="presParOf" srcId="{45FECA72-59CA-4DF2-8A19-F06E4E63D85D}" destId="{A54AE626-F543-4BEF-A802-3FE6B4AC979F}" srcOrd="15" destOrd="0" presId="urn:microsoft.com/office/officeart/2005/8/layout/hierarchy2"/>
    <dgm:cxn modelId="{A8C3AF12-8268-498A-9EAB-9A5C007B24FE}" type="presParOf" srcId="{A54AE626-F543-4BEF-A802-3FE6B4AC979F}" destId="{8B7E153D-7219-49A7-8AF9-A3359DE682FC}" srcOrd="0" destOrd="0" presId="urn:microsoft.com/office/officeart/2005/8/layout/hierarchy2"/>
    <dgm:cxn modelId="{826D1EED-B4DB-4A66-AB35-DE73F4D68BA9}" type="presParOf" srcId="{A54AE626-F543-4BEF-A802-3FE6B4AC979F}" destId="{92047DE1-C015-41F3-A1BB-37FEC4586B72}" srcOrd="1" destOrd="0" presId="urn:microsoft.com/office/officeart/2005/8/layout/hierarchy2"/>
    <dgm:cxn modelId="{68335732-0E07-4D9C-A761-49ABD27A9F3C}" type="presParOf" srcId="{45FECA72-59CA-4DF2-8A19-F06E4E63D85D}" destId="{9D636095-0685-40A4-96BF-7A3ABD00795A}" srcOrd="16" destOrd="0" presId="urn:microsoft.com/office/officeart/2005/8/layout/hierarchy2"/>
    <dgm:cxn modelId="{410A1167-1E4C-4538-A1BC-077A099804CC}" type="presParOf" srcId="{9D636095-0685-40A4-96BF-7A3ABD00795A}" destId="{09768B70-0627-41F0-BBA2-3F0EB4C46D7A}" srcOrd="0" destOrd="0" presId="urn:microsoft.com/office/officeart/2005/8/layout/hierarchy2"/>
    <dgm:cxn modelId="{FDB140F7-90B7-4C9E-ADD9-496B4D385882}" type="presParOf" srcId="{45FECA72-59CA-4DF2-8A19-F06E4E63D85D}" destId="{E63BA757-714D-4AEB-A8AF-86838CC6E083}" srcOrd="17" destOrd="0" presId="urn:microsoft.com/office/officeart/2005/8/layout/hierarchy2"/>
    <dgm:cxn modelId="{679F6C3C-57E7-4E6E-A693-CE6C9FC30656}" type="presParOf" srcId="{E63BA757-714D-4AEB-A8AF-86838CC6E083}" destId="{26941A5A-CA25-4C82-BD70-83D6605DF662}" srcOrd="0" destOrd="0" presId="urn:microsoft.com/office/officeart/2005/8/layout/hierarchy2"/>
    <dgm:cxn modelId="{E22B3CCD-8AC7-4BB6-A148-B0DEF48446EF}" type="presParOf" srcId="{E63BA757-714D-4AEB-A8AF-86838CC6E083}" destId="{29422D6B-48BA-4498-954B-9F5C2DDD5A39}" srcOrd="1" destOrd="0" presId="urn:microsoft.com/office/officeart/2005/8/layout/hierarchy2"/>
    <dgm:cxn modelId="{EB270DE5-B2F9-4CC4-B02A-FF51002FE7AC}" type="presParOf" srcId="{45FECA72-59CA-4DF2-8A19-F06E4E63D85D}" destId="{C0A50E56-16F6-4E1F-A4A6-F3051789D785}" srcOrd="18" destOrd="0" presId="urn:microsoft.com/office/officeart/2005/8/layout/hierarchy2"/>
    <dgm:cxn modelId="{FC35E4F3-5B4D-48D6-96BE-2A6DB14C23AF}" type="presParOf" srcId="{C0A50E56-16F6-4E1F-A4A6-F3051789D785}" destId="{9B1D13F3-3368-4952-89C2-3808FD1CD4FF}" srcOrd="0" destOrd="0" presId="urn:microsoft.com/office/officeart/2005/8/layout/hierarchy2"/>
    <dgm:cxn modelId="{C9020CE7-5991-4C15-BF2A-333DE03BD970}" type="presParOf" srcId="{45FECA72-59CA-4DF2-8A19-F06E4E63D85D}" destId="{32F9CC48-992A-471A-A488-44DA813FA298}" srcOrd="19" destOrd="0" presId="urn:microsoft.com/office/officeart/2005/8/layout/hierarchy2"/>
    <dgm:cxn modelId="{8540ED44-4690-4868-89E2-AAF628097989}" type="presParOf" srcId="{32F9CC48-992A-471A-A488-44DA813FA298}" destId="{5925B5A5-D013-4780-9A55-8B9A8630D0BC}" srcOrd="0" destOrd="0" presId="urn:microsoft.com/office/officeart/2005/8/layout/hierarchy2"/>
    <dgm:cxn modelId="{EB4D6DFF-72E4-4AB6-B852-41A96917EB49}" type="presParOf" srcId="{32F9CC48-992A-471A-A488-44DA813FA298}" destId="{49E10073-E8D0-4919-A1D9-70C8E48EFC28}" srcOrd="1" destOrd="0" presId="urn:microsoft.com/office/officeart/2005/8/layout/hierarchy2"/>
    <dgm:cxn modelId="{08831167-57FD-451E-A331-FD2F1B89E421}" type="presParOf" srcId="{45FECA72-59CA-4DF2-8A19-F06E4E63D85D}" destId="{15421B33-18ED-4640-BEAA-BD793BC8C810}" srcOrd="20" destOrd="0" presId="urn:microsoft.com/office/officeart/2005/8/layout/hierarchy2"/>
    <dgm:cxn modelId="{6C666C1A-D545-46CD-AA13-6E52D826304A}" type="presParOf" srcId="{15421B33-18ED-4640-BEAA-BD793BC8C810}" destId="{8AC5CBBD-B76A-4435-B641-1918CC9837D4}" srcOrd="0" destOrd="0" presId="urn:microsoft.com/office/officeart/2005/8/layout/hierarchy2"/>
    <dgm:cxn modelId="{F150C12F-99DE-48CE-B4DF-DB83F3536B52}" type="presParOf" srcId="{45FECA72-59CA-4DF2-8A19-F06E4E63D85D}" destId="{32906183-910F-4130-B383-87F7C0C6AC4A}" srcOrd="21" destOrd="0" presId="urn:microsoft.com/office/officeart/2005/8/layout/hierarchy2"/>
    <dgm:cxn modelId="{BC76CFCE-FA79-4184-BFFA-9D0FFB58CC19}" type="presParOf" srcId="{32906183-910F-4130-B383-87F7C0C6AC4A}" destId="{31EA0CAD-26A4-4C6B-A72D-CA59284595AB}" srcOrd="0" destOrd="0" presId="urn:microsoft.com/office/officeart/2005/8/layout/hierarchy2"/>
    <dgm:cxn modelId="{BEA05D9C-C7B3-4A51-8057-E9E868862C30}" type="presParOf" srcId="{32906183-910F-4130-B383-87F7C0C6AC4A}" destId="{76E9840B-7E0D-4C9A-AC04-81C45219D7CD}" srcOrd="1" destOrd="0" presId="urn:microsoft.com/office/officeart/2005/8/layout/hierarchy2"/>
    <dgm:cxn modelId="{3C1A3A69-588F-4A1E-BF93-ECE3E691C072}" type="presParOf" srcId="{B47B6500-5B32-4053-91D9-0177F8BE6957}" destId="{9725CCD3-FAF4-4E70-B74D-83872BF07B2E}" srcOrd="8" destOrd="0" presId="urn:microsoft.com/office/officeart/2005/8/layout/hierarchy2"/>
    <dgm:cxn modelId="{2A98E34E-EBF8-495C-9150-115B15142347}" type="presParOf" srcId="{9725CCD3-FAF4-4E70-B74D-83872BF07B2E}" destId="{99DD47EC-C37E-4FCE-85EB-7FF6E6CC5FB7}" srcOrd="0" destOrd="0" presId="urn:microsoft.com/office/officeart/2005/8/layout/hierarchy2"/>
    <dgm:cxn modelId="{4F78CD37-A40D-4104-B831-AB64E61D4959}" type="presParOf" srcId="{B47B6500-5B32-4053-91D9-0177F8BE6957}" destId="{52B4DE51-1BBF-47F8-946B-25A836FA179E}" srcOrd="9" destOrd="0" presId="urn:microsoft.com/office/officeart/2005/8/layout/hierarchy2"/>
    <dgm:cxn modelId="{62E9449F-9764-46BE-8049-E0004C821F84}" type="presParOf" srcId="{52B4DE51-1BBF-47F8-946B-25A836FA179E}" destId="{44CF9CD3-BC2A-44F2-8C47-261EF1AA2BE0}" srcOrd="0" destOrd="0" presId="urn:microsoft.com/office/officeart/2005/8/layout/hierarchy2"/>
    <dgm:cxn modelId="{4EFA576D-EE19-4B11-979F-2C212EED95EF}" type="presParOf" srcId="{52B4DE51-1BBF-47F8-946B-25A836FA179E}" destId="{61BDEC45-7048-41C2-956C-86F85D142761}" srcOrd="1" destOrd="0" presId="urn:microsoft.com/office/officeart/2005/8/layout/hierarchy2"/>
    <dgm:cxn modelId="{3CC41B5F-0971-4BD2-9F8A-34049754C7C3}" type="presParOf" srcId="{B47B6500-5B32-4053-91D9-0177F8BE6957}" destId="{99545254-A658-4D90-A4ED-260F52869BC5}" srcOrd="10" destOrd="0" presId="urn:microsoft.com/office/officeart/2005/8/layout/hierarchy2"/>
    <dgm:cxn modelId="{49DFED67-7F97-4536-91B4-BD294EAE59E9}" type="presParOf" srcId="{99545254-A658-4D90-A4ED-260F52869BC5}" destId="{5C40C9B4-FDC4-4429-ABAC-DD56EC7171C5}" srcOrd="0" destOrd="0" presId="urn:microsoft.com/office/officeart/2005/8/layout/hierarchy2"/>
    <dgm:cxn modelId="{30AA60C7-AEA9-4738-8C43-1846521D9535}" type="presParOf" srcId="{B47B6500-5B32-4053-91D9-0177F8BE6957}" destId="{F27B04BF-1555-4937-ACC1-23C4DE2E55C3}" srcOrd="11" destOrd="0" presId="urn:microsoft.com/office/officeart/2005/8/layout/hierarchy2"/>
    <dgm:cxn modelId="{B76D80B7-6384-4644-A201-BECDA3751989}" type="presParOf" srcId="{F27B04BF-1555-4937-ACC1-23C4DE2E55C3}" destId="{3FE8D0D7-3A87-4537-9256-617D40493F94}" srcOrd="0" destOrd="0" presId="urn:microsoft.com/office/officeart/2005/8/layout/hierarchy2"/>
    <dgm:cxn modelId="{820D4599-4998-4129-973A-651F96AC5551}" type="presParOf" srcId="{F27B04BF-1555-4937-ACC1-23C4DE2E55C3}" destId="{CE345A84-2172-4378-BBF4-A9AC2C2066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100" b="1" dirty="0" err="1" smtClean="0"/>
            <a:t>Ghi</a:t>
          </a:r>
          <a:r>
            <a:rPr lang="en-US" sz="1100" b="1" dirty="0" smtClean="0"/>
            <a:t> </a:t>
          </a:r>
          <a:r>
            <a:rPr lang="en-US" sz="1100" b="1" dirty="0" err="1" smtClean="0"/>
            <a:t>nhận</a:t>
          </a:r>
          <a:r>
            <a:rPr lang="en-US" sz="1100" b="1" dirty="0" smtClean="0"/>
            <a:t> </a:t>
          </a:r>
          <a:r>
            <a:rPr lang="en-US" sz="1100" b="1" dirty="0" err="1" smtClean="0"/>
            <a:t>sự</a:t>
          </a:r>
          <a:r>
            <a:rPr lang="en-US" sz="1100" b="1" dirty="0" smtClean="0"/>
            <a:t> </a:t>
          </a:r>
          <a:r>
            <a:rPr lang="en-US" sz="1100" b="1" dirty="0" err="1" smtClean="0"/>
            <a:t>kiện</a:t>
          </a:r>
          <a:endParaRPr lang="en-US" sz="1100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/>
        </a:p>
      </dgm:t>
    </dgm:pt>
    <dgm:pt modelId="{FCB402B5-B071-41A3-A567-D4671A9D987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 smtClean="0"/>
            <a:t>Sự</a:t>
          </a:r>
          <a:r>
            <a:rPr lang="en-US" sz="1100" b="1" dirty="0" smtClean="0"/>
            <a:t> </a:t>
          </a:r>
          <a:r>
            <a:rPr lang="en-US" sz="1100" b="1" dirty="0" err="1" smtClean="0"/>
            <a:t>kiện</a:t>
          </a:r>
          <a:r>
            <a:rPr lang="en-US" sz="1100" b="1" dirty="0" smtClean="0"/>
            <a:t> </a:t>
          </a:r>
          <a:r>
            <a:rPr lang="en-US" sz="1100" b="1" dirty="0" err="1" smtClean="0"/>
            <a:t>diễn</a:t>
          </a:r>
          <a:r>
            <a:rPr lang="en-US" sz="1100" b="1" dirty="0" smtClean="0"/>
            <a:t> </a:t>
          </a:r>
          <a:r>
            <a:rPr lang="en-US" sz="1100" b="1" dirty="0" err="1" smtClean="0"/>
            <a:t>ra</a:t>
          </a:r>
          <a:endParaRPr lang="en-US" sz="1100" b="1" dirty="0"/>
        </a:p>
      </dgm:t>
    </dgm:pt>
    <dgm:pt modelId="{ECDE5D8A-8663-4B04-99BF-511A70E1BE10}" type="parTrans" cxnId="{E7FC7B1C-CBF4-4954-82F3-C932AF8ABAE4}">
      <dgm:prSet/>
      <dgm:spPr/>
      <dgm:t>
        <a:bodyPr/>
        <a:lstStyle/>
        <a:p>
          <a:endParaRPr lang="en-US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/>
        </a:p>
      </dgm:t>
    </dgm:pt>
    <dgm:pt modelId="{9F15DCB6-D473-4C92-B60D-5D2636A8FD2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 smtClean="0"/>
            <a:t>Nơi</a:t>
          </a:r>
          <a:r>
            <a:rPr lang="en-US" sz="1100" b="1" dirty="0" smtClean="0"/>
            <a:t> </a:t>
          </a:r>
          <a:r>
            <a:rPr lang="en-US" sz="1100" b="1" dirty="0" err="1" smtClean="0"/>
            <a:t>xảy</a:t>
          </a:r>
          <a:r>
            <a:rPr lang="en-US" sz="1100" b="1" dirty="0" smtClean="0"/>
            <a:t> </a:t>
          </a:r>
          <a:r>
            <a:rPr lang="en-US" sz="1100" b="1" dirty="0" err="1" smtClean="0"/>
            <a:t>ra</a:t>
          </a:r>
          <a:endParaRPr lang="en-US" sz="1100" b="1" dirty="0"/>
        </a:p>
      </dgm:t>
    </dgm:pt>
    <dgm:pt modelId="{3DB87FFC-3411-4698-9D62-EBD33292E601}" type="parTrans" cxnId="{AFC324D5-C4B3-4EA3-A32E-3CC0EA6BEAFE}">
      <dgm:prSet/>
      <dgm:spPr/>
      <dgm:t>
        <a:bodyPr/>
        <a:lstStyle/>
        <a:p>
          <a:endParaRPr lang="en-US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/>
        </a:p>
      </dgm:t>
    </dgm:pt>
    <dgm:pt modelId="{F97707AF-1FDB-4275-9790-7C9E62BFA13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err="1" smtClean="0"/>
            <a:t>Từ</a:t>
          </a:r>
          <a:r>
            <a:rPr lang="en-US" sz="1100" b="1" dirty="0" smtClean="0"/>
            <a:t> Server</a:t>
          </a:r>
          <a:endParaRPr lang="en-US" sz="1100" b="1" dirty="0"/>
        </a:p>
      </dgm:t>
    </dgm:pt>
    <dgm:pt modelId="{87E576B9-B7DF-446F-8648-DBE57EFF6C71}" type="parTrans" cxnId="{82FA56EE-B020-45DC-A94D-C01E79569135}">
      <dgm:prSet/>
      <dgm:spPr/>
      <dgm:t>
        <a:bodyPr/>
        <a:lstStyle/>
        <a:p>
          <a:endParaRPr lang="en-US"/>
        </a:p>
      </dgm:t>
    </dgm:pt>
    <dgm:pt modelId="{35533305-6C9F-4CA2-A90C-5AE58743AE47}" type="sibTrans" cxnId="{82FA56EE-B020-45DC-A94D-C01E79569135}">
      <dgm:prSet/>
      <dgm:spPr/>
      <dgm:t>
        <a:bodyPr/>
        <a:lstStyle/>
        <a:p>
          <a:endParaRPr lang="en-US"/>
        </a:p>
      </dgm:t>
    </dgm:pt>
    <dgm:pt modelId="{B70075C9-701A-40F0-8869-F9C71A6223F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err="1" smtClean="0"/>
            <a:t>Từ</a:t>
          </a:r>
          <a:r>
            <a:rPr lang="en-US" sz="1100" b="1" dirty="0" smtClean="0"/>
            <a:t> Camera</a:t>
          </a:r>
          <a:endParaRPr lang="en-US" sz="1100" b="1" dirty="0"/>
        </a:p>
      </dgm:t>
    </dgm:pt>
    <dgm:pt modelId="{615327E4-04E0-4D24-9439-CE6D032BE359}" type="parTrans" cxnId="{4691BCE8-A6B6-4A54-B361-A829E67E12AE}">
      <dgm:prSet/>
      <dgm:spPr/>
      <dgm:t>
        <a:bodyPr/>
        <a:lstStyle/>
        <a:p>
          <a:endParaRPr lang="en-US"/>
        </a:p>
      </dgm:t>
    </dgm:pt>
    <dgm:pt modelId="{77E26DF7-9237-4363-8860-FD0BE4C776E6}" type="sibTrans" cxnId="{4691BCE8-A6B6-4A54-B361-A829E67E12AE}">
      <dgm:prSet/>
      <dgm:spPr/>
      <dgm:t>
        <a:bodyPr/>
        <a:lstStyle/>
        <a:p>
          <a:endParaRPr lang="en-US"/>
        </a:p>
      </dgm:t>
    </dgm:pt>
    <dgm:pt modelId="{5987E5F4-C268-4A53-8D4E-587037DB338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err="1" smtClean="0"/>
            <a:t>Từ</a:t>
          </a:r>
          <a:r>
            <a:rPr lang="en-US" sz="1100" b="1" dirty="0" smtClean="0"/>
            <a:t> </a:t>
          </a:r>
          <a:r>
            <a:rPr lang="en-US" sz="1100" b="1" dirty="0" err="1" smtClean="0"/>
            <a:t>Thiết</a:t>
          </a:r>
          <a:r>
            <a:rPr lang="en-US" sz="1100" b="1" dirty="0" smtClean="0"/>
            <a:t> </a:t>
          </a:r>
          <a:r>
            <a:rPr lang="en-US" sz="1100" b="1" dirty="0" err="1" smtClean="0"/>
            <a:t>bị</a:t>
          </a:r>
          <a:r>
            <a:rPr lang="en-US" sz="1100" b="1" dirty="0" smtClean="0"/>
            <a:t> IP </a:t>
          </a:r>
          <a:r>
            <a:rPr lang="en-US" sz="1100" b="1" dirty="0" err="1" smtClean="0"/>
            <a:t>khác</a:t>
          </a:r>
          <a:endParaRPr lang="en-US" sz="1100" b="1" dirty="0"/>
        </a:p>
      </dgm:t>
    </dgm:pt>
    <dgm:pt modelId="{A054BBB4-700E-416F-8E74-22DA554F5497}" type="parTrans" cxnId="{D959D25C-A2DD-4043-A591-3BC1901792C8}">
      <dgm:prSet/>
      <dgm:spPr/>
      <dgm:t>
        <a:bodyPr/>
        <a:lstStyle/>
        <a:p>
          <a:endParaRPr lang="en-US"/>
        </a:p>
      </dgm:t>
    </dgm:pt>
    <dgm:pt modelId="{638FE887-0FD8-4272-81D8-C6EEC1635300}" type="sibTrans" cxnId="{D959D25C-A2DD-4043-A591-3BC1901792C8}">
      <dgm:prSet/>
      <dgm:spPr/>
      <dgm:t>
        <a:bodyPr/>
        <a:lstStyle/>
        <a:p>
          <a:endParaRPr lang="en-US"/>
        </a:p>
      </dgm:t>
    </dgm:pt>
    <dgm:pt modelId="{0706A904-96C4-46CD-B82C-E29C6FD3756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 smtClean="0"/>
            <a:t>Đối</a:t>
          </a:r>
          <a:r>
            <a:rPr lang="en-US" sz="1100" b="1" dirty="0" smtClean="0"/>
            <a:t> </a:t>
          </a:r>
          <a:r>
            <a:rPr lang="en-US" sz="1100" b="1" dirty="0" err="1" smtClean="0"/>
            <a:t>tượng</a:t>
          </a:r>
          <a:r>
            <a:rPr lang="en-US" sz="1100" b="1" dirty="0" smtClean="0"/>
            <a:t> </a:t>
          </a:r>
          <a:r>
            <a:rPr lang="en-US" sz="1100" b="1" dirty="0" err="1" smtClean="0"/>
            <a:t>nhận</a:t>
          </a:r>
          <a:r>
            <a:rPr lang="en-US" sz="1100" b="1" dirty="0" smtClean="0"/>
            <a:t> </a:t>
          </a:r>
          <a:br>
            <a:rPr lang="en-US" sz="1100" b="1" dirty="0" smtClean="0"/>
          </a:br>
          <a:r>
            <a:rPr lang="en-US" sz="1100" b="1" dirty="0" err="1" smtClean="0"/>
            <a:t>thông</a:t>
          </a:r>
          <a:r>
            <a:rPr lang="en-US" sz="1100" b="1" dirty="0" smtClean="0"/>
            <a:t> </a:t>
          </a:r>
          <a:r>
            <a:rPr lang="en-US" sz="1100" b="1" dirty="0" err="1" smtClean="0"/>
            <a:t>báo</a:t>
          </a:r>
          <a:endParaRPr lang="en-US" sz="1100" b="1" dirty="0"/>
        </a:p>
      </dgm:t>
    </dgm:pt>
    <dgm:pt modelId="{DAB66A9D-2E7F-4994-B1F8-4CCC68632B75}" type="parTrans" cxnId="{786B753E-8C82-45A3-B630-DA7817D5C5EC}">
      <dgm:prSet/>
      <dgm:spPr/>
      <dgm:t>
        <a:bodyPr/>
        <a:lstStyle/>
        <a:p>
          <a:endParaRPr lang="en-US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/>
        </a:p>
      </dgm:t>
    </dgm:pt>
    <dgm:pt modelId="{B416C1DD-8DC3-41B0-B477-BC067244464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 smtClean="0"/>
            <a:t>Miêu</a:t>
          </a:r>
          <a:r>
            <a:rPr lang="en-US" sz="1100" b="1" dirty="0" smtClean="0"/>
            <a:t> </a:t>
          </a:r>
          <a:r>
            <a:rPr lang="en-US" sz="1100" b="1" dirty="0" err="1" smtClean="0"/>
            <a:t>tả</a:t>
          </a:r>
          <a:r>
            <a:rPr lang="en-US" sz="1100" b="1" dirty="0" smtClean="0"/>
            <a:t> </a:t>
          </a:r>
          <a:r>
            <a:rPr lang="en-US" sz="1100" b="1" dirty="0" err="1" smtClean="0"/>
            <a:t>sự</a:t>
          </a:r>
          <a:r>
            <a:rPr lang="en-US" sz="1100" b="1" dirty="0" smtClean="0"/>
            <a:t> </a:t>
          </a:r>
          <a:r>
            <a:rPr lang="en-US" sz="1100" b="1" dirty="0" err="1" smtClean="0"/>
            <a:t>kiện</a:t>
          </a:r>
          <a:endParaRPr lang="en-US" sz="1100" b="1" dirty="0"/>
        </a:p>
      </dgm:t>
    </dgm:pt>
    <dgm:pt modelId="{23B1E6B7-66A4-4721-B2E5-BCD3C1B6EB62}" type="parTrans" cxnId="{F3C83331-9A68-43D3-867C-541F82C47D57}">
      <dgm:prSet/>
      <dgm:spPr/>
      <dgm:t>
        <a:bodyPr/>
        <a:lstStyle/>
        <a:p>
          <a:endParaRPr lang="en-US"/>
        </a:p>
      </dgm:t>
    </dgm:pt>
    <dgm:pt modelId="{5E2178C5-30FC-450A-B3CB-723EDB1B5AF0}" type="sibTrans" cxnId="{F3C83331-9A68-43D3-867C-541F82C47D57}">
      <dgm:prSet/>
      <dgm:spPr/>
      <dgm:t>
        <a:bodyPr/>
        <a:lstStyle/>
        <a:p>
          <a:endParaRPr lang="en-US"/>
        </a:p>
      </dgm:t>
    </dgm:pt>
    <dgm:pt modelId="{818191EB-B1D9-41BF-8B14-13943F2E5D81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 smtClean="0"/>
            <a:t>Thời</a:t>
          </a:r>
          <a:r>
            <a:rPr lang="en-US" sz="1100" b="1" dirty="0" smtClean="0"/>
            <a:t> </a:t>
          </a:r>
          <a:r>
            <a:rPr lang="en-US" sz="1100" b="1" dirty="0" err="1" smtClean="0"/>
            <a:t>gian</a:t>
          </a:r>
          <a:r>
            <a:rPr lang="en-US" sz="1100" b="1" dirty="0" smtClean="0"/>
            <a:t> </a:t>
          </a:r>
          <a:r>
            <a:rPr lang="en-US" sz="1100" b="1" dirty="0" err="1" smtClean="0"/>
            <a:t>diễn</a:t>
          </a:r>
          <a:r>
            <a:rPr lang="en-US" sz="1100" b="1" dirty="0" smtClean="0"/>
            <a:t> </a:t>
          </a:r>
          <a:r>
            <a:rPr lang="en-US" sz="1100" b="1" dirty="0" err="1" smtClean="0"/>
            <a:t>ra</a:t>
          </a:r>
          <a:endParaRPr lang="en-US" sz="1100" b="1" dirty="0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/>
        </a:p>
      </dgm:t>
    </dgm:pt>
    <dgm:pt modelId="{6F2CBB71-E1FE-49F4-9B25-612163764BB4}" type="parTrans" cxnId="{2ABCAE44-15F3-45E6-AA0A-5F7629451ABE}">
      <dgm:prSet/>
      <dgm:spPr/>
      <dgm:t>
        <a:bodyPr/>
        <a:lstStyle/>
        <a:p>
          <a:endParaRPr lang="en-US"/>
        </a:p>
      </dgm:t>
    </dgm:pt>
    <dgm:pt modelId="{CB327FE5-1165-4B3F-B4DA-F8D8C74A518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smtClean="0"/>
            <a:t>User local</a:t>
          </a:r>
          <a:endParaRPr lang="en-US" sz="1100" b="1" dirty="0"/>
        </a:p>
      </dgm:t>
    </dgm:pt>
    <dgm:pt modelId="{D2516C36-6274-4855-B428-E8B3EB8FE6B5}" type="parTrans" cxnId="{7CCCCF97-70A5-479C-849F-6C241B09E438}">
      <dgm:prSet/>
      <dgm:spPr/>
      <dgm:t>
        <a:bodyPr/>
        <a:lstStyle/>
        <a:p>
          <a:endParaRPr lang="en-US"/>
        </a:p>
      </dgm:t>
    </dgm:pt>
    <dgm:pt modelId="{056A7F6D-F63A-4358-9E05-ABC6694FC34C}" type="sibTrans" cxnId="{7CCCCF97-70A5-479C-849F-6C241B09E438}">
      <dgm:prSet/>
      <dgm:spPr/>
      <dgm:t>
        <a:bodyPr/>
        <a:lstStyle/>
        <a:p>
          <a:endParaRPr lang="en-US"/>
        </a:p>
      </dgm:t>
    </dgm:pt>
    <dgm:pt modelId="{9B818570-A181-4391-B99E-77F7EC29D48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100" b="1" dirty="0" smtClean="0"/>
            <a:t>User Cloud</a:t>
          </a:r>
          <a:endParaRPr lang="en-US" sz="1100" b="1" dirty="0"/>
        </a:p>
      </dgm:t>
    </dgm:pt>
    <dgm:pt modelId="{48F2E0F2-DF51-4FB5-B8F1-2E5C2D27D59A}" type="parTrans" cxnId="{10B208C5-9953-45DF-82F5-5906F6660EFF}">
      <dgm:prSet/>
      <dgm:spPr/>
      <dgm:t>
        <a:bodyPr/>
        <a:lstStyle/>
        <a:p>
          <a:endParaRPr lang="en-US"/>
        </a:p>
      </dgm:t>
    </dgm:pt>
    <dgm:pt modelId="{85535F9B-8A87-4035-825F-6BAD20FEC8FE}" type="sibTrans" cxnId="{10B208C5-9953-45DF-82F5-5906F6660EFF}">
      <dgm:prSet/>
      <dgm:spPr/>
      <dgm:t>
        <a:bodyPr/>
        <a:lstStyle/>
        <a:p>
          <a:endParaRPr lang="en-US"/>
        </a:p>
      </dgm:t>
    </dgm:pt>
    <dgm:pt modelId="{03FCCED5-913A-4263-8FD5-82A6F372BB1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100" b="1" dirty="0" err="1" smtClean="0"/>
            <a:t>Hệ</a:t>
          </a:r>
          <a:r>
            <a:rPr lang="en-US" sz="1100" b="1" dirty="0" smtClean="0"/>
            <a:t> </a:t>
          </a:r>
          <a:r>
            <a:rPr lang="en-US" sz="1100" b="1" dirty="0" err="1" smtClean="0"/>
            <a:t>thống</a:t>
          </a:r>
          <a:endParaRPr lang="en-US" sz="1100" b="1" dirty="0"/>
        </a:p>
      </dgm:t>
    </dgm:pt>
    <dgm:pt modelId="{91E8F9C2-3A1B-4C62-806C-F9B97789BDE7}" type="parTrans" cxnId="{4AC2B176-FB32-4D6E-9274-607D010F43A8}">
      <dgm:prSet/>
      <dgm:spPr/>
      <dgm:t>
        <a:bodyPr/>
        <a:lstStyle/>
        <a:p>
          <a:endParaRPr lang="en-US"/>
        </a:p>
      </dgm:t>
    </dgm:pt>
    <dgm:pt modelId="{18469810-684D-44F8-A6D4-6BA3BD5B0A60}" type="sibTrans" cxnId="{4AC2B176-FB32-4D6E-9274-607D010F43A8}">
      <dgm:prSet/>
      <dgm:spPr/>
      <dgm:t>
        <a:bodyPr/>
        <a:lstStyle/>
        <a:p>
          <a:endParaRPr lang="en-US"/>
        </a:p>
      </dgm:t>
    </dgm:pt>
    <dgm:pt modelId="{8442B604-C364-43A5-B58B-AE0D365BFF0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100" b="1" dirty="0" err="1" smtClean="0"/>
            <a:t>Hiện</a:t>
          </a:r>
          <a:r>
            <a:rPr lang="en-US" sz="1100" b="1" dirty="0" smtClean="0"/>
            <a:t> </a:t>
          </a:r>
          <a:r>
            <a:rPr lang="en-US" sz="1100" b="1" dirty="0" err="1" smtClean="0"/>
            <a:t>trường</a:t>
          </a:r>
          <a:endParaRPr lang="en-US" sz="1100" b="1" dirty="0"/>
        </a:p>
      </dgm:t>
    </dgm:pt>
    <dgm:pt modelId="{8878F9B5-7B86-41BE-9E44-FCE750BB8980}" type="parTrans" cxnId="{A90661E9-F4C1-46C6-8501-1BC0E3C0E065}">
      <dgm:prSet/>
      <dgm:spPr/>
      <dgm:t>
        <a:bodyPr/>
        <a:lstStyle/>
        <a:p>
          <a:endParaRPr lang="en-US"/>
        </a:p>
      </dgm:t>
    </dgm:pt>
    <dgm:pt modelId="{EC603FBE-30C7-4BD7-AC32-861A5633451B}" type="sibTrans" cxnId="{A90661E9-F4C1-46C6-8501-1BC0E3C0E065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</dgm:pt>
    <dgm:pt modelId="{993A18E3-EC4C-458F-8449-95FD01C72EAA}" type="pres">
      <dgm:prSet presAssocID="{581827BC-840A-4EAD-98F8-4C118B738913}" presName="LevelOneTextNode" presStyleLbl="node0" presStyleIdx="0" presStyleCnt="1" custScaleX="20239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</dgm:pt>
    <dgm:pt modelId="{3F482091-5EBD-4400-B0B7-C79234C7662D}" type="pres">
      <dgm:prSet presAssocID="{6F2CBB71-E1FE-49F4-9B25-612163764BB4}" presName="conn2-1" presStyleLbl="parChTrans1D2" presStyleIdx="0" presStyleCnt="5" custSzX="3739922" custSzY="9542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</dgm:pt>
    <dgm:pt modelId="{173133B7-302E-4D37-B192-AD6C1D17348C}" type="pres">
      <dgm:prSet presAssocID="{818191EB-B1D9-41BF-8B14-13943F2E5D81}" presName="LevelTwoTextNode" presStyleLbl="node2" presStyleIdx="0" presStyleCnt="5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</dgm:pt>
    <dgm:pt modelId="{1C6976E2-CC9E-4849-A452-D38FA69E74C7}" type="pres">
      <dgm:prSet presAssocID="{ECDE5D8A-8663-4B04-99BF-511A70E1BE10}" presName="conn2-1" presStyleLbl="parChTrans1D2" presStyleIdx="1" presStyleCnt="5" custSzX="2087593" custSzY="9542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</dgm:pt>
    <dgm:pt modelId="{85FBD0B3-40A4-43CF-BD67-8D63DCC26C7E}" type="pres">
      <dgm:prSet presAssocID="{FCB402B5-B071-41A3-A567-D4671A9D9872}" presName="LevelTwoTextNode" presStyleLbl="node2" presStyleIdx="1" presStyleCnt="5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</dgm:pt>
    <dgm:pt modelId="{9C495738-A842-4A5E-8F42-211AFBFEABCC}" type="pres">
      <dgm:prSet presAssocID="{91E8F9C2-3A1B-4C62-806C-F9B97789BDE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6ED4D67-8885-43C3-97A1-648DC523F252}" type="pres">
      <dgm:prSet presAssocID="{91E8F9C2-3A1B-4C62-806C-F9B97789BDE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D510CD65-F154-4CBF-9DFA-EB8D96F4F7A2}" type="pres">
      <dgm:prSet presAssocID="{03FCCED5-913A-4263-8FD5-82A6F372BB19}" presName="root2" presStyleCnt="0"/>
      <dgm:spPr/>
    </dgm:pt>
    <dgm:pt modelId="{3F59DF46-1E1C-4FBF-B01A-D9468D01D82A}" type="pres">
      <dgm:prSet presAssocID="{03FCCED5-913A-4263-8FD5-82A6F372BB19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6ED21A-38A9-4E1F-9016-84A35EA80868}" type="pres">
      <dgm:prSet presAssocID="{03FCCED5-913A-4263-8FD5-82A6F372BB19}" presName="level3hierChild" presStyleCnt="0"/>
      <dgm:spPr/>
    </dgm:pt>
    <dgm:pt modelId="{B175AC29-AD22-4F23-B99E-38611C32A7B3}" type="pres">
      <dgm:prSet presAssocID="{8878F9B5-7B86-41BE-9E44-FCE750BB8980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F30B0984-3794-4449-9FCE-B6B60D934E3A}" type="pres">
      <dgm:prSet presAssocID="{8878F9B5-7B86-41BE-9E44-FCE750BB8980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16252BF-69E6-4ACB-8F61-7B42AE0474E2}" type="pres">
      <dgm:prSet presAssocID="{8442B604-C364-43A5-B58B-AE0D365BFF00}" presName="root2" presStyleCnt="0"/>
      <dgm:spPr/>
    </dgm:pt>
    <dgm:pt modelId="{0A3FD2EF-8B93-43AD-B3FD-DAE4F712CE49}" type="pres">
      <dgm:prSet presAssocID="{8442B604-C364-43A5-B58B-AE0D365BFF00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6A7A86-AEE7-4208-A13E-863E1191BD4E}" type="pres">
      <dgm:prSet presAssocID="{8442B604-C364-43A5-B58B-AE0D365BFF00}" presName="level3hierChild" presStyleCnt="0"/>
      <dgm:spPr/>
    </dgm:pt>
    <dgm:pt modelId="{A8007C23-1525-46B2-8154-7C77717B5FDB}" type="pres">
      <dgm:prSet presAssocID="{3DB87FFC-3411-4698-9D62-EBD33292E601}" presName="conn2-1" presStyleLbl="parChTrans1D2" presStyleIdx="2" presStyleCnt="5" custSzX="1071630" custSzY="9542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</dgm:pt>
    <dgm:pt modelId="{E5B08536-7D49-495D-9AC2-B062A22089A6}" type="pres">
      <dgm:prSet presAssocID="{9F15DCB6-D473-4C92-B60D-5D2636A8FD28}" presName="LevelTwoTextNode" presStyleLbl="node2" presStyleIdx="2" presStyleCnt="5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</dgm:pt>
    <dgm:pt modelId="{F9EDAAB1-5F5E-4ECF-BA59-2D8D68BB6F37}" type="pres">
      <dgm:prSet presAssocID="{87E576B9-B7DF-446F-8648-DBE57EFF6C71}" presName="conn2-1" presStyleLbl="parChTrans1D3" presStyleIdx="2" presStyleCnt="5" custScaleX="2000000" custScaleY="90661"/>
      <dgm:spPr/>
      <dgm:t>
        <a:bodyPr/>
        <a:lstStyle/>
        <a:p>
          <a:endParaRPr lang="en-US"/>
        </a:p>
      </dgm:t>
    </dgm:pt>
    <dgm:pt modelId="{B304649D-CD7C-4FCB-9D3B-C98151927566}" type="pres">
      <dgm:prSet presAssocID="{87E576B9-B7DF-446F-8648-DBE57EFF6C7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3B5CA0D-F1E9-4805-9BE6-D6E037575649}" type="pres">
      <dgm:prSet presAssocID="{F97707AF-1FDB-4275-9790-7C9E62BFA13E}" presName="root2" presStyleCnt="0"/>
      <dgm:spPr/>
    </dgm:pt>
    <dgm:pt modelId="{DB74F70B-2549-4416-9A71-E38EAAFDA73B}" type="pres">
      <dgm:prSet presAssocID="{F97707AF-1FDB-4275-9790-7C9E62BFA13E}" presName="LevelTwoTextNode" presStyleLbl="node3" presStyleIdx="2" presStyleCnt="5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752BB8-CE57-4F5F-8751-873F19257934}" type="pres">
      <dgm:prSet presAssocID="{F97707AF-1FDB-4275-9790-7C9E62BFA13E}" presName="level3hierChild" presStyleCnt="0"/>
      <dgm:spPr/>
    </dgm:pt>
    <dgm:pt modelId="{0EF08E71-0A8F-4C78-A0F3-2CAB07D3BFFB}" type="pres">
      <dgm:prSet presAssocID="{615327E4-04E0-4D24-9439-CE6D032BE359}" presName="conn2-1" presStyleLbl="parChTrans1D4" presStyleIdx="0" presStyleCnt="2" custScaleX="2000000" custScaleY="90661"/>
      <dgm:spPr/>
      <dgm:t>
        <a:bodyPr/>
        <a:lstStyle/>
        <a:p>
          <a:endParaRPr lang="en-US"/>
        </a:p>
      </dgm:t>
    </dgm:pt>
    <dgm:pt modelId="{C0454282-21B3-4AA8-8CAA-49372C0E8043}" type="pres">
      <dgm:prSet presAssocID="{615327E4-04E0-4D24-9439-CE6D032BE35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90F1A5-1D5E-47DE-A853-3B27F7F16761}" type="pres">
      <dgm:prSet presAssocID="{B70075C9-701A-40F0-8869-F9C71A6223F3}" presName="root2" presStyleCnt="0"/>
      <dgm:spPr/>
    </dgm:pt>
    <dgm:pt modelId="{8CED23AE-5877-42FB-85B4-15E2A49E8323}" type="pres">
      <dgm:prSet presAssocID="{B70075C9-701A-40F0-8869-F9C71A6223F3}" presName="LevelTwoTextNode" presStyleLbl="node4" presStyleIdx="0" presStyleCnt="2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C44F46-73E0-46DD-A621-A2DB2E875D1C}" type="pres">
      <dgm:prSet presAssocID="{B70075C9-701A-40F0-8869-F9C71A6223F3}" presName="level3hierChild" presStyleCnt="0"/>
      <dgm:spPr/>
    </dgm:pt>
    <dgm:pt modelId="{2400C4DA-C787-48AB-9790-5CDF37C8CAAB}" type="pres">
      <dgm:prSet presAssocID="{A054BBB4-700E-416F-8E74-22DA554F5497}" presName="conn2-1" presStyleLbl="parChTrans1D4" presStyleIdx="1" presStyleCnt="2" custScaleX="2000000" custScaleY="90661"/>
      <dgm:spPr/>
      <dgm:t>
        <a:bodyPr/>
        <a:lstStyle/>
        <a:p>
          <a:endParaRPr lang="en-US"/>
        </a:p>
      </dgm:t>
    </dgm:pt>
    <dgm:pt modelId="{5B3C6436-0D87-4033-9522-CFA024BD4E69}" type="pres">
      <dgm:prSet presAssocID="{A054BBB4-700E-416F-8E74-22DA554F5497}" presName="connTx" presStyleLbl="parChTrans1D4" presStyleIdx="1" presStyleCnt="2"/>
      <dgm:spPr/>
      <dgm:t>
        <a:bodyPr/>
        <a:lstStyle/>
        <a:p>
          <a:endParaRPr lang="en-US"/>
        </a:p>
      </dgm:t>
    </dgm:pt>
    <dgm:pt modelId="{0ACA8BE7-31AE-47DB-A8A6-1F8CDD443D49}" type="pres">
      <dgm:prSet presAssocID="{5987E5F4-C268-4A53-8D4E-587037DB3384}" presName="root2" presStyleCnt="0"/>
      <dgm:spPr/>
    </dgm:pt>
    <dgm:pt modelId="{FFFC0E23-5D39-4FEE-985F-D7E2D09304B3}" type="pres">
      <dgm:prSet presAssocID="{5987E5F4-C268-4A53-8D4E-587037DB3384}" presName="LevelTwoTextNode" presStyleLbl="node4" presStyleIdx="1" presStyleCnt="2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0B852-64C8-4EFC-BF23-97260941BDF8}" type="pres">
      <dgm:prSet presAssocID="{5987E5F4-C268-4A53-8D4E-587037DB3384}" presName="level3hierChild" presStyleCnt="0"/>
      <dgm:spPr/>
    </dgm:pt>
    <dgm:pt modelId="{8624BEE5-7A2B-456B-8C51-A0BD203FB0BC}" type="pres">
      <dgm:prSet presAssocID="{DAB66A9D-2E7F-4994-B1F8-4CCC68632B75}" presName="conn2-1" presStyleLbl="parChTrans1D2" presStyleIdx="3" presStyleCnt="5" custSzX="2087593" custSzY="9542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</dgm:pt>
    <dgm:pt modelId="{E354CE82-EFA4-4700-A87D-F9638692C827}" type="pres">
      <dgm:prSet presAssocID="{0706A904-96C4-46CD-B82C-E29C6FD3756E}" presName="LevelTwoTextNode" presStyleLbl="node2" presStyleIdx="3" presStyleCnt="5" custScaleX="119583" custScaleY="54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</dgm:pt>
    <dgm:pt modelId="{6E16955F-F906-4DF8-9118-CCCAFDCF4D2F}" type="pres">
      <dgm:prSet presAssocID="{D2516C36-6274-4855-B428-E8B3EB8FE6B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B537959D-DF6D-4DBF-9C38-4AF686AE5B77}" type="pres">
      <dgm:prSet presAssocID="{D2516C36-6274-4855-B428-E8B3EB8FE6B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C56F728-B359-42D9-BDC4-EF759660CF83}" type="pres">
      <dgm:prSet presAssocID="{CB327FE5-1165-4B3F-B4DA-F8D8C74A518E}" presName="root2" presStyleCnt="0"/>
      <dgm:spPr/>
    </dgm:pt>
    <dgm:pt modelId="{757389A1-2131-418A-B8A9-F98D59F3AEEF}" type="pres">
      <dgm:prSet presAssocID="{CB327FE5-1165-4B3F-B4DA-F8D8C74A518E}" presName="LevelTwoTextNode" presStyleLbl="node3" presStyleIdx="3" presStyleCnt="5" custScaleX="117016" custScaleY="63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D2EF2C-4250-475E-8277-E8A676A559CC}" type="pres">
      <dgm:prSet presAssocID="{CB327FE5-1165-4B3F-B4DA-F8D8C74A518E}" presName="level3hierChild" presStyleCnt="0"/>
      <dgm:spPr/>
    </dgm:pt>
    <dgm:pt modelId="{9BFB70F7-F9A6-4290-A38E-3412810DCDEA}" type="pres">
      <dgm:prSet presAssocID="{48F2E0F2-DF51-4FB5-B8F1-2E5C2D27D59A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F2890470-B386-4773-B777-CCD09C840C9A}" type="pres">
      <dgm:prSet presAssocID="{48F2E0F2-DF51-4FB5-B8F1-2E5C2D27D59A}" presName="connTx" presStyleLbl="parChTrans1D3" presStyleIdx="4" presStyleCnt="5"/>
      <dgm:spPr/>
      <dgm:t>
        <a:bodyPr/>
        <a:lstStyle/>
        <a:p>
          <a:endParaRPr lang="en-US"/>
        </a:p>
      </dgm:t>
    </dgm:pt>
    <dgm:pt modelId="{B53A5812-B886-436C-BBB9-C6484A2E3C96}" type="pres">
      <dgm:prSet presAssocID="{9B818570-A181-4391-B99E-77F7EC29D484}" presName="root2" presStyleCnt="0"/>
      <dgm:spPr/>
    </dgm:pt>
    <dgm:pt modelId="{5C373681-BB37-4208-8D18-A418D2E74F5A}" type="pres">
      <dgm:prSet presAssocID="{9B818570-A181-4391-B99E-77F7EC29D484}" presName="LevelTwoTextNode" presStyleLbl="node3" presStyleIdx="4" presStyleCnt="5" custScaleX="117016" custScaleY="63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2374A-7B8F-4A11-A5FD-4AF411FA8AEA}" type="pres">
      <dgm:prSet presAssocID="{9B818570-A181-4391-B99E-77F7EC29D484}" presName="level3hierChild" presStyleCnt="0"/>
      <dgm:spPr/>
    </dgm:pt>
    <dgm:pt modelId="{E962DA42-FCB0-4241-85DB-0EA6B0DC114A}" type="pres">
      <dgm:prSet presAssocID="{23B1E6B7-66A4-4721-B2E5-BCD3C1B6EB62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7D3CA7C5-9EE8-4352-9D8E-7639B0E290A7}" type="pres">
      <dgm:prSet presAssocID="{23B1E6B7-66A4-4721-B2E5-BCD3C1B6EB6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9F589A4-EA8F-4101-ACAE-C9CEA87CF5F1}" type="pres">
      <dgm:prSet presAssocID="{B416C1DD-8DC3-41B0-B477-BC0672444642}" presName="root2" presStyleCnt="0"/>
      <dgm:spPr/>
    </dgm:pt>
    <dgm:pt modelId="{65AEEDBF-8D7A-478F-92C9-D1B9D9C86360}" type="pres">
      <dgm:prSet presAssocID="{B416C1DD-8DC3-41B0-B477-BC0672444642}" presName="LevelTwoTextNode" presStyleLbl="node2" presStyleIdx="4" presStyleCnt="5" custScaleX="124302" custScaleY="56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A5D4E-45D1-4101-A123-8AF51EC0B67A}" type="pres">
      <dgm:prSet presAssocID="{B416C1DD-8DC3-41B0-B477-BC0672444642}" presName="level3hierChild" presStyleCnt="0"/>
      <dgm:spPr/>
    </dgm:pt>
  </dgm:ptLst>
  <dgm:cxnLst>
    <dgm:cxn modelId="{562B221F-DCF2-4A49-A619-107401DD6136}" type="presOf" srcId="{87E576B9-B7DF-446F-8648-DBE57EFF6C71}" destId="{F9EDAAB1-5F5E-4ECF-BA59-2D8D68BB6F37}" srcOrd="0" destOrd="0" presId="urn:microsoft.com/office/officeart/2005/8/layout/hierarchy2"/>
    <dgm:cxn modelId="{CEE8FDE9-D2E7-494C-91E3-55E51DE81191}" type="presOf" srcId="{B70075C9-701A-40F0-8869-F9C71A6223F3}" destId="{8CED23AE-5877-42FB-85B4-15E2A49E8323}" srcOrd="0" destOrd="0" presId="urn:microsoft.com/office/officeart/2005/8/layout/hierarchy2"/>
    <dgm:cxn modelId="{4C0E0276-4870-4856-96E2-F2500C54E676}" type="presOf" srcId="{615327E4-04E0-4D24-9439-CE6D032BE359}" destId="{C0454282-21B3-4AA8-8CAA-49372C0E8043}" srcOrd="1" destOrd="0" presId="urn:microsoft.com/office/officeart/2005/8/layout/hierarchy2"/>
    <dgm:cxn modelId="{786B753E-8C82-45A3-B630-DA7817D5C5EC}" srcId="{581827BC-840A-4EAD-98F8-4C118B738913}" destId="{0706A904-96C4-46CD-B82C-E29C6FD3756E}" srcOrd="3" destOrd="0" parTransId="{DAB66A9D-2E7F-4994-B1F8-4CCC68632B75}" sibTransId="{4C671BE3-967F-4BFF-907E-00E7E2EEA017}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2E7E4D87-6AB4-4A7C-80C7-5DFCA523437F}" type="presOf" srcId="{B416C1DD-8DC3-41B0-B477-BC0672444642}" destId="{65AEEDBF-8D7A-478F-92C9-D1B9D9C86360}" srcOrd="0" destOrd="0" presId="urn:microsoft.com/office/officeart/2005/8/layout/hierarchy2"/>
    <dgm:cxn modelId="{7CCCCF97-70A5-479C-849F-6C241B09E438}" srcId="{0706A904-96C4-46CD-B82C-E29C6FD3756E}" destId="{CB327FE5-1165-4B3F-B4DA-F8D8C74A518E}" srcOrd="0" destOrd="0" parTransId="{D2516C36-6274-4855-B428-E8B3EB8FE6B5}" sibTransId="{056A7F6D-F63A-4358-9E05-ABC6694FC34C}"/>
    <dgm:cxn modelId="{A90661E9-F4C1-46C6-8501-1BC0E3C0E065}" srcId="{FCB402B5-B071-41A3-A567-D4671A9D9872}" destId="{8442B604-C364-43A5-B58B-AE0D365BFF00}" srcOrd="1" destOrd="0" parTransId="{8878F9B5-7B86-41BE-9E44-FCE750BB8980}" sibTransId="{EC603FBE-30C7-4BD7-AC32-861A5633451B}"/>
    <dgm:cxn modelId="{6C8515ED-6666-4E74-B732-96FC4D87BAF1}" type="presOf" srcId="{8878F9B5-7B86-41BE-9E44-FCE750BB8980}" destId="{B175AC29-AD22-4F23-B99E-38611C32A7B3}" srcOrd="0" destOrd="0" presId="urn:microsoft.com/office/officeart/2005/8/layout/hierarchy2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0B289F81-93BC-4BA3-A2D7-31931A03EA15}" type="presOf" srcId="{CB327FE5-1165-4B3F-B4DA-F8D8C74A518E}" destId="{757389A1-2131-418A-B8A9-F98D59F3AEEF}" srcOrd="0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031FF370-5EDB-4FDE-96E7-94FC9ECA1B53}" type="presOf" srcId="{D2516C36-6274-4855-B428-E8B3EB8FE6B5}" destId="{6E16955F-F906-4DF8-9118-CCCAFDCF4D2F}" srcOrd="0" destOrd="0" presId="urn:microsoft.com/office/officeart/2005/8/layout/hierarchy2"/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61A470CE-C36A-4609-924E-3E2A9630BC86}" type="presOf" srcId="{A054BBB4-700E-416F-8E74-22DA554F5497}" destId="{5B3C6436-0D87-4033-9522-CFA024BD4E69}" srcOrd="1" destOrd="0" presId="urn:microsoft.com/office/officeart/2005/8/layout/hierarchy2"/>
    <dgm:cxn modelId="{CC7BD293-EC8E-4285-A62F-28C4A1143645}" type="presOf" srcId="{F97707AF-1FDB-4275-9790-7C9E62BFA13E}" destId="{DB74F70B-2549-4416-9A71-E38EAAFDA73B}" srcOrd="0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4AC2B176-FB32-4D6E-9274-607D010F43A8}" srcId="{FCB402B5-B071-41A3-A567-D4671A9D9872}" destId="{03FCCED5-913A-4263-8FD5-82A6F372BB19}" srcOrd="0" destOrd="0" parTransId="{91E8F9C2-3A1B-4C62-806C-F9B97789BDE7}" sibTransId="{18469810-684D-44F8-A6D4-6BA3BD5B0A60}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F3C83331-9A68-43D3-867C-541F82C47D57}" srcId="{581827BC-840A-4EAD-98F8-4C118B738913}" destId="{B416C1DD-8DC3-41B0-B477-BC0672444642}" srcOrd="4" destOrd="0" parTransId="{23B1E6B7-66A4-4721-B2E5-BCD3C1B6EB62}" sibTransId="{5E2178C5-30FC-450A-B3CB-723EDB1B5AF0}"/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B1149413-1300-49D0-86AD-54183EE6EC8E}" type="presOf" srcId="{87E576B9-B7DF-446F-8648-DBE57EFF6C71}" destId="{B304649D-CD7C-4FCB-9D3B-C98151927566}" srcOrd="1" destOrd="0" presId="urn:microsoft.com/office/officeart/2005/8/layout/hierarchy2"/>
    <dgm:cxn modelId="{10B208C5-9953-45DF-82F5-5906F6660EFF}" srcId="{0706A904-96C4-46CD-B82C-E29C6FD3756E}" destId="{9B818570-A181-4391-B99E-77F7EC29D484}" srcOrd="1" destOrd="0" parTransId="{48F2E0F2-DF51-4FB5-B8F1-2E5C2D27D59A}" sibTransId="{85535F9B-8A87-4035-825F-6BAD20FEC8FE}"/>
    <dgm:cxn modelId="{744ECFB2-BBA1-4977-ABC3-817E7E2A1A03}" type="presOf" srcId="{48F2E0F2-DF51-4FB5-B8F1-2E5C2D27D59A}" destId="{F2890470-B386-4773-B777-CCD09C840C9A}" srcOrd="1" destOrd="0" presId="urn:microsoft.com/office/officeart/2005/8/layout/hierarchy2"/>
    <dgm:cxn modelId="{E02368B2-9E37-4BDF-BD39-6ED0AC497D33}" type="presOf" srcId="{5987E5F4-C268-4A53-8D4E-587037DB3384}" destId="{FFFC0E23-5D39-4FEE-985F-D7E2D09304B3}" srcOrd="0" destOrd="0" presId="urn:microsoft.com/office/officeart/2005/8/layout/hierarchy2"/>
    <dgm:cxn modelId="{82FA56EE-B020-45DC-A94D-C01E79569135}" srcId="{9F15DCB6-D473-4C92-B60D-5D2636A8FD28}" destId="{F97707AF-1FDB-4275-9790-7C9E62BFA13E}" srcOrd="0" destOrd="0" parTransId="{87E576B9-B7DF-446F-8648-DBE57EFF6C71}" sibTransId="{35533305-6C9F-4CA2-A90C-5AE58743AE47}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4691BCE8-A6B6-4A54-B361-A829E67E12AE}" srcId="{F97707AF-1FDB-4275-9790-7C9E62BFA13E}" destId="{B70075C9-701A-40F0-8869-F9C71A6223F3}" srcOrd="0" destOrd="0" parTransId="{615327E4-04E0-4D24-9439-CE6D032BE359}" sibTransId="{77E26DF7-9237-4363-8860-FD0BE4C776E6}"/>
    <dgm:cxn modelId="{5815A6DD-727C-4F12-B7F5-12A36E329E4F}" type="presOf" srcId="{03FCCED5-913A-4263-8FD5-82A6F372BB19}" destId="{3F59DF46-1E1C-4FBF-B01A-D9468D01D82A}" srcOrd="0" destOrd="0" presId="urn:microsoft.com/office/officeart/2005/8/layout/hierarchy2"/>
    <dgm:cxn modelId="{1705CC63-8F98-40AB-AE18-4EA6033AE135}" type="presOf" srcId="{23B1E6B7-66A4-4721-B2E5-BCD3C1B6EB62}" destId="{E962DA42-FCB0-4241-85DB-0EA6B0DC114A}" srcOrd="0" destOrd="0" presId="urn:microsoft.com/office/officeart/2005/8/layout/hierarchy2"/>
    <dgm:cxn modelId="{72AAFBBA-2065-4967-A413-152A2E5CEF20}" type="presOf" srcId="{A054BBB4-700E-416F-8E74-22DA554F5497}" destId="{2400C4DA-C787-48AB-9790-5CDF37C8CAAB}" srcOrd="0" destOrd="0" presId="urn:microsoft.com/office/officeart/2005/8/layout/hierarchy2"/>
    <dgm:cxn modelId="{D959D25C-A2DD-4043-A591-3BC1901792C8}" srcId="{F97707AF-1FDB-4275-9790-7C9E62BFA13E}" destId="{5987E5F4-C268-4A53-8D4E-587037DB3384}" srcOrd="1" destOrd="0" parTransId="{A054BBB4-700E-416F-8E74-22DA554F5497}" sibTransId="{638FE887-0FD8-4272-81D8-C6EEC1635300}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389498A7-6145-47B9-8FEB-9E62D7DDE9EF}" type="presOf" srcId="{23B1E6B7-66A4-4721-B2E5-BCD3C1B6EB62}" destId="{7D3CA7C5-9EE8-4352-9D8E-7639B0E290A7}" srcOrd="1" destOrd="0" presId="urn:microsoft.com/office/officeart/2005/8/layout/hierarchy2"/>
    <dgm:cxn modelId="{619C5D98-7BCF-4191-8EC4-4652C1BA8628}" type="presOf" srcId="{615327E4-04E0-4D24-9439-CE6D032BE359}" destId="{0EF08E71-0A8F-4C78-A0F3-2CAB07D3BFFB}" srcOrd="0" destOrd="0" presId="urn:microsoft.com/office/officeart/2005/8/layout/hierarchy2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E81C1E7E-CF75-4814-81F5-C2441E4D768F}" type="presOf" srcId="{48F2E0F2-DF51-4FB5-B8F1-2E5C2D27D59A}" destId="{9BFB70F7-F9A6-4290-A38E-3412810DCDEA}" srcOrd="0" destOrd="0" presId="urn:microsoft.com/office/officeart/2005/8/layout/hierarchy2"/>
    <dgm:cxn modelId="{B6C447FA-1612-4B2E-827C-AC7D8266F73A}" type="presOf" srcId="{9B818570-A181-4391-B99E-77F7EC29D484}" destId="{5C373681-BB37-4208-8D18-A418D2E74F5A}" srcOrd="0" destOrd="0" presId="urn:microsoft.com/office/officeart/2005/8/layout/hierarchy2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C00375CC-FA97-462C-8368-D5FA78E20BEB}" type="presOf" srcId="{91E8F9C2-3A1B-4C62-806C-F9B97789BDE7}" destId="{16ED4D67-8885-43C3-97A1-648DC523F252}" srcOrd="1" destOrd="0" presId="urn:microsoft.com/office/officeart/2005/8/layout/hierarchy2"/>
    <dgm:cxn modelId="{E28F3603-26D3-48A7-A0BB-48734C049660}" type="presOf" srcId="{D2516C36-6274-4855-B428-E8B3EB8FE6B5}" destId="{B537959D-DF6D-4DBF-9C38-4AF686AE5B77}" srcOrd="1" destOrd="0" presId="urn:microsoft.com/office/officeart/2005/8/layout/hierarchy2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9DA71BE2-0820-4945-A27A-1E6C52DB0335}" type="presOf" srcId="{8442B604-C364-43A5-B58B-AE0D365BFF00}" destId="{0A3FD2EF-8B93-43AD-B3FD-DAE4F712CE49}" srcOrd="0" destOrd="0" presId="urn:microsoft.com/office/officeart/2005/8/layout/hierarchy2"/>
    <dgm:cxn modelId="{898203EA-852F-4F20-8E31-38E0ACF267D6}" type="presOf" srcId="{8878F9B5-7B86-41BE-9E44-FCE750BB8980}" destId="{F30B0984-3794-4449-9FCE-B6B60D934E3A}" srcOrd="1" destOrd="0" presId="urn:microsoft.com/office/officeart/2005/8/layout/hierarchy2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CF8B2C64-509D-442C-9CEB-B4B9B2057E2F}" type="presOf" srcId="{91E8F9C2-3A1B-4C62-806C-F9B97789BDE7}" destId="{9C495738-A842-4A5E-8F42-211AFBFEABCC}" srcOrd="0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A71D73CC-BAFD-47FD-9427-64813264BAB1}" type="presParOf" srcId="{97C13158-4A2F-42D5-8135-416E99A620F2}" destId="{9C495738-A842-4A5E-8F42-211AFBFEABCC}" srcOrd="0" destOrd="0" presId="urn:microsoft.com/office/officeart/2005/8/layout/hierarchy2"/>
    <dgm:cxn modelId="{C1316E4F-5066-4BCA-A3C1-13EEF279DE32}" type="presParOf" srcId="{9C495738-A842-4A5E-8F42-211AFBFEABCC}" destId="{16ED4D67-8885-43C3-97A1-648DC523F252}" srcOrd="0" destOrd="0" presId="urn:microsoft.com/office/officeart/2005/8/layout/hierarchy2"/>
    <dgm:cxn modelId="{761934AA-E95B-4F43-A58D-626E85D2116D}" type="presParOf" srcId="{97C13158-4A2F-42D5-8135-416E99A620F2}" destId="{D510CD65-F154-4CBF-9DFA-EB8D96F4F7A2}" srcOrd="1" destOrd="0" presId="urn:microsoft.com/office/officeart/2005/8/layout/hierarchy2"/>
    <dgm:cxn modelId="{AE73892E-091E-4C8B-8EC7-382F3D1D78BB}" type="presParOf" srcId="{D510CD65-F154-4CBF-9DFA-EB8D96F4F7A2}" destId="{3F59DF46-1E1C-4FBF-B01A-D9468D01D82A}" srcOrd="0" destOrd="0" presId="urn:microsoft.com/office/officeart/2005/8/layout/hierarchy2"/>
    <dgm:cxn modelId="{A7EEAC08-DD58-43EE-A688-EDC5E1DB99C5}" type="presParOf" srcId="{D510CD65-F154-4CBF-9DFA-EB8D96F4F7A2}" destId="{2A6ED21A-38A9-4E1F-9016-84A35EA80868}" srcOrd="1" destOrd="0" presId="urn:microsoft.com/office/officeart/2005/8/layout/hierarchy2"/>
    <dgm:cxn modelId="{674E0E85-9E7B-4119-847D-D4F0483C7137}" type="presParOf" srcId="{97C13158-4A2F-42D5-8135-416E99A620F2}" destId="{B175AC29-AD22-4F23-B99E-38611C32A7B3}" srcOrd="2" destOrd="0" presId="urn:microsoft.com/office/officeart/2005/8/layout/hierarchy2"/>
    <dgm:cxn modelId="{5C0A032E-7A10-40BC-A5F2-B6AB172D8F84}" type="presParOf" srcId="{B175AC29-AD22-4F23-B99E-38611C32A7B3}" destId="{F30B0984-3794-4449-9FCE-B6B60D934E3A}" srcOrd="0" destOrd="0" presId="urn:microsoft.com/office/officeart/2005/8/layout/hierarchy2"/>
    <dgm:cxn modelId="{1B2BCCA8-48A3-41E0-96E4-953CB50EFEF7}" type="presParOf" srcId="{97C13158-4A2F-42D5-8135-416E99A620F2}" destId="{116252BF-69E6-4ACB-8F61-7B42AE0474E2}" srcOrd="3" destOrd="0" presId="urn:microsoft.com/office/officeart/2005/8/layout/hierarchy2"/>
    <dgm:cxn modelId="{FBBF4DEF-F92D-4DA3-8A94-CCDBD2B6F35C}" type="presParOf" srcId="{116252BF-69E6-4ACB-8F61-7B42AE0474E2}" destId="{0A3FD2EF-8B93-43AD-B3FD-DAE4F712CE49}" srcOrd="0" destOrd="0" presId="urn:microsoft.com/office/officeart/2005/8/layout/hierarchy2"/>
    <dgm:cxn modelId="{54D075CC-AF87-4502-A182-9E7E6B878F46}" type="presParOf" srcId="{116252BF-69E6-4ACB-8F61-7B42AE0474E2}" destId="{D26A7A86-AEE7-4208-A13E-863E1191BD4E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3FB9007F-1284-43C7-B42F-A8D495EC425E}" type="presParOf" srcId="{DC3B25B7-F7B4-4ABA-A199-0ADE3A821077}" destId="{F9EDAAB1-5F5E-4ECF-BA59-2D8D68BB6F37}" srcOrd="0" destOrd="0" presId="urn:microsoft.com/office/officeart/2005/8/layout/hierarchy2"/>
    <dgm:cxn modelId="{B5027AB5-E5F6-44A7-82AE-4E129C52E0C0}" type="presParOf" srcId="{F9EDAAB1-5F5E-4ECF-BA59-2D8D68BB6F37}" destId="{B304649D-CD7C-4FCB-9D3B-C98151927566}" srcOrd="0" destOrd="0" presId="urn:microsoft.com/office/officeart/2005/8/layout/hierarchy2"/>
    <dgm:cxn modelId="{2BCB68BD-759F-4B88-915D-B063DD28DDA9}" type="presParOf" srcId="{DC3B25B7-F7B4-4ABA-A199-0ADE3A821077}" destId="{73B5CA0D-F1E9-4805-9BE6-D6E037575649}" srcOrd="1" destOrd="0" presId="urn:microsoft.com/office/officeart/2005/8/layout/hierarchy2"/>
    <dgm:cxn modelId="{B8BA6786-8DC3-4A18-A4F8-1E498895B8A4}" type="presParOf" srcId="{73B5CA0D-F1E9-4805-9BE6-D6E037575649}" destId="{DB74F70B-2549-4416-9A71-E38EAAFDA73B}" srcOrd="0" destOrd="0" presId="urn:microsoft.com/office/officeart/2005/8/layout/hierarchy2"/>
    <dgm:cxn modelId="{BC53F4DD-2AA0-45B6-AC5E-C170228E4F60}" type="presParOf" srcId="{73B5CA0D-F1E9-4805-9BE6-D6E037575649}" destId="{AC752BB8-CE57-4F5F-8751-873F19257934}" srcOrd="1" destOrd="0" presId="urn:microsoft.com/office/officeart/2005/8/layout/hierarchy2"/>
    <dgm:cxn modelId="{D69E525F-041C-4328-A8BB-EC261A3A7888}" type="presParOf" srcId="{AC752BB8-CE57-4F5F-8751-873F19257934}" destId="{0EF08E71-0A8F-4C78-A0F3-2CAB07D3BFFB}" srcOrd="0" destOrd="0" presId="urn:microsoft.com/office/officeart/2005/8/layout/hierarchy2"/>
    <dgm:cxn modelId="{1160A1D1-5E7F-4289-A181-2C59E2833C08}" type="presParOf" srcId="{0EF08E71-0A8F-4C78-A0F3-2CAB07D3BFFB}" destId="{C0454282-21B3-4AA8-8CAA-49372C0E8043}" srcOrd="0" destOrd="0" presId="urn:microsoft.com/office/officeart/2005/8/layout/hierarchy2"/>
    <dgm:cxn modelId="{D62BE102-94DB-47B9-B4CC-BB02158A6A6E}" type="presParOf" srcId="{AC752BB8-CE57-4F5F-8751-873F19257934}" destId="{1590F1A5-1D5E-47DE-A853-3B27F7F16761}" srcOrd="1" destOrd="0" presId="urn:microsoft.com/office/officeart/2005/8/layout/hierarchy2"/>
    <dgm:cxn modelId="{9AF8BF7C-F338-48C2-93AF-9BEC80E2F317}" type="presParOf" srcId="{1590F1A5-1D5E-47DE-A853-3B27F7F16761}" destId="{8CED23AE-5877-42FB-85B4-15E2A49E8323}" srcOrd="0" destOrd="0" presId="urn:microsoft.com/office/officeart/2005/8/layout/hierarchy2"/>
    <dgm:cxn modelId="{297C0178-329E-49C0-99E8-E8ACC29E7412}" type="presParOf" srcId="{1590F1A5-1D5E-47DE-A853-3B27F7F16761}" destId="{8CC44F46-73E0-46DD-A621-A2DB2E875D1C}" srcOrd="1" destOrd="0" presId="urn:microsoft.com/office/officeart/2005/8/layout/hierarchy2"/>
    <dgm:cxn modelId="{009640F6-C972-4871-8C06-CCC026748122}" type="presParOf" srcId="{AC752BB8-CE57-4F5F-8751-873F19257934}" destId="{2400C4DA-C787-48AB-9790-5CDF37C8CAAB}" srcOrd="2" destOrd="0" presId="urn:microsoft.com/office/officeart/2005/8/layout/hierarchy2"/>
    <dgm:cxn modelId="{0775791F-7CFD-412F-9EF5-69A358E624F3}" type="presParOf" srcId="{2400C4DA-C787-48AB-9790-5CDF37C8CAAB}" destId="{5B3C6436-0D87-4033-9522-CFA024BD4E69}" srcOrd="0" destOrd="0" presId="urn:microsoft.com/office/officeart/2005/8/layout/hierarchy2"/>
    <dgm:cxn modelId="{B395D0FE-FAD1-4451-89BA-B8A4F613402E}" type="presParOf" srcId="{AC752BB8-CE57-4F5F-8751-873F19257934}" destId="{0ACA8BE7-31AE-47DB-A8A6-1F8CDD443D49}" srcOrd="3" destOrd="0" presId="urn:microsoft.com/office/officeart/2005/8/layout/hierarchy2"/>
    <dgm:cxn modelId="{F2637239-AD82-4FE1-8C8B-0DA422FBCA91}" type="presParOf" srcId="{0ACA8BE7-31AE-47DB-A8A6-1F8CDD443D49}" destId="{FFFC0E23-5D39-4FEE-985F-D7E2D09304B3}" srcOrd="0" destOrd="0" presId="urn:microsoft.com/office/officeart/2005/8/layout/hierarchy2"/>
    <dgm:cxn modelId="{7EFD5A70-0072-49A1-A3E8-40C5172EB4AC}" type="presParOf" srcId="{0ACA8BE7-31AE-47DB-A8A6-1F8CDD443D49}" destId="{4190B852-64C8-4EFC-BF23-97260941BDF8}" srcOrd="1" destOrd="0" presId="urn:microsoft.com/office/officeart/2005/8/layout/hierarchy2"/>
    <dgm:cxn modelId="{1097756D-79BB-472A-B6C6-644C093D0060}" type="presParOf" srcId="{ADA521E3-247F-4DE5-BCFC-B4B2602C809C}" destId="{8624BEE5-7A2B-456B-8C51-A0BD203FB0BC}" srcOrd="6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7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7C0AF6CE-6C75-401D-93E7-38B3EA1BA128}" type="presParOf" srcId="{33AF851F-E4A8-4E4E-A337-08B79970C013}" destId="{6E16955F-F906-4DF8-9118-CCCAFDCF4D2F}" srcOrd="0" destOrd="0" presId="urn:microsoft.com/office/officeart/2005/8/layout/hierarchy2"/>
    <dgm:cxn modelId="{0981B84B-A514-4FA2-94C9-F6FD941AC181}" type="presParOf" srcId="{6E16955F-F906-4DF8-9118-CCCAFDCF4D2F}" destId="{B537959D-DF6D-4DBF-9C38-4AF686AE5B77}" srcOrd="0" destOrd="0" presId="urn:microsoft.com/office/officeart/2005/8/layout/hierarchy2"/>
    <dgm:cxn modelId="{BA79F2A2-93D0-443A-9441-9A3D90A18E52}" type="presParOf" srcId="{33AF851F-E4A8-4E4E-A337-08B79970C013}" destId="{7C56F728-B359-42D9-BDC4-EF759660CF83}" srcOrd="1" destOrd="0" presId="urn:microsoft.com/office/officeart/2005/8/layout/hierarchy2"/>
    <dgm:cxn modelId="{374E6FC3-B676-40A5-9A0D-FCC6A50A87F3}" type="presParOf" srcId="{7C56F728-B359-42D9-BDC4-EF759660CF83}" destId="{757389A1-2131-418A-B8A9-F98D59F3AEEF}" srcOrd="0" destOrd="0" presId="urn:microsoft.com/office/officeart/2005/8/layout/hierarchy2"/>
    <dgm:cxn modelId="{D604049D-1C09-4506-A961-EE31EFA0BB09}" type="presParOf" srcId="{7C56F728-B359-42D9-BDC4-EF759660CF83}" destId="{46D2EF2C-4250-475E-8277-E8A676A559CC}" srcOrd="1" destOrd="0" presId="urn:microsoft.com/office/officeart/2005/8/layout/hierarchy2"/>
    <dgm:cxn modelId="{BE41721D-DAD0-4E8A-96D6-025DA3E9B619}" type="presParOf" srcId="{33AF851F-E4A8-4E4E-A337-08B79970C013}" destId="{9BFB70F7-F9A6-4290-A38E-3412810DCDEA}" srcOrd="2" destOrd="0" presId="urn:microsoft.com/office/officeart/2005/8/layout/hierarchy2"/>
    <dgm:cxn modelId="{872899F9-CBF6-490A-959A-503211A5DFAB}" type="presParOf" srcId="{9BFB70F7-F9A6-4290-A38E-3412810DCDEA}" destId="{F2890470-B386-4773-B777-CCD09C840C9A}" srcOrd="0" destOrd="0" presId="urn:microsoft.com/office/officeart/2005/8/layout/hierarchy2"/>
    <dgm:cxn modelId="{7394838B-8BBB-4348-9DDC-193C4B8A9BD8}" type="presParOf" srcId="{33AF851F-E4A8-4E4E-A337-08B79970C013}" destId="{B53A5812-B886-436C-BBB9-C6484A2E3C96}" srcOrd="3" destOrd="0" presId="urn:microsoft.com/office/officeart/2005/8/layout/hierarchy2"/>
    <dgm:cxn modelId="{580A9B0F-0120-49A4-9DFE-FC570361541A}" type="presParOf" srcId="{B53A5812-B886-436C-BBB9-C6484A2E3C96}" destId="{5C373681-BB37-4208-8D18-A418D2E74F5A}" srcOrd="0" destOrd="0" presId="urn:microsoft.com/office/officeart/2005/8/layout/hierarchy2"/>
    <dgm:cxn modelId="{C5DA95B4-4E09-4D2C-8D87-32B0FEA1CB4C}" type="presParOf" srcId="{B53A5812-B886-436C-BBB9-C6484A2E3C96}" destId="{E542374A-7B8F-4A11-A5FD-4AF411FA8AEA}" srcOrd="1" destOrd="0" presId="urn:microsoft.com/office/officeart/2005/8/layout/hierarchy2"/>
    <dgm:cxn modelId="{DE29490D-A18B-40A5-BBD8-E670CB0DDBA7}" type="presParOf" srcId="{ADA521E3-247F-4DE5-BCFC-B4B2602C809C}" destId="{E962DA42-FCB0-4241-85DB-0EA6B0DC114A}" srcOrd="8" destOrd="0" presId="urn:microsoft.com/office/officeart/2005/8/layout/hierarchy2"/>
    <dgm:cxn modelId="{41F0EC06-9322-4EE4-BB7E-B4ED1D347D34}" type="presParOf" srcId="{E962DA42-FCB0-4241-85DB-0EA6B0DC114A}" destId="{7D3CA7C5-9EE8-4352-9D8E-7639B0E290A7}" srcOrd="0" destOrd="0" presId="urn:microsoft.com/office/officeart/2005/8/layout/hierarchy2"/>
    <dgm:cxn modelId="{027AC5FA-EF9C-447E-90F9-C16179978F2D}" type="presParOf" srcId="{ADA521E3-247F-4DE5-BCFC-B4B2602C809C}" destId="{99F589A4-EA8F-4101-ACAE-C9CEA87CF5F1}" srcOrd="9" destOrd="0" presId="urn:microsoft.com/office/officeart/2005/8/layout/hierarchy2"/>
    <dgm:cxn modelId="{E74D2C7A-6AEB-4B2C-A6DE-D9CF8AFF7070}" type="presParOf" srcId="{99F589A4-EA8F-4101-ACAE-C9CEA87CF5F1}" destId="{65AEEDBF-8D7A-478F-92C9-D1B9D9C86360}" srcOrd="0" destOrd="0" presId="urn:microsoft.com/office/officeart/2005/8/layout/hierarchy2"/>
    <dgm:cxn modelId="{15AEA3D2-E971-4371-ABBE-6ABB7EBDF7AE}" type="presParOf" srcId="{99F589A4-EA8F-4101-ACAE-C9CEA87CF5F1}" destId="{C59A5D4E-45D1-4101-A123-8AF51EC0B67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600" b="1" dirty="0" err="1" smtClean="0"/>
            <a:t>Quản</a:t>
          </a:r>
          <a:r>
            <a:rPr lang="en-US" sz="1600" b="1" dirty="0" smtClean="0"/>
            <a:t> </a:t>
          </a:r>
          <a:r>
            <a:rPr lang="en-US" sz="1600" b="1" dirty="0" err="1" smtClean="0"/>
            <a:t>lý</a:t>
          </a:r>
          <a:r>
            <a:rPr lang="en-US" sz="1600" b="1" dirty="0" smtClean="0"/>
            <a:t> camera</a:t>
          </a:r>
          <a:endParaRPr lang="en-US" sz="1600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/>
        </a:p>
      </dgm:t>
    </dgm:pt>
    <dgm:pt modelId="{9F15DCB6-D473-4C92-B60D-5D2636A8FD28}">
      <dgm:prSet phldrT="[Text]" custT="1"/>
      <dgm:spPr/>
      <dgm:t>
        <a:bodyPr/>
        <a:lstStyle/>
        <a:p>
          <a:r>
            <a:rPr lang="en-US" sz="1600" b="1" dirty="0" err="1" smtClean="0"/>
            <a:t>Nhà</a:t>
          </a:r>
          <a:r>
            <a:rPr lang="en-US" sz="1600" b="1" dirty="0" smtClean="0"/>
            <a:t> </a:t>
          </a:r>
          <a:r>
            <a:rPr lang="en-US" sz="1600" b="1" dirty="0" err="1" smtClean="0"/>
            <a:t>cung</a:t>
          </a:r>
          <a:r>
            <a:rPr lang="en-US" sz="1600" b="1" dirty="0" smtClean="0"/>
            <a:t> </a:t>
          </a:r>
          <a:r>
            <a:rPr lang="en-US" sz="1600" b="1" dirty="0" err="1" smtClean="0"/>
            <a:t>cấp</a:t>
          </a:r>
          <a:endParaRPr lang="en-US" sz="1600" b="1" dirty="0"/>
        </a:p>
      </dgm:t>
    </dgm:pt>
    <dgm:pt modelId="{3DB87FFC-3411-4698-9D62-EBD33292E601}" type="parTrans" cxnId="{AFC324D5-C4B3-4EA3-A32E-3CC0EA6BEAFE}">
      <dgm:prSet custT="1"/>
      <dgm:spPr/>
      <dgm:t>
        <a:bodyPr/>
        <a:lstStyle/>
        <a:p>
          <a:endParaRPr lang="en-US" sz="1600" b="1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/>
        </a:p>
      </dgm:t>
    </dgm:pt>
    <dgm:pt modelId="{0706A904-96C4-46CD-B82C-E29C6FD3756E}">
      <dgm:prSet phldrT="[Text]" custT="1"/>
      <dgm:spPr/>
      <dgm:t>
        <a:bodyPr/>
        <a:lstStyle/>
        <a:p>
          <a:r>
            <a:rPr lang="en-US" sz="1600" b="1" dirty="0" smtClean="0"/>
            <a:t>Model</a:t>
          </a:r>
          <a:endParaRPr lang="en-US" sz="1600" b="1" dirty="0"/>
        </a:p>
      </dgm:t>
    </dgm:pt>
    <dgm:pt modelId="{DAB66A9D-2E7F-4994-B1F8-4CCC68632B75}" type="parTrans" cxnId="{786B753E-8C82-45A3-B630-DA7817D5C5EC}">
      <dgm:prSet custT="1"/>
      <dgm:spPr/>
      <dgm:t>
        <a:bodyPr/>
        <a:lstStyle/>
        <a:p>
          <a:endParaRPr lang="en-US" sz="1600" b="1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/>
        </a:p>
      </dgm:t>
    </dgm:pt>
    <dgm:pt modelId="{B416C1DD-8DC3-41B0-B477-BC0672444642}">
      <dgm:prSet phldrT="[Text]" custT="1"/>
      <dgm:spPr/>
      <dgm:t>
        <a:bodyPr/>
        <a:lstStyle/>
        <a:p>
          <a:r>
            <a:rPr lang="en-US" sz="1600" b="1" dirty="0" smtClean="0"/>
            <a:t>Firmware</a:t>
          </a:r>
          <a:endParaRPr lang="en-US" sz="1600" b="1" dirty="0"/>
        </a:p>
      </dgm:t>
    </dgm:pt>
    <dgm:pt modelId="{23B1E6B7-66A4-4721-B2E5-BCD3C1B6EB62}" type="parTrans" cxnId="{F3C83331-9A68-43D3-867C-541F82C47D57}">
      <dgm:prSet custT="1"/>
      <dgm:spPr/>
      <dgm:t>
        <a:bodyPr/>
        <a:lstStyle/>
        <a:p>
          <a:endParaRPr lang="en-US" sz="1600" b="1"/>
        </a:p>
      </dgm:t>
    </dgm:pt>
    <dgm:pt modelId="{5E2178C5-30FC-450A-B3CB-723EDB1B5AF0}" type="sibTrans" cxnId="{F3C83331-9A68-43D3-867C-541F82C47D57}">
      <dgm:prSet/>
      <dgm:spPr/>
      <dgm:t>
        <a:bodyPr/>
        <a:lstStyle/>
        <a:p>
          <a:endParaRPr lang="en-US"/>
        </a:p>
      </dgm:t>
    </dgm:pt>
    <dgm:pt modelId="{818191EB-B1D9-41BF-8B14-13943F2E5D81}">
      <dgm:prSet phldrT="[Text]" custT="1"/>
      <dgm:spPr/>
      <dgm:t>
        <a:bodyPr/>
        <a:lstStyle/>
        <a:p>
          <a:r>
            <a:rPr lang="en-US" sz="1600" b="1" dirty="0" err="1" smtClean="0"/>
            <a:t>Chế</a:t>
          </a:r>
          <a:r>
            <a:rPr lang="en-US" sz="1600" b="1" dirty="0" smtClean="0"/>
            <a:t> </a:t>
          </a:r>
          <a:r>
            <a:rPr lang="en-US" sz="1600" b="1" dirty="0" err="1" smtClean="0"/>
            <a:t>độ</a:t>
          </a:r>
          <a:r>
            <a:rPr lang="en-US" sz="1600" b="1" dirty="0" smtClean="0"/>
            <a:t> </a:t>
          </a:r>
          <a:r>
            <a:rPr lang="en-US" sz="1600" b="1" dirty="0" err="1" smtClean="0"/>
            <a:t>ghi</a:t>
          </a:r>
          <a:r>
            <a:rPr lang="en-US" sz="1600" b="1" dirty="0" smtClean="0"/>
            <a:t> </a:t>
          </a:r>
          <a:r>
            <a:rPr lang="en-US" sz="1600" b="1" dirty="0" err="1" smtClean="0"/>
            <a:t>hình</a:t>
          </a:r>
          <a:endParaRPr lang="en-US" sz="1600" b="1" dirty="0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/>
        </a:p>
      </dgm:t>
    </dgm:pt>
    <dgm:pt modelId="{6F2CBB71-E1FE-49F4-9B25-612163764BB4}" type="parTrans" cxnId="{2ABCAE44-15F3-45E6-AA0A-5F7629451ABE}">
      <dgm:prSet custT="1"/>
      <dgm:spPr/>
      <dgm:t>
        <a:bodyPr/>
        <a:lstStyle/>
        <a:p>
          <a:endParaRPr lang="en-US" sz="1600" b="1"/>
        </a:p>
      </dgm:t>
    </dgm:pt>
    <dgm:pt modelId="{FCB402B5-B071-41A3-A567-D4671A9D9872}">
      <dgm:prSet phldrT="[Text]" custT="1"/>
      <dgm:spPr/>
      <dgm:t>
        <a:bodyPr/>
        <a:lstStyle/>
        <a:p>
          <a:r>
            <a:rPr lang="en-US" sz="1600" b="1" dirty="0" err="1" smtClean="0"/>
            <a:t>Tên</a:t>
          </a:r>
          <a:r>
            <a:rPr lang="en-US" sz="1600" b="1" dirty="0" smtClean="0"/>
            <a:t> camera</a:t>
          </a:r>
          <a:endParaRPr lang="en-US" sz="1600" b="1" dirty="0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/>
        </a:p>
      </dgm:t>
    </dgm:pt>
    <dgm:pt modelId="{ECDE5D8A-8663-4B04-99BF-511A70E1BE10}" type="parTrans" cxnId="{E7FC7B1C-CBF4-4954-82F3-C932AF8ABAE4}">
      <dgm:prSet custT="1"/>
      <dgm:spPr/>
      <dgm:t>
        <a:bodyPr/>
        <a:lstStyle/>
        <a:p>
          <a:endParaRPr lang="en-US" sz="1600" b="1"/>
        </a:p>
      </dgm:t>
    </dgm:pt>
    <dgm:pt modelId="{F37D7765-FE56-4704-B67E-1BD9514FAFED}">
      <dgm:prSet phldrT="[Text]" custT="1"/>
      <dgm:spPr/>
      <dgm:t>
        <a:bodyPr/>
        <a:lstStyle/>
        <a:p>
          <a:r>
            <a:rPr lang="en-US" sz="1600" b="1" dirty="0" err="1" smtClean="0"/>
            <a:t>Địa</a:t>
          </a:r>
          <a:r>
            <a:rPr lang="en-US" sz="1600" b="1" dirty="0" smtClean="0"/>
            <a:t> </a:t>
          </a:r>
          <a:r>
            <a:rPr lang="en-US" sz="1600" b="1" dirty="0" err="1" smtClean="0"/>
            <a:t>chỉ</a:t>
          </a:r>
          <a:r>
            <a:rPr lang="en-US" sz="1600" b="1" dirty="0" smtClean="0"/>
            <a:t> IP</a:t>
          </a:r>
          <a:endParaRPr lang="en-US" sz="1600" b="1" dirty="0"/>
        </a:p>
      </dgm:t>
    </dgm:pt>
    <dgm:pt modelId="{AC8896A1-2BF9-49E4-AD91-F347E34C69D5}" type="parTrans" cxnId="{42671D30-B8F9-4D8A-91D5-FEE972DBD1A7}">
      <dgm:prSet custT="1"/>
      <dgm:spPr/>
      <dgm:t>
        <a:bodyPr/>
        <a:lstStyle/>
        <a:p>
          <a:endParaRPr lang="en-US" sz="1600" b="1"/>
        </a:p>
      </dgm:t>
    </dgm:pt>
    <dgm:pt modelId="{7ABFBBD4-8F6E-486C-90BE-D0778F17FF34}" type="sibTrans" cxnId="{42671D30-B8F9-4D8A-91D5-FEE972DBD1A7}">
      <dgm:prSet/>
      <dgm:spPr/>
      <dgm:t>
        <a:bodyPr/>
        <a:lstStyle/>
        <a:p>
          <a:endParaRPr lang="en-US"/>
        </a:p>
      </dgm:t>
    </dgm:pt>
    <dgm:pt modelId="{8F4679EE-DC0D-4F1A-AB5E-9A6463C27A94}">
      <dgm:prSet phldrT="[Text]" custT="1"/>
      <dgm:spPr/>
      <dgm:t>
        <a:bodyPr/>
        <a:lstStyle/>
        <a:p>
          <a:r>
            <a:rPr lang="en-US" sz="1600" b="1" dirty="0" err="1" smtClean="0"/>
            <a:t>Địa</a:t>
          </a:r>
          <a:r>
            <a:rPr lang="en-US" sz="1600" b="1" dirty="0" smtClean="0"/>
            <a:t> </a:t>
          </a:r>
          <a:r>
            <a:rPr lang="en-US" sz="1600" b="1" dirty="0" err="1" smtClean="0"/>
            <a:t>chỉ</a:t>
          </a:r>
          <a:r>
            <a:rPr lang="en-US" sz="1600" b="1" dirty="0" smtClean="0"/>
            <a:t> MAC</a:t>
          </a:r>
          <a:endParaRPr lang="en-US" sz="1600" b="1" dirty="0"/>
        </a:p>
      </dgm:t>
    </dgm:pt>
    <dgm:pt modelId="{695F8220-8FC6-4A28-A2AC-8C0D4B58576D}" type="parTrans" cxnId="{0988F382-1649-4A7D-A1F6-B5FA9AF17E0D}">
      <dgm:prSet custT="1"/>
      <dgm:spPr/>
      <dgm:t>
        <a:bodyPr/>
        <a:lstStyle/>
        <a:p>
          <a:endParaRPr lang="en-US" sz="1600" b="1"/>
        </a:p>
      </dgm:t>
    </dgm:pt>
    <dgm:pt modelId="{11D307B7-FE1B-4540-ACB2-9185176E2D1A}" type="sibTrans" cxnId="{0988F382-1649-4A7D-A1F6-B5FA9AF17E0D}">
      <dgm:prSet/>
      <dgm:spPr/>
      <dgm:t>
        <a:bodyPr/>
        <a:lstStyle/>
        <a:p>
          <a:endParaRPr lang="en-US"/>
        </a:p>
      </dgm:t>
    </dgm:pt>
    <dgm:pt modelId="{10DD093D-873A-438C-8793-0461C847B1E0}">
      <dgm:prSet phldrT="[Text]" custT="1"/>
      <dgm:spPr/>
      <dgm:t>
        <a:bodyPr/>
        <a:lstStyle/>
        <a:p>
          <a:r>
            <a:rPr lang="en-US" sz="1600" b="1" dirty="0" err="1" smtClean="0"/>
            <a:t>Máy</a:t>
          </a:r>
          <a:r>
            <a:rPr lang="en-US" sz="1600" b="1" dirty="0" smtClean="0"/>
            <a:t> </a:t>
          </a:r>
          <a:r>
            <a:rPr lang="en-US" sz="1600" b="1" dirty="0" err="1" smtClean="0"/>
            <a:t>chủ</a:t>
          </a:r>
          <a:r>
            <a:rPr lang="en-US" sz="1600" b="1" dirty="0" smtClean="0"/>
            <a:t> </a:t>
          </a:r>
          <a:r>
            <a:rPr lang="en-US" sz="1600" b="1" dirty="0" err="1" smtClean="0"/>
            <a:t>quản</a:t>
          </a:r>
          <a:r>
            <a:rPr lang="en-US" sz="1600" b="1" dirty="0" smtClean="0"/>
            <a:t> </a:t>
          </a:r>
          <a:r>
            <a:rPr lang="en-US" sz="1600" b="1" dirty="0" err="1" smtClean="0"/>
            <a:t>lý</a:t>
          </a:r>
          <a:endParaRPr lang="en-US" sz="1600" b="1" dirty="0"/>
        </a:p>
      </dgm:t>
    </dgm:pt>
    <dgm:pt modelId="{31D768F4-A084-4023-B144-4C22F0305873}" type="parTrans" cxnId="{19BA1721-F2F2-497A-82FF-E2EC89E1E661}">
      <dgm:prSet custT="1"/>
      <dgm:spPr/>
      <dgm:t>
        <a:bodyPr/>
        <a:lstStyle/>
        <a:p>
          <a:endParaRPr lang="en-US" sz="1600" b="1"/>
        </a:p>
      </dgm:t>
    </dgm:pt>
    <dgm:pt modelId="{D4C9E03F-A19D-4400-A476-1791D175A7FA}" type="sibTrans" cxnId="{19BA1721-F2F2-497A-82FF-E2EC89E1E661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  <dgm:t>
        <a:bodyPr/>
        <a:lstStyle/>
        <a:p>
          <a:endParaRPr lang="en-US"/>
        </a:p>
      </dgm:t>
    </dgm:pt>
    <dgm:pt modelId="{993A18E3-EC4C-458F-8449-95FD01C72EAA}" type="pres">
      <dgm:prSet presAssocID="{581827BC-840A-4EAD-98F8-4C118B738913}" presName="LevelOneTextNode" presStyleLbl="node0" presStyleIdx="0" presStyleCnt="1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  <dgm:t>
        <a:bodyPr/>
        <a:lstStyle/>
        <a:p>
          <a:endParaRPr lang="en-US"/>
        </a:p>
      </dgm:t>
    </dgm:pt>
    <dgm:pt modelId="{3F482091-5EBD-4400-B0B7-C79234C7662D}" type="pres">
      <dgm:prSet presAssocID="{6F2CBB71-E1FE-49F4-9B25-612163764BB4}" presName="conn2-1" presStyleLbl="parChTrans1D2" presStyleIdx="0" presStyleCnt="8" custScaleX="2000000" custScaleY="55091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  <dgm:t>
        <a:bodyPr/>
        <a:lstStyle/>
        <a:p>
          <a:endParaRPr lang="en-US"/>
        </a:p>
      </dgm:t>
    </dgm:pt>
    <dgm:pt modelId="{173133B7-302E-4D37-B192-AD6C1D17348C}" type="pres">
      <dgm:prSet presAssocID="{818191EB-B1D9-41BF-8B14-13943F2E5D81}" presName="LevelTwoTextNode" presStyleLbl="node2" presStyleIdx="0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  <dgm:t>
        <a:bodyPr/>
        <a:lstStyle/>
        <a:p>
          <a:endParaRPr lang="en-US"/>
        </a:p>
      </dgm:t>
    </dgm:pt>
    <dgm:pt modelId="{1C6976E2-CC9E-4849-A452-D38FA69E74C7}" type="pres">
      <dgm:prSet presAssocID="{ECDE5D8A-8663-4B04-99BF-511A70E1BE10}" presName="conn2-1" presStyleLbl="parChTrans1D2" presStyleIdx="1" presStyleCnt="8" custScaleX="2000000" custScaleY="55091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8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  <dgm:t>
        <a:bodyPr/>
        <a:lstStyle/>
        <a:p>
          <a:endParaRPr lang="en-US"/>
        </a:p>
      </dgm:t>
    </dgm:pt>
    <dgm:pt modelId="{85FBD0B3-40A4-43CF-BD67-8D63DCC26C7E}" type="pres">
      <dgm:prSet presAssocID="{FCB402B5-B071-41A3-A567-D4671A9D9872}" presName="LevelTwoTextNode" presStyleLbl="node2" presStyleIdx="1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  <dgm:t>
        <a:bodyPr/>
        <a:lstStyle/>
        <a:p>
          <a:endParaRPr lang="en-US"/>
        </a:p>
      </dgm:t>
    </dgm:pt>
    <dgm:pt modelId="{A8007C23-1525-46B2-8154-7C77717B5FDB}" type="pres">
      <dgm:prSet presAssocID="{3DB87FFC-3411-4698-9D62-EBD33292E601}" presName="conn2-1" presStyleLbl="parChTrans1D2" presStyleIdx="2" presStyleCnt="8" custScaleX="2000000" custScaleY="55091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8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  <dgm:t>
        <a:bodyPr/>
        <a:lstStyle/>
        <a:p>
          <a:endParaRPr lang="en-US"/>
        </a:p>
      </dgm:t>
    </dgm:pt>
    <dgm:pt modelId="{E5B08536-7D49-495D-9AC2-B062A22089A6}" type="pres">
      <dgm:prSet presAssocID="{9F15DCB6-D473-4C92-B60D-5D2636A8FD28}" presName="LevelTwoTextNode" presStyleLbl="node2" presStyleIdx="2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  <dgm:t>
        <a:bodyPr/>
        <a:lstStyle/>
        <a:p>
          <a:endParaRPr lang="en-US"/>
        </a:p>
      </dgm:t>
    </dgm:pt>
    <dgm:pt modelId="{8624BEE5-7A2B-456B-8C51-A0BD203FB0BC}" type="pres">
      <dgm:prSet presAssocID="{DAB66A9D-2E7F-4994-B1F8-4CCC68632B75}" presName="conn2-1" presStyleLbl="parChTrans1D2" presStyleIdx="3" presStyleCnt="8" custScaleX="2000000" custScaleY="55091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3" presStyleCnt="8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  <dgm:t>
        <a:bodyPr/>
        <a:lstStyle/>
        <a:p>
          <a:endParaRPr lang="en-US"/>
        </a:p>
      </dgm:t>
    </dgm:pt>
    <dgm:pt modelId="{E354CE82-EFA4-4700-A87D-F9638692C827}" type="pres">
      <dgm:prSet presAssocID="{0706A904-96C4-46CD-B82C-E29C6FD3756E}" presName="LevelTwoTextNode" presStyleLbl="node2" presStyleIdx="3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  <dgm:t>
        <a:bodyPr/>
        <a:lstStyle/>
        <a:p>
          <a:endParaRPr lang="en-US"/>
        </a:p>
      </dgm:t>
    </dgm:pt>
    <dgm:pt modelId="{E962DA42-FCB0-4241-85DB-0EA6B0DC114A}" type="pres">
      <dgm:prSet presAssocID="{23B1E6B7-66A4-4721-B2E5-BCD3C1B6EB62}" presName="conn2-1" presStyleLbl="parChTrans1D2" presStyleIdx="4" presStyleCnt="8" custScaleX="2000000" custScaleY="55091"/>
      <dgm:spPr/>
      <dgm:t>
        <a:bodyPr/>
        <a:lstStyle/>
        <a:p>
          <a:endParaRPr lang="en-US"/>
        </a:p>
      </dgm:t>
    </dgm:pt>
    <dgm:pt modelId="{7D3CA7C5-9EE8-4352-9D8E-7639B0E290A7}" type="pres">
      <dgm:prSet presAssocID="{23B1E6B7-66A4-4721-B2E5-BCD3C1B6EB62}" presName="connTx" presStyleLbl="parChTrans1D2" presStyleIdx="4" presStyleCnt="8"/>
      <dgm:spPr/>
      <dgm:t>
        <a:bodyPr/>
        <a:lstStyle/>
        <a:p>
          <a:endParaRPr lang="en-US"/>
        </a:p>
      </dgm:t>
    </dgm:pt>
    <dgm:pt modelId="{99F589A4-EA8F-4101-ACAE-C9CEA87CF5F1}" type="pres">
      <dgm:prSet presAssocID="{B416C1DD-8DC3-41B0-B477-BC0672444642}" presName="root2" presStyleCnt="0"/>
      <dgm:spPr/>
      <dgm:t>
        <a:bodyPr/>
        <a:lstStyle/>
        <a:p>
          <a:endParaRPr lang="en-US"/>
        </a:p>
      </dgm:t>
    </dgm:pt>
    <dgm:pt modelId="{65AEEDBF-8D7A-478F-92C9-D1B9D9C86360}" type="pres">
      <dgm:prSet presAssocID="{B416C1DD-8DC3-41B0-B477-BC0672444642}" presName="LevelTwoTextNode" presStyleLbl="node2" presStyleIdx="4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A5D4E-45D1-4101-A123-8AF51EC0B67A}" type="pres">
      <dgm:prSet presAssocID="{B416C1DD-8DC3-41B0-B477-BC0672444642}" presName="level3hierChild" presStyleCnt="0"/>
      <dgm:spPr/>
      <dgm:t>
        <a:bodyPr/>
        <a:lstStyle/>
        <a:p>
          <a:endParaRPr lang="en-US"/>
        </a:p>
      </dgm:t>
    </dgm:pt>
    <dgm:pt modelId="{0DD4C089-9D8E-45B9-9ABC-208DE492B2F2}" type="pres">
      <dgm:prSet presAssocID="{AC8896A1-2BF9-49E4-AD91-F347E34C69D5}" presName="conn2-1" presStyleLbl="parChTrans1D2" presStyleIdx="5" presStyleCnt="8" custScaleX="2000000" custScaleY="55091"/>
      <dgm:spPr/>
      <dgm:t>
        <a:bodyPr/>
        <a:lstStyle/>
        <a:p>
          <a:endParaRPr lang="en-US"/>
        </a:p>
      </dgm:t>
    </dgm:pt>
    <dgm:pt modelId="{1A98CAC2-E840-4F89-A7ED-44A8CD9F8A7C}" type="pres">
      <dgm:prSet presAssocID="{AC8896A1-2BF9-49E4-AD91-F347E34C69D5}" presName="connTx" presStyleLbl="parChTrans1D2" presStyleIdx="5" presStyleCnt="8"/>
      <dgm:spPr/>
      <dgm:t>
        <a:bodyPr/>
        <a:lstStyle/>
        <a:p>
          <a:endParaRPr lang="en-US"/>
        </a:p>
      </dgm:t>
    </dgm:pt>
    <dgm:pt modelId="{11F1A88C-3F85-4F63-8172-D5C4E1EC80E2}" type="pres">
      <dgm:prSet presAssocID="{F37D7765-FE56-4704-B67E-1BD9514FAFED}" presName="root2" presStyleCnt="0"/>
      <dgm:spPr/>
      <dgm:t>
        <a:bodyPr/>
        <a:lstStyle/>
        <a:p>
          <a:endParaRPr lang="en-US"/>
        </a:p>
      </dgm:t>
    </dgm:pt>
    <dgm:pt modelId="{4D63A333-3FAD-4D6E-861F-A7715DF02916}" type="pres">
      <dgm:prSet presAssocID="{F37D7765-FE56-4704-B67E-1BD9514FAFED}" presName="LevelTwoTextNode" presStyleLbl="node2" presStyleIdx="5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46C02-DEB5-47C6-9BD2-2C91264D8D54}" type="pres">
      <dgm:prSet presAssocID="{F37D7765-FE56-4704-B67E-1BD9514FAFED}" presName="level3hierChild" presStyleCnt="0"/>
      <dgm:spPr/>
      <dgm:t>
        <a:bodyPr/>
        <a:lstStyle/>
        <a:p>
          <a:endParaRPr lang="en-US"/>
        </a:p>
      </dgm:t>
    </dgm:pt>
    <dgm:pt modelId="{C4222028-5AF6-4BB7-A1B6-295E33ED2F1C}" type="pres">
      <dgm:prSet presAssocID="{695F8220-8FC6-4A28-A2AC-8C0D4B58576D}" presName="conn2-1" presStyleLbl="parChTrans1D2" presStyleIdx="6" presStyleCnt="8" custScaleX="2000000" custScaleY="55091"/>
      <dgm:spPr/>
      <dgm:t>
        <a:bodyPr/>
        <a:lstStyle/>
        <a:p>
          <a:endParaRPr lang="en-US"/>
        </a:p>
      </dgm:t>
    </dgm:pt>
    <dgm:pt modelId="{7875EDCC-7B6A-41AA-8A6E-DCFB14515701}" type="pres">
      <dgm:prSet presAssocID="{695F8220-8FC6-4A28-A2AC-8C0D4B58576D}" presName="connTx" presStyleLbl="parChTrans1D2" presStyleIdx="6" presStyleCnt="8"/>
      <dgm:spPr/>
      <dgm:t>
        <a:bodyPr/>
        <a:lstStyle/>
        <a:p>
          <a:endParaRPr lang="en-US"/>
        </a:p>
      </dgm:t>
    </dgm:pt>
    <dgm:pt modelId="{F81DFC07-E61D-48B2-A7D7-12227DF5F117}" type="pres">
      <dgm:prSet presAssocID="{8F4679EE-DC0D-4F1A-AB5E-9A6463C27A94}" presName="root2" presStyleCnt="0"/>
      <dgm:spPr/>
      <dgm:t>
        <a:bodyPr/>
        <a:lstStyle/>
        <a:p>
          <a:endParaRPr lang="en-US"/>
        </a:p>
      </dgm:t>
    </dgm:pt>
    <dgm:pt modelId="{987682F5-2975-4AAF-A426-96792EF94101}" type="pres">
      <dgm:prSet presAssocID="{8F4679EE-DC0D-4F1A-AB5E-9A6463C27A94}" presName="LevelTwoTextNode" presStyleLbl="node2" presStyleIdx="6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E7D56-92A2-45CF-BC97-69081ED379CA}" type="pres">
      <dgm:prSet presAssocID="{8F4679EE-DC0D-4F1A-AB5E-9A6463C27A94}" presName="level3hierChild" presStyleCnt="0"/>
      <dgm:spPr/>
      <dgm:t>
        <a:bodyPr/>
        <a:lstStyle/>
        <a:p>
          <a:endParaRPr lang="en-US"/>
        </a:p>
      </dgm:t>
    </dgm:pt>
    <dgm:pt modelId="{D6BDB565-2387-40B3-889A-FA56D0BC67A5}" type="pres">
      <dgm:prSet presAssocID="{31D768F4-A084-4023-B144-4C22F0305873}" presName="conn2-1" presStyleLbl="parChTrans1D2" presStyleIdx="7" presStyleCnt="8" custScaleX="2000000" custScaleY="55091"/>
      <dgm:spPr/>
      <dgm:t>
        <a:bodyPr/>
        <a:lstStyle/>
        <a:p>
          <a:endParaRPr lang="en-US"/>
        </a:p>
      </dgm:t>
    </dgm:pt>
    <dgm:pt modelId="{19EBEAE8-CD9A-4A4D-940A-E27C9FF45199}" type="pres">
      <dgm:prSet presAssocID="{31D768F4-A084-4023-B144-4C22F0305873}" presName="connTx" presStyleLbl="parChTrans1D2" presStyleIdx="7" presStyleCnt="8"/>
      <dgm:spPr/>
      <dgm:t>
        <a:bodyPr/>
        <a:lstStyle/>
        <a:p>
          <a:endParaRPr lang="en-US"/>
        </a:p>
      </dgm:t>
    </dgm:pt>
    <dgm:pt modelId="{E013F4AB-4EFB-445A-A3CE-415036DEA3E5}" type="pres">
      <dgm:prSet presAssocID="{10DD093D-873A-438C-8793-0461C847B1E0}" presName="root2" presStyleCnt="0"/>
      <dgm:spPr/>
      <dgm:t>
        <a:bodyPr/>
        <a:lstStyle/>
        <a:p>
          <a:endParaRPr lang="en-US"/>
        </a:p>
      </dgm:t>
    </dgm:pt>
    <dgm:pt modelId="{E243D62E-DA29-4A74-8427-99D4D77E21B5}" type="pres">
      <dgm:prSet presAssocID="{10DD093D-873A-438C-8793-0461C847B1E0}" presName="LevelTwoTextNode" presStyleLbl="node2" presStyleIdx="7" presStyleCnt="8" custScaleX="39147" custScaleY="124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F5A79-14AD-4D5B-BE39-8EC789E6C90F}" type="pres">
      <dgm:prSet presAssocID="{10DD093D-873A-438C-8793-0461C847B1E0}" presName="level3hierChild" presStyleCnt="0"/>
      <dgm:spPr/>
      <dgm:t>
        <a:bodyPr/>
        <a:lstStyle/>
        <a:p>
          <a:endParaRPr lang="en-US"/>
        </a:p>
      </dgm:t>
    </dgm:pt>
  </dgm:ptLst>
  <dgm:cxnLst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19BA1721-F2F2-497A-82FF-E2EC89E1E661}" srcId="{581827BC-840A-4EAD-98F8-4C118B738913}" destId="{10DD093D-873A-438C-8793-0461C847B1E0}" srcOrd="7" destOrd="0" parTransId="{31D768F4-A084-4023-B144-4C22F0305873}" sibTransId="{D4C9E03F-A19D-4400-A476-1791D175A7FA}"/>
    <dgm:cxn modelId="{42671D30-B8F9-4D8A-91D5-FEE972DBD1A7}" srcId="{581827BC-840A-4EAD-98F8-4C118B738913}" destId="{F37D7765-FE56-4704-B67E-1BD9514FAFED}" srcOrd="5" destOrd="0" parTransId="{AC8896A1-2BF9-49E4-AD91-F347E34C69D5}" sibTransId="{7ABFBBD4-8F6E-486C-90BE-D0778F17FF34}"/>
    <dgm:cxn modelId="{B821D0B8-AC5B-4AF3-9728-0010AFA0B672}" type="presOf" srcId="{AC8896A1-2BF9-49E4-AD91-F347E34C69D5}" destId="{0DD4C089-9D8E-45B9-9ABC-208DE492B2F2}" srcOrd="0" destOrd="0" presId="urn:microsoft.com/office/officeart/2005/8/layout/hierarchy2"/>
    <dgm:cxn modelId="{D520E6B1-FEC6-43CA-BB02-62B100233B34}" type="presOf" srcId="{10DD093D-873A-438C-8793-0461C847B1E0}" destId="{E243D62E-DA29-4A74-8427-99D4D77E21B5}" srcOrd="0" destOrd="0" presId="urn:microsoft.com/office/officeart/2005/8/layout/hierarchy2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389498A7-6145-47B9-8FEB-9E62D7DDE9EF}" type="presOf" srcId="{23B1E6B7-66A4-4721-B2E5-BCD3C1B6EB62}" destId="{7D3CA7C5-9EE8-4352-9D8E-7639B0E290A7}" srcOrd="1" destOrd="0" presId="urn:microsoft.com/office/officeart/2005/8/layout/hierarchy2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B39D970A-4391-4888-8457-BC9E35A0FF8D}" type="presOf" srcId="{8F4679EE-DC0D-4F1A-AB5E-9A6463C27A94}" destId="{987682F5-2975-4AAF-A426-96792EF94101}" srcOrd="0" destOrd="0" presId="urn:microsoft.com/office/officeart/2005/8/layout/hierarchy2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76A8A66C-69EF-494A-8368-D2ED68F96BF9}" type="presOf" srcId="{F37D7765-FE56-4704-B67E-1BD9514FAFED}" destId="{4D63A333-3FAD-4D6E-861F-A7715DF02916}" srcOrd="0" destOrd="0" presId="urn:microsoft.com/office/officeart/2005/8/layout/hierarchy2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0988F382-1649-4A7D-A1F6-B5FA9AF17E0D}" srcId="{581827BC-840A-4EAD-98F8-4C118B738913}" destId="{8F4679EE-DC0D-4F1A-AB5E-9A6463C27A94}" srcOrd="6" destOrd="0" parTransId="{695F8220-8FC6-4A28-A2AC-8C0D4B58576D}" sibTransId="{11D307B7-FE1B-4540-ACB2-9185176E2D1A}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047255E2-F2BC-493B-B23D-2659597BE5BD}" type="presOf" srcId="{31D768F4-A084-4023-B144-4C22F0305873}" destId="{19EBEAE8-CD9A-4A4D-940A-E27C9FF45199}" srcOrd="1" destOrd="0" presId="urn:microsoft.com/office/officeart/2005/8/layout/hierarchy2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F3C83331-9A68-43D3-867C-541F82C47D57}" srcId="{581827BC-840A-4EAD-98F8-4C118B738913}" destId="{B416C1DD-8DC3-41B0-B477-BC0672444642}" srcOrd="4" destOrd="0" parTransId="{23B1E6B7-66A4-4721-B2E5-BCD3C1B6EB62}" sibTransId="{5E2178C5-30FC-450A-B3CB-723EDB1B5AF0}"/>
    <dgm:cxn modelId="{C2684798-16D5-426D-969A-4D53F0D731B3}" type="presOf" srcId="{695F8220-8FC6-4A28-A2AC-8C0D4B58576D}" destId="{C4222028-5AF6-4BB7-A1B6-295E33ED2F1C}" srcOrd="0" destOrd="0" presId="urn:microsoft.com/office/officeart/2005/8/layout/hierarchy2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2E7E4D87-6AB4-4A7C-80C7-5DFCA523437F}" type="presOf" srcId="{B416C1DD-8DC3-41B0-B477-BC0672444642}" destId="{65AEEDBF-8D7A-478F-92C9-D1B9D9C86360}" srcOrd="0" destOrd="0" presId="urn:microsoft.com/office/officeart/2005/8/layout/hierarchy2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8B62C2B7-B28A-447D-80BF-7677321062AC}" type="presOf" srcId="{AC8896A1-2BF9-49E4-AD91-F347E34C69D5}" destId="{1A98CAC2-E840-4F89-A7ED-44A8CD9F8A7C}" srcOrd="1" destOrd="0" presId="urn:microsoft.com/office/officeart/2005/8/layout/hierarchy2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786B753E-8C82-45A3-B630-DA7817D5C5EC}" srcId="{581827BC-840A-4EAD-98F8-4C118B738913}" destId="{0706A904-96C4-46CD-B82C-E29C6FD3756E}" srcOrd="3" destOrd="0" parTransId="{DAB66A9D-2E7F-4994-B1F8-4CCC68632B75}" sibTransId="{4C671BE3-967F-4BFF-907E-00E7E2EEA017}"/>
    <dgm:cxn modelId="{4D0F7BB0-821A-4DDC-B1E6-9BF15D75308E}" type="presOf" srcId="{31D768F4-A084-4023-B144-4C22F0305873}" destId="{D6BDB565-2387-40B3-889A-FA56D0BC67A5}" srcOrd="0" destOrd="0" presId="urn:microsoft.com/office/officeart/2005/8/layout/hierarchy2"/>
    <dgm:cxn modelId="{00C3A5FC-47AB-4D93-85EB-C1595D8FAA75}" type="presOf" srcId="{695F8220-8FC6-4A28-A2AC-8C0D4B58576D}" destId="{7875EDCC-7B6A-41AA-8A6E-DCFB14515701}" srcOrd="1" destOrd="0" presId="urn:microsoft.com/office/officeart/2005/8/layout/hierarchy2"/>
    <dgm:cxn modelId="{1705CC63-8F98-40AB-AE18-4EA6033AE135}" type="presOf" srcId="{23B1E6B7-66A4-4721-B2E5-BCD3C1B6EB62}" destId="{E962DA42-FCB0-4241-85DB-0EA6B0DC114A}" srcOrd="0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1097756D-79BB-472A-B6C6-644C093D0060}" type="presParOf" srcId="{ADA521E3-247F-4DE5-BCFC-B4B2602C809C}" destId="{8624BEE5-7A2B-456B-8C51-A0BD203FB0BC}" srcOrd="6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7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DE29490D-A18B-40A5-BBD8-E670CB0DDBA7}" type="presParOf" srcId="{ADA521E3-247F-4DE5-BCFC-B4B2602C809C}" destId="{E962DA42-FCB0-4241-85DB-0EA6B0DC114A}" srcOrd="8" destOrd="0" presId="urn:microsoft.com/office/officeart/2005/8/layout/hierarchy2"/>
    <dgm:cxn modelId="{41F0EC06-9322-4EE4-BB7E-B4ED1D347D34}" type="presParOf" srcId="{E962DA42-FCB0-4241-85DB-0EA6B0DC114A}" destId="{7D3CA7C5-9EE8-4352-9D8E-7639B0E290A7}" srcOrd="0" destOrd="0" presId="urn:microsoft.com/office/officeart/2005/8/layout/hierarchy2"/>
    <dgm:cxn modelId="{027AC5FA-EF9C-447E-90F9-C16179978F2D}" type="presParOf" srcId="{ADA521E3-247F-4DE5-BCFC-B4B2602C809C}" destId="{99F589A4-EA8F-4101-ACAE-C9CEA87CF5F1}" srcOrd="9" destOrd="0" presId="urn:microsoft.com/office/officeart/2005/8/layout/hierarchy2"/>
    <dgm:cxn modelId="{E74D2C7A-6AEB-4B2C-A6DE-D9CF8AFF7070}" type="presParOf" srcId="{99F589A4-EA8F-4101-ACAE-C9CEA87CF5F1}" destId="{65AEEDBF-8D7A-478F-92C9-D1B9D9C86360}" srcOrd="0" destOrd="0" presId="urn:microsoft.com/office/officeart/2005/8/layout/hierarchy2"/>
    <dgm:cxn modelId="{15AEA3D2-E971-4371-ABBE-6ABB7EBDF7AE}" type="presParOf" srcId="{99F589A4-EA8F-4101-ACAE-C9CEA87CF5F1}" destId="{C59A5D4E-45D1-4101-A123-8AF51EC0B67A}" srcOrd="1" destOrd="0" presId="urn:microsoft.com/office/officeart/2005/8/layout/hierarchy2"/>
    <dgm:cxn modelId="{92C6B177-C1F1-4D0A-89B7-73CCA57ED9DD}" type="presParOf" srcId="{ADA521E3-247F-4DE5-BCFC-B4B2602C809C}" destId="{0DD4C089-9D8E-45B9-9ABC-208DE492B2F2}" srcOrd="10" destOrd="0" presId="urn:microsoft.com/office/officeart/2005/8/layout/hierarchy2"/>
    <dgm:cxn modelId="{455D1139-C5E5-420C-839E-A4899B0E32CA}" type="presParOf" srcId="{0DD4C089-9D8E-45B9-9ABC-208DE492B2F2}" destId="{1A98CAC2-E840-4F89-A7ED-44A8CD9F8A7C}" srcOrd="0" destOrd="0" presId="urn:microsoft.com/office/officeart/2005/8/layout/hierarchy2"/>
    <dgm:cxn modelId="{423232FF-76CF-4509-BD92-785530648CB2}" type="presParOf" srcId="{ADA521E3-247F-4DE5-BCFC-B4B2602C809C}" destId="{11F1A88C-3F85-4F63-8172-D5C4E1EC80E2}" srcOrd="11" destOrd="0" presId="urn:microsoft.com/office/officeart/2005/8/layout/hierarchy2"/>
    <dgm:cxn modelId="{ED58062F-5BD5-418F-812F-FD31EEB12C34}" type="presParOf" srcId="{11F1A88C-3F85-4F63-8172-D5C4E1EC80E2}" destId="{4D63A333-3FAD-4D6E-861F-A7715DF02916}" srcOrd="0" destOrd="0" presId="urn:microsoft.com/office/officeart/2005/8/layout/hierarchy2"/>
    <dgm:cxn modelId="{5841A7D6-79E9-4C0C-8D2D-0CBED78DBD66}" type="presParOf" srcId="{11F1A88C-3F85-4F63-8172-D5C4E1EC80E2}" destId="{0D546C02-DEB5-47C6-9BD2-2C91264D8D54}" srcOrd="1" destOrd="0" presId="urn:microsoft.com/office/officeart/2005/8/layout/hierarchy2"/>
    <dgm:cxn modelId="{F19ED64E-8C2A-43B5-91BE-0C01D69EB95C}" type="presParOf" srcId="{ADA521E3-247F-4DE5-BCFC-B4B2602C809C}" destId="{C4222028-5AF6-4BB7-A1B6-295E33ED2F1C}" srcOrd="12" destOrd="0" presId="urn:microsoft.com/office/officeart/2005/8/layout/hierarchy2"/>
    <dgm:cxn modelId="{BD93B6F5-14D1-4DF3-94C7-8FDBDFFBCFCB}" type="presParOf" srcId="{C4222028-5AF6-4BB7-A1B6-295E33ED2F1C}" destId="{7875EDCC-7B6A-41AA-8A6E-DCFB14515701}" srcOrd="0" destOrd="0" presId="urn:microsoft.com/office/officeart/2005/8/layout/hierarchy2"/>
    <dgm:cxn modelId="{70FEECC7-4652-4FA0-AC63-C849117D5A81}" type="presParOf" srcId="{ADA521E3-247F-4DE5-BCFC-B4B2602C809C}" destId="{F81DFC07-E61D-48B2-A7D7-12227DF5F117}" srcOrd="13" destOrd="0" presId="urn:microsoft.com/office/officeart/2005/8/layout/hierarchy2"/>
    <dgm:cxn modelId="{2692F4C3-2FF3-49A1-85A8-19B428CA4341}" type="presParOf" srcId="{F81DFC07-E61D-48B2-A7D7-12227DF5F117}" destId="{987682F5-2975-4AAF-A426-96792EF94101}" srcOrd="0" destOrd="0" presId="urn:microsoft.com/office/officeart/2005/8/layout/hierarchy2"/>
    <dgm:cxn modelId="{7BCAFDBA-A689-4649-822A-E43C8162C124}" type="presParOf" srcId="{F81DFC07-E61D-48B2-A7D7-12227DF5F117}" destId="{1E1E7D56-92A2-45CF-BC97-69081ED379CA}" srcOrd="1" destOrd="0" presId="urn:microsoft.com/office/officeart/2005/8/layout/hierarchy2"/>
    <dgm:cxn modelId="{FE237A4A-618A-4333-A2F8-5A70C4C11887}" type="presParOf" srcId="{ADA521E3-247F-4DE5-BCFC-B4B2602C809C}" destId="{D6BDB565-2387-40B3-889A-FA56D0BC67A5}" srcOrd="14" destOrd="0" presId="urn:microsoft.com/office/officeart/2005/8/layout/hierarchy2"/>
    <dgm:cxn modelId="{F25F8AC9-E2A2-4E6A-87FE-40E6BF7F5796}" type="presParOf" srcId="{D6BDB565-2387-40B3-889A-FA56D0BC67A5}" destId="{19EBEAE8-CD9A-4A4D-940A-E27C9FF45199}" srcOrd="0" destOrd="0" presId="urn:microsoft.com/office/officeart/2005/8/layout/hierarchy2"/>
    <dgm:cxn modelId="{F8C88D47-7589-4783-9C85-7F91EB6B17DD}" type="presParOf" srcId="{ADA521E3-247F-4DE5-BCFC-B4B2602C809C}" destId="{E013F4AB-4EFB-445A-A3CE-415036DEA3E5}" srcOrd="15" destOrd="0" presId="urn:microsoft.com/office/officeart/2005/8/layout/hierarchy2"/>
    <dgm:cxn modelId="{E3FD1554-EB79-4410-90EE-6BC6C785F940}" type="presParOf" srcId="{E013F4AB-4EFB-445A-A3CE-415036DEA3E5}" destId="{E243D62E-DA29-4A74-8427-99D4D77E21B5}" srcOrd="0" destOrd="0" presId="urn:microsoft.com/office/officeart/2005/8/layout/hierarchy2"/>
    <dgm:cxn modelId="{326CFDC2-0238-48F5-B410-92206348EC10}" type="presParOf" srcId="{E013F4AB-4EFB-445A-A3CE-415036DEA3E5}" destId="{391F5A79-14AD-4D5B-BE39-8EC789E6C9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100" b="1" dirty="0" err="1" smtClean="0"/>
            <a:t>Phân</a:t>
          </a:r>
          <a:r>
            <a:rPr lang="en-US" sz="1100" b="1" dirty="0" smtClean="0"/>
            <a:t> </a:t>
          </a:r>
          <a:r>
            <a:rPr lang="en-US" sz="1100" b="1" dirty="0" err="1" smtClean="0"/>
            <a:t>loại</a:t>
          </a:r>
          <a:r>
            <a:rPr lang="en-US" sz="1100" b="1" dirty="0" smtClean="0"/>
            <a:t> </a:t>
          </a:r>
          <a:r>
            <a:rPr lang="en-US" sz="1100" b="1" dirty="0" err="1" smtClean="0"/>
            <a:t>hành</a:t>
          </a:r>
          <a:r>
            <a:rPr lang="en-US" sz="1100" b="1" dirty="0" smtClean="0"/>
            <a:t> </a:t>
          </a:r>
          <a:r>
            <a:rPr lang="en-US" sz="1100" b="1" dirty="0" err="1" smtClean="0"/>
            <a:t>động</a:t>
          </a:r>
          <a:r>
            <a:rPr lang="en-US" sz="1100" b="1" dirty="0" smtClean="0"/>
            <a:t> </a:t>
          </a:r>
          <a:r>
            <a:rPr lang="en-US" sz="1100" b="1" dirty="0" err="1" smtClean="0"/>
            <a:t>người</a:t>
          </a:r>
          <a:r>
            <a:rPr lang="en-US" sz="1100" b="1" dirty="0" smtClean="0"/>
            <a:t> </a:t>
          </a:r>
          <a:r>
            <a:rPr lang="en-US" sz="1100" b="1" dirty="0" err="1" smtClean="0"/>
            <a:t>dùng</a:t>
          </a:r>
          <a:endParaRPr lang="en-US" sz="1100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/>
        </a:p>
      </dgm:t>
    </dgm:pt>
    <dgm:pt modelId="{9F15DCB6-D473-4C92-B60D-5D2636A8FD28}">
      <dgm:prSet phldrT="[Text]" custT="1"/>
      <dgm:spPr/>
      <dgm:t>
        <a:bodyPr/>
        <a:lstStyle/>
        <a:p>
          <a:r>
            <a:rPr lang="en-US" sz="900" b="1" dirty="0" err="1" smtClean="0"/>
            <a:t>Xem</a:t>
          </a:r>
          <a:r>
            <a:rPr lang="en-US" sz="900" b="1" dirty="0" smtClean="0"/>
            <a:t> video</a:t>
          </a:r>
          <a:br>
            <a:rPr lang="en-US" sz="900" b="1" dirty="0" smtClean="0"/>
          </a:br>
          <a:r>
            <a:rPr lang="en-US" sz="900" b="1" dirty="0" smtClean="0"/>
            <a:t> </a:t>
          </a:r>
          <a:r>
            <a:rPr lang="en-US" sz="900" b="1" dirty="0" err="1" smtClean="0"/>
            <a:t>lưu</a:t>
          </a:r>
          <a:r>
            <a:rPr lang="en-US" sz="900" b="1" dirty="0" smtClean="0"/>
            <a:t> </a:t>
          </a:r>
          <a:r>
            <a:rPr lang="en-US" sz="900" b="1" dirty="0" err="1" smtClean="0"/>
            <a:t>trữ</a:t>
          </a:r>
          <a:endParaRPr lang="en-US" sz="900" b="1" dirty="0"/>
        </a:p>
      </dgm:t>
    </dgm:pt>
    <dgm:pt modelId="{3DB87FFC-3411-4698-9D62-EBD33292E601}" type="parTrans" cxnId="{AFC324D5-C4B3-4EA3-A32E-3CC0EA6BEAFE}">
      <dgm:prSet custT="1"/>
      <dgm:spPr/>
      <dgm:t>
        <a:bodyPr/>
        <a:lstStyle/>
        <a:p>
          <a:endParaRPr lang="en-US" sz="900" b="1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/>
        </a:p>
      </dgm:t>
    </dgm:pt>
    <dgm:pt modelId="{0706A904-96C4-46CD-B82C-E29C6FD3756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900" b="1" dirty="0" smtClean="0"/>
            <a:t>Can </a:t>
          </a:r>
          <a:r>
            <a:rPr lang="en-US" sz="900" b="1" dirty="0" err="1" smtClean="0"/>
            <a:t>thiệp</a:t>
          </a:r>
          <a:r>
            <a:rPr lang="en-US" sz="900" b="1" dirty="0" smtClean="0"/>
            <a:t> </a:t>
          </a:r>
          <a:r>
            <a:rPr lang="en-US" sz="900" b="1" dirty="0" err="1" smtClean="0"/>
            <a:t>vào</a:t>
          </a:r>
          <a:r>
            <a:rPr lang="en-US" sz="900" b="1" dirty="0" smtClean="0"/>
            <a:t> camera</a:t>
          </a:r>
          <a:endParaRPr lang="en-US" sz="900" b="1" dirty="0"/>
        </a:p>
      </dgm:t>
    </dgm:pt>
    <dgm:pt modelId="{DAB66A9D-2E7F-4994-B1F8-4CCC68632B75}" type="parTrans" cxnId="{786B753E-8C82-45A3-B630-DA7817D5C5EC}">
      <dgm:prSet custT="1"/>
      <dgm:spPr/>
      <dgm:t>
        <a:bodyPr/>
        <a:lstStyle/>
        <a:p>
          <a:endParaRPr lang="en-US" sz="900" b="1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/>
        </a:p>
      </dgm:t>
    </dgm:pt>
    <dgm:pt modelId="{B416C1DD-8DC3-41B0-B477-BC0672444642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900" b="1" dirty="0" err="1" smtClean="0"/>
            <a:t>Xuất</a:t>
          </a:r>
          <a:r>
            <a:rPr lang="en-US" sz="900" b="1" dirty="0" smtClean="0"/>
            <a:t> video</a:t>
          </a:r>
          <a:endParaRPr lang="en-US" sz="900" b="1" dirty="0"/>
        </a:p>
      </dgm:t>
    </dgm:pt>
    <dgm:pt modelId="{23B1E6B7-66A4-4721-B2E5-BCD3C1B6EB62}" type="parTrans" cxnId="{F3C83331-9A68-43D3-867C-541F82C47D57}">
      <dgm:prSet custT="1"/>
      <dgm:spPr/>
      <dgm:t>
        <a:bodyPr/>
        <a:lstStyle/>
        <a:p>
          <a:endParaRPr lang="en-US" sz="900" b="1"/>
        </a:p>
      </dgm:t>
    </dgm:pt>
    <dgm:pt modelId="{5E2178C5-30FC-450A-B3CB-723EDB1B5AF0}" type="sibTrans" cxnId="{F3C83331-9A68-43D3-867C-541F82C47D57}">
      <dgm:prSet/>
      <dgm:spPr/>
      <dgm:t>
        <a:bodyPr/>
        <a:lstStyle/>
        <a:p>
          <a:endParaRPr lang="en-US"/>
        </a:p>
      </dgm:t>
    </dgm:pt>
    <dgm:pt modelId="{818191EB-B1D9-41BF-8B14-13943F2E5D8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900" b="1" dirty="0" err="1" smtClean="0"/>
            <a:t>Tình</a:t>
          </a:r>
          <a:r>
            <a:rPr lang="en-US" sz="900" b="1" dirty="0" smtClean="0"/>
            <a:t> </a:t>
          </a:r>
          <a:r>
            <a:rPr lang="en-US" sz="900" b="1" dirty="0" err="1" smtClean="0"/>
            <a:t>trạng</a:t>
          </a:r>
          <a:endParaRPr lang="en-US" sz="900" b="1" dirty="0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/>
        </a:p>
      </dgm:t>
    </dgm:pt>
    <dgm:pt modelId="{6F2CBB71-E1FE-49F4-9B25-612163764BB4}" type="parTrans" cxnId="{2ABCAE44-15F3-45E6-AA0A-5F7629451ABE}">
      <dgm:prSet custT="1"/>
      <dgm:spPr/>
      <dgm:t>
        <a:bodyPr/>
        <a:lstStyle/>
        <a:p>
          <a:endParaRPr lang="en-US" sz="900" b="1"/>
        </a:p>
      </dgm:t>
    </dgm:pt>
    <dgm:pt modelId="{FCB402B5-B071-41A3-A567-D4671A9D9872}">
      <dgm:prSet phldrT="[Text]" custT="1"/>
      <dgm:spPr/>
      <dgm:t>
        <a:bodyPr/>
        <a:lstStyle/>
        <a:p>
          <a:r>
            <a:rPr lang="en-US" sz="900" b="1" dirty="0" err="1" smtClean="0"/>
            <a:t>Xem</a:t>
          </a:r>
          <a:r>
            <a:rPr lang="en-US" sz="900" b="1" dirty="0" smtClean="0"/>
            <a:t> camera </a:t>
          </a:r>
          <a:r>
            <a:rPr lang="en-US" sz="900" b="1" dirty="0" err="1" smtClean="0"/>
            <a:t>trực</a:t>
          </a:r>
          <a:r>
            <a:rPr lang="en-US" sz="900" b="1" dirty="0" smtClean="0"/>
            <a:t> </a:t>
          </a:r>
          <a:r>
            <a:rPr lang="en-US" sz="900" b="1" dirty="0" err="1" smtClean="0"/>
            <a:t>tiếp</a:t>
          </a:r>
          <a:endParaRPr lang="en-US" sz="900" b="1" dirty="0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/>
        </a:p>
      </dgm:t>
    </dgm:pt>
    <dgm:pt modelId="{ECDE5D8A-8663-4B04-99BF-511A70E1BE10}" type="parTrans" cxnId="{E7FC7B1C-CBF4-4954-82F3-C932AF8ABAE4}">
      <dgm:prSet custT="1"/>
      <dgm:spPr/>
      <dgm:t>
        <a:bodyPr/>
        <a:lstStyle/>
        <a:p>
          <a:endParaRPr lang="en-US" sz="900" b="1"/>
        </a:p>
      </dgm:t>
    </dgm:pt>
    <dgm:pt modelId="{F37D7765-FE56-4704-B67E-1BD9514FAFED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smtClean="0"/>
            <a:t>Can </a:t>
          </a:r>
          <a:r>
            <a:rPr lang="en-US" sz="900" b="1" dirty="0" err="1" smtClean="0"/>
            <a:t>thiệp</a:t>
          </a:r>
          <a:r>
            <a:rPr lang="en-US" sz="900" b="1" dirty="0" smtClean="0"/>
            <a:t> </a:t>
          </a:r>
          <a:r>
            <a:rPr lang="en-US" sz="900" b="1" dirty="0" err="1" smtClean="0"/>
            <a:t>vào</a:t>
          </a:r>
          <a:r>
            <a:rPr lang="en-US" sz="900" b="1" dirty="0" smtClean="0"/>
            <a:t> </a:t>
          </a:r>
          <a:r>
            <a:rPr lang="en-US" sz="900" b="1" dirty="0" err="1" smtClean="0"/>
            <a:t>hệ</a:t>
          </a:r>
          <a:r>
            <a:rPr lang="en-US" sz="900" b="1" dirty="0" smtClean="0"/>
            <a:t> </a:t>
          </a:r>
          <a:r>
            <a:rPr lang="en-US" sz="900" b="1" dirty="0" err="1" smtClean="0"/>
            <a:t>thống</a:t>
          </a:r>
          <a:endParaRPr lang="en-US" sz="900" b="1" dirty="0"/>
        </a:p>
      </dgm:t>
    </dgm:pt>
    <dgm:pt modelId="{AC8896A1-2BF9-49E4-AD91-F347E34C69D5}" type="parTrans" cxnId="{42671D30-B8F9-4D8A-91D5-FEE972DBD1A7}">
      <dgm:prSet custT="1"/>
      <dgm:spPr/>
      <dgm:t>
        <a:bodyPr/>
        <a:lstStyle/>
        <a:p>
          <a:endParaRPr lang="en-US" sz="900" b="1"/>
        </a:p>
      </dgm:t>
    </dgm:pt>
    <dgm:pt modelId="{7ABFBBD4-8F6E-486C-90BE-D0778F17FF34}" type="sibTrans" cxnId="{42671D30-B8F9-4D8A-91D5-FEE972DBD1A7}">
      <dgm:prSet/>
      <dgm:spPr/>
      <dgm:t>
        <a:bodyPr/>
        <a:lstStyle/>
        <a:p>
          <a:endParaRPr lang="en-US"/>
        </a:p>
      </dgm:t>
    </dgm:pt>
    <dgm:pt modelId="{8F4679EE-DC0D-4F1A-AB5E-9A6463C27A9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 smtClean="0"/>
            <a:t>Can </a:t>
          </a:r>
          <a:r>
            <a:rPr lang="en-US" sz="900" b="1" dirty="0" err="1" smtClean="0"/>
            <a:t>thiệp</a:t>
          </a:r>
          <a:r>
            <a:rPr lang="en-US" sz="900" b="1" dirty="0" smtClean="0"/>
            <a:t> </a:t>
          </a:r>
          <a:r>
            <a:rPr lang="en-US" sz="900" b="1" dirty="0" err="1" smtClean="0"/>
            <a:t>vào</a:t>
          </a:r>
          <a:r>
            <a:rPr lang="en-US" sz="900" b="1" dirty="0" smtClean="0"/>
            <a:t> server</a:t>
          </a:r>
          <a:endParaRPr lang="en-US" sz="900" b="1" dirty="0"/>
        </a:p>
      </dgm:t>
    </dgm:pt>
    <dgm:pt modelId="{695F8220-8FC6-4A28-A2AC-8C0D4B58576D}" type="parTrans" cxnId="{0988F382-1649-4A7D-A1F6-B5FA9AF17E0D}">
      <dgm:prSet custT="1"/>
      <dgm:spPr/>
      <dgm:t>
        <a:bodyPr/>
        <a:lstStyle/>
        <a:p>
          <a:endParaRPr lang="en-US" sz="900" b="1"/>
        </a:p>
      </dgm:t>
    </dgm:pt>
    <dgm:pt modelId="{11D307B7-FE1B-4540-ACB2-9185176E2D1A}" type="sibTrans" cxnId="{0988F382-1649-4A7D-A1F6-B5FA9AF17E0D}">
      <dgm:prSet/>
      <dgm:spPr/>
      <dgm:t>
        <a:bodyPr/>
        <a:lstStyle/>
        <a:p>
          <a:endParaRPr lang="en-US"/>
        </a:p>
      </dgm:t>
    </dgm:pt>
    <dgm:pt modelId="{10DD093D-873A-438C-8793-0461C847B1E0}">
      <dgm:prSet phldrT="[Text]" custT="1"/>
      <dgm:spPr/>
      <dgm:t>
        <a:bodyPr/>
        <a:lstStyle/>
        <a:p>
          <a:r>
            <a:rPr lang="en-US" sz="900" b="1" dirty="0" err="1" smtClean="0"/>
            <a:t>Cài</a:t>
          </a:r>
          <a:r>
            <a:rPr lang="en-US" sz="900" b="1" dirty="0" smtClean="0"/>
            <a:t> </a:t>
          </a:r>
          <a:r>
            <a:rPr lang="en-US" sz="900" b="1" dirty="0" err="1" smtClean="0"/>
            <a:t>đặt</a:t>
          </a:r>
          <a:r>
            <a:rPr lang="en-US" sz="900" b="1" dirty="0" smtClean="0"/>
            <a:t> email</a:t>
          </a:r>
          <a:endParaRPr lang="en-US" sz="900" b="1" dirty="0"/>
        </a:p>
      </dgm:t>
    </dgm:pt>
    <dgm:pt modelId="{31D768F4-A084-4023-B144-4C22F0305873}" type="parTrans" cxnId="{19BA1721-F2F2-497A-82FF-E2EC89E1E661}">
      <dgm:prSet custT="1"/>
      <dgm:spPr/>
      <dgm:t>
        <a:bodyPr/>
        <a:lstStyle/>
        <a:p>
          <a:endParaRPr lang="en-US" sz="900" b="1"/>
        </a:p>
      </dgm:t>
    </dgm:pt>
    <dgm:pt modelId="{D4C9E03F-A19D-4400-A476-1791D175A7FA}" type="sibTrans" cxnId="{19BA1721-F2F2-497A-82FF-E2EC89E1E661}">
      <dgm:prSet/>
      <dgm:spPr/>
      <dgm:t>
        <a:bodyPr/>
        <a:lstStyle/>
        <a:p>
          <a:endParaRPr lang="en-US"/>
        </a:p>
      </dgm:t>
    </dgm:pt>
    <dgm:pt modelId="{A0DA791B-214F-4853-83B1-621867FA7C7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900" b="1" dirty="0" err="1" smtClean="0"/>
            <a:t>Đăng</a:t>
          </a:r>
          <a:r>
            <a:rPr lang="en-US" sz="900" b="1" dirty="0" smtClean="0"/>
            <a:t> </a:t>
          </a:r>
          <a:r>
            <a:rPr lang="en-US" sz="900" b="1" dirty="0" err="1" smtClean="0"/>
            <a:t>nhập</a:t>
          </a:r>
          <a:endParaRPr lang="en-US" sz="900" b="1" dirty="0"/>
        </a:p>
      </dgm:t>
    </dgm:pt>
    <dgm:pt modelId="{31D45D70-4E4C-48AF-9601-5E833AC43054}" type="parTrans" cxnId="{8999F55E-0ADE-4052-A3AA-A0FC001F48BB}">
      <dgm:prSet custT="1"/>
      <dgm:spPr/>
      <dgm:t>
        <a:bodyPr/>
        <a:lstStyle/>
        <a:p>
          <a:endParaRPr lang="en-US" sz="900" b="1"/>
        </a:p>
      </dgm:t>
    </dgm:pt>
    <dgm:pt modelId="{FBCAC7D3-1E8B-4E58-9B2A-60FBB3380BF0}" type="sibTrans" cxnId="{8999F55E-0ADE-4052-A3AA-A0FC001F48BB}">
      <dgm:prSet/>
      <dgm:spPr/>
      <dgm:t>
        <a:bodyPr/>
        <a:lstStyle/>
        <a:p>
          <a:endParaRPr lang="en-US"/>
        </a:p>
      </dgm:t>
    </dgm:pt>
    <dgm:pt modelId="{CDA1AEDB-0BBA-43EB-B573-D8BA573FD2B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900" b="1" dirty="0" err="1" smtClean="0"/>
            <a:t>Đăng</a:t>
          </a:r>
          <a:r>
            <a:rPr lang="en-US" sz="900" b="1" dirty="0" smtClean="0"/>
            <a:t> </a:t>
          </a:r>
          <a:r>
            <a:rPr lang="en-US" sz="900" b="1" dirty="0" err="1" smtClean="0"/>
            <a:t>xuất</a:t>
          </a:r>
          <a:endParaRPr lang="en-US" sz="900" b="1" dirty="0"/>
        </a:p>
      </dgm:t>
    </dgm:pt>
    <dgm:pt modelId="{CC05B52C-F596-49DE-9759-0D3144C67C7C}" type="parTrans" cxnId="{60D8A27F-761C-47C6-942A-9E4B6ECA646B}">
      <dgm:prSet custT="1"/>
      <dgm:spPr/>
      <dgm:t>
        <a:bodyPr/>
        <a:lstStyle/>
        <a:p>
          <a:endParaRPr lang="en-US" sz="900" b="1"/>
        </a:p>
      </dgm:t>
    </dgm:pt>
    <dgm:pt modelId="{79588E01-6EAB-425B-8B21-44E90008C4BA}" type="sibTrans" cxnId="{60D8A27F-761C-47C6-942A-9E4B6ECA646B}">
      <dgm:prSet/>
      <dgm:spPr/>
      <dgm:t>
        <a:bodyPr/>
        <a:lstStyle/>
        <a:p>
          <a:endParaRPr lang="en-US"/>
        </a:p>
      </dgm:t>
    </dgm:pt>
    <dgm:pt modelId="{F3C7C134-28F9-4570-9DB0-5EEC36CC055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900" b="1" dirty="0" err="1" smtClean="0"/>
            <a:t>Thêm</a:t>
          </a:r>
          <a:r>
            <a:rPr lang="en-US" sz="900" b="1" dirty="0" smtClean="0"/>
            <a:t> </a:t>
          </a:r>
          <a:r>
            <a:rPr lang="en-US" sz="900" b="1" dirty="0" err="1" smtClean="0"/>
            <a:t>mới</a:t>
          </a:r>
          <a:endParaRPr lang="en-US" sz="900" b="1" dirty="0"/>
        </a:p>
      </dgm:t>
    </dgm:pt>
    <dgm:pt modelId="{395FA73A-D4A4-453D-AD1F-814B56EC495F}" type="parTrans" cxnId="{EA0C79BB-DCF2-4558-8106-6849F15A99FA}">
      <dgm:prSet custT="1"/>
      <dgm:spPr/>
      <dgm:t>
        <a:bodyPr/>
        <a:lstStyle/>
        <a:p>
          <a:endParaRPr lang="en-US" sz="900" b="1"/>
        </a:p>
      </dgm:t>
    </dgm:pt>
    <dgm:pt modelId="{9A4C351E-70DF-427E-A91D-7523C065A728}" type="sibTrans" cxnId="{EA0C79BB-DCF2-4558-8106-6849F15A99FA}">
      <dgm:prSet/>
      <dgm:spPr/>
      <dgm:t>
        <a:bodyPr/>
        <a:lstStyle/>
        <a:p>
          <a:endParaRPr lang="en-US"/>
        </a:p>
      </dgm:t>
    </dgm:pt>
    <dgm:pt modelId="{A1031D9C-2422-45E0-85DA-3C642812DA04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900" b="1" dirty="0" err="1" smtClean="0"/>
            <a:t>Cập</a:t>
          </a:r>
          <a:r>
            <a:rPr lang="en-US" sz="900" b="1" dirty="0" smtClean="0"/>
            <a:t> </a:t>
          </a:r>
          <a:r>
            <a:rPr lang="en-US" sz="900" b="1" dirty="0" err="1" smtClean="0"/>
            <a:t>nhật</a:t>
          </a:r>
          <a:r>
            <a:rPr lang="en-US" sz="900" b="1" dirty="0" smtClean="0"/>
            <a:t> camera</a:t>
          </a:r>
          <a:endParaRPr lang="en-US" sz="900" b="1" dirty="0"/>
        </a:p>
      </dgm:t>
    </dgm:pt>
    <dgm:pt modelId="{63054577-676E-4973-AF2D-DBA137F59D59}" type="parTrans" cxnId="{ED7E3D9C-6265-4F97-9728-F15F5D3ACEE9}">
      <dgm:prSet custT="1"/>
      <dgm:spPr/>
      <dgm:t>
        <a:bodyPr/>
        <a:lstStyle/>
        <a:p>
          <a:endParaRPr lang="en-US" sz="900" b="1"/>
        </a:p>
      </dgm:t>
    </dgm:pt>
    <dgm:pt modelId="{FA7AD48E-5E5C-4482-9FD5-6CA13056077B}" type="sibTrans" cxnId="{ED7E3D9C-6265-4F97-9728-F15F5D3ACEE9}">
      <dgm:prSet/>
      <dgm:spPr/>
      <dgm:t>
        <a:bodyPr/>
        <a:lstStyle/>
        <a:p>
          <a:endParaRPr lang="en-US"/>
        </a:p>
      </dgm:t>
    </dgm:pt>
    <dgm:pt modelId="{012F0C86-A59F-4047-A3E9-76534F6F7AE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Hợp</a:t>
          </a:r>
          <a:r>
            <a:rPr lang="en-US" sz="900" b="1" dirty="0" smtClean="0"/>
            <a:t> </a:t>
          </a:r>
          <a:r>
            <a:rPr lang="en-US" sz="900" b="1" dirty="0" err="1" smtClean="0"/>
            <a:t>nhất</a:t>
          </a:r>
          <a:r>
            <a:rPr lang="en-US" sz="900" b="1" dirty="0" smtClean="0"/>
            <a:t> server</a:t>
          </a:r>
          <a:endParaRPr lang="en-US" sz="900" b="1" dirty="0"/>
        </a:p>
      </dgm:t>
    </dgm:pt>
    <dgm:pt modelId="{60097520-4E3B-459E-B042-FE4FD880E750}" type="parTrans" cxnId="{6D450CA5-CFED-4531-BA06-60981F3E64C4}">
      <dgm:prSet custT="1"/>
      <dgm:spPr/>
      <dgm:t>
        <a:bodyPr/>
        <a:lstStyle/>
        <a:p>
          <a:endParaRPr lang="en-US" sz="900" b="1"/>
        </a:p>
      </dgm:t>
    </dgm:pt>
    <dgm:pt modelId="{3764777D-25E9-4792-8781-922FF7F59054}" type="sibTrans" cxnId="{6D450CA5-CFED-4531-BA06-60981F3E64C4}">
      <dgm:prSet/>
      <dgm:spPr/>
      <dgm:t>
        <a:bodyPr/>
        <a:lstStyle/>
        <a:p>
          <a:endParaRPr lang="en-US"/>
        </a:p>
      </dgm:t>
    </dgm:pt>
    <dgm:pt modelId="{B0A0D174-B7EA-4947-8116-8D2F4A663574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Tách</a:t>
          </a:r>
          <a:r>
            <a:rPr lang="en-US" sz="900" b="1" dirty="0" smtClean="0"/>
            <a:t> server</a:t>
          </a:r>
          <a:endParaRPr lang="en-US" sz="900" b="1" dirty="0"/>
        </a:p>
      </dgm:t>
    </dgm:pt>
    <dgm:pt modelId="{B36BC258-1D4E-4B5B-80EA-6CE917D56D00}" type="parTrans" cxnId="{626D42E9-15A8-424A-94ED-4D7337E90DBA}">
      <dgm:prSet custT="1"/>
      <dgm:spPr/>
      <dgm:t>
        <a:bodyPr/>
        <a:lstStyle/>
        <a:p>
          <a:endParaRPr lang="en-US" sz="900" b="1"/>
        </a:p>
      </dgm:t>
    </dgm:pt>
    <dgm:pt modelId="{BBEDD533-1DF2-4A67-A1D8-3C90A5E1AB20}" type="sibTrans" cxnId="{626D42E9-15A8-424A-94ED-4D7337E90DBA}">
      <dgm:prSet/>
      <dgm:spPr/>
      <dgm:t>
        <a:bodyPr/>
        <a:lstStyle/>
        <a:p>
          <a:endParaRPr lang="en-US"/>
        </a:p>
      </dgm:t>
    </dgm:pt>
    <dgm:pt modelId="{BEC6EC9D-D795-4245-8E45-AB9DAC4D0C6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900" b="1" dirty="0" smtClean="0"/>
            <a:t>Di </a:t>
          </a:r>
          <a:r>
            <a:rPr lang="en-US" sz="900" b="1" dirty="0" err="1" smtClean="0"/>
            <a:t>dời</a:t>
          </a:r>
          <a:r>
            <a:rPr lang="en-US" sz="900" b="1" dirty="0" smtClean="0"/>
            <a:t> camera</a:t>
          </a:r>
          <a:endParaRPr lang="en-US" sz="900" b="1" dirty="0"/>
        </a:p>
      </dgm:t>
    </dgm:pt>
    <dgm:pt modelId="{D0258820-78CE-44ED-916B-7DBA25651D4A}" type="parTrans" cxnId="{41D95AFB-9F3C-44C3-8775-5D367E8298AD}">
      <dgm:prSet custT="1"/>
      <dgm:spPr/>
      <dgm:t>
        <a:bodyPr/>
        <a:lstStyle/>
        <a:p>
          <a:endParaRPr lang="en-US" sz="900" b="1"/>
        </a:p>
      </dgm:t>
    </dgm:pt>
    <dgm:pt modelId="{040F31CB-0A17-47FD-B41A-D69799A264A6}" type="sibTrans" cxnId="{41D95AFB-9F3C-44C3-8775-5D367E8298AD}">
      <dgm:prSet/>
      <dgm:spPr/>
      <dgm:t>
        <a:bodyPr/>
        <a:lstStyle/>
        <a:p>
          <a:endParaRPr lang="en-US"/>
        </a:p>
      </dgm:t>
    </dgm:pt>
    <dgm:pt modelId="{39C055F0-0112-4496-999C-83BAD26A2BD6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 err="1" smtClean="0"/>
            <a:t>Tích</a:t>
          </a:r>
          <a:r>
            <a:rPr lang="en-US" sz="900" b="1" dirty="0" smtClean="0"/>
            <a:t> </a:t>
          </a:r>
          <a:r>
            <a:rPr lang="en-US" sz="900" b="1" dirty="0" err="1" smtClean="0"/>
            <a:t>hợp</a:t>
          </a:r>
          <a:r>
            <a:rPr lang="en-US" sz="900" b="1" dirty="0" smtClean="0"/>
            <a:t> cloud</a:t>
          </a:r>
          <a:endParaRPr lang="en-US" sz="900" b="1" dirty="0"/>
        </a:p>
      </dgm:t>
    </dgm:pt>
    <dgm:pt modelId="{E964840A-D0BD-4629-933F-5C8C4EB28D36}" type="parTrans" cxnId="{69CE1DA7-497D-4EAE-827C-2F3D45C6390C}">
      <dgm:prSet custT="1"/>
      <dgm:spPr/>
      <dgm:t>
        <a:bodyPr/>
        <a:lstStyle/>
        <a:p>
          <a:endParaRPr lang="en-US" sz="900" b="1"/>
        </a:p>
      </dgm:t>
    </dgm:pt>
    <dgm:pt modelId="{8F422BC9-275A-4A51-B5EA-33081FB586E5}" type="sibTrans" cxnId="{69CE1DA7-497D-4EAE-827C-2F3D45C6390C}">
      <dgm:prSet/>
      <dgm:spPr/>
      <dgm:t>
        <a:bodyPr/>
        <a:lstStyle/>
        <a:p>
          <a:endParaRPr lang="en-US"/>
        </a:p>
      </dgm:t>
    </dgm:pt>
    <dgm:pt modelId="{79F6DB41-6D38-44E5-8B35-DEDBA3164801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900" b="1" dirty="0" err="1" smtClean="0"/>
            <a:t>Tách</a:t>
          </a:r>
          <a:r>
            <a:rPr lang="en-US" sz="900" b="1" dirty="0" smtClean="0"/>
            <a:t> </a:t>
          </a:r>
          <a:r>
            <a:rPr lang="en-US" sz="900" b="1" dirty="0" err="1" smtClean="0"/>
            <a:t>khỏi</a:t>
          </a:r>
          <a:r>
            <a:rPr lang="en-US" sz="900" b="1" dirty="0" smtClean="0"/>
            <a:t> </a:t>
          </a:r>
          <a:r>
            <a:rPr lang="en-US" sz="900" b="1" dirty="0" err="1" smtClean="0"/>
            <a:t>hệ</a:t>
          </a:r>
          <a:r>
            <a:rPr lang="en-US" sz="900" b="1" dirty="0" smtClean="0"/>
            <a:t> </a:t>
          </a:r>
          <a:r>
            <a:rPr lang="en-US" sz="900" b="1" dirty="0" err="1" smtClean="0"/>
            <a:t>thống</a:t>
          </a:r>
          <a:endParaRPr lang="en-US" sz="900" b="1" dirty="0"/>
        </a:p>
      </dgm:t>
    </dgm:pt>
    <dgm:pt modelId="{AAC5FABB-8584-406F-AB2E-8945D21AF90A}" type="parTrans" cxnId="{38FD7A12-FB97-40F3-9C2C-CCFE8388668D}">
      <dgm:prSet custT="1"/>
      <dgm:spPr/>
      <dgm:t>
        <a:bodyPr/>
        <a:lstStyle/>
        <a:p>
          <a:endParaRPr lang="en-US" sz="900" b="1"/>
        </a:p>
      </dgm:t>
    </dgm:pt>
    <dgm:pt modelId="{DAB4FAD4-ED05-4519-85CB-38A5792C06FA}" type="sibTrans" cxnId="{38FD7A12-FB97-40F3-9C2C-CCFE8388668D}">
      <dgm:prSet/>
      <dgm:spPr/>
      <dgm:t>
        <a:bodyPr/>
        <a:lstStyle/>
        <a:p>
          <a:endParaRPr lang="en-US"/>
        </a:p>
      </dgm:t>
    </dgm:pt>
    <dgm:pt modelId="{EF6179BD-356C-4615-A38C-E0CCFB93226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Chỉ</a:t>
          </a:r>
          <a:r>
            <a:rPr lang="en-US" sz="900" b="1" dirty="0" smtClean="0"/>
            <a:t> </a:t>
          </a:r>
          <a:r>
            <a:rPr lang="en-US" sz="900" b="1" dirty="0" err="1" smtClean="0"/>
            <a:t>định</a:t>
          </a:r>
          <a:r>
            <a:rPr lang="en-US" sz="900" b="1" dirty="0" smtClean="0"/>
            <a:t> </a:t>
          </a:r>
          <a:r>
            <a:rPr lang="en-US" sz="900" b="1" dirty="0" err="1" smtClean="0"/>
            <a:t>nhiệm</a:t>
          </a:r>
          <a:r>
            <a:rPr lang="en-US" sz="900" b="1" dirty="0" smtClean="0"/>
            <a:t> </a:t>
          </a:r>
          <a:r>
            <a:rPr lang="en-US" sz="900" b="1" dirty="0" err="1" smtClean="0"/>
            <a:t>vụ</a:t>
          </a:r>
          <a:r>
            <a:rPr lang="en-US" sz="900" b="1" dirty="0" smtClean="0"/>
            <a:t> </a:t>
          </a:r>
          <a:r>
            <a:rPr lang="en-US" sz="900" b="1" dirty="0" err="1" smtClean="0"/>
            <a:t>cho</a:t>
          </a:r>
          <a:r>
            <a:rPr lang="en-US" sz="900" b="1" dirty="0" smtClean="0"/>
            <a:t> server</a:t>
          </a:r>
          <a:endParaRPr lang="en-US" sz="900" b="1" dirty="0"/>
        </a:p>
      </dgm:t>
    </dgm:pt>
    <dgm:pt modelId="{01D0E244-1716-412E-96F3-4F7A8304D86A}" type="parTrans" cxnId="{9B481E4F-B810-4178-BD39-13ABD3C3D143}">
      <dgm:prSet custT="1"/>
      <dgm:spPr/>
      <dgm:t>
        <a:bodyPr/>
        <a:lstStyle/>
        <a:p>
          <a:endParaRPr lang="en-US" sz="900" b="1"/>
        </a:p>
      </dgm:t>
    </dgm:pt>
    <dgm:pt modelId="{3DBDC780-D614-4835-99C1-F09A4DEA0CF7}" type="sibTrans" cxnId="{9B481E4F-B810-4178-BD39-13ABD3C3D143}">
      <dgm:prSet/>
      <dgm:spPr/>
      <dgm:t>
        <a:bodyPr/>
        <a:lstStyle/>
        <a:p>
          <a:endParaRPr lang="en-US"/>
        </a:p>
      </dgm:t>
    </dgm:pt>
    <dgm:pt modelId="{E107F4E9-1A65-4035-ABF8-33BDF6314311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Tải</a:t>
          </a:r>
          <a:r>
            <a:rPr lang="en-US" sz="900" b="1" dirty="0" smtClean="0"/>
            <a:t> </a:t>
          </a:r>
          <a:r>
            <a:rPr lang="en-US" sz="900" b="1" dirty="0" err="1" smtClean="0"/>
            <a:t>chính</a:t>
          </a:r>
          <a:endParaRPr lang="en-US" sz="900" b="1" dirty="0"/>
        </a:p>
      </dgm:t>
    </dgm:pt>
    <dgm:pt modelId="{78BACD49-3C56-46E5-9659-7BBE468CFDE4}" type="parTrans" cxnId="{C6DDB6A6-F965-4804-9DE2-07BAF7E3E9F2}">
      <dgm:prSet custT="1"/>
      <dgm:spPr/>
      <dgm:t>
        <a:bodyPr/>
        <a:lstStyle/>
        <a:p>
          <a:endParaRPr lang="en-US" sz="900" b="1"/>
        </a:p>
      </dgm:t>
    </dgm:pt>
    <dgm:pt modelId="{8B4EDB9F-53D3-4DD9-A17A-B06F66352D64}" type="sibTrans" cxnId="{C6DDB6A6-F965-4804-9DE2-07BAF7E3E9F2}">
      <dgm:prSet/>
      <dgm:spPr/>
      <dgm:t>
        <a:bodyPr/>
        <a:lstStyle/>
        <a:p>
          <a:endParaRPr lang="en-US"/>
        </a:p>
      </dgm:t>
    </dgm:pt>
    <dgm:pt modelId="{773FCDD5-D334-4813-A255-6C55CB63305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Tải</a:t>
          </a:r>
          <a:r>
            <a:rPr lang="en-US" sz="900" b="1" dirty="0" smtClean="0"/>
            <a:t> </a:t>
          </a:r>
          <a:r>
            <a:rPr lang="en-US" sz="900" b="1" dirty="0" err="1" smtClean="0"/>
            <a:t>phụ</a:t>
          </a:r>
          <a:endParaRPr lang="en-US" sz="900" b="1" dirty="0"/>
        </a:p>
      </dgm:t>
    </dgm:pt>
    <dgm:pt modelId="{D1518369-0D4E-49D7-94B4-F2417EDC3180}" type="parTrans" cxnId="{058EEEBA-5CBE-49B4-A875-70F799C260C7}">
      <dgm:prSet custT="1"/>
      <dgm:spPr/>
      <dgm:t>
        <a:bodyPr/>
        <a:lstStyle/>
        <a:p>
          <a:endParaRPr lang="en-US" sz="900" b="1"/>
        </a:p>
      </dgm:t>
    </dgm:pt>
    <dgm:pt modelId="{98590565-2A07-49C5-94F3-29D30CF65DC5}" type="sibTrans" cxnId="{058EEEBA-5CBE-49B4-A875-70F799C260C7}">
      <dgm:prSet/>
      <dgm:spPr/>
      <dgm:t>
        <a:bodyPr/>
        <a:lstStyle/>
        <a:p>
          <a:endParaRPr lang="en-US"/>
        </a:p>
      </dgm:t>
    </dgm:pt>
    <dgm:pt modelId="{ADD4CC2C-D1C7-40F8-9DC6-14F75DCBD69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900" b="1" dirty="0" err="1" smtClean="0"/>
            <a:t>Chỉ</a:t>
          </a:r>
          <a:r>
            <a:rPr lang="en-US" sz="900" b="1" dirty="0" smtClean="0"/>
            <a:t> </a:t>
          </a:r>
          <a:r>
            <a:rPr lang="en-US" sz="900" b="1" dirty="0" err="1" smtClean="0"/>
            <a:t>định</a:t>
          </a:r>
          <a:r>
            <a:rPr lang="en-US" sz="900" b="1" dirty="0" smtClean="0"/>
            <a:t> </a:t>
          </a:r>
          <a:r>
            <a:rPr lang="en-US" sz="900" b="1" dirty="0" err="1" smtClean="0"/>
            <a:t>ghi</a:t>
          </a:r>
          <a:r>
            <a:rPr lang="en-US" sz="900" b="1" dirty="0" smtClean="0"/>
            <a:t> </a:t>
          </a:r>
          <a:r>
            <a:rPr lang="en-US" sz="900" b="1" dirty="0" err="1" smtClean="0"/>
            <a:t>hình</a:t>
          </a:r>
          <a:endParaRPr lang="en-US" sz="900" b="1" dirty="0"/>
        </a:p>
      </dgm:t>
    </dgm:pt>
    <dgm:pt modelId="{75BC8A3B-F77F-4D9A-AC35-DBF39906F1EA}" type="parTrans" cxnId="{56C74057-90BC-4B27-A409-0A8BC48E4711}">
      <dgm:prSet custT="1"/>
      <dgm:spPr/>
      <dgm:t>
        <a:bodyPr/>
        <a:lstStyle/>
        <a:p>
          <a:endParaRPr lang="en-US" sz="900" b="1"/>
        </a:p>
      </dgm:t>
    </dgm:pt>
    <dgm:pt modelId="{18E76D14-8E2C-4CE4-946C-BABF132E1022}" type="sibTrans" cxnId="{56C74057-90BC-4B27-A409-0A8BC48E4711}">
      <dgm:prSet/>
      <dgm:spPr/>
      <dgm:t>
        <a:bodyPr/>
        <a:lstStyle/>
        <a:p>
          <a:endParaRPr lang="en-US"/>
        </a:p>
      </dgm:t>
    </dgm:pt>
    <dgm:pt modelId="{FD35D36D-7107-4597-868D-08641A6FC98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Thiết</a:t>
          </a:r>
          <a:r>
            <a:rPr lang="en-US" sz="900" b="1" dirty="0" smtClean="0"/>
            <a:t> </a:t>
          </a:r>
          <a:r>
            <a:rPr lang="en-US" sz="900" b="1" dirty="0" err="1" smtClean="0"/>
            <a:t>lập</a:t>
          </a:r>
          <a:r>
            <a:rPr lang="en-US" sz="900" b="1" dirty="0" smtClean="0"/>
            <a:t> </a:t>
          </a:r>
          <a:r>
            <a:rPr lang="en-US" sz="900" b="1" dirty="0" err="1" smtClean="0"/>
            <a:t>sự</a:t>
          </a:r>
          <a:r>
            <a:rPr lang="en-US" sz="900" b="1" dirty="0" smtClean="0"/>
            <a:t> </a:t>
          </a:r>
          <a:r>
            <a:rPr lang="en-US" sz="900" b="1" dirty="0" err="1" smtClean="0"/>
            <a:t>kiện</a:t>
          </a:r>
          <a:endParaRPr lang="en-US" sz="900" b="1" dirty="0"/>
        </a:p>
      </dgm:t>
    </dgm:pt>
    <dgm:pt modelId="{00565568-47E4-45FD-9981-964FFE1D0931}" type="parTrans" cxnId="{8D591F7D-6590-46BD-9ACB-7FB93DF3A7B2}">
      <dgm:prSet custT="1"/>
      <dgm:spPr/>
      <dgm:t>
        <a:bodyPr/>
        <a:lstStyle/>
        <a:p>
          <a:endParaRPr lang="en-US" sz="900" b="1"/>
        </a:p>
      </dgm:t>
    </dgm:pt>
    <dgm:pt modelId="{5836AF87-B97F-44F7-9E0A-7A54884A28F6}" type="sibTrans" cxnId="{8D591F7D-6590-46BD-9ACB-7FB93DF3A7B2}">
      <dgm:prSet/>
      <dgm:spPr/>
      <dgm:t>
        <a:bodyPr/>
        <a:lstStyle/>
        <a:p>
          <a:endParaRPr lang="en-US"/>
        </a:p>
      </dgm:t>
    </dgm:pt>
    <dgm:pt modelId="{8240B309-EC1E-46B3-9C5C-F67D2630D8F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Tạo</a:t>
          </a:r>
          <a:r>
            <a:rPr lang="en-US" sz="900" b="1" dirty="0" smtClean="0"/>
            <a:t> </a:t>
          </a:r>
          <a:r>
            <a:rPr lang="en-US" sz="900" b="1" dirty="0" err="1" smtClean="0"/>
            <a:t>chỉnh</a:t>
          </a:r>
          <a:r>
            <a:rPr lang="en-US" sz="900" b="1" dirty="0" smtClean="0"/>
            <a:t> </a:t>
          </a:r>
          <a:r>
            <a:rPr lang="en-US" sz="900" b="1" dirty="0" err="1" smtClean="0"/>
            <a:t>sửa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dirty="0" smtClean="0"/>
            <a:t> </a:t>
          </a:r>
          <a:r>
            <a:rPr lang="en-US" sz="900" b="1" dirty="0" err="1" smtClean="0"/>
            <a:t>sự</a:t>
          </a:r>
          <a:r>
            <a:rPr lang="en-US" sz="900" b="1" dirty="0" smtClean="0"/>
            <a:t> </a:t>
          </a:r>
          <a:r>
            <a:rPr lang="en-US" sz="900" b="1" dirty="0" err="1" smtClean="0"/>
            <a:t>kiện</a:t>
          </a:r>
          <a:endParaRPr lang="en-US" sz="900" b="1" dirty="0"/>
        </a:p>
      </dgm:t>
    </dgm:pt>
    <dgm:pt modelId="{3B92941D-D2C6-4D5F-99EE-380B9572418B}" type="parTrans" cxnId="{3502CE8E-A767-4383-B139-FCCB58DFE0AA}">
      <dgm:prSet custT="1"/>
      <dgm:spPr/>
      <dgm:t>
        <a:bodyPr/>
        <a:lstStyle/>
        <a:p>
          <a:endParaRPr lang="en-US" sz="900" b="1"/>
        </a:p>
      </dgm:t>
    </dgm:pt>
    <dgm:pt modelId="{6F9D5647-079A-4680-A7B9-5318553AFAA0}" type="sibTrans" cxnId="{3502CE8E-A767-4383-B139-FCCB58DFE0AA}">
      <dgm:prSet/>
      <dgm:spPr/>
      <dgm:t>
        <a:bodyPr/>
        <a:lstStyle/>
        <a:p>
          <a:endParaRPr lang="en-US"/>
        </a:p>
      </dgm:t>
    </dgm:pt>
    <dgm:pt modelId="{A19D21A0-60FE-4043-B829-93E274D72B7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900" b="1" dirty="0" err="1" smtClean="0"/>
            <a:t>Thiết</a:t>
          </a:r>
          <a:r>
            <a:rPr lang="en-US" sz="900" b="1" dirty="0" smtClean="0"/>
            <a:t> </a:t>
          </a:r>
          <a:r>
            <a:rPr lang="en-US" sz="900" b="1" dirty="0" err="1" smtClean="0"/>
            <a:t>lập</a:t>
          </a:r>
          <a:r>
            <a:rPr lang="en-US" sz="900" b="1" dirty="0" smtClean="0"/>
            <a:t> qui </a:t>
          </a:r>
          <a:r>
            <a:rPr lang="en-US" sz="900" b="1" dirty="0" err="1" smtClean="0"/>
            <a:t>tắc</a:t>
          </a:r>
          <a:endParaRPr lang="en-US" sz="900" b="1" dirty="0"/>
        </a:p>
      </dgm:t>
    </dgm:pt>
    <dgm:pt modelId="{27437EE1-09A2-4007-B2F5-C12CF6EB9DE7}" type="parTrans" cxnId="{901C207E-4B5C-4AF6-B264-CE37FD9AB723}">
      <dgm:prSet custT="1"/>
      <dgm:spPr/>
      <dgm:t>
        <a:bodyPr/>
        <a:lstStyle/>
        <a:p>
          <a:endParaRPr lang="en-US" sz="900" b="1"/>
        </a:p>
      </dgm:t>
    </dgm:pt>
    <dgm:pt modelId="{BDE3E0B6-93E8-41D9-822C-CEC6F6297896}" type="sibTrans" cxnId="{901C207E-4B5C-4AF6-B264-CE37FD9AB723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  <dgm:t>
        <a:bodyPr/>
        <a:lstStyle/>
        <a:p>
          <a:endParaRPr lang="en-US"/>
        </a:p>
      </dgm:t>
    </dgm:pt>
    <dgm:pt modelId="{993A18E3-EC4C-458F-8449-95FD01C72EAA}" type="pres">
      <dgm:prSet presAssocID="{581827BC-840A-4EAD-98F8-4C118B738913}" presName="LevelOneTextNode" presStyleLbl="node0" presStyleIdx="0" presStyleCnt="1" custScaleX="146403" custScaleY="160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  <dgm:t>
        <a:bodyPr/>
        <a:lstStyle/>
        <a:p>
          <a:endParaRPr lang="en-US"/>
        </a:p>
      </dgm:t>
    </dgm:pt>
    <dgm:pt modelId="{3F482091-5EBD-4400-B0B7-C79234C7662D}" type="pres">
      <dgm:prSet presAssocID="{6F2CBB71-E1FE-49F4-9B25-612163764BB4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9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  <dgm:t>
        <a:bodyPr/>
        <a:lstStyle/>
        <a:p>
          <a:endParaRPr lang="en-US"/>
        </a:p>
      </dgm:t>
    </dgm:pt>
    <dgm:pt modelId="{173133B7-302E-4D37-B192-AD6C1D17348C}" type="pres">
      <dgm:prSet presAssocID="{818191EB-B1D9-41BF-8B14-13943F2E5D81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  <dgm:t>
        <a:bodyPr/>
        <a:lstStyle/>
        <a:p>
          <a:endParaRPr lang="en-US"/>
        </a:p>
      </dgm:t>
    </dgm:pt>
    <dgm:pt modelId="{2F221B76-854D-42FB-AFCD-170D3421515E}" type="pres">
      <dgm:prSet presAssocID="{31D45D70-4E4C-48AF-9601-5E833AC43054}" presName="conn2-1" presStyleLbl="parChTrans1D3" presStyleIdx="0" presStyleCnt="13"/>
      <dgm:spPr/>
      <dgm:t>
        <a:bodyPr/>
        <a:lstStyle/>
        <a:p>
          <a:endParaRPr lang="en-US"/>
        </a:p>
      </dgm:t>
    </dgm:pt>
    <dgm:pt modelId="{90F644C4-775C-4FB6-A586-A04801468F08}" type="pres">
      <dgm:prSet presAssocID="{31D45D70-4E4C-48AF-9601-5E833AC43054}" presName="connTx" presStyleLbl="parChTrans1D3" presStyleIdx="0" presStyleCnt="13"/>
      <dgm:spPr/>
      <dgm:t>
        <a:bodyPr/>
        <a:lstStyle/>
        <a:p>
          <a:endParaRPr lang="en-US"/>
        </a:p>
      </dgm:t>
    </dgm:pt>
    <dgm:pt modelId="{AC24E3E5-D67E-4113-BA36-E22C6DF0E0F0}" type="pres">
      <dgm:prSet presAssocID="{A0DA791B-214F-4853-83B1-621867FA7C7F}" presName="root2" presStyleCnt="0"/>
      <dgm:spPr/>
      <dgm:t>
        <a:bodyPr/>
        <a:lstStyle/>
        <a:p>
          <a:endParaRPr lang="en-US"/>
        </a:p>
      </dgm:t>
    </dgm:pt>
    <dgm:pt modelId="{C6F5C954-D513-4F41-B7DA-B69ED2E6C115}" type="pres">
      <dgm:prSet presAssocID="{A0DA791B-214F-4853-83B1-621867FA7C7F}" presName="LevelTwoTextNode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AE05EB-1DFF-454D-990D-86C9F20A1697}" type="pres">
      <dgm:prSet presAssocID="{A0DA791B-214F-4853-83B1-621867FA7C7F}" presName="level3hierChild" presStyleCnt="0"/>
      <dgm:spPr/>
      <dgm:t>
        <a:bodyPr/>
        <a:lstStyle/>
        <a:p>
          <a:endParaRPr lang="en-US"/>
        </a:p>
      </dgm:t>
    </dgm:pt>
    <dgm:pt modelId="{FBD40166-E888-4DDE-8AD5-F1E47FE9BBCA}" type="pres">
      <dgm:prSet presAssocID="{CC05B52C-F596-49DE-9759-0D3144C67C7C}" presName="conn2-1" presStyleLbl="parChTrans1D3" presStyleIdx="1" presStyleCnt="13"/>
      <dgm:spPr/>
      <dgm:t>
        <a:bodyPr/>
        <a:lstStyle/>
        <a:p>
          <a:endParaRPr lang="en-US"/>
        </a:p>
      </dgm:t>
    </dgm:pt>
    <dgm:pt modelId="{76AC9F2A-2B31-4A8C-A03F-636652209098}" type="pres">
      <dgm:prSet presAssocID="{CC05B52C-F596-49DE-9759-0D3144C67C7C}" presName="connTx" presStyleLbl="parChTrans1D3" presStyleIdx="1" presStyleCnt="13"/>
      <dgm:spPr/>
      <dgm:t>
        <a:bodyPr/>
        <a:lstStyle/>
        <a:p>
          <a:endParaRPr lang="en-US"/>
        </a:p>
      </dgm:t>
    </dgm:pt>
    <dgm:pt modelId="{FC8D8B44-1DF5-4DBE-A9DA-4235A919F441}" type="pres">
      <dgm:prSet presAssocID="{CDA1AEDB-0BBA-43EB-B573-D8BA573FD2B0}" presName="root2" presStyleCnt="0"/>
      <dgm:spPr/>
      <dgm:t>
        <a:bodyPr/>
        <a:lstStyle/>
        <a:p>
          <a:endParaRPr lang="en-US"/>
        </a:p>
      </dgm:t>
    </dgm:pt>
    <dgm:pt modelId="{8E28BFD3-B7FC-49DA-9CEA-1144703EB26E}" type="pres">
      <dgm:prSet presAssocID="{CDA1AEDB-0BBA-43EB-B573-D8BA573FD2B0}" presName="LevelTwoTextNode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7CB72-64E7-45BF-8E70-9242EF20D093}" type="pres">
      <dgm:prSet presAssocID="{CDA1AEDB-0BBA-43EB-B573-D8BA573FD2B0}" presName="level3hierChild" presStyleCnt="0"/>
      <dgm:spPr/>
      <dgm:t>
        <a:bodyPr/>
        <a:lstStyle/>
        <a:p>
          <a:endParaRPr lang="en-US"/>
        </a:p>
      </dgm:t>
    </dgm:pt>
    <dgm:pt modelId="{1C6976E2-CC9E-4849-A452-D38FA69E74C7}" type="pres">
      <dgm:prSet presAssocID="{ECDE5D8A-8663-4B04-99BF-511A70E1BE10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9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  <dgm:t>
        <a:bodyPr/>
        <a:lstStyle/>
        <a:p>
          <a:endParaRPr lang="en-US"/>
        </a:p>
      </dgm:t>
    </dgm:pt>
    <dgm:pt modelId="{85FBD0B3-40A4-43CF-BD67-8D63DCC26C7E}" type="pres">
      <dgm:prSet presAssocID="{FCB402B5-B071-41A3-A567-D4671A9D9872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  <dgm:t>
        <a:bodyPr/>
        <a:lstStyle/>
        <a:p>
          <a:endParaRPr lang="en-US"/>
        </a:p>
      </dgm:t>
    </dgm:pt>
    <dgm:pt modelId="{A8007C23-1525-46B2-8154-7C77717B5FDB}" type="pres">
      <dgm:prSet presAssocID="{3DB87FFC-3411-4698-9D62-EBD33292E601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9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  <dgm:t>
        <a:bodyPr/>
        <a:lstStyle/>
        <a:p>
          <a:endParaRPr lang="en-US"/>
        </a:p>
      </dgm:t>
    </dgm:pt>
    <dgm:pt modelId="{E5B08536-7D49-495D-9AC2-B062A22089A6}" type="pres">
      <dgm:prSet presAssocID="{9F15DCB6-D473-4C92-B60D-5D2636A8FD28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  <dgm:t>
        <a:bodyPr/>
        <a:lstStyle/>
        <a:p>
          <a:endParaRPr lang="en-US"/>
        </a:p>
      </dgm:t>
    </dgm:pt>
    <dgm:pt modelId="{8624BEE5-7A2B-456B-8C51-A0BD203FB0BC}" type="pres">
      <dgm:prSet presAssocID="{DAB66A9D-2E7F-4994-B1F8-4CCC68632B75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3" presStyleCnt="9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  <dgm:t>
        <a:bodyPr/>
        <a:lstStyle/>
        <a:p>
          <a:endParaRPr lang="en-US"/>
        </a:p>
      </dgm:t>
    </dgm:pt>
    <dgm:pt modelId="{E354CE82-EFA4-4700-A87D-F9638692C827}" type="pres">
      <dgm:prSet presAssocID="{0706A904-96C4-46CD-B82C-E29C6FD3756E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  <dgm:t>
        <a:bodyPr/>
        <a:lstStyle/>
        <a:p>
          <a:endParaRPr lang="en-US"/>
        </a:p>
      </dgm:t>
    </dgm:pt>
    <dgm:pt modelId="{44178153-FE3B-4495-88BD-12397E965FA8}" type="pres">
      <dgm:prSet presAssocID="{395FA73A-D4A4-453D-AD1F-814B56EC495F}" presName="conn2-1" presStyleLbl="parChTrans1D3" presStyleIdx="2" presStyleCnt="13"/>
      <dgm:spPr/>
      <dgm:t>
        <a:bodyPr/>
        <a:lstStyle/>
        <a:p>
          <a:endParaRPr lang="en-US"/>
        </a:p>
      </dgm:t>
    </dgm:pt>
    <dgm:pt modelId="{DA306D5F-99FF-4C18-AF4F-CCFE53C908A6}" type="pres">
      <dgm:prSet presAssocID="{395FA73A-D4A4-453D-AD1F-814B56EC495F}" presName="connTx" presStyleLbl="parChTrans1D3" presStyleIdx="2" presStyleCnt="13"/>
      <dgm:spPr/>
      <dgm:t>
        <a:bodyPr/>
        <a:lstStyle/>
        <a:p>
          <a:endParaRPr lang="en-US"/>
        </a:p>
      </dgm:t>
    </dgm:pt>
    <dgm:pt modelId="{1A38C162-0D79-4D2D-BCB3-CAE408DF7A23}" type="pres">
      <dgm:prSet presAssocID="{F3C7C134-28F9-4570-9DB0-5EEC36CC0551}" presName="root2" presStyleCnt="0"/>
      <dgm:spPr/>
      <dgm:t>
        <a:bodyPr/>
        <a:lstStyle/>
        <a:p>
          <a:endParaRPr lang="en-US"/>
        </a:p>
      </dgm:t>
    </dgm:pt>
    <dgm:pt modelId="{F9123A2C-DFFB-4104-BD42-9445779E7998}" type="pres">
      <dgm:prSet presAssocID="{F3C7C134-28F9-4570-9DB0-5EEC36CC0551}" presName="LevelTwoTextNode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AF89D-1FC1-4DD1-9794-E374CD46EE4B}" type="pres">
      <dgm:prSet presAssocID="{F3C7C134-28F9-4570-9DB0-5EEC36CC0551}" presName="level3hierChild" presStyleCnt="0"/>
      <dgm:spPr/>
      <dgm:t>
        <a:bodyPr/>
        <a:lstStyle/>
        <a:p>
          <a:endParaRPr lang="en-US"/>
        </a:p>
      </dgm:t>
    </dgm:pt>
    <dgm:pt modelId="{10E69FD0-A83F-437C-A028-D46D98F08858}" type="pres">
      <dgm:prSet presAssocID="{63054577-676E-4973-AF2D-DBA137F59D59}" presName="conn2-1" presStyleLbl="parChTrans1D3" presStyleIdx="3" presStyleCnt="13"/>
      <dgm:spPr/>
      <dgm:t>
        <a:bodyPr/>
        <a:lstStyle/>
        <a:p>
          <a:endParaRPr lang="en-US"/>
        </a:p>
      </dgm:t>
    </dgm:pt>
    <dgm:pt modelId="{E0D833D3-AB82-42E8-85AC-A38CAC9EEBE9}" type="pres">
      <dgm:prSet presAssocID="{63054577-676E-4973-AF2D-DBA137F59D59}" presName="connTx" presStyleLbl="parChTrans1D3" presStyleIdx="3" presStyleCnt="13"/>
      <dgm:spPr/>
      <dgm:t>
        <a:bodyPr/>
        <a:lstStyle/>
        <a:p>
          <a:endParaRPr lang="en-US"/>
        </a:p>
      </dgm:t>
    </dgm:pt>
    <dgm:pt modelId="{4664230F-E105-46DF-882F-6DAA8F2447A1}" type="pres">
      <dgm:prSet presAssocID="{A1031D9C-2422-45E0-85DA-3C642812DA04}" presName="root2" presStyleCnt="0"/>
      <dgm:spPr/>
      <dgm:t>
        <a:bodyPr/>
        <a:lstStyle/>
        <a:p>
          <a:endParaRPr lang="en-US"/>
        </a:p>
      </dgm:t>
    </dgm:pt>
    <dgm:pt modelId="{687E3708-D470-4E28-9321-39FEA5B9D93F}" type="pres">
      <dgm:prSet presAssocID="{A1031D9C-2422-45E0-85DA-3C642812DA04}" presName="LevelTwoTextNode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0F2CFE-6449-40DE-9E60-7796C6D0874F}" type="pres">
      <dgm:prSet presAssocID="{A1031D9C-2422-45E0-85DA-3C642812DA04}" presName="level3hierChild" presStyleCnt="0"/>
      <dgm:spPr/>
      <dgm:t>
        <a:bodyPr/>
        <a:lstStyle/>
        <a:p>
          <a:endParaRPr lang="en-US"/>
        </a:p>
      </dgm:t>
    </dgm:pt>
    <dgm:pt modelId="{2A125BCC-FACC-469D-A70E-ECB91D56793D}" type="pres">
      <dgm:prSet presAssocID="{75BC8A3B-F77F-4D9A-AC35-DBF39906F1EA}" presName="conn2-1" presStyleLbl="parChTrans1D3" presStyleIdx="4" presStyleCnt="13"/>
      <dgm:spPr/>
      <dgm:t>
        <a:bodyPr/>
        <a:lstStyle/>
        <a:p>
          <a:endParaRPr lang="en-US"/>
        </a:p>
      </dgm:t>
    </dgm:pt>
    <dgm:pt modelId="{4F600669-D505-415A-A5E1-0182D74C830B}" type="pres">
      <dgm:prSet presAssocID="{75BC8A3B-F77F-4D9A-AC35-DBF39906F1EA}" presName="connTx" presStyleLbl="parChTrans1D3" presStyleIdx="4" presStyleCnt="13"/>
      <dgm:spPr/>
      <dgm:t>
        <a:bodyPr/>
        <a:lstStyle/>
        <a:p>
          <a:endParaRPr lang="en-US"/>
        </a:p>
      </dgm:t>
    </dgm:pt>
    <dgm:pt modelId="{1647AAFC-C6BA-45E8-BB07-E56A3287D64C}" type="pres">
      <dgm:prSet presAssocID="{ADD4CC2C-D1C7-40F8-9DC6-14F75DCBD695}" presName="root2" presStyleCnt="0"/>
      <dgm:spPr/>
      <dgm:t>
        <a:bodyPr/>
        <a:lstStyle/>
        <a:p>
          <a:endParaRPr lang="en-US"/>
        </a:p>
      </dgm:t>
    </dgm:pt>
    <dgm:pt modelId="{D41798FC-805C-4885-8F19-D544457EE3CB}" type="pres">
      <dgm:prSet presAssocID="{ADD4CC2C-D1C7-40F8-9DC6-14F75DCBD695}" presName="LevelTwoTextNode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68817-44A6-488C-B8DE-C40A12670BC7}" type="pres">
      <dgm:prSet presAssocID="{ADD4CC2C-D1C7-40F8-9DC6-14F75DCBD695}" presName="level3hierChild" presStyleCnt="0"/>
      <dgm:spPr/>
      <dgm:t>
        <a:bodyPr/>
        <a:lstStyle/>
        <a:p>
          <a:endParaRPr lang="en-US"/>
        </a:p>
      </dgm:t>
    </dgm:pt>
    <dgm:pt modelId="{FD40CCD4-B1BD-488A-9579-0FDD89B5CE44}" type="pres">
      <dgm:prSet presAssocID="{D0258820-78CE-44ED-916B-7DBA25651D4A}" presName="conn2-1" presStyleLbl="parChTrans1D3" presStyleIdx="5" presStyleCnt="13"/>
      <dgm:spPr/>
      <dgm:t>
        <a:bodyPr/>
        <a:lstStyle/>
        <a:p>
          <a:endParaRPr lang="en-US"/>
        </a:p>
      </dgm:t>
    </dgm:pt>
    <dgm:pt modelId="{FB4F8FE8-FC4E-463E-AFCA-7CE9AD620B26}" type="pres">
      <dgm:prSet presAssocID="{D0258820-78CE-44ED-916B-7DBA25651D4A}" presName="connTx" presStyleLbl="parChTrans1D3" presStyleIdx="5" presStyleCnt="13"/>
      <dgm:spPr/>
      <dgm:t>
        <a:bodyPr/>
        <a:lstStyle/>
        <a:p>
          <a:endParaRPr lang="en-US"/>
        </a:p>
      </dgm:t>
    </dgm:pt>
    <dgm:pt modelId="{A83873A3-B150-4F64-91BA-651CEBCBCDBB}" type="pres">
      <dgm:prSet presAssocID="{BEC6EC9D-D795-4245-8E45-AB9DAC4D0C63}" presName="root2" presStyleCnt="0"/>
      <dgm:spPr/>
      <dgm:t>
        <a:bodyPr/>
        <a:lstStyle/>
        <a:p>
          <a:endParaRPr lang="en-US"/>
        </a:p>
      </dgm:t>
    </dgm:pt>
    <dgm:pt modelId="{7753FB0C-A2A6-4C6F-B09A-6536209E9E2F}" type="pres">
      <dgm:prSet presAssocID="{BEC6EC9D-D795-4245-8E45-AB9DAC4D0C63}" presName="LevelTwoTextNode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0125D-3D0C-419F-8DAC-843935D515B2}" type="pres">
      <dgm:prSet presAssocID="{BEC6EC9D-D795-4245-8E45-AB9DAC4D0C63}" presName="level3hierChild" presStyleCnt="0"/>
      <dgm:spPr/>
      <dgm:t>
        <a:bodyPr/>
        <a:lstStyle/>
        <a:p>
          <a:endParaRPr lang="en-US"/>
        </a:p>
      </dgm:t>
    </dgm:pt>
    <dgm:pt modelId="{E962DA42-FCB0-4241-85DB-0EA6B0DC114A}" type="pres">
      <dgm:prSet presAssocID="{23B1E6B7-66A4-4721-B2E5-BCD3C1B6EB62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7D3CA7C5-9EE8-4352-9D8E-7639B0E290A7}" type="pres">
      <dgm:prSet presAssocID="{23B1E6B7-66A4-4721-B2E5-BCD3C1B6EB62}" presName="connTx" presStyleLbl="parChTrans1D2" presStyleIdx="4" presStyleCnt="9"/>
      <dgm:spPr/>
      <dgm:t>
        <a:bodyPr/>
        <a:lstStyle/>
        <a:p>
          <a:endParaRPr lang="en-US"/>
        </a:p>
      </dgm:t>
    </dgm:pt>
    <dgm:pt modelId="{99F589A4-EA8F-4101-ACAE-C9CEA87CF5F1}" type="pres">
      <dgm:prSet presAssocID="{B416C1DD-8DC3-41B0-B477-BC0672444642}" presName="root2" presStyleCnt="0"/>
      <dgm:spPr/>
      <dgm:t>
        <a:bodyPr/>
        <a:lstStyle/>
        <a:p>
          <a:endParaRPr lang="en-US"/>
        </a:p>
      </dgm:t>
    </dgm:pt>
    <dgm:pt modelId="{65AEEDBF-8D7A-478F-92C9-D1B9D9C86360}" type="pres">
      <dgm:prSet presAssocID="{B416C1DD-8DC3-41B0-B477-BC0672444642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A5D4E-45D1-4101-A123-8AF51EC0B67A}" type="pres">
      <dgm:prSet presAssocID="{B416C1DD-8DC3-41B0-B477-BC0672444642}" presName="level3hierChild" presStyleCnt="0"/>
      <dgm:spPr/>
      <dgm:t>
        <a:bodyPr/>
        <a:lstStyle/>
        <a:p>
          <a:endParaRPr lang="en-US"/>
        </a:p>
      </dgm:t>
    </dgm:pt>
    <dgm:pt modelId="{0DD4C089-9D8E-45B9-9ABC-208DE492B2F2}" type="pres">
      <dgm:prSet presAssocID="{AC8896A1-2BF9-49E4-AD91-F347E34C69D5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1A98CAC2-E840-4F89-A7ED-44A8CD9F8A7C}" type="pres">
      <dgm:prSet presAssocID="{AC8896A1-2BF9-49E4-AD91-F347E34C69D5}" presName="connTx" presStyleLbl="parChTrans1D2" presStyleIdx="5" presStyleCnt="9"/>
      <dgm:spPr/>
      <dgm:t>
        <a:bodyPr/>
        <a:lstStyle/>
        <a:p>
          <a:endParaRPr lang="en-US"/>
        </a:p>
      </dgm:t>
    </dgm:pt>
    <dgm:pt modelId="{11F1A88C-3F85-4F63-8172-D5C4E1EC80E2}" type="pres">
      <dgm:prSet presAssocID="{F37D7765-FE56-4704-B67E-1BD9514FAFED}" presName="root2" presStyleCnt="0"/>
      <dgm:spPr/>
      <dgm:t>
        <a:bodyPr/>
        <a:lstStyle/>
        <a:p>
          <a:endParaRPr lang="en-US"/>
        </a:p>
      </dgm:t>
    </dgm:pt>
    <dgm:pt modelId="{4D63A333-3FAD-4D6E-861F-A7715DF02916}" type="pres">
      <dgm:prSet presAssocID="{F37D7765-FE56-4704-B67E-1BD9514FAFED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46C02-DEB5-47C6-9BD2-2C91264D8D54}" type="pres">
      <dgm:prSet presAssocID="{F37D7765-FE56-4704-B67E-1BD9514FAFED}" presName="level3hierChild" presStyleCnt="0"/>
      <dgm:spPr/>
      <dgm:t>
        <a:bodyPr/>
        <a:lstStyle/>
        <a:p>
          <a:endParaRPr lang="en-US"/>
        </a:p>
      </dgm:t>
    </dgm:pt>
    <dgm:pt modelId="{9BF19E70-CB0A-4ADD-AA59-E8EBF94EA418}" type="pres">
      <dgm:prSet presAssocID="{60097520-4E3B-459E-B042-FE4FD880E750}" presName="conn2-1" presStyleLbl="parChTrans1D3" presStyleIdx="6" presStyleCnt="13"/>
      <dgm:spPr/>
      <dgm:t>
        <a:bodyPr/>
        <a:lstStyle/>
        <a:p>
          <a:endParaRPr lang="en-US"/>
        </a:p>
      </dgm:t>
    </dgm:pt>
    <dgm:pt modelId="{F9D36D88-4901-49D6-8762-1E9999A89320}" type="pres">
      <dgm:prSet presAssocID="{60097520-4E3B-459E-B042-FE4FD880E750}" presName="connTx" presStyleLbl="parChTrans1D3" presStyleIdx="6" presStyleCnt="13"/>
      <dgm:spPr/>
      <dgm:t>
        <a:bodyPr/>
        <a:lstStyle/>
        <a:p>
          <a:endParaRPr lang="en-US"/>
        </a:p>
      </dgm:t>
    </dgm:pt>
    <dgm:pt modelId="{BBEBE02F-6A12-4822-82F4-E69B9094CBC5}" type="pres">
      <dgm:prSet presAssocID="{012F0C86-A59F-4047-A3E9-76534F6F7AE5}" presName="root2" presStyleCnt="0"/>
      <dgm:spPr/>
      <dgm:t>
        <a:bodyPr/>
        <a:lstStyle/>
        <a:p>
          <a:endParaRPr lang="en-US"/>
        </a:p>
      </dgm:t>
    </dgm:pt>
    <dgm:pt modelId="{973FF0D4-4474-473B-AA46-17A10EFC21A5}" type="pres">
      <dgm:prSet presAssocID="{012F0C86-A59F-4047-A3E9-76534F6F7AE5}" presName="LevelTwoTextNode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E3AB61-F314-4FDA-9EA7-10816D91ED51}" type="pres">
      <dgm:prSet presAssocID="{012F0C86-A59F-4047-A3E9-76534F6F7AE5}" presName="level3hierChild" presStyleCnt="0"/>
      <dgm:spPr/>
      <dgm:t>
        <a:bodyPr/>
        <a:lstStyle/>
        <a:p>
          <a:endParaRPr lang="en-US"/>
        </a:p>
      </dgm:t>
    </dgm:pt>
    <dgm:pt modelId="{9B540E38-37F9-46F0-939C-BB6F181CC948}" type="pres">
      <dgm:prSet presAssocID="{B36BC258-1D4E-4B5B-80EA-6CE917D56D00}" presName="conn2-1" presStyleLbl="parChTrans1D3" presStyleIdx="7" presStyleCnt="13"/>
      <dgm:spPr/>
      <dgm:t>
        <a:bodyPr/>
        <a:lstStyle/>
        <a:p>
          <a:endParaRPr lang="en-US"/>
        </a:p>
      </dgm:t>
    </dgm:pt>
    <dgm:pt modelId="{2FE4D939-A66D-496E-9C66-5868CA38A235}" type="pres">
      <dgm:prSet presAssocID="{B36BC258-1D4E-4B5B-80EA-6CE917D56D00}" presName="connTx" presStyleLbl="parChTrans1D3" presStyleIdx="7" presStyleCnt="13"/>
      <dgm:spPr/>
      <dgm:t>
        <a:bodyPr/>
        <a:lstStyle/>
        <a:p>
          <a:endParaRPr lang="en-US"/>
        </a:p>
      </dgm:t>
    </dgm:pt>
    <dgm:pt modelId="{0E0D78BE-023C-4CB6-AAE5-64B56192C80D}" type="pres">
      <dgm:prSet presAssocID="{B0A0D174-B7EA-4947-8116-8D2F4A663574}" presName="root2" presStyleCnt="0"/>
      <dgm:spPr/>
      <dgm:t>
        <a:bodyPr/>
        <a:lstStyle/>
        <a:p>
          <a:endParaRPr lang="en-US"/>
        </a:p>
      </dgm:t>
    </dgm:pt>
    <dgm:pt modelId="{73B65307-BE43-4D21-AB10-CAF45C2EC9B2}" type="pres">
      <dgm:prSet presAssocID="{B0A0D174-B7EA-4947-8116-8D2F4A663574}" presName="LevelTwoTextNode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DDD18-D8E2-43EF-BC22-D821E2A9EC5B}" type="pres">
      <dgm:prSet presAssocID="{B0A0D174-B7EA-4947-8116-8D2F4A663574}" presName="level3hierChild" presStyleCnt="0"/>
      <dgm:spPr/>
      <dgm:t>
        <a:bodyPr/>
        <a:lstStyle/>
        <a:p>
          <a:endParaRPr lang="en-US"/>
        </a:p>
      </dgm:t>
    </dgm:pt>
    <dgm:pt modelId="{6DF49297-D5C3-42B1-90AD-F9A1704F4573}" type="pres">
      <dgm:prSet presAssocID="{01D0E244-1716-412E-96F3-4F7A8304D86A}" presName="conn2-1" presStyleLbl="parChTrans1D3" presStyleIdx="8" presStyleCnt="13"/>
      <dgm:spPr/>
      <dgm:t>
        <a:bodyPr/>
        <a:lstStyle/>
        <a:p>
          <a:endParaRPr lang="en-US"/>
        </a:p>
      </dgm:t>
    </dgm:pt>
    <dgm:pt modelId="{624B475F-DA5A-429F-A423-4962795E98D1}" type="pres">
      <dgm:prSet presAssocID="{01D0E244-1716-412E-96F3-4F7A8304D86A}" presName="connTx" presStyleLbl="parChTrans1D3" presStyleIdx="8" presStyleCnt="13"/>
      <dgm:spPr/>
      <dgm:t>
        <a:bodyPr/>
        <a:lstStyle/>
        <a:p>
          <a:endParaRPr lang="en-US"/>
        </a:p>
      </dgm:t>
    </dgm:pt>
    <dgm:pt modelId="{B966F27F-330B-4EC4-9D50-485DD7393E3B}" type="pres">
      <dgm:prSet presAssocID="{EF6179BD-356C-4615-A38C-E0CCFB93226E}" presName="root2" presStyleCnt="0"/>
      <dgm:spPr/>
      <dgm:t>
        <a:bodyPr/>
        <a:lstStyle/>
        <a:p>
          <a:endParaRPr lang="en-US"/>
        </a:p>
      </dgm:t>
    </dgm:pt>
    <dgm:pt modelId="{39E81398-2CE5-45F7-A4A5-1BCF095D55F3}" type="pres">
      <dgm:prSet presAssocID="{EF6179BD-356C-4615-A38C-E0CCFB93226E}" presName="LevelTwoTextNode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8B6A8-F4D2-4C95-ABFF-1FC801C9B7F1}" type="pres">
      <dgm:prSet presAssocID="{EF6179BD-356C-4615-A38C-E0CCFB93226E}" presName="level3hierChild" presStyleCnt="0"/>
      <dgm:spPr/>
      <dgm:t>
        <a:bodyPr/>
        <a:lstStyle/>
        <a:p>
          <a:endParaRPr lang="en-US"/>
        </a:p>
      </dgm:t>
    </dgm:pt>
    <dgm:pt modelId="{FF887603-97F2-4389-A26F-1C04A4C708FB}" type="pres">
      <dgm:prSet presAssocID="{78BACD49-3C56-46E5-9659-7BBE468CFDE4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1DC75409-CACD-4F00-BF33-E51F30313E06}" type="pres">
      <dgm:prSet presAssocID="{78BACD49-3C56-46E5-9659-7BBE468CFDE4}" presName="connTx" presStyleLbl="parChTrans1D4" presStyleIdx="0" presStyleCnt="2"/>
      <dgm:spPr/>
      <dgm:t>
        <a:bodyPr/>
        <a:lstStyle/>
        <a:p>
          <a:endParaRPr lang="en-US"/>
        </a:p>
      </dgm:t>
    </dgm:pt>
    <dgm:pt modelId="{B74DD848-4F72-4545-9734-D7008A9369BF}" type="pres">
      <dgm:prSet presAssocID="{E107F4E9-1A65-4035-ABF8-33BDF6314311}" presName="root2" presStyleCnt="0"/>
      <dgm:spPr/>
      <dgm:t>
        <a:bodyPr/>
        <a:lstStyle/>
        <a:p>
          <a:endParaRPr lang="en-US"/>
        </a:p>
      </dgm:t>
    </dgm:pt>
    <dgm:pt modelId="{AE4547E3-1BE7-465E-859C-4D14576FF894}" type="pres">
      <dgm:prSet presAssocID="{E107F4E9-1A65-4035-ABF8-33BDF6314311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CD8554-190A-4E4D-B325-240F38E8B232}" type="pres">
      <dgm:prSet presAssocID="{E107F4E9-1A65-4035-ABF8-33BDF6314311}" presName="level3hierChild" presStyleCnt="0"/>
      <dgm:spPr/>
      <dgm:t>
        <a:bodyPr/>
        <a:lstStyle/>
        <a:p>
          <a:endParaRPr lang="en-US"/>
        </a:p>
      </dgm:t>
    </dgm:pt>
    <dgm:pt modelId="{74350173-40F3-4318-90AD-E81E4D9C814D}" type="pres">
      <dgm:prSet presAssocID="{D1518369-0D4E-49D7-94B4-F2417EDC3180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B44D002-4265-4EC6-A9B5-AC20F59A802F}" type="pres">
      <dgm:prSet presAssocID="{D1518369-0D4E-49D7-94B4-F2417EDC3180}" presName="connTx" presStyleLbl="parChTrans1D4" presStyleIdx="1" presStyleCnt="2"/>
      <dgm:spPr/>
      <dgm:t>
        <a:bodyPr/>
        <a:lstStyle/>
        <a:p>
          <a:endParaRPr lang="en-US"/>
        </a:p>
      </dgm:t>
    </dgm:pt>
    <dgm:pt modelId="{95245BB5-164F-4F72-8751-822B7E326286}" type="pres">
      <dgm:prSet presAssocID="{773FCDD5-D334-4813-A255-6C55CB633055}" presName="root2" presStyleCnt="0"/>
      <dgm:spPr/>
      <dgm:t>
        <a:bodyPr/>
        <a:lstStyle/>
        <a:p>
          <a:endParaRPr lang="en-US"/>
        </a:p>
      </dgm:t>
    </dgm:pt>
    <dgm:pt modelId="{F35239A5-DB4D-47F2-89A8-418AAA3C0010}" type="pres">
      <dgm:prSet presAssocID="{773FCDD5-D334-4813-A255-6C55CB633055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1ACE6-4E97-4EC3-8C83-152C36752C2C}" type="pres">
      <dgm:prSet presAssocID="{773FCDD5-D334-4813-A255-6C55CB633055}" presName="level3hierChild" presStyleCnt="0"/>
      <dgm:spPr/>
      <dgm:t>
        <a:bodyPr/>
        <a:lstStyle/>
        <a:p>
          <a:endParaRPr lang="en-US"/>
        </a:p>
      </dgm:t>
    </dgm:pt>
    <dgm:pt modelId="{C4222028-5AF6-4BB7-A1B6-295E33ED2F1C}" type="pres">
      <dgm:prSet presAssocID="{695F8220-8FC6-4A28-A2AC-8C0D4B58576D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7875EDCC-7B6A-41AA-8A6E-DCFB14515701}" type="pres">
      <dgm:prSet presAssocID="{695F8220-8FC6-4A28-A2AC-8C0D4B58576D}" presName="connTx" presStyleLbl="parChTrans1D2" presStyleIdx="6" presStyleCnt="9"/>
      <dgm:spPr/>
      <dgm:t>
        <a:bodyPr/>
        <a:lstStyle/>
        <a:p>
          <a:endParaRPr lang="en-US"/>
        </a:p>
      </dgm:t>
    </dgm:pt>
    <dgm:pt modelId="{F81DFC07-E61D-48B2-A7D7-12227DF5F117}" type="pres">
      <dgm:prSet presAssocID="{8F4679EE-DC0D-4F1A-AB5E-9A6463C27A94}" presName="root2" presStyleCnt="0"/>
      <dgm:spPr/>
      <dgm:t>
        <a:bodyPr/>
        <a:lstStyle/>
        <a:p>
          <a:endParaRPr lang="en-US"/>
        </a:p>
      </dgm:t>
    </dgm:pt>
    <dgm:pt modelId="{987682F5-2975-4AAF-A426-96792EF94101}" type="pres">
      <dgm:prSet presAssocID="{8F4679EE-DC0D-4F1A-AB5E-9A6463C27A94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E7D56-92A2-45CF-BC97-69081ED379CA}" type="pres">
      <dgm:prSet presAssocID="{8F4679EE-DC0D-4F1A-AB5E-9A6463C27A94}" presName="level3hierChild" presStyleCnt="0"/>
      <dgm:spPr/>
      <dgm:t>
        <a:bodyPr/>
        <a:lstStyle/>
        <a:p>
          <a:endParaRPr lang="en-US"/>
        </a:p>
      </dgm:t>
    </dgm:pt>
    <dgm:pt modelId="{94D667FC-A09B-4E84-A9A4-4C06211E7A5E}" type="pres">
      <dgm:prSet presAssocID="{E964840A-D0BD-4629-933F-5C8C4EB28D36}" presName="conn2-1" presStyleLbl="parChTrans1D3" presStyleIdx="9" presStyleCnt="13"/>
      <dgm:spPr/>
      <dgm:t>
        <a:bodyPr/>
        <a:lstStyle/>
        <a:p>
          <a:endParaRPr lang="en-US"/>
        </a:p>
      </dgm:t>
    </dgm:pt>
    <dgm:pt modelId="{48B7A59E-9376-4486-A4AB-E6E0F434A0F6}" type="pres">
      <dgm:prSet presAssocID="{E964840A-D0BD-4629-933F-5C8C4EB28D36}" presName="connTx" presStyleLbl="parChTrans1D3" presStyleIdx="9" presStyleCnt="13"/>
      <dgm:spPr/>
      <dgm:t>
        <a:bodyPr/>
        <a:lstStyle/>
        <a:p>
          <a:endParaRPr lang="en-US"/>
        </a:p>
      </dgm:t>
    </dgm:pt>
    <dgm:pt modelId="{0A503ABE-44C2-4B45-934F-015173953A5C}" type="pres">
      <dgm:prSet presAssocID="{39C055F0-0112-4496-999C-83BAD26A2BD6}" presName="root2" presStyleCnt="0"/>
      <dgm:spPr/>
      <dgm:t>
        <a:bodyPr/>
        <a:lstStyle/>
        <a:p>
          <a:endParaRPr lang="en-US"/>
        </a:p>
      </dgm:t>
    </dgm:pt>
    <dgm:pt modelId="{F230BB87-2575-45B1-8D1D-25BC832E5859}" type="pres">
      <dgm:prSet presAssocID="{39C055F0-0112-4496-999C-83BAD26A2BD6}" presName="LevelTwoTextNode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98375B-B76A-4A92-A720-0FB601F09CA0}" type="pres">
      <dgm:prSet presAssocID="{39C055F0-0112-4496-999C-83BAD26A2BD6}" presName="level3hierChild" presStyleCnt="0"/>
      <dgm:spPr/>
      <dgm:t>
        <a:bodyPr/>
        <a:lstStyle/>
        <a:p>
          <a:endParaRPr lang="en-US"/>
        </a:p>
      </dgm:t>
    </dgm:pt>
    <dgm:pt modelId="{7C581C2F-F872-426E-ABC0-623A5111E0AE}" type="pres">
      <dgm:prSet presAssocID="{AAC5FABB-8584-406F-AB2E-8945D21AF90A}" presName="conn2-1" presStyleLbl="parChTrans1D3" presStyleIdx="10" presStyleCnt="13"/>
      <dgm:spPr/>
      <dgm:t>
        <a:bodyPr/>
        <a:lstStyle/>
        <a:p>
          <a:endParaRPr lang="en-US"/>
        </a:p>
      </dgm:t>
    </dgm:pt>
    <dgm:pt modelId="{5A004074-FB7B-455F-B3A0-7D77A24E5E99}" type="pres">
      <dgm:prSet presAssocID="{AAC5FABB-8584-406F-AB2E-8945D21AF90A}" presName="connTx" presStyleLbl="parChTrans1D3" presStyleIdx="10" presStyleCnt="13"/>
      <dgm:spPr/>
      <dgm:t>
        <a:bodyPr/>
        <a:lstStyle/>
        <a:p>
          <a:endParaRPr lang="en-US"/>
        </a:p>
      </dgm:t>
    </dgm:pt>
    <dgm:pt modelId="{3741583B-EE85-4B51-B36D-F9DA29C3DEB7}" type="pres">
      <dgm:prSet presAssocID="{79F6DB41-6D38-44E5-8B35-DEDBA3164801}" presName="root2" presStyleCnt="0"/>
      <dgm:spPr/>
      <dgm:t>
        <a:bodyPr/>
        <a:lstStyle/>
        <a:p>
          <a:endParaRPr lang="en-US"/>
        </a:p>
      </dgm:t>
    </dgm:pt>
    <dgm:pt modelId="{60C311C8-A4DD-4322-ADCE-8D6996EE769B}" type="pres">
      <dgm:prSet presAssocID="{79F6DB41-6D38-44E5-8B35-DEDBA3164801}" presName="LevelTwoTextNode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C1268-5721-4790-9B54-D98A2B4CDDAB}" type="pres">
      <dgm:prSet presAssocID="{79F6DB41-6D38-44E5-8B35-DEDBA3164801}" presName="level3hierChild" presStyleCnt="0"/>
      <dgm:spPr/>
      <dgm:t>
        <a:bodyPr/>
        <a:lstStyle/>
        <a:p>
          <a:endParaRPr lang="en-US"/>
        </a:p>
      </dgm:t>
    </dgm:pt>
    <dgm:pt modelId="{D6BDB565-2387-40B3-889A-FA56D0BC67A5}" type="pres">
      <dgm:prSet presAssocID="{31D768F4-A084-4023-B144-4C22F0305873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19EBEAE8-CD9A-4A4D-940A-E27C9FF45199}" type="pres">
      <dgm:prSet presAssocID="{31D768F4-A084-4023-B144-4C22F0305873}" presName="connTx" presStyleLbl="parChTrans1D2" presStyleIdx="7" presStyleCnt="9"/>
      <dgm:spPr/>
      <dgm:t>
        <a:bodyPr/>
        <a:lstStyle/>
        <a:p>
          <a:endParaRPr lang="en-US"/>
        </a:p>
      </dgm:t>
    </dgm:pt>
    <dgm:pt modelId="{E013F4AB-4EFB-445A-A3CE-415036DEA3E5}" type="pres">
      <dgm:prSet presAssocID="{10DD093D-873A-438C-8793-0461C847B1E0}" presName="root2" presStyleCnt="0"/>
      <dgm:spPr/>
      <dgm:t>
        <a:bodyPr/>
        <a:lstStyle/>
        <a:p>
          <a:endParaRPr lang="en-US"/>
        </a:p>
      </dgm:t>
    </dgm:pt>
    <dgm:pt modelId="{E243D62E-DA29-4A74-8427-99D4D77E21B5}" type="pres">
      <dgm:prSet presAssocID="{10DD093D-873A-438C-8793-0461C847B1E0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F5A79-14AD-4D5B-BE39-8EC789E6C90F}" type="pres">
      <dgm:prSet presAssocID="{10DD093D-873A-438C-8793-0461C847B1E0}" presName="level3hierChild" presStyleCnt="0"/>
      <dgm:spPr/>
      <dgm:t>
        <a:bodyPr/>
        <a:lstStyle/>
        <a:p>
          <a:endParaRPr lang="en-US"/>
        </a:p>
      </dgm:t>
    </dgm:pt>
    <dgm:pt modelId="{E1EADA9F-F44A-444B-89D9-D524B722ACF3}" type="pres">
      <dgm:prSet presAssocID="{00565568-47E4-45FD-9981-964FFE1D0931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C4613ABB-6D0F-42C9-8023-3A6FABC6C4BB}" type="pres">
      <dgm:prSet presAssocID="{00565568-47E4-45FD-9981-964FFE1D0931}" presName="connTx" presStyleLbl="parChTrans1D2" presStyleIdx="8" presStyleCnt="9"/>
      <dgm:spPr/>
      <dgm:t>
        <a:bodyPr/>
        <a:lstStyle/>
        <a:p>
          <a:endParaRPr lang="en-US"/>
        </a:p>
      </dgm:t>
    </dgm:pt>
    <dgm:pt modelId="{BECE6ED3-B380-4133-BECE-46F73C79B5D8}" type="pres">
      <dgm:prSet presAssocID="{FD35D36D-7107-4597-868D-08641A6FC983}" presName="root2" presStyleCnt="0"/>
      <dgm:spPr/>
      <dgm:t>
        <a:bodyPr/>
        <a:lstStyle/>
        <a:p>
          <a:endParaRPr lang="en-US"/>
        </a:p>
      </dgm:t>
    </dgm:pt>
    <dgm:pt modelId="{5C6037AE-7476-47B2-B1F1-C8E69C2ADA4B}" type="pres">
      <dgm:prSet presAssocID="{FD35D36D-7107-4597-868D-08641A6FC983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DD0670-CB12-4CD7-BC2F-F14F72BE8174}" type="pres">
      <dgm:prSet presAssocID="{FD35D36D-7107-4597-868D-08641A6FC983}" presName="level3hierChild" presStyleCnt="0"/>
      <dgm:spPr/>
      <dgm:t>
        <a:bodyPr/>
        <a:lstStyle/>
        <a:p>
          <a:endParaRPr lang="en-US"/>
        </a:p>
      </dgm:t>
    </dgm:pt>
    <dgm:pt modelId="{FE50F584-069C-4E50-8B66-6FA6C2CB6AA5}" type="pres">
      <dgm:prSet presAssocID="{3B92941D-D2C6-4D5F-99EE-380B9572418B}" presName="conn2-1" presStyleLbl="parChTrans1D3" presStyleIdx="11" presStyleCnt="13"/>
      <dgm:spPr/>
      <dgm:t>
        <a:bodyPr/>
        <a:lstStyle/>
        <a:p>
          <a:endParaRPr lang="en-US"/>
        </a:p>
      </dgm:t>
    </dgm:pt>
    <dgm:pt modelId="{F2726C29-CBE9-4EB4-9E96-AFDF24242CA1}" type="pres">
      <dgm:prSet presAssocID="{3B92941D-D2C6-4D5F-99EE-380B9572418B}" presName="connTx" presStyleLbl="parChTrans1D3" presStyleIdx="11" presStyleCnt="13"/>
      <dgm:spPr/>
      <dgm:t>
        <a:bodyPr/>
        <a:lstStyle/>
        <a:p>
          <a:endParaRPr lang="en-US"/>
        </a:p>
      </dgm:t>
    </dgm:pt>
    <dgm:pt modelId="{5815A82C-B5CC-4AC1-B0BB-2F7A97FC0357}" type="pres">
      <dgm:prSet presAssocID="{8240B309-EC1E-46B3-9C5C-F67D2630D8FC}" presName="root2" presStyleCnt="0"/>
      <dgm:spPr/>
      <dgm:t>
        <a:bodyPr/>
        <a:lstStyle/>
        <a:p>
          <a:endParaRPr lang="en-US"/>
        </a:p>
      </dgm:t>
    </dgm:pt>
    <dgm:pt modelId="{779D5A3A-0390-4BC4-99E3-A32C04F3D8D6}" type="pres">
      <dgm:prSet presAssocID="{8240B309-EC1E-46B3-9C5C-F67D2630D8FC}" presName="LevelTwoTextNode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8C645-11C7-45BD-B592-FC1358C391AC}" type="pres">
      <dgm:prSet presAssocID="{8240B309-EC1E-46B3-9C5C-F67D2630D8FC}" presName="level3hierChild" presStyleCnt="0"/>
      <dgm:spPr/>
      <dgm:t>
        <a:bodyPr/>
        <a:lstStyle/>
        <a:p>
          <a:endParaRPr lang="en-US"/>
        </a:p>
      </dgm:t>
    </dgm:pt>
    <dgm:pt modelId="{152B21F0-8A1D-416C-8FDF-30CF6652990D}" type="pres">
      <dgm:prSet presAssocID="{27437EE1-09A2-4007-B2F5-C12CF6EB9DE7}" presName="conn2-1" presStyleLbl="parChTrans1D3" presStyleIdx="12" presStyleCnt="13"/>
      <dgm:spPr/>
      <dgm:t>
        <a:bodyPr/>
        <a:lstStyle/>
        <a:p>
          <a:endParaRPr lang="en-US"/>
        </a:p>
      </dgm:t>
    </dgm:pt>
    <dgm:pt modelId="{350B40DB-27C7-4415-9544-FFB172351F42}" type="pres">
      <dgm:prSet presAssocID="{27437EE1-09A2-4007-B2F5-C12CF6EB9DE7}" presName="connTx" presStyleLbl="parChTrans1D3" presStyleIdx="12" presStyleCnt="13"/>
      <dgm:spPr/>
      <dgm:t>
        <a:bodyPr/>
        <a:lstStyle/>
        <a:p>
          <a:endParaRPr lang="en-US"/>
        </a:p>
      </dgm:t>
    </dgm:pt>
    <dgm:pt modelId="{5B904F56-E624-4B4B-8CDF-A3A91C2D15E5}" type="pres">
      <dgm:prSet presAssocID="{A19D21A0-60FE-4043-B829-93E274D72B72}" presName="root2" presStyleCnt="0"/>
      <dgm:spPr/>
      <dgm:t>
        <a:bodyPr/>
        <a:lstStyle/>
        <a:p>
          <a:endParaRPr lang="en-US"/>
        </a:p>
      </dgm:t>
    </dgm:pt>
    <dgm:pt modelId="{E0C374E0-EDB1-48B4-91C7-29E4F41E49F8}" type="pres">
      <dgm:prSet presAssocID="{A19D21A0-60FE-4043-B829-93E274D72B72}" presName="LevelTwoTextNode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DA7B71-7704-4A58-A307-ADE812569D21}" type="pres">
      <dgm:prSet presAssocID="{A19D21A0-60FE-4043-B829-93E274D72B72}" presName="level3hierChild" presStyleCnt="0"/>
      <dgm:spPr/>
      <dgm:t>
        <a:bodyPr/>
        <a:lstStyle/>
        <a:p>
          <a:endParaRPr lang="en-US"/>
        </a:p>
      </dgm:t>
    </dgm:pt>
  </dgm:ptLst>
  <dgm:cxnLst>
    <dgm:cxn modelId="{A7AFE51C-4B5B-401E-9D56-F5438B6F4A2A}" type="presOf" srcId="{D1518369-0D4E-49D7-94B4-F2417EDC3180}" destId="{CB44D002-4265-4EC6-A9B5-AC20F59A802F}" srcOrd="1" destOrd="0" presId="urn:microsoft.com/office/officeart/2005/8/layout/hierarchy2"/>
    <dgm:cxn modelId="{9C343294-F3E1-4AF8-940C-6ED8F4BE6A94}" type="presOf" srcId="{00565568-47E4-45FD-9981-964FFE1D0931}" destId="{C4613ABB-6D0F-42C9-8023-3A6FABC6C4BB}" srcOrd="1" destOrd="0" presId="urn:microsoft.com/office/officeart/2005/8/layout/hierarchy2"/>
    <dgm:cxn modelId="{C70992A6-E913-49EF-93EC-AF6DF030E8C0}" type="presOf" srcId="{A1031D9C-2422-45E0-85DA-3C642812DA04}" destId="{687E3708-D470-4E28-9321-39FEA5B9D93F}" srcOrd="0" destOrd="0" presId="urn:microsoft.com/office/officeart/2005/8/layout/hierarchy2"/>
    <dgm:cxn modelId="{ED7E3D9C-6265-4F97-9728-F15F5D3ACEE9}" srcId="{0706A904-96C4-46CD-B82C-E29C6FD3756E}" destId="{A1031D9C-2422-45E0-85DA-3C642812DA04}" srcOrd="1" destOrd="0" parTransId="{63054577-676E-4973-AF2D-DBA137F59D59}" sibTransId="{FA7AD48E-5E5C-4482-9FD5-6CA13056077B}"/>
    <dgm:cxn modelId="{A70E301D-3C81-4423-AC49-ECE29DF9DA6C}" type="presOf" srcId="{695F8220-8FC6-4A28-A2AC-8C0D4B58576D}" destId="{7875EDCC-7B6A-41AA-8A6E-DCFB14515701}" srcOrd="1" destOrd="0" presId="urn:microsoft.com/office/officeart/2005/8/layout/hierarchy2"/>
    <dgm:cxn modelId="{83B16850-A8D0-4DC9-9E0F-B8E6781A3479}" type="presOf" srcId="{CC05B52C-F596-49DE-9759-0D3144C67C7C}" destId="{76AC9F2A-2B31-4A8C-A03F-636652209098}" srcOrd="1" destOrd="0" presId="urn:microsoft.com/office/officeart/2005/8/layout/hierarchy2"/>
    <dgm:cxn modelId="{56C74057-90BC-4B27-A409-0A8BC48E4711}" srcId="{0706A904-96C4-46CD-B82C-E29C6FD3756E}" destId="{ADD4CC2C-D1C7-40F8-9DC6-14F75DCBD695}" srcOrd="2" destOrd="0" parTransId="{75BC8A3B-F77F-4D9A-AC35-DBF39906F1EA}" sibTransId="{18E76D14-8E2C-4CE4-946C-BABF132E1022}"/>
    <dgm:cxn modelId="{60D8A27F-761C-47C6-942A-9E4B6ECA646B}" srcId="{818191EB-B1D9-41BF-8B14-13943F2E5D81}" destId="{CDA1AEDB-0BBA-43EB-B573-D8BA573FD2B0}" srcOrd="1" destOrd="0" parTransId="{CC05B52C-F596-49DE-9759-0D3144C67C7C}" sibTransId="{79588E01-6EAB-425B-8B21-44E90008C4BA}"/>
    <dgm:cxn modelId="{FD113D86-6F39-406D-9038-B235B0B43021}" type="presOf" srcId="{AC8896A1-2BF9-49E4-AD91-F347E34C69D5}" destId="{1A98CAC2-E840-4F89-A7ED-44A8CD9F8A7C}" srcOrd="1" destOrd="0" presId="urn:microsoft.com/office/officeart/2005/8/layout/hierarchy2"/>
    <dgm:cxn modelId="{66FF0A55-266B-43B6-BACC-DF86662266EC}" type="presOf" srcId="{D0258820-78CE-44ED-916B-7DBA25651D4A}" destId="{FD40CCD4-B1BD-488A-9579-0FDD89B5CE44}" srcOrd="0" destOrd="0" presId="urn:microsoft.com/office/officeart/2005/8/layout/hierarchy2"/>
    <dgm:cxn modelId="{25804B6E-D8AF-45A1-87B4-9C1FC0F04BE1}" type="presOf" srcId="{3B92941D-D2C6-4D5F-99EE-380B9572418B}" destId="{F2726C29-CBE9-4EB4-9E96-AFDF24242CA1}" srcOrd="1" destOrd="0" presId="urn:microsoft.com/office/officeart/2005/8/layout/hierarchy2"/>
    <dgm:cxn modelId="{0B4EC4F5-D85F-4A7D-95E4-5F96F98FBD8F}" type="presOf" srcId="{B36BC258-1D4E-4B5B-80EA-6CE917D56D00}" destId="{2FE4D939-A66D-496E-9C66-5868CA38A235}" srcOrd="1" destOrd="0" presId="urn:microsoft.com/office/officeart/2005/8/layout/hierarchy2"/>
    <dgm:cxn modelId="{8125FBD5-A79A-479F-A408-779C8D917111}" type="presOf" srcId="{A19D21A0-60FE-4043-B829-93E274D72B72}" destId="{E0C374E0-EDB1-48B4-91C7-29E4F41E49F8}" srcOrd="0" destOrd="0" presId="urn:microsoft.com/office/officeart/2005/8/layout/hierarchy2"/>
    <dgm:cxn modelId="{013992B0-A315-4F13-836D-5E31EA59922B}" type="presOf" srcId="{AAC5FABB-8584-406F-AB2E-8945D21AF90A}" destId="{7C581C2F-F872-426E-ABC0-623A5111E0AE}" srcOrd="0" destOrd="0" presId="urn:microsoft.com/office/officeart/2005/8/layout/hierarchy2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42671D30-B8F9-4D8A-91D5-FEE972DBD1A7}" srcId="{581827BC-840A-4EAD-98F8-4C118B738913}" destId="{F37D7765-FE56-4704-B67E-1BD9514FAFED}" srcOrd="5" destOrd="0" parTransId="{AC8896A1-2BF9-49E4-AD91-F347E34C69D5}" sibTransId="{7ABFBBD4-8F6E-486C-90BE-D0778F17FF34}"/>
    <dgm:cxn modelId="{592C5A42-5406-4EB6-8C38-934E0C8CDA96}" type="presOf" srcId="{B416C1DD-8DC3-41B0-B477-BC0672444642}" destId="{65AEEDBF-8D7A-478F-92C9-D1B9D9C86360}" srcOrd="0" destOrd="0" presId="urn:microsoft.com/office/officeart/2005/8/layout/hierarchy2"/>
    <dgm:cxn modelId="{31E96A20-D1F0-4DC0-A54D-4926C6B82EB1}" type="presOf" srcId="{8F4679EE-DC0D-4F1A-AB5E-9A6463C27A94}" destId="{987682F5-2975-4AAF-A426-96792EF94101}" srcOrd="0" destOrd="0" presId="urn:microsoft.com/office/officeart/2005/8/layout/hierarchy2"/>
    <dgm:cxn modelId="{643C692A-BAE4-431E-8515-109B0E77EE16}" type="presOf" srcId="{AAC5FABB-8584-406F-AB2E-8945D21AF90A}" destId="{5A004074-FB7B-455F-B3A0-7D77A24E5E99}" srcOrd="1" destOrd="0" presId="urn:microsoft.com/office/officeart/2005/8/layout/hierarchy2"/>
    <dgm:cxn modelId="{C6DDB6A6-F965-4804-9DE2-07BAF7E3E9F2}" srcId="{EF6179BD-356C-4615-A38C-E0CCFB93226E}" destId="{E107F4E9-1A65-4035-ABF8-33BDF6314311}" srcOrd="0" destOrd="0" parTransId="{78BACD49-3C56-46E5-9659-7BBE468CFDE4}" sibTransId="{8B4EDB9F-53D3-4DD9-A17A-B06F66352D64}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4CA6C43A-97A0-473C-9E73-062E2BF591A8}" type="presOf" srcId="{395FA73A-D4A4-453D-AD1F-814B56EC495F}" destId="{44178153-FE3B-4495-88BD-12397E965FA8}" srcOrd="0" destOrd="0" presId="urn:microsoft.com/office/officeart/2005/8/layout/hierarchy2"/>
    <dgm:cxn modelId="{55844E88-CBE8-4CE9-8AE6-38222864135F}" type="presOf" srcId="{78BACD49-3C56-46E5-9659-7BBE468CFDE4}" destId="{1DC75409-CACD-4F00-BF33-E51F30313E06}" srcOrd="1" destOrd="0" presId="urn:microsoft.com/office/officeart/2005/8/layout/hierarchy2"/>
    <dgm:cxn modelId="{38FD7A12-FB97-40F3-9C2C-CCFE8388668D}" srcId="{8F4679EE-DC0D-4F1A-AB5E-9A6463C27A94}" destId="{79F6DB41-6D38-44E5-8B35-DEDBA3164801}" srcOrd="1" destOrd="0" parTransId="{AAC5FABB-8584-406F-AB2E-8945D21AF90A}" sibTransId="{DAB4FAD4-ED05-4519-85CB-38A5792C06FA}"/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3769C69C-3E44-46BA-9BD5-2C368CA6B8EE}" type="presOf" srcId="{395FA73A-D4A4-453D-AD1F-814B56EC495F}" destId="{DA306D5F-99FF-4C18-AF4F-CCFE53C908A6}" srcOrd="1" destOrd="0" presId="urn:microsoft.com/office/officeart/2005/8/layout/hierarchy2"/>
    <dgm:cxn modelId="{AB06EE26-8504-4A04-B260-C3F5DF89B7F9}" type="presOf" srcId="{60097520-4E3B-459E-B042-FE4FD880E750}" destId="{9BF19E70-CB0A-4ADD-AA59-E8EBF94EA418}" srcOrd="0" destOrd="0" presId="urn:microsoft.com/office/officeart/2005/8/layout/hierarchy2"/>
    <dgm:cxn modelId="{3839426C-0DBA-4E0F-817D-34110F35E53F}" type="presOf" srcId="{D1518369-0D4E-49D7-94B4-F2417EDC3180}" destId="{74350173-40F3-4318-90AD-E81E4D9C814D}" srcOrd="0" destOrd="0" presId="urn:microsoft.com/office/officeart/2005/8/layout/hierarchy2"/>
    <dgm:cxn modelId="{A49D79E8-CC23-42E1-8879-0CAB4F0FB591}" type="presOf" srcId="{31D768F4-A084-4023-B144-4C22F0305873}" destId="{19EBEAE8-CD9A-4A4D-940A-E27C9FF45199}" srcOrd="1" destOrd="0" presId="urn:microsoft.com/office/officeart/2005/8/layout/hierarchy2"/>
    <dgm:cxn modelId="{F89E4171-AFA1-4272-827B-BA80628E1816}" type="presOf" srcId="{8240B309-EC1E-46B3-9C5C-F67D2630D8FC}" destId="{779D5A3A-0390-4BC4-99E3-A32C04F3D8D6}" srcOrd="0" destOrd="0" presId="urn:microsoft.com/office/officeart/2005/8/layout/hierarchy2"/>
    <dgm:cxn modelId="{60A752B2-6EF6-4A5D-BB3C-25EA436D6BEF}" type="presOf" srcId="{695F8220-8FC6-4A28-A2AC-8C0D4B58576D}" destId="{C4222028-5AF6-4BB7-A1B6-295E33ED2F1C}" srcOrd="0" destOrd="0" presId="urn:microsoft.com/office/officeart/2005/8/layout/hierarchy2"/>
    <dgm:cxn modelId="{7B9396D8-7AEF-45DE-906E-8ECC003266F3}" type="presOf" srcId="{75BC8A3B-F77F-4D9A-AC35-DBF39906F1EA}" destId="{2A125BCC-FACC-469D-A70E-ECB91D56793D}" srcOrd="0" destOrd="0" presId="urn:microsoft.com/office/officeart/2005/8/layout/hierarchy2"/>
    <dgm:cxn modelId="{1B7AD20C-BE11-4A84-9015-B8C79A6CF449}" type="presOf" srcId="{60097520-4E3B-459E-B042-FE4FD880E750}" destId="{F9D36D88-4901-49D6-8762-1E9999A89320}" srcOrd="1" destOrd="0" presId="urn:microsoft.com/office/officeart/2005/8/layout/hierarchy2"/>
    <dgm:cxn modelId="{A79506DD-D20B-41A8-9882-D064C7FDD289}" type="presOf" srcId="{F37D7765-FE56-4704-B67E-1BD9514FAFED}" destId="{4D63A333-3FAD-4D6E-861F-A7715DF02916}" srcOrd="0" destOrd="0" presId="urn:microsoft.com/office/officeart/2005/8/layout/hierarchy2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D6BE0438-E045-49AF-890F-836247F5A5B6}" type="presOf" srcId="{39C055F0-0112-4496-999C-83BAD26A2BD6}" destId="{F230BB87-2575-45B1-8D1D-25BC832E5859}" srcOrd="0" destOrd="0" presId="urn:microsoft.com/office/officeart/2005/8/layout/hierarchy2"/>
    <dgm:cxn modelId="{A5B01563-C5E2-487D-9FBB-9EA05BB56A52}" type="presOf" srcId="{01D0E244-1716-412E-96F3-4F7A8304D86A}" destId="{624B475F-DA5A-429F-A423-4962795E98D1}" srcOrd="1" destOrd="0" presId="urn:microsoft.com/office/officeart/2005/8/layout/hierarchy2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AB376DC0-6520-4EF4-9260-3CA5E4FC97A5}" type="presOf" srcId="{D0258820-78CE-44ED-916B-7DBA25651D4A}" destId="{FB4F8FE8-FC4E-463E-AFCA-7CE9AD620B26}" srcOrd="1" destOrd="0" presId="urn:microsoft.com/office/officeart/2005/8/layout/hierarchy2"/>
    <dgm:cxn modelId="{85978E83-8CA3-447D-ADA7-75AF0961D6B5}" type="presOf" srcId="{31D45D70-4E4C-48AF-9601-5E833AC43054}" destId="{90F644C4-775C-4FB6-A586-A04801468F08}" srcOrd="1" destOrd="0" presId="urn:microsoft.com/office/officeart/2005/8/layout/hierarchy2"/>
    <dgm:cxn modelId="{5BCF572E-DE6B-42AA-8A46-2EB7F00AD502}" type="presOf" srcId="{01D0E244-1716-412E-96F3-4F7A8304D86A}" destId="{6DF49297-D5C3-42B1-90AD-F9A1704F4573}" srcOrd="0" destOrd="0" presId="urn:microsoft.com/office/officeart/2005/8/layout/hierarchy2"/>
    <dgm:cxn modelId="{D901E3F2-9C39-41EC-B840-73D7F3B00377}" type="presOf" srcId="{F3C7C134-28F9-4570-9DB0-5EEC36CC0551}" destId="{F9123A2C-DFFB-4104-BD42-9445779E7998}" srcOrd="0" destOrd="0" presId="urn:microsoft.com/office/officeart/2005/8/layout/hierarchy2"/>
    <dgm:cxn modelId="{7AD0311D-3627-442D-8D81-E7510E47560C}" type="presOf" srcId="{773FCDD5-D334-4813-A255-6C55CB633055}" destId="{F35239A5-DB4D-47F2-89A8-418AAA3C0010}" srcOrd="0" destOrd="0" presId="urn:microsoft.com/office/officeart/2005/8/layout/hierarchy2"/>
    <dgm:cxn modelId="{9F401E43-D864-4B2F-8CF2-92A2AF6BE608}" type="presOf" srcId="{31D45D70-4E4C-48AF-9601-5E833AC43054}" destId="{2F221B76-854D-42FB-AFCD-170D3421515E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0988F382-1649-4A7D-A1F6-B5FA9AF17E0D}" srcId="{581827BC-840A-4EAD-98F8-4C118B738913}" destId="{8F4679EE-DC0D-4F1A-AB5E-9A6463C27A94}" srcOrd="6" destOrd="0" parTransId="{695F8220-8FC6-4A28-A2AC-8C0D4B58576D}" sibTransId="{11D307B7-FE1B-4540-ACB2-9185176E2D1A}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0A9D27DD-62C6-4A62-93BF-4F5504712244}" type="presOf" srcId="{23B1E6B7-66A4-4721-B2E5-BCD3C1B6EB62}" destId="{E962DA42-FCB0-4241-85DB-0EA6B0DC114A}" srcOrd="0" destOrd="0" presId="urn:microsoft.com/office/officeart/2005/8/layout/hierarchy2"/>
    <dgm:cxn modelId="{43E0F094-575F-4872-A535-8AA90653AADC}" type="presOf" srcId="{27437EE1-09A2-4007-B2F5-C12CF6EB9DE7}" destId="{350B40DB-27C7-4415-9544-FFB172351F42}" srcOrd="1" destOrd="0" presId="urn:microsoft.com/office/officeart/2005/8/layout/hierarchy2"/>
    <dgm:cxn modelId="{2EDAFA2A-49BF-4166-9E5D-095D703F4771}" type="presOf" srcId="{A0DA791B-214F-4853-83B1-621867FA7C7F}" destId="{C6F5C954-D513-4F41-B7DA-B69ED2E6C115}" srcOrd="0" destOrd="0" presId="urn:microsoft.com/office/officeart/2005/8/layout/hierarchy2"/>
    <dgm:cxn modelId="{3502CE8E-A767-4383-B139-FCCB58DFE0AA}" srcId="{FD35D36D-7107-4597-868D-08641A6FC983}" destId="{8240B309-EC1E-46B3-9C5C-F67D2630D8FC}" srcOrd="0" destOrd="0" parTransId="{3B92941D-D2C6-4D5F-99EE-380B9572418B}" sibTransId="{6F9D5647-079A-4680-A7B9-5318553AFAA0}"/>
    <dgm:cxn modelId="{6D450CA5-CFED-4531-BA06-60981F3E64C4}" srcId="{F37D7765-FE56-4704-B67E-1BD9514FAFED}" destId="{012F0C86-A59F-4047-A3E9-76534F6F7AE5}" srcOrd="0" destOrd="0" parTransId="{60097520-4E3B-459E-B042-FE4FD880E750}" sibTransId="{3764777D-25E9-4792-8781-922FF7F59054}"/>
    <dgm:cxn modelId="{B113062A-CC88-4D98-AF0A-A47709D6447B}" type="presOf" srcId="{B0A0D174-B7EA-4947-8116-8D2F4A663574}" destId="{73B65307-BE43-4D21-AB10-CAF45C2EC9B2}" srcOrd="0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7CA772A8-6C72-4249-A504-B98E82232017}" type="presOf" srcId="{00565568-47E4-45FD-9981-964FFE1D0931}" destId="{E1EADA9F-F44A-444B-89D9-D524B722ACF3}" srcOrd="0" destOrd="0" presId="urn:microsoft.com/office/officeart/2005/8/layout/hierarchy2"/>
    <dgm:cxn modelId="{EA0C79BB-DCF2-4558-8106-6849F15A99FA}" srcId="{0706A904-96C4-46CD-B82C-E29C6FD3756E}" destId="{F3C7C134-28F9-4570-9DB0-5EEC36CC0551}" srcOrd="0" destOrd="0" parTransId="{395FA73A-D4A4-453D-AD1F-814B56EC495F}" sibTransId="{9A4C351E-70DF-427E-A91D-7523C065A728}"/>
    <dgm:cxn modelId="{27E1EE5C-03F4-4505-9F3D-0749E3CA6B45}" type="presOf" srcId="{E107F4E9-1A65-4035-ABF8-33BDF6314311}" destId="{AE4547E3-1BE7-465E-859C-4D14576FF894}" srcOrd="0" destOrd="0" presId="urn:microsoft.com/office/officeart/2005/8/layout/hierarchy2"/>
    <dgm:cxn modelId="{C7391706-57CD-4E99-B9CE-91471C2E5AD3}" type="presOf" srcId="{10DD093D-873A-438C-8793-0461C847B1E0}" destId="{E243D62E-DA29-4A74-8427-99D4D77E21B5}" srcOrd="0" destOrd="0" presId="urn:microsoft.com/office/officeart/2005/8/layout/hierarchy2"/>
    <dgm:cxn modelId="{23B6CA5B-1295-44E9-B1CA-18FC97D721DC}" type="presOf" srcId="{63054577-676E-4973-AF2D-DBA137F59D59}" destId="{E0D833D3-AB82-42E8-85AC-A38CAC9EEBE9}" srcOrd="1" destOrd="0" presId="urn:microsoft.com/office/officeart/2005/8/layout/hierarchy2"/>
    <dgm:cxn modelId="{73A6A4B5-B537-4A7E-8A79-4B14508DDE09}" type="presOf" srcId="{CC05B52C-F596-49DE-9759-0D3144C67C7C}" destId="{FBD40166-E888-4DDE-8AD5-F1E47FE9BBCA}" srcOrd="0" destOrd="0" presId="urn:microsoft.com/office/officeart/2005/8/layout/hierarchy2"/>
    <dgm:cxn modelId="{41D95AFB-9F3C-44C3-8775-5D367E8298AD}" srcId="{0706A904-96C4-46CD-B82C-E29C6FD3756E}" destId="{BEC6EC9D-D795-4245-8E45-AB9DAC4D0C63}" srcOrd="3" destOrd="0" parTransId="{D0258820-78CE-44ED-916B-7DBA25651D4A}" sibTransId="{040F31CB-0A17-47FD-B41A-D69799A264A6}"/>
    <dgm:cxn modelId="{9B481E4F-B810-4178-BD39-13ABD3C3D143}" srcId="{F37D7765-FE56-4704-B67E-1BD9514FAFED}" destId="{EF6179BD-356C-4615-A38C-E0CCFB93226E}" srcOrd="2" destOrd="0" parTransId="{01D0E244-1716-412E-96F3-4F7A8304D86A}" sibTransId="{3DBDC780-D614-4835-99C1-F09A4DEA0CF7}"/>
    <dgm:cxn modelId="{901C207E-4B5C-4AF6-B264-CE37FD9AB723}" srcId="{FD35D36D-7107-4597-868D-08641A6FC983}" destId="{A19D21A0-60FE-4043-B829-93E274D72B72}" srcOrd="1" destOrd="0" parTransId="{27437EE1-09A2-4007-B2F5-C12CF6EB9DE7}" sibTransId="{BDE3E0B6-93E8-41D9-822C-CEC6F6297896}"/>
    <dgm:cxn modelId="{626D42E9-15A8-424A-94ED-4D7337E90DBA}" srcId="{F37D7765-FE56-4704-B67E-1BD9514FAFED}" destId="{B0A0D174-B7EA-4947-8116-8D2F4A663574}" srcOrd="1" destOrd="0" parTransId="{B36BC258-1D4E-4B5B-80EA-6CE917D56D00}" sibTransId="{BBEDD533-1DF2-4A67-A1D8-3C90A5E1AB20}"/>
    <dgm:cxn modelId="{0840DA6B-C7B4-4444-8CE3-C4879C505802}" type="presOf" srcId="{012F0C86-A59F-4047-A3E9-76534F6F7AE5}" destId="{973FF0D4-4474-473B-AA46-17A10EFC21A5}" srcOrd="0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E3264797-CB97-4440-9D78-372484D4FF29}" type="presOf" srcId="{BEC6EC9D-D795-4245-8E45-AB9DAC4D0C63}" destId="{7753FB0C-A2A6-4C6F-B09A-6536209E9E2F}" srcOrd="0" destOrd="0" presId="urn:microsoft.com/office/officeart/2005/8/layout/hierarchy2"/>
    <dgm:cxn modelId="{6C50127A-E169-4151-AEAA-082B3654A775}" type="presOf" srcId="{E964840A-D0BD-4629-933F-5C8C4EB28D36}" destId="{48B7A59E-9376-4486-A4AB-E6E0F434A0F6}" srcOrd="1" destOrd="0" presId="urn:microsoft.com/office/officeart/2005/8/layout/hierarchy2"/>
    <dgm:cxn modelId="{058EEEBA-5CBE-49B4-A875-70F799C260C7}" srcId="{EF6179BD-356C-4615-A38C-E0CCFB93226E}" destId="{773FCDD5-D334-4813-A255-6C55CB633055}" srcOrd="1" destOrd="0" parTransId="{D1518369-0D4E-49D7-94B4-F2417EDC3180}" sibTransId="{98590565-2A07-49C5-94F3-29D30CF65DC5}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3CC0EB6A-3392-450F-B190-A17E2F2A15EB}" type="presOf" srcId="{E964840A-D0BD-4629-933F-5C8C4EB28D36}" destId="{94D667FC-A09B-4E84-A9A4-4C06211E7A5E}" srcOrd="0" destOrd="0" presId="urn:microsoft.com/office/officeart/2005/8/layout/hierarchy2"/>
    <dgm:cxn modelId="{8D4D886D-1D4A-4565-964B-E543AE3688A5}" type="presOf" srcId="{3B92941D-D2C6-4D5F-99EE-380B9572418B}" destId="{FE50F584-069C-4E50-8B66-6FA6C2CB6AA5}" srcOrd="0" destOrd="0" presId="urn:microsoft.com/office/officeart/2005/8/layout/hierarchy2"/>
    <dgm:cxn modelId="{786B753E-8C82-45A3-B630-DA7817D5C5EC}" srcId="{581827BC-840A-4EAD-98F8-4C118B738913}" destId="{0706A904-96C4-46CD-B82C-E29C6FD3756E}" srcOrd="3" destOrd="0" parTransId="{DAB66A9D-2E7F-4994-B1F8-4CCC68632B75}" sibTransId="{4C671BE3-967F-4BFF-907E-00E7E2EEA017}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F3C83331-9A68-43D3-867C-541F82C47D57}" srcId="{581827BC-840A-4EAD-98F8-4C118B738913}" destId="{B416C1DD-8DC3-41B0-B477-BC0672444642}" srcOrd="4" destOrd="0" parTransId="{23B1E6B7-66A4-4721-B2E5-BCD3C1B6EB62}" sibTransId="{5E2178C5-30FC-450A-B3CB-723EDB1B5AF0}"/>
    <dgm:cxn modelId="{CC683316-9E44-42A7-9384-B52E7E32A881}" type="presOf" srcId="{23B1E6B7-66A4-4721-B2E5-BCD3C1B6EB62}" destId="{7D3CA7C5-9EE8-4352-9D8E-7639B0E290A7}" srcOrd="1" destOrd="0" presId="urn:microsoft.com/office/officeart/2005/8/layout/hierarchy2"/>
    <dgm:cxn modelId="{80DAF988-1FAA-4B95-859A-5A9CB20731ED}" type="presOf" srcId="{31D768F4-A084-4023-B144-4C22F0305873}" destId="{D6BDB565-2387-40B3-889A-FA56D0BC67A5}" srcOrd="0" destOrd="0" presId="urn:microsoft.com/office/officeart/2005/8/layout/hierarchy2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69CE1DA7-497D-4EAE-827C-2F3D45C6390C}" srcId="{8F4679EE-DC0D-4F1A-AB5E-9A6463C27A94}" destId="{39C055F0-0112-4496-999C-83BAD26A2BD6}" srcOrd="0" destOrd="0" parTransId="{E964840A-D0BD-4629-933F-5C8C4EB28D36}" sibTransId="{8F422BC9-275A-4A51-B5EA-33081FB586E5}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8999F55E-0ADE-4052-A3AA-A0FC001F48BB}" srcId="{818191EB-B1D9-41BF-8B14-13943F2E5D81}" destId="{A0DA791B-214F-4853-83B1-621867FA7C7F}" srcOrd="0" destOrd="0" parTransId="{31D45D70-4E4C-48AF-9601-5E833AC43054}" sibTransId="{FBCAC7D3-1E8B-4E58-9B2A-60FBB3380BF0}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A56663BE-2293-4162-BBA1-DA543B8CB5D1}" type="presOf" srcId="{78BACD49-3C56-46E5-9659-7BBE468CFDE4}" destId="{FF887603-97F2-4389-A26F-1C04A4C708FB}" srcOrd="0" destOrd="0" presId="urn:microsoft.com/office/officeart/2005/8/layout/hierarchy2"/>
    <dgm:cxn modelId="{9E8D6025-9FA4-4055-86B1-5D48C7D68E22}" type="presOf" srcId="{79F6DB41-6D38-44E5-8B35-DEDBA3164801}" destId="{60C311C8-A4DD-4322-ADCE-8D6996EE769B}" srcOrd="0" destOrd="0" presId="urn:microsoft.com/office/officeart/2005/8/layout/hierarchy2"/>
    <dgm:cxn modelId="{D073AEEC-68D5-40C8-AEF3-F64A741F7D2B}" type="presOf" srcId="{FD35D36D-7107-4597-868D-08641A6FC983}" destId="{5C6037AE-7476-47B2-B1F1-C8E69C2ADA4B}" srcOrd="0" destOrd="0" presId="urn:microsoft.com/office/officeart/2005/8/layout/hierarchy2"/>
    <dgm:cxn modelId="{B66D4AD8-322D-4BA7-A50E-00BF94E896D6}" type="presOf" srcId="{CDA1AEDB-0BBA-43EB-B573-D8BA573FD2B0}" destId="{8E28BFD3-B7FC-49DA-9CEA-1144703EB26E}" srcOrd="0" destOrd="0" presId="urn:microsoft.com/office/officeart/2005/8/layout/hierarchy2"/>
    <dgm:cxn modelId="{CDBF8F8D-018C-4952-B6AA-D1285BB96E1C}" type="presOf" srcId="{75BC8A3B-F77F-4D9A-AC35-DBF39906F1EA}" destId="{4F600669-D505-415A-A5E1-0182D74C830B}" srcOrd="1" destOrd="0" presId="urn:microsoft.com/office/officeart/2005/8/layout/hierarchy2"/>
    <dgm:cxn modelId="{8D591F7D-6590-46BD-9ACB-7FB93DF3A7B2}" srcId="{581827BC-840A-4EAD-98F8-4C118B738913}" destId="{FD35D36D-7107-4597-868D-08641A6FC983}" srcOrd="8" destOrd="0" parTransId="{00565568-47E4-45FD-9981-964FFE1D0931}" sibTransId="{5836AF87-B97F-44F7-9E0A-7A54884A28F6}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430839A0-CEFA-4402-9DC0-E69DE6D0267F}" type="presOf" srcId="{27437EE1-09A2-4007-B2F5-C12CF6EB9DE7}" destId="{152B21F0-8A1D-416C-8FDF-30CF6652990D}" srcOrd="0" destOrd="0" presId="urn:microsoft.com/office/officeart/2005/8/layout/hierarchy2"/>
    <dgm:cxn modelId="{19BA1721-F2F2-497A-82FF-E2EC89E1E661}" srcId="{581827BC-840A-4EAD-98F8-4C118B738913}" destId="{10DD093D-873A-438C-8793-0461C847B1E0}" srcOrd="7" destOrd="0" parTransId="{31D768F4-A084-4023-B144-4C22F0305873}" sibTransId="{D4C9E03F-A19D-4400-A476-1791D175A7FA}"/>
    <dgm:cxn modelId="{35FA655D-5210-4CA8-88CF-174E7AB83095}" type="presOf" srcId="{ADD4CC2C-D1C7-40F8-9DC6-14F75DCBD695}" destId="{D41798FC-805C-4885-8F19-D544457EE3CB}" srcOrd="0" destOrd="0" presId="urn:microsoft.com/office/officeart/2005/8/layout/hierarchy2"/>
    <dgm:cxn modelId="{5D2FB032-D401-4A92-AC9D-4293294C9106}" type="presOf" srcId="{B36BC258-1D4E-4B5B-80EA-6CE917D56D00}" destId="{9B540E38-37F9-46F0-939C-BB6F181CC948}" srcOrd="0" destOrd="0" presId="urn:microsoft.com/office/officeart/2005/8/layout/hierarchy2"/>
    <dgm:cxn modelId="{7FA345BF-FF59-411B-A790-68F9F4983584}" type="presOf" srcId="{63054577-676E-4973-AF2D-DBA137F59D59}" destId="{10E69FD0-A83F-437C-A028-D46D98F08858}" srcOrd="0" destOrd="0" presId="urn:microsoft.com/office/officeart/2005/8/layout/hierarchy2"/>
    <dgm:cxn modelId="{25B59F31-F361-46BB-B603-587077BB2D00}" type="presOf" srcId="{AC8896A1-2BF9-49E4-AD91-F347E34C69D5}" destId="{0DD4C089-9D8E-45B9-9ABC-208DE492B2F2}" srcOrd="0" destOrd="0" presId="urn:microsoft.com/office/officeart/2005/8/layout/hierarchy2"/>
    <dgm:cxn modelId="{DF3DFB95-E1F2-400E-BE7C-31301B6F5600}" type="presOf" srcId="{EF6179BD-356C-4615-A38C-E0CCFB93226E}" destId="{39E81398-2CE5-45F7-A4A5-1BCF095D55F3}" srcOrd="0" destOrd="0" presId="urn:microsoft.com/office/officeart/2005/8/layout/hierarchy2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D69BC07F-2651-49E4-8072-07DEB13C8542}" type="presParOf" srcId="{F23C825C-2B83-493E-AE93-63DE9044A43D}" destId="{2F221B76-854D-42FB-AFCD-170D3421515E}" srcOrd="0" destOrd="0" presId="urn:microsoft.com/office/officeart/2005/8/layout/hierarchy2"/>
    <dgm:cxn modelId="{0BA81429-7073-45E2-9E38-A96E7073BB9E}" type="presParOf" srcId="{2F221B76-854D-42FB-AFCD-170D3421515E}" destId="{90F644C4-775C-4FB6-A586-A04801468F08}" srcOrd="0" destOrd="0" presId="urn:microsoft.com/office/officeart/2005/8/layout/hierarchy2"/>
    <dgm:cxn modelId="{642C5E6F-5869-431A-A307-325DA48F7AE1}" type="presParOf" srcId="{F23C825C-2B83-493E-AE93-63DE9044A43D}" destId="{AC24E3E5-D67E-4113-BA36-E22C6DF0E0F0}" srcOrd="1" destOrd="0" presId="urn:microsoft.com/office/officeart/2005/8/layout/hierarchy2"/>
    <dgm:cxn modelId="{1C08886F-905C-47DD-A6DA-50378ADE4F55}" type="presParOf" srcId="{AC24E3E5-D67E-4113-BA36-E22C6DF0E0F0}" destId="{C6F5C954-D513-4F41-B7DA-B69ED2E6C115}" srcOrd="0" destOrd="0" presId="urn:microsoft.com/office/officeart/2005/8/layout/hierarchy2"/>
    <dgm:cxn modelId="{3FFDEA67-2DFF-45CE-B1BC-162D87C8758B}" type="presParOf" srcId="{AC24E3E5-D67E-4113-BA36-E22C6DF0E0F0}" destId="{61AE05EB-1DFF-454D-990D-86C9F20A1697}" srcOrd="1" destOrd="0" presId="urn:microsoft.com/office/officeart/2005/8/layout/hierarchy2"/>
    <dgm:cxn modelId="{09B0006F-2D2C-4A3D-B5F7-79526FA4E261}" type="presParOf" srcId="{F23C825C-2B83-493E-AE93-63DE9044A43D}" destId="{FBD40166-E888-4DDE-8AD5-F1E47FE9BBCA}" srcOrd="2" destOrd="0" presId="urn:microsoft.com/office/officeart/2005/8/layout/hierarchy2"/>
    <dgm:cxn modelId="{071577E6-E6F6-470D-85FE-E66DA36760E0}" type="presParOf" srcId="{FBD40166-E888-4DDE-8AD5-F1E47FE9BBCA}" destId="{76AC9F2A-2B31-4A8C-A03F-636652209098}" srcOrd="0" destOrd="0" presId="urn:microsoft.com/office/officeart/2005/8/layout/hierarchy2"/>
    <dgm:cxn modelId="{A69EA920-83FF-4808-905C-97E8C1D4D1E3}" type="presParOf" srcId="{F23C825C-2B83-493E-AE93-63DE9044A43D}" destId="{FC8D8B44-1DF5-4DBE-A9DA-4235A919F441}" srcOrd="3" destOrd="0" presId="urn:microsoft.com/office/officeart/2005/8/layout/hierarchy2"/>
    <dgm:cxn modelId="{4EEA7903-9A68-4F66-826A-14B02CB3D82E}" type="presParOf" srcId="{FC8D8B44-1DF5-4DBE-A9DA-4235A919F441}" destId="{8E28BFD3-B7FC-49DA-9CEA-1144703EB26E}" srcOrd="0" destOrd="0" presId="urn:microsoft.com/office/officeart/2005/8/layout/hierarchy2"/>
    <dgm:cxn modelId="{915D96E4-BB48-483E-89C6-A9BEF16CC9C9}" type="presParOf" srcId="{FC8D8B44-1DF5-4DBE-A9DA-4235A919F441}" destId="{83E7CB72-64E7-45BF-8E70-9242EF20D093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1097756D-79BB-472A-B6C6-644C093D0060}" type="presParOf" srcId="{ADA521E3-247F-4DE5-BCFC-B4B2602C809C}" destId="{8624BEE5-7A2B-456B-8C51-A0BD203FB0BC}" srcOrd="6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7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BE7D5656-8601-4C03-917C-D70D77F18812}" type="presParOf" srcId="{33AF851F-E4A8-4E4E-A337-08B79970C013}" destId="{44178153-FE3B-4495-88BD-12397E965FA8}" srcOrd="0" destOrd="0" presId="urn:microsoft.com/office/officeart/2005/8/layout/hierarchy2"/>
    <dgm:cxn modelId="{79ACD864-772A-4EDA-A97F-E0708E035863}" type="presParOf" srcId="{44178153-FE3B-4495-88BD-12397E965FA8}" destId="{DA306D5F-99FF-4C18-AF4F-CCFE53C908A6}" srcOrd="0" destOrd="0" presId="urn:microsoft.com/office/officeart/2005/8/layout/hierarchy2"/>
    <dgm:cxn modelId="{203240C7-8B70-4AED-BEA7-84367AAA36C4}" type="presParOf" srcId="{33AF851F-E4A8-4E4E-A337-08B79970C013}" destId="{1A38C162-0D79-4D2D-BCB3-CAE408DF7A23}" srcOrd="1" destOrd="0" presId="urn:microsoft.com/office/officeart/2005/8/layout/hierarchy2"/>
    <dgm:cxn modelId="{662E7959-7327-42CC-AD27-4DC50118D11D}" type="presParOf" srcId="{1A38C162-0D79-4D2D-BCB3-CAE408DF7A23}" destId="{F9123A2C-DFFB-4104-BD42-9445779E7998}" srcOrd="0" destOrd="0" presId="urn:microsoft.com/office/officeart/2005/8/layout/hierarchy2"/>
    <dgm:cxn modelId="{18A04BC9-3873-434D-A871-59E6488E1082}" type="presParOf" srcId="{1A38C162-0D79-4D2D-BCB3-CAE408DF7A23}" destId="{1ABAF89D-1FC1-4DD1-9794-E374CD46EE4B}" srcOrd="1" destOrd="0" presId="urn:microsoft.com/office/officeart/2005/8/layout/hierarchy2"/>
    <dgm:cxn modelId="{9AD696A5-6FAF-403E-900D-639BD5C191B3}" type="presParOf" srcId="{33AF851F-E4A8-4E4E-A337-08B79970C013}" destId="{10E69FD0-A83F-437C-A028-D46D98F08858}" srcOrd="2" destOrd="0" presId="urn:microsoft.com/office/officeart/2005/8/layout/hierarchy2"/>
    <dgm:cxn modelId="{6D9D8330-C4DD-49FC-AEB3-9E62A1CEA306}" type="presParOf" srcId="{10E69FD0-A83F-437C-A028-D46D98F08858}" destId="{E0D833D3-AB82-42E8-85AC-A38CAC9EEBE9}" srcOrd="0" destOrd="0" presId="urn:microsoft.com/office/officeart/2005/8/layout/hierarchy2"/>
    <dgm:cxn modelId="{19EFCEE0-0293-4AE7-B57B-D42F699972F2}" type="presParOf" srcId="{33AF851F-E4A8-4E4E-A337-08B79970C013}" destId="{4664230F-E105-46DF-882F-6DAA8F2447A1}" srcOrd="3" destOrd="0" presId="urn:microsoft.com/office/officeart/2005/8/layout/hierarchy2"/>
    <dgm:cxn modelId="{8776ACFC-89CD-4D89-A3AE-5BEE78EB5F4B}" type="presParOf" srcId="{4664230F-E105-46DF-882F-6DAA8F2447A1}" destId="{687E3708-D470-4E28-9321-39FEA5B9D93F}" srcOrd="0" destOrd="0" presId="urn:microsoft.com/office/officeart/2005/8/layout/hierarchy2"/>
    <dgm:cxn modelId="{C0888191-B714-4FDB-AC81-8F05C01F976F}" type="presParOf" srcId="{4664230F-E105-46DF-882F-6DAA8F2447A1}" destId="{400F2CFE-6449-40DE-9E60-7796C6D0874F}" srcOrd="1" destOrd="0" presId="urn:microsoft.com/office/officeart/2005/8/layout/hierarchy2"/>
    <dgm:cxn modelId="{51CACB47-D904-4077-8B28-71586E948FA3}" type="presParOf" srcId="{33AF851F-E4A8-4E4E-A337-08B79970C013}" destId="{2A125BCC-FACC-469D-A70E-ECB91D56793D}" srcOrd="4" destOrd="0" presId="urn:microsoft.com/office/officeart/2005/8/layout/hierarchy2"/>
    <dgm:cxn modelId="{08028EAC-15A4-41B1-8BE3-C802E84D030C}" type="presParOf" srcId="{2A125BCC-FACC-469D-A70E-ECB91D56793D}" destId="{4F600669-D505-415A-A5E1-0182D74C830B}" srcOrd="0" destOrd="0" presId="urn:microsoft.com/office/officeart/2005/8/layout/hierarchy2"/>
    <dgm:cxn modelId="{49E7398D-B40D-49C0-A1F6-57CEF8CE7676}" type="presParOf" srcId="{33AF851F-E4A8-4E4E-A337-08B79970C013}" destId="{1647AAFC-C6BA-45E8-BB07-E56A3287D64C}" srcOrd="5" destOrd="0" presId="urn:microsoft.com/office/officeart/2005/8/layout/hierarchy2"/>
    <dgm:cxn modelId="{67FED280-2241-487C-9BC1-593BD73863D3}" type="presParOf" srcId="{1647AAFC-C6BA-45E8-BB07-E56A3287D64C}" destId="{D41798FC-805C-4885-8F19-D544457EE3CB}" srcOrd="0" destOrd="0" presId="urn:microsoft.com/office/officeart/2005/8/layout/hierarchy2"/>
    <dgm:cxn modelId="{86A7713A-E54E-4FDE-934B-F3FD10B29FB4}" type="presParOf" srcId="{1647AAFC-C6BA-45E8-BB07-E56A3287D64C}" destId="{FE168817-44A6-488C-B8DE-C40A12670BC7}" srcOrd="1" destOrd="0" presId="urn:microsoft.com/office/officeart/2005/8/layout/hierarchy2"/>
    <dgm:cxn modelId="{1804D787-9BDB-4FEB-802A-9F592B21AAB5}" type="presParOf" srcId="{33AF851F-E4A8-4E4E-A337-08B79970C013}" destId="{FD40CCD4-B1BD-488A-9579-0FDD89B5CE44}" srcOrd="6" destOrd="0" presId="urn:microsoft.com/office/officeart/2005/8/layout/hierarchy2"/>
    <dgm:cxn modelId="{C012ADB4-0D66-4812-8525-CDAB2E31C5F9}" type="presParOf" srcId="{FD40CCD4-B1BD-488A-9579-0FDD89B5CE44}" destId="{FB4F8FE8-FC4E-463E-AFCA-7CE9AD620B26}" srcOrd="0" destOrd="0" presId="urn:microsoft.com/office/officeart/2005/8/layout/hierarchy2"/>
    <dgm:cxn modelId="{9E08FE11-DE33-43FD-8C02-DC75BDD094EE}" type="presParOf" srcId="{33AF851F-E4A8-4E4E-A337-08B79970C013}" destId="{A83873A3-B150-4F64-91BA-651CEBCBCDBB}" srcOrd="7" destOrd="0" presId="urn:microsoft.com/office/officeart/2005/8/layout/hierarchy2"/>
    <dgm:cxn modelId="{220FD24E-5127-49C9-B973-741C93F3871B}" type="presParOf" srcId="{A83873A3-B150-4F64-91BA-651CEBCBCDBB}" destId="{7753FB0C-A2A6-4C6F-B09A-6536209E9E2F}" srcOrd="0" destOrd="0" presId="urn:microsoft.com/office/officeart/2005/8/layout/hierarchy2"/>
    <dgm:cxn modelId="{5ACA3CDC-FFCE-487A-BDE7-D864A8FFE8BB}" type="presParOf" srcId="{A83873A3-B150-4F64-91BA-651CEBCBCDBB}" destId="{DA90125D-3D0C-419F-8DAC-843935D515B2}" srcOrd="1" destOrd="0" presId="urn:microsoft.com/office/officeart/2005/8/layout/hierarchy2"/>
    <dgm:cxn modelId="{915B897C-3491-4C12-87CA-FC56803B8A23}" type="presParOf" srcId="{ADA521E3-247F-4DE5-BCFC-B4B2602C809C}" destId="{E962DA42-FCB0-4241-85DB-0EA6B0DC114A}" srcOrd="8" destOrd="0" presId="urn:microsoft.com/office/officeart/2005/8/layout/hierarchy2"/>
    <dgm:cxn modelId="{04BC6E1B-5CA0-4683-9B97-0431591F7EFA}" type="presParOf" srcId="{E962DA42-FCB0-4241-85DB-0EA6B0DC114A}" destId="{7D3CA7C5-9EE8-4352-9D8E-7639B0E290A7}" srcOrd="0" destOrd="0" presId="urn:microsoft.com/office/officeart/2005/8/layout/hierarchy2"/>
    <dgm:cxn modelId="{DF4894ED-2B95-4758-B623-E298C7D5564B}" type="presParOf" srcId="{ADA521E3-247F-4DE5-BCFC-B4B2602C809C}" destId="{99F589A4-EA8F-4101-ACAE-C9CEA87CF5F1}" srcOrd="9" destOrd="0" presId="urn:microsoft.com/office/officeart/2005/8/layout/hierarchy2"/>
    <dgm:cxn modelId="{D2B94244-9A5E-4741-B57C-346D5E296479}" type="presParOf" srcId="{99F589A4-EA8F-4101-ACAE-C9CEA87CF5F1}" destId="{65AEEDBF-8D7A-478F-92C9-D1B9D9C86360}" srcOrd="0" destOrd="0" presId="urn:microsoft.com/office/officeart/2005/8/layout/hierarchy2"/>
    <dgm:cxn modelId="{739CAE99-CC16-4A6F-86F2-05570361FFC4}" type="presParOf" srcId="{99F589A4-EA8F-4101-ACAE-C9CEA87CF5F1}" destId="{C59A5D4E-45D1-4101-A123-8AF51EC0B67A}" srcOrd="1" destOrd="0" presId="urn:microsoft.com/office/officeart/2005/8/layout/hierarchy2"/>
    <dgm:cxn modelId="{A341D683-1410-412E-B929-16EA176DB6D4}" type="presParOf" srcId="{ADA521E3-247F-4DE5-BCFC-B4B2602C809C}" destId="{0DD4C089-9D8E-45B9-9ABC-208DE492B2F2}" srcOrd="10" destOrd="0" presId="urn:microsoft.com/office/officeart/2005/8/layout/hierarchy2"/>
    <dgm:cxn modelId="{CBF2F2DD-1572-4029-ABD3-39012546FCC7}" type="presParOf" srcId="{0DD4C089-9D8E-45B9-9ABC-208DE492B2F2}" destId="{1A98CAC2-E840-4F89-A7ED-44A8CD9F8A7C}" srcOrd="0" destOrd="0" presId="urn:microsoft.com/office/officeart/2005/8/layout/hierarchy2"/>
    <dgm:cxn modelId="{50B53631-6D95-47D2-B690-B33543DB7EC8}" type="presParOf" srcId="{ADA521E3-247F-4DE5-BCFC-B4B2602C809C}" destId="{11F1A88C-3F85-4F63-8172-D5C4E1EC80E2}" srcOrd="11" destOrd="0" presId="urn:microsoft.com/office/officeart/2005/8/layout/hierarchy2"/>
    <dgm:cxn modelId="{3DE672AE-DDDF-4EB7-9256-B8F4CA82F5A5}" type="presParOf" srcId="{11F1A88C-3F85-4F63-8172-D5C4E1EC80E2}" destId="{4D63A333-3FAD-4D6E-861F-A7715DF02916}" srcOrd="0" destOrd="0" presId="urn:microsoft.com/office/officeart/2005/8/layout/hierarchy2"/>
    <dgm:cxn modelId="{186EE342-2ED1-4C3B-BF95-86B24B2FD513}" type="presParOf" srcId="{11F1A88C-3F85-4F63-8172-D5C4E1EC80E2}" destId="{0D546C02-DEB5-47C6-9BD2-2C91264D8D54}" srcOrd="1" destOrd="0" presId="urn:microsoft.com/office/officeart/2005/8/layout/hierarchy2"/>
    <dgm:cxn modelId="{5EC214B5-8709-4238-8C56-37916DBFB06D}" type="presParOf" srcId="{0D546C02-DEB5-47C6-9BD2-2C91264D8D54}" destId="{9BF19E70-CB0A-4ADD-AA59-E8EBF94EA418}" srcOrd="0" destOrd="0" presId="urn:microsoft.com/office/officeart/2005/8/layout/hierarchy2"/>
    <dgm:cxn modelId="{8FBDF7E7-B3E4-43D7-8603-4CB62F3CF6ED}" type="presParOf" srcId="{9BF19E70-CB0A-4ADD-AA59-E8EBF94EA418}" destId="{F9D36D88-4901-49D6-8762-1E9999A89320}" srcOrd="0" destOrd="0" presId="urn:microsoft.com/office/officeart/2005/8/layout/hierarchy2"/>
    <dgm:cxn modelId="{6EFC59E8-0CA8-4EF2-B315-188F45B43058}" type="presParOf" srcId="{0D546C02-DEB5-47C6-9BD2-2C91264D8D54}" destId="{BBEBE02F-6A12-4822-82F4-E69B9094CBC5}" srcOrd="1" destOrd="0" presId="urn:microsoft.com/office/officeart/2005/8/layout/hierarchy2"/>
    <dgm:cxn modelId="{8B2D7000-B61D-4447-9357-4500D1F73FB8}" type="presParOf" srcId="{BBEBE02F-6A12-4822-82F4-E69B9094CBC5}" destId="{973FF0D4-4474-473B-AA46-17A10EFC21A5}" srcOrd="0" destOrd="0" presId="urn:microsoft.com/office/officeart/2005/8/layout/hierarchy2"/>
    <dgm:cxn modelId="{A1597B12-4186-43A4-938B-68E737BC437F}" type="presParOf" srcId="{BBEBE02F-6A12-4822-82F4-E69B9094CBC5}" destId="{A9E3AB61-F314-4FDA-9EA7-10816D91ED51}" srcOrd="1" destOrd="0" presId="urn:microsoft.com/office/officeart/2005/8/layout/hierarchy2"/>
    <dgm:cxn modelId="{3523B537-05CA-4437-A46E-E016D9D1713C}" type="presParOf" srcId="{0D546C02-DEB5-47C6-9BD2-2C91264D8D54}" destId="{9B540E38-37F9-46F0-939C-BB6F181CC948}" srcOrd="2" destOrd="0" presId="urn:microsoft.com/office/officeart/2005/8/layout/hierarchy2"/>
    <dgm:cxn modelId="{7EABE8C8-111F-41F3-971D-CF3FE2E21228}" type="presParOf" srcId="{9B540E38-37F9-46F0-939C-BB6F181CC948}" destId="{2FE4D939-A66D-496E-9C66-5868CA38A235}" srcOrd="0" destOrd="0" presId="urn:microsoft.com/office/officeart/2005/8/layout/hierarchy2"/>
    <dgm:cxn modelId="{93C1637F-AF15-4771-B9EA-B37DE5030C80}" type="presParOf" srcId="{0D546C02-DEB5-47C6-9BD2-2C91264D8D54}" destId="{0E0D78BE-023C-4CB6-AAE5-64B56192C80D}" srcOrd="3" destOrd="0" presId="urn:microsoft.com/office/officeart/2005/8/layout/hierarchy2"/>
    <dgm:cxn modelId="{22B7A58E-6A25-411C-8E9F-A599D396D6FF}" type="presParOf" srcId="{0E0D78BE-023C-4CB6-AAE5-64B56192C80D}" destId="{73B65307-BE43-4D21-AB10-CAF45C2EC9B2}" srcOrd="0" destOrd="0" presId="urn:microsoft.com/office/officeart/2005/8/layout/hierarchy2"/>
    <dgm:cxn modelId="{3961416B-8BC4-40D9-8AD2-10994B6B3945}" type="presParOf" srcId="{0E0D78BE-023C-4CB6-AAE5-64B56192C80D}" destId="{E7CDDD18-D8E2-43EF-BC22-D821E2A9EC5B}" srcOrd="1" destOrd="0" presId="urn:microsoft.com/office/officeart/2005/8/layout/hierarchy2"/>
    <dgm:cxn modelId="{17FAC532-2952-4333-B089-DC23EB58C107}" type="presParOf" srcId="{0D546C02-DEB5-47C6-9BD2-2C91264D8D54}" destId="{6DF49297-D5C3-42B1-90AD-F9A1704F4573}" srcOrd="4" destOrd="0" presId="urn:microsoft.com/office/officeart/2005/8/layout/hierarchy2"/>
    <dgm:cxn modelId="{8CAC670E-983C-40F7-8D31-5B8EC612BDBF}" type="presParOf" srcId="{6DF49297-D5C3-42B1-90AD-F9A1704F4573}" destId="{624B475F-DA5A-429F-A423-4962795E98D1}" srcOrd="0" destOrd="0" presId="urn:microsoft.com/office/officeart/2005/8/layout/hierarchy2"/>
    <dgm:cxn modelId="{9FCF96A8-7818-4622-9851-8D9BF48D72D3}" type="presParOf" srcId="{0D546C02-DEB5-47C6-9BD2-2C91264D8D54}" destId="{B966F27F-330B-4EC4-9D50-485DD7393E3B}" srcOrd="5" destOrd="0" presId="urn:microsoft.com/office/officeart/2005/8/layout/hierarchy2"/>
    <dgm:cxn modelId="{283C065E-C22F-406F-82B8-E0231AA9027C}" type="presParOf" srcId="{B966F27F-330B-4EC4-9D50-485DD7393E3B}" destId="{39E81398-2CE5-45F7-A4A5-1BCF095D55F3}" srcOrd="0" destOrd="0" presId="urn:microsoft.com/office/officeart/2005/8/layout/hierarchy2"/>
    <dgm:cxn modelId="{4EC9C847-E109-40FF-AA42-DD5BEFED4D03}" type="presParOf" srcId="{B966F27F-330B-4EC4-9D50-485DD7393E3B}" destId="{DC18B6A8-F4D2-4C95-ABFF-1FC801C9B7F1}" srcOrd="1" destOrd="0" presId="urn:microsoft.com/office/officeart/2005/8/layout/hierarchy2"/>
    <dgm:cxn modelId="{54B5567E-5A49-4F9B-906C-24144CEFD6DB}" type="presParOf" srcId="{DC18B6A8-F4D2-4C95-ABFF-1FC801C9B7F1}" destId="{FF887603-97F2-4389-A26F-1C04A4C708FB}" srcOrd="0" destOrd="0" presId="urn:microsoft.com/office/officeart/2005/8/layout/hierarchy2"/>
    <dgm:cxn modelId="{04A5912D-DD68-48B3-A7D9-03B41B4734AB}" type="presParOf" srcId="{FF887603-97F2-4389-A26F-1C04A4C708FB}" destId="{1DC75409-CACD-4F00-BF33-E51F30313E06}" srcOrd="0" destOrd="0" presId="urn:microsoft.com/office/officeart/2005/8/layout/hierarchy2"/>
    <dgm:cxn modelId="{F830011D-36A6-4E71-810E-99C833CA943F}" type="presParOf" srcId="{DC18B6A8-F4D2-4C95-ABFF-1FC801C9B7F1}" destId="{B74DD848-4F72-4545-9734-D7008A9369BF}" srcOrd="1" destOrd="0" presId="urn:microsoft.com/office/officeart/2005/8/layout/hierarchy2"/>
    <dgm:cxn modelId="{AE38F5F5-DEA6-442C-8D95-F86430CE2B81}" type="presParOf" srcId="{B74DD848-4F72-4545-9734-D7008A9369BF}" destId="{AE4547E3-1BE7-465E-859C-4D14576FF894}" srcOrd="0" destOrd="0" presId="urn:microsoft.com/office/officeart/2005/8/layout/hierarchy2"/>
    <dgm:cxn modelId="{F8A76FA8-FE84-48A4-9858-B69ED325345D}" type="presParOf" srcId="{B74DD848-4F72-4545-9734-D7008A9369BF}" destId="{3ACD8554-190A-4E4D-B325-240F38E8B232}" srcOrd="1" destOrd="0" presId="urn:microsoft.com/office/officeart/2005/8/layout/hierarchy2"/>
    <dgm:cxn modelId="{0F6373FA-73F9-4D3E-BDE4-06D9E97856D7}" type="presParOf" srcId="{DC18B6A8-F4D2-4C95-ABFF-1FC801C9B7F1}" destId="{74350173-40F3-4318-90AD-E81E4D9C814D}" srcOrd="2" destOrd="0" presId="urn:microsoft.com/office/officeart/2005/8/layout/hierarchy2"/>
    <dgm:cxn modelId="{59D01009-E4B7-4658-9E61-573633173908}" type="presParOf" srcId="{74350173-40F3-4318-90AD-E81E4D9C814D}" destId="{CB44D002-4265-4EC6-A9B5-AC20F59A802F}" srcOrd="0" destOrd="0" presId="urn:microsoft.com/office/officeart/2005/8/layout/hierarchy2"/>
    <dgm:cxn modelId="{F7937CEF-7723-4EDF-994F-6092180086DD}" type="presParOf" srcId="{DC18B6A8-F4D2-4C95-ABFF-1FC801C9B7F1}" destId="{95245BB5-164F-4F72-8751-822B7E326286}" srcOrd="3" destOrd="0" presId="urn:microsoft.com/office/officeart/2005/8/layout/hierarchy2"/>
    <dgm:cxn modelId="{3F6EB954-25F2-4884-BE91-F692EEBD52AF}" type="presParOf" srcId="{95245BB5-164F-4F72-8751-822B7E326286}" destId="{F35239A5-DB4D-47F2-89A8-418AAA3C0010}" srcOrd="0" destOrd="0" presId="urn:microsoft.com/office/officeart/2005/8/layout/hierarchy2"/>
    <dgm:cxn modelId="{97F74A58-A27F-443E-9E4B-7C7A0D2B5F4F}" type="presParOf" srcId="{95245BB5-164F-4F72-8751-822B7E326286}" destId="{FA31ACE6-4E97-4EC3-8C83-152C36752C2C}" srcOrd="1" destOrd="0" presId="urn:microsoft.com/office/officeart/2005/8/layout/hierarchy2"/>
    <dgm:cxn modelId="{69B0E979-8EFD-4660-8284-FA1A43760576}" type="presParOf" srcId="{ADA521E3-247F-4DE5-BCFC-B4B2602C809C}" destId="{C4222028-5AF6-4BB7-A1B6-295E33ED2F1C}" srcOrd="12" destOrd="0" presId="urn:microsoft.com/office/officeart/2005/8/layout/hierarchy2"/>
    <dgm:cxn modelId="{0ADC26E7-33DA-4382-9EE1-3677A672D508}" type="presParOf" srcId="{C4222028-5AF6-4BB7-A1B6-295E33ED2F1C}" destId="{7875EDCC-7B6A-41AA-8A6E-DCFB14515701}" srcOrd="0" destOrd="0" presId="urn:microsoft.com/office/officeart/2005/8/layout/hierarchy2"/>
    <dgm:cxn modelId="{603CCC45-059A-4A2C-BE2C-999AAA77409C}" type="presParOf" srcId="{ADA521E3-247F-4DE5-BCFC-B4B2602C809C}" destId="{F81DFC07-E61D-48B2-A7D7-12227DF5F117}" srcOrd="13" destOrd="0" presId="urn:microsoft.com/office/officeart/2005/8/layout/hierarchy2"/>
    <dgm:cxn modelId="{87D981F1-52F7-4178-95A4-61D2E3C1A5C3}" type="presParOf" srcId="{F81DFC07-E61D-48B2-A7D7-12227DF5F117}" destId="{987682F5-2975-4AAF-A426-96792EF94101}" srcOrd="0" destOrd="0" presId="urn:microsoft.com/office/officeart/2005/8/layout/hierarchy2"/>
    <dgm:cxn modelId="{D0FC3A69-DA77-45E4-96DD-9980FDD19C02}" type="presParOf" srcId="{F81DFC07-E61D-48B2-A7D7-12227DF5F117}" destId="{1E1E7D56-92A2-45CF-BC97-69081ED379CA}" srcOrd="1" destOrd="0" presId="urn:microsoft.com/office/officeart/2005/8/layout/hierarchy2"/>
    <dgm:cxn modelId="{4F05E40D-4AFB-49E4-AF18-188FA86C4201}" type="presParOf" srcId="{1E1E7D56-92A2-45CF-BC97-69081ED379CA}" destId="{94D667FC-A09B-4E84-A9A4-4C06211E7A5E}" srcOrd="0" destOrd="0" presId="urn:microsoft.com/office/officeart/2005/8/layout/hierarchy2"/>
    <dgm:cxn modelId="{0846392F-379B-43C4-B9F9-0708C1A63C0C}" type="presParOf" srcId="{94D667FC-A09B-4E84-A9A4-4C06211E7A5E}" destId="{48B7A59E-9376-4486-A4AB-E6E0F434A0F6}" srcOrd="0" destOrd="0" presId="urn:microsoft.com/office/officeart/2005/8/layout/hierarchy2"/>
    <dgm:cxn modelId="{302735D1-7417-4876-ACE6-841FDD61D4C3}" type="presParOf" srcId="{1E1E7D56-92A2-45CF-BC97-69081ED379CA}" destId="{0A503ABE-44C2-4B45-934F-015173953A5C}" srcOrd="1" destOrd="0" presId="urn:microsoft.com/office/officeart/2005/8/layout/hierarchy2"/>
    <dgm:cxn modelId="{2530193E-0827-4213-B0A6-1479F9C328F2}" type="presParOf" srcId="{0A503ABE-44C2-4B45-934F-015173953A5C}" destId="{F230BB87-2575-45B1-8D1D-25BC832E5859}" srcOrd="0" destOrd="0" presId="urn:microsoft.com/office/officeart/2005/8/layout/hierarchy2"/>
    <dgm:cxn modelId="{E8780922-A565-4786-8AF3-3EE63F25DFD6}" type="presParOf" srcId="{0A503ABE-44C2-4B45-934F-015173953A5C}" destId="{8098375B-B76A-4A92-A720-0FB601F09CA0}" srcOrd="1" destOrd="0" presId="urn:microsoft.com/office/officeart/2005/8/layout/hierarchy2"/>
    <dgm:cxn modelId="{2C2BDDC9-97C8-4FE2-ADAD-EC70C3F21679}" type="presParOf" srcId="{1E1E7D56-92A2-45CF-BC97-69081ED379CA}" destId="{7C581C2F-F872-426E-ABC0-623A5111E0AE}" srcOrd="2" destOrd="0" presId="urn:microsoft.com/office/officeart/2005/8/layout/hierarchy2"/>
    <dgm:cxn modelId="{7AEE2DA0-692E-4CE2-BC33-6DAC1312CA04}" type="presParOf" srcId="{7C581C2F-F872-426E-ABC0-623A5111E0AE}" destId="{5A004074-FB7B-455F-B3A0-7D77A24E5E99}" srcOrd="0" destOrd="0" presId="urn:microsoft.com/office/officeart/2005/8/layout/hierarchy2"/>
    <dgm:cxn modelId="{6D5FAC8D-9FB6-4AFA-B12A-61BC3D5A6E77}" type="presParOf" srcId="{1E1E7D56-92A2-45CF-BC97-69081ED379CA}" destId="{3741583B-EE85-4B51-B36D-F9DA29C3DEB7}" srcOrd="3" destOrd="0" presId="urn:microsoft.com/office/officeart/2005/8/layout/hierarchy2"/>
    <dgm:cxn modelId="{777A55B0-3FC5-4331-AC0D-573F5415BAF5}" type="presParOf" srcId="{3741583B-EE85-4B51-B36D-F9DA29C3DEB7}" destId="{60C311C8-A4DD-4322-ADCE-8D6996EE769B}" srcOrd="0" destOrd="0" presId="urn:microsoft.com/office/officeart/2005/8/layout/hierarchy2"/>
    <dgm:cxn modelId="{C0497D02-B6F3-4FA8-8B48-EC2E8615B4B7}" type="presParOf" srcId="{3741583B-EE85-4B51-B36D-F9DA29C3DEB7}" destId="{D53C1268-5721-4790-9B54-D98A2B4CDDAB}" srcOrd="1" destOrd="0" presId="urn:microsoft.com/office/officeart/2005/8/layout/hierarchy2"/>
    <dgm:cxn modelId="{0A597FB0-BF53-4AEC-A57A-77F64042FECF}" type="presParOf" srcId="{ADA521E3-247F-4DE5-BCFC-B4B2602C809C}" destId="{D6BDB565-2387-40B3-889A-FA56D0BC67A5}" srcOrd="14" destOrd="0" presId="urn:microsoft.com/office/officeart/2005/8/layout/hierarchy2"/>
    <dgm:cxn modelId="{7E76E0C7-FE22-492E-B827-D9B29C5FD0D7}" type="presParOf" srcId="{D6BDB565-2387-40B3-889A-FA56D0BC67A5}" destId="{19EBEAE8-CD9A-4A4D-940A-E27C9FF45199}" srcOrd="0" destOrd="0" presId="urn:microsoft.com/office/officeart/2005/8/layout/hierarchy2"/>
    <dgm:cxn modelId="{E7DB6D69-3B20-48D1-B4EE-2DA6E0E5AD4A}" type="presParOf" srcId="{ADA521E3-247F-4DE5-BCFC-B4B2602C809C}" destId="{E013F4AB-4EFB-445A-A3CE-415036DEA3E5}" srcOrd="15" destOrd="0" presId="urn:microsoft.com/office/officeart/2005/8/layout/hierarchy2"/>
    <dgm:cxn modelId="{4EEC40D8-9271-458B-ACCA-0BBF9656C7F3}" type="presParOf" srcId="{E013F4AB-4EFB-445A-A3CE-415036DEA3E5}" destId="{E243D62E-DA29-4A74-8427-99D4D77E21B5}" srcOrd="0" destOrd="0" presId="urn:microsoft.com/office/officeart/2005/8/layout/hierarchy2"/>
    <dgm:cxn modelId="{368DE4CD-CFC9-41BF-9812-62C67A2A9B67}" type="presParOf" srcId="{E013F4AB-4EFB-445A-A3CE-415036DEA3E5}" destId="{391F5A79-14AD-4D5B-BE39-8EC789E6C90F}" srcOrd="1" destOrd="0" presId="urn:microsoft.com/office/officeart/2005/8/layout/hierarchy2"/>
    <dgm:cxn modelId="{0D8131A8-A97C-42BE-923B-55AE6FCC1AD4}" type="presParOf" srcId="{ADA521E3-247F-4DE5-BCFC-B4B2602C809C}" destId="{E1EADA9F-F44A-444B-89D9-D524B722ACF3}" srcOrd="16" destOrd="0" presId="urn:microsoft.com/office/officeart/2005/8/layout/hierarchy2"/>
    <dgm:cxn modelId="{31354EE9-E99D-4975-8E63-6BE5FF91F15E}" type="presParOf" srcId="{E1EADA9F-F44A-444B-89D9-D524B722ACF3}" destId="{C4613ABB-6D0F-42C9-8023-3A6FABC6C4BB}" srcOrd="0" destOrd="0" presId="urn:microsoft.com/office/officeart/2005/8/layout/hierarchy2"/>
    <dgm:cxn modelId="{244B7131-2E1B-4B3D-BE73-29DC9C9238FE}" type="presParOf" srcId="{ADA521E3-247F-4DE5-BCFC-B4B2602C809C}" destId="{BECE6ED3-B380-4133-BECE-46F73C79B5D8}" srcOrd="17" destOrd="0" presId="urn:microsoft.com/office/officeart/2005/8/layout/hierarchy2"/>
    <dgm:cxn modelId="{E2B0FCD8-9C1E-44E2-A860-2970149CF1DA}" type="presParOf" srcId="{BECE6ED3-B380-4133-BECE-46F73C79B5D8}" destId="{5C6037AE-7476-47B2-B1F1-C8E69C2ADA4B}" srcOrd="0" destOrd="0" presId="urn:microsoft.com/office/officeart/2005/8/layout/hierarchy2"/>
    <dgm:cxn modelId="{93228FF3-F786-464F-870B-B070B3F296F1}" type="presParOf" srcId="{BECE6ED3-B380-4133-BECE-46F73C79B5D8}" destId="{6CDD0670-CB12-4CD7-BC2F-F14F72BE8174}" srcOrd="1" destOrd="0" presId="urn:microsoft.com/office/officeart/2005/8/layout/hierarchy2"/>
    <dgm:cxn modelId="{8D62342F-C934-4B3F-9C07-73522C793522}" type="presParOf" srcId="{6CDD0670-CB12-4CD7-BC2F-F14F72BE8174}" destId="{FE50F584-069C-4E50-8B66-6FA6C2CB6AA5}" srcOrd="0" destOrd="0" presId="urn:microsoft.com/office/officeart/2005/8/layout/hierarchy2"/>
    <dgm:cxn modelId="{14C1E101-534A-45F2-A825-EE148A324CFE}" type="presParOf" srcId="{FE50F584-069C-4E50-8B66-6FA6C2CB6AA5}" destId="{F2726C29-CBE9-4EB4-9E96-AFDF24242CA1}" srcOrd="0" destOrd="0" presId="urn:microsoft.com/office/officeart/2005/8/layout/hierarchy2"/>
    <dgm:cxn modelId="{B612111E-D547-49B9-A81B-73A4C00EE797}" type="presParOf" srcId="{6CDD0670-CB12-4CD7-BC2F-F14F72BE8174}" destId="{5815A82C-B5CC-4AC1-B0BB-2F7A97FC0357}" srcOrd="1" destOrd="0" presId="urn:microsoft.com/office/officeart/2005/8/layout/hierarchy2"/>
    <dgm:cxn modelId="{82D4EBF5-68E9-420A-B267-B1B80C63FA7E}" type="presParOf" srcId="{5815A82C-B5CC-4AC1-B0BB-2F7A97FC0357}" destId="{779D5A3A-0390-4BC4-99E3-A32C04F3D8D6}" srcOrd="0" destOrd="0" presId="urn:microsoft.com/office/officeart/2005/8/layout/hierarchy2"/>
    <dgm:cxn modelId="{5A8180ED-451F-406D-B6CD-2BFE489D700C}" type="presParOf" srcId="{5815A82C-B5CC-4AC1-B0BB-2F7A97FC0357}" destId="{BA58C645-11C7-45BD-B592-FC1358C391AC}" srcOrd="1" destOrd="0" presId="urn:microsoft.com/office/officeart/2005/8/layout/hierarchy2"/>
    <dgm:cxn modelId="{20383211-BD42-443E-841D-1181249F08B4}" type="presParOf" srcId="{6CDD0670-CB12-4CD7-BC2F-F14F72BE8174}" destId="{152B21F0-8A1D-416C-8FDF-30CF6652990D}" srcOrd="2" destOrd="0" presId="urn:microsoft.com/office/officeart/2005/8/layout/hierarchy2"/>
    <dgm:cxn modelId="{8F704394-74E4-4388-B736-4AB485ADB69A}" type="presParOf" srcId="{152B21F0-8A1D-416C-8FDF-30CF6652990D}" destId="{350B40DB-27C7-4415-9544-FFB172351F42}" srcOrd="0" destOrd="0" presId="urn:microsoft.com/office/officeart/2005/8/layout/hierarchy2"/>
    <dgm:cxn modelId="{2D8F4370-82CD-4AB9-859C-82C1727F3EBB}" type="presParOf" srcId="{6CDD0670-CB12-4CD7-BC2F-F14F72BE8174}" destId="{5B904F56-E624-4B4B-8CDF-A3A91C2D15E5}" srcOrd="3" destOrd="0" presId="urn:microsoft.com/office/officeart/2005/8/layout/hierarchy2"/>
    <dgm:cxn modelId="{774F2CCB-DFAC-40C6-B438-40796B12237E}" type="presParOf" srcId="{5B904F56-E624-4B4B-8CDF-A3A91C2D15E5}" destId="{E0C374E0-EDB1-48B4-91C7-29E4F41E49F8}" srcOrd="0" destOrd="0" presId="urn:microsoft.com/office/officeart/2005/8/layout/hierarchy2"/>
    <dgm:cxn modelId="{C3F004B4-F1D6-4AC2-ABD2-C5382083D947}" type="presParOf" srcId="{5B904F56-E624-4B4B-8CDF-A3A91C2D15E5}" destId="{AFDA7B71-7704-4A58-A307-ADE812569D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1827BC-840A-4EAD-98F8-4C118B738913}">
      <dgm:prSet phldrT="[Text]"/>
      <dgm:spPr/>
      <dgm:t>
        <a:bodyPr/>
        <a:lstStyle/>
        <a:p>
          <a:r>
            <a:rPr lang="en-US" b="1" dirty="0" err="1" smtClean="0"/>
            <a:t>Thông</a:t>
          </a:r>
          <a:r>
            <a:rPr lang="en-US" b="1" dirty="0" smtClean="0"/>
            <a:t> tin </a:t>
          </a:r>
          <a:br>
            <a:rPr lang="en-US" b="1" dirty="0" smtClean="0"/>
          </a:br>
          <a:r>
            <a:rPr lang="en-US" b="1" dirty="0" err="1" smtClean="0"/>
            <a:t>phiên</a:t>
          </a:r>
          <a:r>
            <a:rPr lang="en-US" b="1" dirty="0" smtClean="0"/>
            <a:t> </a:t>
          </a:r>
          <a:r>
            <a:rPr lang="en-US" b="1" dirty="0" err="1" smtClean="0"/>
            <a:t>làm</a:t>
          </a:r>
          <a:r>
            <a:rPr lang="en-US" b="1" dirty="0" smtClean="0"/>
            <a:t> </a:t>
          </a:r>
          <a:r>
            <a:rPr lang="en-US" b="1" dirty="0" err="1" smtClean="0"/>
            <a:t>việc</a:t>
          </a:r>
          <a:endParaRPr lang="en-US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/>
        </a:p>
      </dgm:t>
    </dgm:pt>
    <dgm:pt modelId="{9F15DCB6-D473-4C92-B60D-5D2636A8FD28}">
      <dgm:prSet phldrT="[Text]"/>
      <dgm:spPr/>
      <dgm:t>
        <a:bodyPr/>
        <a:lstStyle/>
        <a:p>
          <a:r>
            <a:rPr lang="en-US" b="1" dirty="0" err="1" smtClean="0"/>
            <a:t>Người</a:t>
          </a:r>
          <a:r>
            <a:rPr lang="en-US" b="1" dirty="0" smtClean="0"/>
            <a:t> </a:t>
          </a:r>
          <a:r>
            <a:rPr lang="en-US" b="1" dirty="0" err="1" smtClean="0"/>
            <a:t>thực</a:t>
          </a:r>
          <a:r>
            <a:rPr lang="en-US" b="1" dirty="0" smtClean="0"/>
            <a:t> </a:t>
          </a:r>
          <a:r>
            <a:rPr lang="en-US" b="1" dirty="0" err="1" smtClean="0"/>
            <a:t>hiện</a:t>
          </a:r>
          <a:endParaRPr lang="en-US" b="1" dirty="0"/>
        </a:p>
      </dgm:t>
    </dgm:pt>
    <dgm:pt modelId="{3DB87FFC-3411-4698-9D62-EBD33292E601}" type="parTrans" cxnId="{AFC324D5-C4B3-4EA3-A32E-3CC0EA6BEAFE}">
      <dgm:prSet/>
      <dgm:spPr/>
      <dgm:t>
        <a:bodyPr/>
        <a:lstStyle/>
        <a:p>
          <a:endParaRPr lang="en-US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/>
        </a:p>
      </dgm:t>
    </dgm:pt>
    <dgm:pt modelId="{0706A904-96C4-46CD-B82C-E29C6FD3756E}">
      <dgm:prSet phldrT="[Text]"/>
      <dgm:spPr/>
      <dgm:t>
        <a:bodyPr/>
        <a:lstStyle/>
        <a:p>
          <a:r>
            <a:rPr lang="en-US" b="1" dirty="0" err="1" smtClean="0"/>
            <a:t>Tại</a:t>
          </a:r>
          <a:r>
            <a:rPr lang="en-US" b="1" dirty="0" smtClean="0"/>
            <a:t> camera</a:t>
          </a:r>
          <a:endParaRPr lang="en-US" b="1" dirty="0"/>
        </a:p>
      </dgm:t>
    </dgm:pt>
    <dgm:pt modelId="{DAB66A9D-2E7F-4994-B1F8-4CCC68632B75}" type="parTrans" cxnId="{786B753E-8C82-45A3-B630-DA7817D5C5EC}">
      <dgm:prSet/>
      <dgm:spPr/>
      <dgm:t>
        <a:bodyPr/>
        <a:lstStyle/>
        <a:p>
          <a:endParaRPr lang="en-US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/>
        </a:p>
      </dgm:t>
    </dgm:pt>
    <dgm:pt modelId="{B416C1DD-8DC3-41B0-B477-BC0672444642}">
      <dgm:prSet phldrT="[Text]"/>
      <dgm:spPr/>
      <dgm:t>
        <a:bodyPr/>
        <a:lstStyle/>
        <a:p>
          <a:r>
            <a:rPr lang="en-US" b="1" dirty="0" err="1" smtClean="0"/>
            <a:t>Tổng</a:t>
          </a:r>
          <a:r>
            <a:rPr lang="en-US" b="1" dirty="0" smtClean="0"/>
            <a:t> </a:t>
          </a:r>
          <a:r>
            <a:rPr lang="en-US" b="1" dirty="0" err="1" smtClean="0"/>
            <a:t>hành</a:t>
          </a:r>
          <a:r>
            <a:rPr lang="en-US" b="1" dirty="0" smtClean="0"/>
            <a:t> </a:t>
          </a:r>
          <a:r>
            <a:rPr lang="en-US" b="1" dirty="0" err="1" smtClean="0"/>
            <a:t>động</a:t>
          </a:r>
          <a:r>
            <a:rPr lang="en-US" b="1" dirty="0" smtClean="0"/>
            <a:t> </a:t>
          </a:r>
          <a:r>
            <a:rPr lang="en-US" b="1" dirty="0" err="1" smtClean="0"/>
            <a:t>thực</a:t>
          </a:r>
          <a:r>
            <a:rPr lang="en-US" b="1" dirty="0" smtClean="0"/>
            <a:t> </a:t>
          </a:r>
          <a:r>
            <a:rPr lang="en-US" b="1" dirty="0" err="1" smtClean="0"/>
            <a:t>hiện</a:t>
          </a:r>
          <a:endParaRPr lang="en-US" b="1" dirty="0"/>
        </a:p>
      </dgm:t>
    </dgm:pt>
    <dgm:pt modelId="{23B1E6B7-66A4-4721-B2E5-BCD3C1B6EB62}" type="parTrans" cxnId="{F3C83331-9A68-43D3-867C-541F82C47D57}">
      <dgm:prSet/>
      <dgm:spPr/>
      <dgm:t>
        <a:bodyPr/>
        <a:lstStyle/>
        <a:p>
          <a:endParaRPr lang="en-US"/>
        </a:p>
      </dgm:t>
    </dgm:pt>
    <dgm:pt modelId="{5E2178C5-30FC-450A-B3CB-723EDB1B5AF0}" type="sibTrans" cxnId="{F3C83331-9A68-43D3-867C-541F82C47D57}">
      <dgm:prSet/>
      <dgm:spPr/>
      <dgm:t>
        <a:bodyPr/>
        <a:lstStyle/>
        <a:p>
          <a:endParaRPr lang="en-US"/>
        </a:p>
      </dgm:t>
    </dgm:pt>
    <dgm:pt modelId="{FCB402B5-B071-41A3-A567-D4671A9D9872}">
      <dgm:prSet phldrT="[Text]"/>
      <dgm:spPr/>
      <dgm:t>
        <a:bodyPr/>
        <a:lstStyle/>
        <a:p>
          <a:r>
            <a:rPr lang="en-US" b="1" dirty="0" err="1" smtClean="0"/>
            <a:t>Thời</a:t>
          </a:r>
          <a:r>
            <a:rPr lang="en-US" b="1" dirty="0" smtClean="0"/>
            <a:t> </a:t>
          </a:r>
          <a:r>
            <a:rPr lang="en-US" b="1" dirty="0" err="1" smtClean="0"/>
            <a:t>gian</a:t>
          </a:r>
          <a:r>
            <a:rPr lang="en-US" b="1" dirty="0" smtClean="0"/>
            <a:t> </a:t>
          </a:r>
          <a:r>
            <a:rPr lang="en-US" b="1" dirty="0" err="1" smtClean="0"/>
            <a:t>kết</a:t>
          </a:r>
          <a:r>
            <a:rPr lang="en-US" b="1" dirty="0" smtClean="0"/>
            <a:t> </a:t>
          </a:r>
          <a:r>
            <a:rPr lang="en-US" b="1" dirty="0" err="1" smtClean="0"/>
            <a:t>thúc</a:t>
          </a:r>
          <a:endParaRPr lang="en-US" b="1" dirty="0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/>
        </a:p>
      </dgm:t>
    </dgm:pt>
    <dgm:pt modelId="{ECDE5D8A-8663-4B04-99BF-511A70E1BE10}" type="parTrans" cxnId="{E7FC7B1C-CBF4-4954-82F3-C932AF8ABAE4}">
      <dgm:prSet/>
      <dgm:spPr/>
      <dgm:t>
        <a:bodyPr/>
        <a:lstStyle/>
        <a:p>
          <a:endParaRPr lang="en-US"/>
        </a:p>
      </dgm:t>
    </dgm:pt>
    <dgm:pt modelId="{F37D7765-FE56-4704-B67E-1BD9514FAFED}">
      <dgm:prSet phldrT="[Text]"/>
      <dgm:spPr/>
      <dgm:t>
        <a:bodyPr/>
        <a:lstStyle/>
        <a:p>
          <a:r>
            <a:rPr lang="en-US" b="1" dirty="0" err="1" smtClean="0"/>
            <a:t>Thời</a:t>
          </a:r>
          <a:r>
            <a:rPr lang="en-US" b="1" dirty="0" smtClean="0"/>
            <a:t> </a:t>
          </a:r>
          <a:r>
            <a:rPr lang="en-US" b="1" dirty="0" err="1" smtClean="0"/>
            <a:t>gian</a:t>
          </a:r>
          <a:r>
            <a:rPr lang="en-US" b="1" dirty="0" smtClean="0"/>
            <a:t> </a:t>
          </a:r>
          <a:r>
            <a:rPr lang="en-US" b="1" dirty="0" err="1" smtClean="0"/>
            <a:t>thực</a:t>
          </a:r>
          <a:r>
            <a:rPr lang="en-US" b="1" dirty="0" smtClean="0"/>
            <a:t> </a:t>
          </a:r>
          <a:r>
            <a:rPr lang="en-US" b="1" dirty="0" err="1" smtClean="0"/>
            <a:t>hiện</a:t>
          </a:r>
          <a:endParaRPr lang="en-US" b="1" dirty="0"/>
        </a:p>
      </dgm:t>
    </dgm:pt>
    <dgm:pt modelId="{AC8896A1-2BF9-49E4-AD91-F347E34C69D5}" type="parTrans" cxnId="{42671D30-B8F9-4D8A-91D5-FEE972DBD1A7}">
      <dgm:prSet/>
      <dgm:spPr/>
      <dgm:t>
        <a:bodyPr/>
        <a:lstStyle/>
        <a:p>
          <a:endParaRPr lang="en-US"/>
        </a:p>
      </dgm:t>
    </dgm:pt>
    <dgm:pt modelId="{7ABFBBD4-8F6E-486C-90BE-D0778F17FF34}" type="sibTrans" cxnId="{42671D30-B8F9-4D8A-91D5-FEE972DBD1A7}">
      <dgm:prSet/>
      <dgm:spPr/>
      <dgm:t>
        <a:bodyPr/>
        <a:lstStyle/>
        <a:p>
          <a:endParaRPr lang="en-US"/>
        </a:p>
      </dgm:t>
    </dgm:pt>
    <dgm:pt modelId="{8F4679EE-DC0D-4F1A-AB5E-9A6463C27A94}">
      <dgm:prSet phldrT="[Text]"/>
      <dgm:spPr/>
      <dgm:t>
        <a:bodyPr/>
        <a:lstStyle/>
        <a:p>
          <a:r>
            <a:rPr lang="en-US" b="1" dirty="0" smtClean="0"/>
            <a:t>Camera</a:t>
          </a:r>
          <a:endParaRPr lang="en-US" b="1" dirty="0"/>
        </a:p>
      </dgm:t>
    </dgm:pt>
    <dgm:pt modelId="{695F8220-8FC6-4A28-A2AC-8C0D4B58576D}" type="parTrans" cxnId="{0988F382-1649-4A7D-A1F6-B5FA9AF17E0D}">
      <dgm:prSet/>
      <dgm:spPr/>
      <dgm:t>
        <a:bodyPr/>
        <a:lstStyle/>
        <a:p>
          <a:endParaRPr lang="en-US"/>
        </a:p>
      </dgm:t>
    </dgm:pt>
    <dgm:pt modelId="{11D307B7-FE1B-4540-ACB2-9185176E2D1A}" type="sibTrans" cxnId="{0988F382-1649-4A7D-A1F6-B5FA9AF17E0D}">
      <dgm:prSet/>
      <dgm:spPr/>
      <dgm:t>
        <a:bodyPr/>
        <a:lstStyle/>
        <a:p>
          <a:endParaRPr lang="en-US"/>
        </a:p>
      </dgm:t>
    </dgm:pt>
    <dgm:pt modelId="{10DD093D-873A-438C-8793-0461C847B1E0}">
      <dgm:prSet phldrT="[Text]"/>
      <dgm:spPr/>
      <dgm:t>
        <a:bodyPr/>
        <a:lstStyle/>
        <a:p>
          <a:r>
            <a:rPr lang="en-US" b="1" dirty="0" smtClean="0"/>
            <a:t>Chi </a:t>
          </a:r>
          <a:r>
            <a:rPr lang="en-US" b="1" dirty="0" err="1" smtClean="0"/>
            <a:t>tiết</a:t>
          </a:r>
          <a:r>
            <a:rPr lang="en-US" b="1" dirty="0" smtClean="0"/>
            <a:t> </a:t>
          </a:r>
          <a:r>
            <a:rPr lang="en-US" b="1" dirty="0" err="1" smtClean="0"/>
            <a:t>hành</a:t>
          </a:r>
          <a:r>
            <a:rPr lang="en-US" b="1" dirty="0" smtClean="0"/>
            <a:t> </a:t>
          </a:r>
          <a:r>
            <a:rPr lang="en-US" b="1" dirty="0" err="1" smtClean="0"/>
            <a:t>động</a:t>
          </a:r>
          <a:endParaRPr lang="en-US" b="1" dirty="0"/>
        </a:p>
      </dgm:t>
    </dgm:pt>
    <dgm:pt modelId="{31D768F4-A084-4023-B144-4C22F0305873}" type="parTrans" cxnId="{19BA1721-F2F2-497A-82FF-E2EC89E1E661}">
      <dgm:prSet/>
      <dgm:spPr/>
      <dgm:t>
        <a:bodyPr/>
        <a:lstStyle/>
        <a:p>
          <a:endParaRPr lang="en-US"/>
        </a:p>
      </dgm:t>
    </dgm:pt>
    <dgm:pt modelId="{D4C9E03F-A19D-4400-A476-1791D175A7FA}" type="sibTrans" cxnId="{19BA1721-F2F2-497A-82FF-E2EC89E1E661}">
      <dgm:prSet/>
      <dgm:spPr/>
      <dgm:t>
        <a:bodyPr/>
        <a:lstStyle/>
        <a:p>
          <a:endParaRPr lang="en-US"/>
        </a:p>
      </dgm:t>
    </dgm:pt>
    <dgm:pt modelId="{818191EB-B1D9-41BF-8B14-13943F2E5D81}">
      <dgm:prSet phldrT="[Text]"/>
      <dgm:spPr/>
      <dgm:t>
        <a:bodyPr/>
        <a:lstStyle/>
        <a:p>
          <a:r>
            <a:rPr lang="en-US" b="1" dirty="0" err="1" smtClean="0"/>
            <a:t>Thời</a:t>
          </a:r>
          <a:r>
            <a:rPr lang="en-US" b="1" dirty="0" smtClean="0"/>
            <a:t> </a:t>
          </a:r>
          <a:r>
            <a:rPr lang="en-US" b="1" dirty="0" err="1" smtClean="0"/>
            <a:t>gian</a:t>
          </a:r>
          <a:r>
            <a:rPr lang="en-US" b="1" dirty="0" smtClean="0"/>
            <a:t> </a:t>
          </a:r>
          <a:r>
            <a:rPr lang="en-US" b="1" dirty="0" err="1" smtClean="0"/>
            <a:t>bắt</a:t>
          </a:r>
          <a:r>
            <a:rPr lang="en-US" b="1" dirty="0" smtClean="0"/>
            <a:t> </a:t>
          </a:r>
          <a:r>
            <a:rPr lang="en-US" b="1" dirty="0" err="1" smtClean="0"/>
            <a:t>đầu</a:t>
          </a:r>
          <a:endParaRPr lang="en-US" b="1" dirty="0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/>
        </a:p>
      </dgm:t>
    </dgm:pt>
    <dgm:pt modelId="{6F2CBB71-E1FE-49F4-9B25-612163764BB4}" type="parTrans" cxnId="{2ABCAE44-15F3-45E6-AA0A-5F7629451ABE}">
      <dgm:prSet/>
      <dgm:spPr/>
      <dgm:t>
        <a:bodyPr/>
        <a:lstStyle/>
        <a:p>
          <a:endParaRPr lang="en-US"/>
        </a:p>
      </dgm:t>
    </dgm:pt>
    <dgm:pt modelId="{C93DE680-F173-4158-83AA-835423DE4DE7}">
      <dgm:prSet phldrT="[Text]"/>
      <dgm:spPr/>
      <dgm:t>
        <a:bodyPr/>
        <a:lstStyle/>
        <a:p>
          <a:r>
            <a:rPr lang="en-US" b="1" dirty="0" err="1" smtClean="0"/>
            <a:t>Miêu</a:t>
          </a:r>
          <a:r>
            <a:rPr lang="en-US" b="1" dirty="0" smtClean="0"/>
            <a:t> </a:t>
          </a:r>
          <a:r>
            <a:rPr lang="en-US" b="1" dirty="0" err="1" smtClean="0"/>
            <a:t>tả</a:t>
          </a:r>
          <a:r>
            <a:rPr lang="en-US" b="1" dirty="0" smtClean="0"/>
            <a:t> </a:t>
          </a:r>
          <a:r>
            <a:rPr lang="en-US" b="1" dirty="0" err="1" smtClean="0"/>
            <a:t>hành</a:t>
          </a:r>
          <a:r>
            <a:rPr lang="en-US" b="1" dirty="0" smtClean="0"/>
            <a:t> </a:t>
          </a:r>
          <a:r>
            <a:rPr lang="en-US" b="1" dirty="0" err="1" smtClean="0"/>
            <a:t>động</a:t>
          </a:r>
          <a:endParaRPr lang="en-US" b="1" dirty="0"/>
        </a:p>
      </dgm:t>
    </dgm:pt>
    <dgm:pt modelId="{86286625-BB61-4E7F-875F-8592BA4EAED4}" type="parTrans" cxnId="{A87E8359-1099-4BBC-B9DD-9CC578C1DD2F}">
      <dgm:prSet/>
      <dgm:spPr/>
      <dgm:t>
        <a:bodyPr/>
        <a:lstStyle/>
        <a:p>
          <a:endParaRPr lang="en-US"/>
        </a:p>
      </dgm:t>
    </dgm:pt>
    <dgm:pt modelId="{E8B0A750-E569-4E32-BF38-6C731BCAFEE1}" type="sibTrans" cxnId="{A87E8359-1099-4BBC-B9DD-9CC578C1DD2F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  <dgm:t>
        <a:bodyPr/>
        <a:lstStyle/>
        <a:p>
          <a:endParaRPr lang="en-US"/>
        </a:p>
      </dgm:t>
    </dgm:pt>
    <dgm:pt modelId="{993A18E3-EC4C-458F-8449-95FD01C72EAA}" type="pres">
      <dgm:prSet presAssocID="{581827BC-840A-4EAD-98F8-4C118B73891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  <dgm:t>
        <a:bodyPr/>
        <a:lstStyle/>
        <a:p>
          <a:endParaRPr lang="en-US"/>
        </a:p>
      </dgm:t>
    </dgm:pt>
    <dgm:pt modelId="{3F482091-5EBD-4400-B0B7-C79234C7662D}" type="pres">
      <dgm:prSet presAssocID="{6F2CBB71-E1FE-49F4-9B25-612163764BB4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  <dgm:t>
        <a:bodyPr/>
        <a:lstStyle/>
        <a:p>
          <a:endParaRPr lang="en-US"/>
        </a:p>
      </dgm:t>
    </dgm:pt>
    <dgm:pt modelId="{173133B7-302E-4D37-B192-AD6C1D17348C}" type="pres">
      <dgm:prSet presAssocID="{818191EB-B1D9-41BF-8B14-13943F2E5D81}" presName="LevelTwoTextNode" presStyleLbl="node2" presStyleIdx="0" presStyleCnt="5" custScaleX="125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  <dgm:t>
        <a:bodyPr/>
        <a:lstStyle/>
        <a:p>
          <a:endParaRPr lang="en-US"/>
        </a:p>
      </dgm:t>
    </dgm:pt>
    <dgm:pt modelId="{1C6976E2-CC9E-4849-A452-D38FA69E74C7}" type="pres">
      <dgm:prSet presAssocID="{ECDE5D8A-8663-4B04-99BF-511A70E1BE10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  <dgm:t>
        <a:bodyPr/>
        <a:lstStyle/>
        <a:p>
          <a:endParaRPr lang="en-US"/>
        </a:p>
      </dgm:t>
    </dgm:pt>
    <dgm:pt modelId="{85FBD0B3-40A4-43CF-BD67-8D63DCC26C7E}" type="pres">
      <dgm:prSet presAssocID="{FCB402B5-B071-41A3-A567-D4671A9D9872}" presName="LevelTwoTextNode" presStyleLbl="node2" presStyleIdx="1" presStyleCnt="5" custScaleX="125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  <dgm:t>
        <a:bodyPr/>
        <a:lstStyle/>
        <a:p>
          <a:endParaRPr lang="en-US"/>
        </a:p>
      </dgm:t>
    </dgm:pt>
    <dgm:pt modelId="{A8007C23-1525-46B2-8154-7C77717B5FDB}" type="pres">
      <dgm:prSet presAssocID="{3DB87FFC-3411-4698-9D62-EBD33292E601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5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  <dgm:t>
        <a:bodyPr/>
        <a:lstStyle/>
        <a:p>
          <a:endParaRPr lang="en-US"/>
        </a:p>
      </dgm:t>
    </dgm:pt>
    <dgm:pt modelId="{E5B08536-7D49-495D-9AC2-B062A22089A6}" type="pres">
      <dgm:prSet presAssocID="{9F15DCB6-D473-4C92-B60D-5D2636A8FD28}" presName="LevelTwoTextNode" presStyleLbl="node2" presStyleIdx="2" presStyleCnt="5" custScaleX="125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  <dgm:t>
        <a:bodyPr/>
        <a:lstStyle/>
        <a:p>
          <a:endParaRPr lang="en-US"/>
        </a:p>
      </dgm:t>
    </dgm:pt>
    <dgm:pt modelId="{8624BEE5-7A2B-456B-8C51-A0BD203FB0BC}" type="pres">
      <dgm:prSet presAssocID="{DAB66A9D-2E7F-4994-B1F8-4CCC68632B75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  <dgm:t>
        <a:bodyPr/>
        <a:lstStyle/>
        <a:p>
          <a:endParaRPr lang="en-US"/>
        </a:p>
      </dgm:t>
    </dgm:pt>
    <dgm:pt modelId="{E354CE82-EFA4-4700-A87D-F9638692C827}" type="pres">
      <dgm:prSet presAssocID="{0706A904-96C4-46CD-B82C-E29C6FD3756E}" presName="LevelTwoTextNode" presStyleLbl="node2" presStyleIdx="3" presStyleCnt="5" custScaleX="125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  <dgm:t>
        <a:bodyPr/>
        <a:lstStyle/>
        <a:p>
          <a:endParaRPr lang="en-US"/>
        </a:p>
      </dgm:t>
    </dgm:pt>
    <dgm:pt modelId="{E962DA42-FCB0-4241-85DB-0EA6B0DC114A}" type="pres">
      <dgm:prSet presAssocID="{23B1E6B7-66A4-4721-B2E5-BCD3C1B6EB62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7D3CA7C5-9EE8-4352-9D8E-7639B0E290A7}" type="pres">
      <dgm:prSet presAssocID="{23B1E6B7-66A4-4721-B2E5-BCD3C1B6EB62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9F589A4-EA8F-4101-ACAE-C9CEA87CF5F1}" type="pres">
      <dgm:prSet presAssocID="{B416C1DD-8DC3-41B0-B477-BC0672444642}" presName="root2" presStyleCnt="0"/>
      <dgm:spPr/>
      <dgm:t>
        <a:bodyPr/>
        <a:lstStyle/>
        <a:p>
          <a:endParaRPr lang="en-US"/>
        </a:p>
      </dgm:t>
    </dgm:pt>
    <dgm:pt modelId="{65AEEDBF-8D7A-478F-92C9-D1B9D9C86360}" type="pres">
      <dgm:prSet presAssocID="{B416C1DD-8DC3-41B0-B477-BC0672444642}" presName="LevelTwoTextNode" presStyleLbl="node2" presStyleIdx="4" presStyleCnt="5" custScaleX="125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9A5D4E-45D1-4101-A123-8AF51EC0B67A}" type="pres">
      <dgm:prSet presAssocID="{B416C1DD-8DC3-41B0-B477-BC0672444642}" presName="level3hierChild" presStyleCnt="0"/>
      <dgm:spPr/>
      <dgm:t>
        <a:bodyPr/>
        <a:lstStyle/>
        <a:p>
          <a:endParaRPr lang="en-US"/>
        </a:p>
      </dgm:t>
    </dgm:pt>
    <dgm:pt modelId="{0DD4C089-9D8E-45B9-9ABC-208DE492B2F2}" type="pres">
      <dgm:prSet presAssocID="{AC8896A1-2BF9-49E4-AD91-F347E34C69D5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1A98CAC2-E840-4F89-A7ED-44A8CD9F8A7C}" type="pres">
      <dgm:prSet presAssocID="{AC8896A1-2BF9-49E4-AD91-F347E34C69D5}" presName="connTx" presStyleLbl="parChTrans1D3" presStyleIdx="0" presStyleCnt="3"/>
      <dgm:spPr/>
      <dgm:t>
        <a:bodyPr/>
        <a:lstStyle/>
        <a:p>
          <a:endParaRPr lang="en-US"/>
        </a:p>
      </dgm:t>
    </dgm:pt>
    <dgm:pt modelId="{11F1A88C-3F85-4F63-8172-D5C4E1EC80E2}" type="pres">
      <dgm:prSet presAssocID="{F37D7765-FE56-4704-B67E-1BD9514FAFED}" presName="root2" presStyleCnt="0"/>
      <dgm:spPr/>
      <dgm:t>
        <a:bodyPr/>
        <a:lstStyle/>
        <a:p>
          <a:endParaRPr lang="en-US"/>
        </a:p>
      </dgm:t>
    </dgm:pt>
    <dgm:pt modelId="{4D63A333-3FAD-4D6E-861F-A7715DF02916}" type="pres">
      <dgm:prSet presAssocID="{F37D7765-FE56-4704-B67E-1BD9514FAFED}" presName="LevelTwoTextNode" presStyleLbl="node3" presStyleIdx="0" presStyleCnt="3" custScaleX="1204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46C02-DEB5-47C6-9BD2-2C91264D8D54}" type="pres">
      <dgm:prSet presAssocID="{F37D7765-FE56-4704-B67E-1BD9514FAFED}" presName="level3hierChild" presStyleCnt="0"/>
      <dgm:spPr/>
      <dgm:t>
        <a:bodyPr/>
        <a:lstStyle/>
        <a:p>
          <a:endParaRPr lang="en-US"/>
        </a:p>
      </dgm:t>
    </dgm:pt>
    <dgm:pt modelId="{C4222028-5AF6-4BB7-A1B6-295E33ED2F1C}" type="pres">
      <dgm:prSet presAssocID="{695F8220-8FC6-4A28-A2AC-8C0D4B58576D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7875EDCC-7B6A-41AA-8A6E-DCFB14515701}" type="pres">
      <dgm:prSet presAssocID="{695F8220-8FC6-4A28-A2AC-8C0D4B58576D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81DFC07-E61D-48B2-A7D7-12227DF5F117}" type="pres">
      <dgm:prSet presAssocID="{8F4679EE-DC0D-4F1A-AB5E-9A6463C27A94}" presName="root2" presStyleCnt="0"/>
      <dgm:spPr/>
      <dgm:t>
        <a:bodyPr/>
        <a:lstStyle/>
        <a:p>
          <a:endParaRPr lang="en-US"/>
        </a:p>
      </dgm:t>
    </dgm:pt>
    <dgm:pt modelId="{987682F5-2975-4AAF-A426-96792EF94101}" type="pres">
      <dgm:prSet presAssocID="{8F4679EE-DC0D-4F1A-AB5E-9A6463C27A94}" presName="LevelTwoTextNode" presStyleLbl="node3" presStyleIdx="1" presStyleCnt="3" custScaleX="1204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1E7D56-92A2-45CF-BC97-69081ED379CA}" type="pres">
      <dgm:prSet presAssocID="{8F4679EE-DC0D-4F1A-AB5E-9A6463C27A94}" presName="level3hierChild" presStyleCnt="0"/>
      <dgm:spPr/>
      <dgm:t>
        <a:bodyPr/>
        <a:lstStyle/>
        <a:p>
          <a:endParaRPr lang="en-US"/>
        </a:p>
      </dgm:t>
    </dgm:pt>
    <dgm:pt modelId="{D6BDB565-2387-40B3-889A-FA56D0BC67A5}" type="pres">
      <dgm:prSet presAssocID="{31D768F4-A084-4023-B144-4C22F0305873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19EBEAE8-CD9A-4A4D-940A-E27C9FF45199}" type="pres">
      <dgm:prSet presAssocID="{31D768F4-A084-4023-B144-4C22F0305873}" presName="connTx" presStyleLbl="parChTrans1D3" presStyleIdx="2" presStyleCnt="3"/>
      <dgm:spPr/>
      <dgm:t>
        <a:bodyPr/>
        <a:lstStyle/>
        <a:p>
          <a:endParaRPr lang="en-US"/>
        </a:p>
      </dgm:t>
    </dgm:pt>
    <dgm:pt modelId="{E013F4AB-4EFB-445A-A3CE-415036DEA3E5}" type="pres">
      <dgm:prSet presAssocID="{10DD093D-873A-438C-8793-0461C847B1E0}" presName="root2" presStyleCnt="0"/>
      <dgm:spPr/>
      <dgm:t>
        <a:bodyPr/>
        <a:lstStyle/>
        <a:p>
          <a:endParaRPr lang="en-US"/>
        </a:p>
      </dgm:t>
    </dgm:pt>
    <dgm:pt modelId="{E243D62E-DA29-4A74-8427-99D4D77E21B5}" type="pres">
      <dgm:prSet presAssocID="{10DD093D-873A-438C-8793-0461C847B1E0}" presName="LevelTwoTextNode" presStyleLbl="node3" presStyleIdx="2" presStyleCnt="3" custScaleX="1204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F5A79-14AD-4D5B-BE39-8EC789E6C90F}" type="pres">
      <dgm:prSet presAssocID="{10DD093D-873A-438C-8793-0461C847B1E0}" presName="level3hierChild" presStyleCnt="0"/>
      <dgm:spPr/>
      <dgm:t>
        <a:bodyPr/>
        <a:lstStyle/>
        <a:p>
          <a:endParaRPr lang="en-US"/>
        </a:p>
      </dgm:t>
    </dgm:pt>
    <dgm:pt modelId="{FCD03099-2911-4E49-B015-83E0CA4C82DA}" type="pres">
      <dgm:prSet presAssocID="{86286625-BB61-4E7F-875F-8592BA4EAED4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CD9BEE94-9C00-4DB6-A860-7E469D8EB4EF}" type="pres">
      <dgm:prSet presAssocID="{86286625-BB61-4E7F-875F-8592BA4EAED4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84FC823-B8E3-4558-ADC7-FFA218EBC570}" type="pres">
      <dgm:prSet presAssocID="{C93DE680-F173-4158-83AA-835423DE4DE7}" presName="root2" presStyleCnt="0"/>
      <dgm:spPr/>
      <dgm:t>
        <a:bodyPr/>
        <a:lstStyle/>
        <a:p>
          <a:endParaRPr lang="en-US"/>
        </a:p>
      </dgm:t>
    </dgm:pt>
    <dgm:pt modelId="{CE6FFE2D-CE4C-431B-9645-4B22B98D2A1A}" type="pres">
      <dgm:prSet presAssocID="{C93DE680-F173-4158-83AA-835423DE4DE7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71D158-9C13-46B4-9F79-BE0B2BED0595}" type="pres">
      <dgm:prSet presAssocID="{C93DE680-F173-4158-83AA-835423DE4DE7}" presName="level3hierChild" presStyleCnt="0"/>
      <dgm:spPr/>
      <dgm:t>
        <a:bodyPr/>
        <a:lstStyle/>
        <a:p>
          <a:endParaRPr lang="en-US"/>
        </a:p>
      </dgm:t>
    </dgm:pt>
  </dgm:ptLst>
  <dgm:cxnLst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45F3543D-AF4F-4DED-AA70-A285DFC96345}" type="presOf" srcId="{31D768F4-A084-4023-B144-4C22F0305873}" destId="{D6BDB565-2387-40B3-889A-FA56D0BC67A5}" srcOrd="0" destOrd="0" presId="urn:microsoft.com/office/officeart/2005/8/layout/hierarchy2"/>
    <dgm:cxn modelId="{19BA1721-F2F2-497A-82FF-E2EC89E1E661}" srcId="{B416C1DD-8DC3-41B0-B477-BC0672444642}" destId="{10DD093D-873A-438C-8793-0461C847B1E0}" srcOrd="2" destOrd="0" parTransId="{31D768F4-A084-4023-B144-4C22F0305873}" sibTransId="{D4C9E03F-A19D-4400-A476-1791D175A7FA}"/>
    <dgm:cxn modelId="{42671D30-B8F9-4D8A-91D5-FEE972DBD1A7}" srcId="{B416C1DD-8DC3-41B0-B477-BC0672444642}" destId="{F37D7765-FE56-4704-B67E-1BD9514FAFED}" srcOrd="0" destOrd="0" parTransId="{AC8896A1-2BF9-49E4-AD91-F347E34C69D5}" sibTransId="{7ABFBBD4-8F6E-486C-90BE-D0778F17FF34}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8F1C9515-ABF7-4807-B33E-86FF342EBEF4}" type="presOf" srcId="{10DD093D-873A-438C-8793-0461C847B1E0}" destId="{E243D62E-DA29-4A74-8427-99D4D77E21B5}" srcOrd="0" destOrd="0" presId="urn:microsoft.com/office/officeart/2005/8/layout/hierarchy2"/>
    <dgm:cxn modelId="{CDD92EF8-80E8-481E-ABBD-F4CB6E042B8B}" type="presOf" srcId="{C93DE680-F173-4158-83AA-835423DE4DE7}" destId="{CE6FFE2D-CE4C-431B-9645-4B22B98D2A1A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389498A7-6145-47B9-8FEB-9E62D7DDE9EF}" type="presOf" srcId="{23B1E6B7-66A4-4721-B2E5-BCD3C1B6EB62}" destId="{7D3CA7C5-9EE8-4352-9D8E-7639B0E290A7}" srcOrd="1" destOrd="0" presId="urn:microsoft.com/office/officeart/2005/8/layout/hierarchy2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1DE4C0E3-3E0B-4046-8604-4CBA1428A19F}" type="presOf" srcId="{695F8220-8FC6-4A28-A2AC-8C0D4B58576D}" destId="{C4222028-5AF6-4BB7-A1B6-295E33ED2F1C}" srcOrd="0" destOrd="0" presId="urn:microsoft.com/office/officeart/2005/8/layout/hierarchy2"/>
    <dgm:cxn modelId="{C84DBB83-7064-40BA-9D72-7B862BF51345}" type="presOf" srcId="{F37D7765-FE56-4704-B67E-1BD9514FAFED}" destId="{4D63A333-3FAD-4D6E-861F-A7715DF02916}" srcOrd="0" destOrd="0" presId="urn:microsoft.com/office/officeart/2005/8/layout/hierarchy2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50E76111-3E43-4D67-9897-C59D6D456DF6}" type="presOf" srcId="{695F8220-8FC6-4A28-A2AC-8C0D4B58576D}" destId="{7875EDCC-7B6A-41AA-8A6E-DCFB14515701}" srcOrd="1" destOrd="0" presId="urn:microsoft.com/office/officeart/2005/8/layout/hierarchy2"/>
    <dgm:cxn modelId="{0988F382-1649-4A7D-A1F6-B5FA9AF17E0D}" srcId="{B416C1DD-8DC3-41B0-B477-BC0672444642}" destId="{8F4679EE-DC0D-4F1A-AB5E-9A6463C27A94}" srcOrd="1" destOrd="0" parTransId="{695F8220-8FC6-4A28-A2AC-8C0D4B58576D}" sibTransId="{11D307B7-FE1B-4540-ACB2-9185176E2D1A}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D1EABB9C-6747-4296-8DEC-72A385256682}" type="presOf" srcId="{AC8896A1-2BF9-49E4-AD91-F347E34C69D5}" destId="{0DD4C089-9D8E-45B9-9ABC-208DE492B2F2}" srcOrd="0" destOrd="0" presId="urn:microsoft.com/office/officeart/2005/8/layout/hierarchy2"/>
    <dgm:cxn modelId="{A87E8359-1099-4BBC-B9DD-9CC578C1DD2F}" srcId="{10DD093D-873A-438C-8793-0461C847B1E0}" destId="{C93DE680-F173-4158-83AA-835423DE4DE7}" srcOrd="0" destOrd="0" parTransId="{86286625-BB61-4E7F-875F-8592BA4EAED4}" sibTransId="{E8B0A750-E569-4E32-BF38-6C731BCAFEE1}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D2F01F2D-3E82-433E-812F-66E3FB572B30}" type="presOf" srcId="{AC8896A1-2BF9-49E4-AD91-F347E34C69D5}" destId="{1A98CAC2-E840-4F89-A7ED-44A8CD9F8A7C}" srcOrd="1" destOrd="0" presId="urn:microsoft.com/office/officeart/2005/8/layout/hierarchy2"/>
    <dgm:cxn modelId="{F3C83331-9A68-43D3-867C-541F82C47D57}" srcId="{581827BC-840A-4EAD-98F8-4C118B738913}" destId="{B416C1DD-8DC3-41B0-B477-BC0672444642}" srcOrd="4" destOrd="0" parTransId="{23B1E6B7-66A4-4721-B2E5-BCD3C1B6EB62}" sibTransId="{5E2178C5-30FC-450A-B3CB-723EDB1B5AF0}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2E7E4D87-6AB4-4A7C-80C7-5DFCA523437F}" type="presOf" srcId="{B416C1DD-8DC3-41B0-B477-BC0672444642}" destId="{65AEEDBF-8D7A-478F-92C9-D1B9D9C86360}" srcOrd="0" destOrd="0" presId="urn:microsoft.com/office/officeart/2005/8/layout/hierarchy2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690B2120-D659-454B-A83C-B9666AB335C6}" type="presOf" srcId="{86286625-BB61-4E7F-875F-8592BA4EAED4}" destId="{FCD03099-2911-4E49-B015-83E0CA4C82DA}" srcOrd="0" destOrd="0" presId="urn:microsoft.com/office/officeart/2005/8/layout/hierarchy2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E613F558-F8D0-43C0-9977-D4C2D6335358}" type="presOf" srcId="{31D768F4-A084-4023-B144-4C22F0305873}" destId="{19EBEAE8-CD9A-4A4D-940A-E27C9FF45199}" srcOrd="1" destOrd="0" presId="urn:microsoft.com/office/officeart/2005/8/layout/hierarchy2"/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786B753E-8C82-45A3-B630-DA7817D5C5EC}" srcId="{581827BC-840A-4EAD-98F8-4C118B738913}" destId="{0706A904-96C4-46CD-B82C-E29C6FD3756E}" srcOrd="3" destOrd="0" parTransId="{DAB66A9D-2E7F-4994-B1F8-4CCC68632B75}" sibTransId="{4C671BE3-967F-4BFF-907E-00E7E2EEA017}"/>
    <dgm:cxn modelId="{1705CC63-8F98-40AB-AE18-4EA6033AE135}" type="presOf" srcId="{23B1E6B7-66A4-4721-B2E5-BCD3C1B6EB62}" destId="{E962DA42-FCB0-4241-85DB-0EA6B0DC114A}" srcOrd="0" destOrd="0" presId="urn:microsoft.com/office/officeart/2005/8/layout/hierarchy2"/>
    <dgm:cxn modelId="{B85826A8-CACF-4F64-BB0C-C20DB085FEB7}" type="presOf" srcId="{8F4679EE-DC0D-4F1A-AB5E-9A6463C27A94}" destId="{987682F5-2975-4AAF-A426-96792EF94101}" srcOrd="0" destOrd="0" presId="urn:microsoft.com/office/officeart/2005/8/layout/hierarchy2"/>
    <dgm:cxn modelId="{B6B1E9AF-1FE2-468F-9491-6F65351D1732}" type="presOf" srcId="{86286625-BB61-4E7F-875F-8592BA4EAED4}" destId="{CD9BEE94-9C00-4DB6-A860-7E469D8EB4EF}" srcOrd="1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1097756D-79BB-472A-B6C6-644C093D0060}" type="presParOf" srcId="{ADA521E3-247F-4DE5-BCFC-B4B2602C809C}" destId="{8624BEE5-7A2B-456B-8C51-A0BD203FB0BC}" srcOrd="6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7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DE29490D-A18B-40A5-BBD8-E670CB0DDBA7}" type="presParOf" srcId="{ADA521E3-247F-4DE5-BCFC-B4B2602C809C}" destId="{E962DA42-FCB0-4241-85DB-0EA6B0DC114A}" srcOrd="8" destOrd="0" presId="urn:microsoft.com/office/officeart/2005/8/layout/hierarchy2"/>
    <dgm:cxn modelId="{41F0EC06-9322-4EE4-BB7E-B4ED1D347D34}" type="presParOf" srcId="{E962DA42-FCB0-4241-85DB-0EA6B0DC114A}" destId="{7D3CA7C5-9EE8-4352-9D8E-7639B0E290A7}" srcOrd="0" destOrd="0" presId="urn:microsoft.com/office/officeart/2005/8/layout/hierarchy2"/>
    <dgm:cxn modelId="{027AC5FA-EF9C-447E-90F9-C16179978F2D}" type="presParOf" srcId="{ADA521E3-247F-4DE5-BCFC-B4B2602C809C}" destId="{99F589A4-EA8F-4101-ACAE-C9CEA87CF5F1}" srcOrd="9" destOrd="0" presId="urn:microsoft.com/office/officeart/2005/8/layout/hierarchy2"/>
    <dgm:cxn modelId="{E74D2C7A-6AEB-4B2C-A6DE-D9CF8AFF7070}" type="presParOf" srcId="{99F589A4-EA8F-4101-ACAE-C9CEA87CF5F1}" destId="{65AEEDBF-8D7A-478F-92C9-D1B9D9C86360}" srcOrd="0" destOrd="0" presId="urn:microsoft.com/office/officeart/2005/8/layout/hierarchy2"/>
    <dgm:cxn modelId="{15AEA3D2-E971-4371-ABBE-6ABB7EBDF7AE}" type="presParOf" srcId="{99F589A4-EA8F-4101-ACAE-C9CEA87CF5F1}" destId="{C59A5D4E-45D1-4101-A123-8AF51EC0B67A}" srcOrd="1" destOrd="0" presId="urn:microsoft.com/office/officeart/2005/8/layout/hierarchy2"/>
    <dgm:cxn modelId="{3346DDCA-3EDB-42B3-A3A4-E5F3265E0D5B}" type="presParOf" srcId="{C59A5D4E-45D1-4101-A123-8AF51EC0B67A}" destId="{0DD4C089-9D8E-45B9-9ABC-208DE492B2F2}" srcOrd="0" destOrd="0" presId="urn:microsoft.com/office/officeart/2005/8/layout/hierarchy2"/>
    <dgm:cxn modelId="{44467E7A-0B67-45CF-9B49-9F19C5E319F5}" type="presParOf" srcId="{0DD4C089-9D8E-45B9-9ABC-208DE492B2F2}" destId="{1A98CAC2-E840-4F89-A7ED-44A8CD9F8A7C}" srcOrd="0" destOrd="0" presId="urn:microsoft.com/office/officeart/2005/8/layout/hierarchy2"/>
    <dgm:cxn modelId="{2D8A3A14-1845-42E9-9326-B1E1B1A48C8E}" type="presParOf" srcId="{C59A5D4E-45D1-4101-A123-8AF51EC0B67A}" destId="{11F1A88C-3F85-4F63-8172-D5C4E1EC80E2}" srcOrd="1" destOrd="0" presId="urn:microsoft.com/office/officeart/2005/8/layout/hierarchy2"/>
    <dgm:cxn modelId="{876EA3DF-C7CB-4655-9254-802799195B39}" type="presParOf" srcId="{11F1A88C-3F85-4F63-8172-D5C4E1EC80E2}" destId="{4D63A333-3FAD-4D6E-861F-A7715DF02916}" srcOrd="0" destOrd="0" presId="urn:microsoft.com/office/officeart/2005/8/layout/hierarchy2"/>
    <dgm:cxn modelId="{2125C8CF-88EE-4BB5-91EC-17553DA35A3D}" type="presParOf" srcId="{11F1A88C-3F85-4F63-8172-D5C4E1EC80E2}" destId="{0D546C02-DEB5-47C6-9BD2-2C91264D8D54}" srcOrd="1" destOrd="0" presId="urn:microsoft.com/office/officeart/2005/8/layout/hierarchy2"/>
    <dgm:cxn modelId="{8FA61EF7-259D-4E38-BDE4-9D5E6D576E5F}" type="presParOf" srcId="{C59A5D4E-45D1-4101-A123-8AF51EC0B67A}" destId="{C4222028-5AF6-4BB7-A1B6-295E33ED2F1C}" srcOrd="2" destOrd="0" presId="urn:microsoft.com/office/officeart/2005/8/layout/hierarchy2"/>
    <dgm:cxn modelId="{7C99E18E-6BC6-4BDF-A2CA-5C34C2B5231D}" type="presParOf" srcId="{C4222028-5AF6-4BB7-A1B6-295E33ED2F1C}" destId="{7875EDCC-7B6A-41AA-8A6E-DCFB14515701}" srcOrd="0" destOrd="0" presId="urn:microsoft.com/office/officeart/2005/8/layout/hierarchy2"/>
    <dgm:cxn modelId="{5D5B559E-0562-47C8-BDE0-440401A25988}" type="presParOf" srcId="{C59A5D4E-45D1-4101-A123-8AF51EC0B67A}" destId="{F81DFC07-E61D-48B2-A7D7-12227DF5F117}" srcOrd="3" destOrd="0" presId="urn:microsoft.com/office/officeart/2005/8/layout/hierarchy2"/>
    <dgm:cxn modelId="{CAC1E32E-6F6A-4142-9561-63D3A77B24AC}" type="presParOf" srcId="{F81DFC07-E61D-48B2-A7D7-12227DF5F117}" destId="{987682F5-2975-4AAF-A426-96792EF94101}" srcOrd="0" destOrd="0" presId="urn:microsoft.com/office/officeart/2005/8/layout/hierarchy2"/>
    <dgm:cxn modelId="{FA40E3B9-D5EC-44ED-9BD4-625B194A6544}" type="presParOf" srcId="{F81DFC07-E61D-48B2-A7D7-12227DF5F117}" destId="{1E1E7D56-92A2-45CF-BC97-69081ED379CA}" srcOrd="1" destOrd="0" presId="urn:microsoft.com/office/officeart/2005/8/layout/hierarchy2"/>
    <dgm:cxn modelId="{EDEFFFBB-A51A-41E1-9DFE-FD9059DB2E04}" type="presParOf" srcId="{C59A5D4E-45D1-4101-A123-8AF51EC0B67A}" destId="{D6BDB565-2387-40B3-889A-FA56D0BC67A5}" srcOrd="4" destOrd="0" presId="urn:microsoft.com/office/officeart/2005/8/layout/hierarchy2"/>
    <dgm:cxn modelId="{45EE7CE2-C31A-4FAC-8B95-EFCDB0807BB7}" type="presParOf" srcId="{D6BDB565-2387-40B3-889A-FA56D0BC67A5}" destId="{19EBEAE8-CD9A-4A4D-940A-E27C9FF45199}" srcOrd="0" destOrd="0" presId="urn:microsoft.com/office/officeart/2005/8/layout/hierarchy2"/>
    <dgm:cxn modelId="{06BCCCBF-EA0E-4ECE-8357-FBAE4FEB105D}" type="presParOf" srcId="{C59A5D4E-45D1-4101-A123-8AF51EC0B67A}" destId="{E013F4AB-4EFB-445A-A3CE-415036DEA3E5}" srcOrd="5" destOrd="0" presId="urn:microsoft.com/office/officeart/2005/8/layout/hierarchy2"/>
    <dgm:cxn modelId="{99CAAC4C-6B40-4A42-8884-78A21299DD5F}" type="presParOf" srcId="{E013F4AB-4EFB-445A-A3CE-415036DEA3E5}" destId="{E243D62E-DA29-4A74-8427-99D4D77E21B5}" srcOrd="0" destOrd="0" presId="urn:microsoft.com/office/officeart/2005/8/layout/hierarchy2"/>
    <dgm:cxn modelId="{5511A7C0-7EA2-4E20-BE67-8168C9FBF23E}" type="presParOf" srcId="{E013F4AB-4EFB-445A-A3CE-415036DEA3E5}" destId="{391F5A79-14AD-4D5B-BE39-8EC789E6C90F}" srcOrd="1" destOrd="0" presId="urn:microsoft.com/office/officeart/2005/8/layout/hierarchy2"/>
    <dgm:cxn modelId="{FD29DD3F-D629-4DD5-9049-3A0C1A97C429}" type="presParOf" srcId="{391F5A79-14AD-4D5B-BE39-8EC789E6C90F}" destId="{FCD03099-2911-4E49-B015-83E0CA4C82DA}" srcOrd="0" destOrd="0" presId="urn:microsoft.com/office/officeart/2005/8/layout/hierarchy2"/>
    <dgm:cxn modelId="{D443FCF0-3F4C-4C24-A017-530610BB8FEF}" type="presParOf" srcId="{FCD03099-2911-4E49-B015-83E0CA4C82DA}" destId="{CD9BEE94-9C00-4DB6-A860-7E469D8EB4EF}" srcOrd="0" destOrd="0" presId="urn:microsoft.com/office/officeart/2005/8/layout/hierarchy2"/>
    <dgm:cxn modelId="{BB400B34-1DAD-4C98-8B4F-4D7E5802540A}" type="presParOf" srcId="{391F5A79-14AD-4D5B-BE39-8EC789E6C90F}" destId="{684FC823-B8E3-4558-ADC7-FFA218EBC570}" srcOrd="1" destOrd="0" presId="urn:microsoft.com/office/officeart/2005/8/layout/hierarchy2"/>
    <dgm:cxn modelId="{AC343374-D1B7-4291-A69A-784D12993A06}" type="presParOf" srcId="{684FC823-B8E3-4558-ADC7-FFA218EBC570}" destId="{CE6FFE2D-CE4C-431B-9645-4B22B98D2A1A}" srcOrd="0" destOrd="0" presId="urn:microsoft.com/office/officeart/2005/8/layout/hierarchy2"/>
    <dgm:cxn modelId="{AC0CBDAC-5DF2-4D18-908C-E2BCA183F502}" type="presParOf" srcId="{684FC823-B8E3-4558-ADC7-FFA218EBC570}" destId="{2271D158-9C13-46B4-9F79-BE0B2BED05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D3E80B-9D5F-4BBC-B252-A125FE06580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827BC-840A-4EAD-98F8-4C118B738913}">
      <dgm:prSet phldrT="[Text]" custT="1"/>
      <dgm:spPr/>
      <dgm:t>
        <a:bodyPr/>
        <a:lstStyle/>
        <a:p>
          <a:r>
            <a:rPr lang="en-US" sz="1200" b="1" dirty="0" smtClean="0"/>
            <a:t>Theo </a:t>
          </a:r>
          <a:r>
            <a:rPr lang="en-US" sz="1200" b="1" dirty="0" err="1" smtClean="0"/>
            <a:t>dõi</a:t>
          </a:r>
          <a:r>
            <a:rPr lang="en-US" sz="1200" b="1" dirty="0" smtClean="0"/>
            <a:t> </a:t>
          </a:r>
          <a:r>
            <a:rPr lang="en-US" sz="1200" b="1" dirty="0" err="1" smtClean="0"/>
            <a:t>trạng</a:t>
          </a:r>
          <a:r>
            <a:rPr lang="en-US" sz="1200" b="1" dirty="0" smtClean="0"/>
            <a:t> </a:t>
          </a:r>
          <a:r>
            <a:rPr lang="en-US" sz="1200" b="1" dirty="0" err="1" smtClean="0"/>
            <a:t>thái</a:t>
          </a:r>
          <a:r>
            <a:rPr lang="en-US" sz="1200" b="1" dirty="0" smtClean="0"/>
            <a:t/>
          </a:r>
          <a:br>
            <a:rPr lang="en-US" sz="1200" b="1" dirty="0" smtClean="0"/>
          </a:br>
          <a:r>
            <a:rPr lang="en-US" sz="1200" b="1" dirty="0" smtClean="0"/>
            <a:t> </a:t>
          </a:r>
          <a:r>
            <a:rPr lang="en-US" sz="1200" b="1" dirty="0" err="1" smtClean="0"/>
            <a:t>hệ</a:t>
          </a:r>
          <a:r>
            <a:rPr lang="en-US" sz="1200" b="1" dirty="0" smtClean="0"/>
            <a:t> </a:t>
          </a:r>
          <a:r>
            <a:rPr lang="en-US" sz="1200" b="1" dirty="0" err="1" smtClean="0"/>
            <a:t>thống</a:t>
          </a:r>
          <a:endParaRPr lang="en-US" sz="1200" b="1" dirty="0"/>
        </a:p>
      </dgm:t>
    </dgm:pt>
    <dgm:pt modelId="{C58128A4-DA2C-4ACC-9B82-0A2B9CFAAECD}" type="parTrans" cxnId="{E774B6D2-7F5E-4ACE-A040-AD901AD4D4A1}">
      <dgm:prSet/>
      <dgm:spPr/>
      <dgm:t>
        <a:bodyPr/>
        <a:lstStyle/>
        <a:p>
          <a:endParaRPr lang="en-US" sz="1100"/>
        </a:p>
      </dgm:t>
    </dgm:pt>
    <dgm:pt modelId="{BD693221-0CBA-49DF-A84A-A0C82BEC3F38}" type="sibTrans" cxnId="{E774B6D2-7F5E-4ACE-A040-AD901AD4D4A1}">
      <dgm:prSet/>
      <dgm:spPr/>
      <dgm:t>
        <a:bodyPr/>
        <a:lstStyle/>
        <a:p>
          <a:endParaRPr lang="en-US" sz="1100"/>
        </a:p>
      </dgm:t>
    </dgm:pt>
    <dgm:pt modelId="{9F15DCB6-D473-4C92-B60D-5D2636A8FD28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ROM</a:t>
          </a:r>
          <a:endParaRPr lang="en-US" sz="1100" b="1" dirty="0"/>
        </a:p>
      </dgm:t>
    </dgm:pt>
    <dgm:pt modelId="{3DB87FFC-3411-4698-9D62-EBD33292E601}" type="parTrans" cxnId="{AFC324D5-C4B3-4EA3-A32E-3CC0EA6BEAFE}">
      <dgm:prSet custT="1"/>
      <dgm:spPr/>
      <dgm:t>
        <a:bodyPr/>
        <a:lstStyle/>
        <a:p>
          <a:endParaRPr lang="en-US" sz="1100"/>
        </a:p>
      </dgm:t>
    </dgm:pt>
    <dgm:pt modelId="{8414E79E-978B-41D6-BA34-94252FDBFC5F}" type="sibTrans" cxnId="{AFC324D5-C4B3-4EA3-A32E-3CC0EA6BEAFE}">
      <dgm:prSet/>
      <dgm:spPr/>
      <dgm:t>
        <a:bodyPr/>
        <a:lstStyle/>
        <a:p>
          <a:endParaRPr lang="en-US" sz="1100"/>
        </a:p>
      </dgm:t>
    </dgm:pt>
    <dgm:pt modelId="{0706A904-96C4-46CD-B82C-E29C6FD3756E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Chip</a:t>
          </a:r>
          <a:endParaRPr lang="en-US" sz="1100" b="1" dirty="0"/>
        </a:p>
      </dgm:t>
    </dgm:pt>
    <dgm:pt modelId="{DAB66A9D-2E7F-4994-B1F8-4CCC68632B75}" type="parTrans" cxnId="{786B753E-8C82-45A3-B630-DA7817D5C5EC}">
      <dgm:prSet custT="1"/>
      <dgm:spPr/>
      <dgm:t>
        <a:bodyPr/>
        <a:lstStyle/>
        <a:p>
          <a:endParaRPr lang="en-US" sz="1100"/>
        </a:p>
      </dgm:t>
    </dgm:pt>
    <dgm:pt modelId="{4C671BE3-967F-4BFF-907E-00E7E2EEA017}" type="sibTrans" cxnId="{786B753E-8C82-45A3-B630-DA7817D5C5EC}">
      <dgm:prSet/>
      <dgm:spPr/>
      <dgm:t>
        <a:bodyPr/>
        <a:lstStyle/>
        <a:p>
          <a:endParaRPr lang="en-US" sz="1100"/>
        </a:p>
      </dgm:t>
    </dgm:pt>
    <dgm:pt modelId="{FCB402B5-B071-41A3-A567-D4671A9D9872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CPU</a:t>
          </a:r>
          <a:endParaRPr lang="en-US" sz="1100" b="1" dirty="0"/>
        </a:p>
      </dgm:t>
    </dgm:pt>
    <dgm:pt modelId="{2289690E-B03E-4006-AC32-9B42B784991A}" type="sibTrans" cxnId="{E7FC7B1C-CBF4-4954-82F3-C932AF8ABAE4}">
      <dgm:prSet/>
      <dgm:spPr/>
      <dgm:t>
        <a:bodyPr/>
        <a:lstStyle/>
        <a:p>
          <a:endParaRPr lang="en-US" sz="1100"/>
        </a:p>
      </dgm:t>
    </dgm:pt>
    <dgm:pt modelId="{ECDE5D8A-8663-4B04-99BF-511A70E1BE10}" type="parTrans" cxnId="{E7FC7B1C-CBF4-4954-82F3-C932AF8ABAE4}">
      <dgm:prSet custT="1"/>
      <dgm:spPr/>
      <dgm:t>
        <a:bodyPr/>
        <a:lstStyle/>
        <a:p>
          <a:endParaRPr lang="en-US" sz="1100"/>
        </a:p>
      </dgm:t>
    </dgm:pt>
    <dgm:pt modelId="{818191EB-B1D9-41BF-8B14-13943F2E5D8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RAM</a:t>
          </a:r>
          <a:endParaRPr lang="en-US" sz="1100" b="1" dirty="0"/>
        </a:p>
      </dgm:t>
    </dgm:pt>
    <dgm:pt modelId="{47A6398A-B827-4500-8F17-5406EE299CA1}" type="sibTrans" cxnId="{2ABCAE44-15F3-45E6-AA0A-5F7629451ABE}">
      <dgm:prSet/>
      <dgm:spPr/>
      <dgm:t>
        <a:bodyPr/>
        <a:lstStyle/>
        <a:p>
          <a:endParaRPr lang="en-US" sz="1100"/>
        </a:p>
      </dgm:t>
    </dgm:pt>
    <dgm:pt modelId="{6F2CBB71-E1FE-49F4-9B25-612163764BB4}" type="parTrans" cxnId="{2ABCAE44-15F3-45E6-AA0A-5F7629451ABE}">
      <dgm:prSet custT="1"/>
      <dgm:spPr/>
      <dgm:t>
        <a:bodyPr/>
        <a:lstStyle/>
        <a:p>
          <a:endParaRPr lang="en-US" sz="1100"/>
        </a:p>
      </dgm:t>
    </dgm:pt>
    <dgm:pt modelId="{5ED1195B-9E65-4378-B8DA-A195E63BAC9F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Number server</a:t>
          </a:r>
          <a:endParaRPr lang="en-US" sz="1100" b="1" dirty="0"/>
        </a:p>
      </dgm:t>
    </dgm:pt>
    <dgm:pt modelId="{BE7544AC-E7AF-41C0-949A-04A01883F910}" type="parTrans" cxnId="{1A6D9CDD-C661-43E2-8C97-4B066F632F20}">
      <dgm:prSet/>
      <dgm:spPr/>
      <dgm:t>
        <a:bodyPr/>
        <a:lstStyle/>
        <a:p>
          <a:endParaRPr lang="en-US"/>
        </a:p>
      </dgm:t>
    </dgm:pt>
    <dgm:pt modelId="{7A306A0B-CFB8-4219-95E4-EF425E0B0167}" type="sibTrans" cxnId="{1A6D9CDD-C661-43E2-8C97-4B066F632F20}">
      <dgm:prSet/>
      <dgm:spPr/>
      <dgm:t>
        <a:bodyPr/>
        <a:lstStyle/>
        <a:p>
          <a:endParaRPr lang="en-US"/>
        </a:p>
      </dgm:t>
    </dgm:pt>
    <dgm:pt modelId="{E0660714-26AE-4664-A34A-3225A4EDB830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100" b="1" dirty="0" smtClean="0"/>
            <a:t>Server status</a:t>
          </a:r>
          <a:endParaRPr lang="en-US" sz="1100" b="1" dirty="0"/>
        </a:p>
      </dgm:t>
    </dgm:pt>
    <dgm:pt modelId="{8B4A8F5A-75D9-4236-AC2E-559B0E7F7CE3}" type="parTrans" cxnId="{BD61452A-3AC2-4B6C-9ED3-0D86DD2926E7}">
      <dgm:prSet/>
      <dgm:spPr/>
      <dgm:t>
        <a:bodyPr/>
        <a:lstStyle/>
        <a:p>
          <a:endParaRPr lang="en-US"/>
        </a:p>
      </dgm:t>
    </dgm:pt>
    <dgm:pt modelId="{E8A603B8-2535-4B7B-A96D-8679E2D94048}" type="sibTrans" cxnId="{BD61452A-3AC2-4B6C-9ED3-0D86DD2926E7}">
      <dgm:prSet/>
      <dgm:spPr/>
      <dgm:t>
        <a:bodyPr/>
        <a:lstStyle/>
        <a:p>
          <a:endParaRPr lang="en-US"/>
        </a:p>
      </dgm:t>
    </dgm:pt>
    <dgm:pt modelId="{A7BC860F-CD9C-4BF3-844A-CB32593D5330}" type="pres">
      <dgm:prSet presAssocID="{FFD3E80B-9D5F-4BBC-B252-A125FE0658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480A5-C5EB-48F7-BC7E-9FF45056370C}" type="pres">
      <dgm:prSet presAssocID="{581827BC-840A-4EAD-98F8-4C118B738913}" presName="root1" presStyleCnt="0"/>
      <dgm:spPr/>
      <dgm:t>
        <a:bodyPr/>
        <a:lstStyle/>
        <a:p>
          <a:endParaRPr lang="en-US"/>
        </a:p>
      </dgm:t>
    </dgm:pt>
    <dgm:pt modelId="{993A18E3-EC4C-458F-8449-95FD01C72EAA}" type="pres">
      <dgm:prSet presAssocID="{581827BC-840A-4EAD-98F8-4C118B738913}" presName="LevelOneTextNode" presStyleLbl="node0" presStyleIdx="0" presStyleCnt="1" custScaleX="176944" custScaleY="92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A521E3-247F-4DE5-BCFC-B4B2602C809C}" type="pres">
      <dgm:prSet presAssocID="{581827BC-840A-4EAD-98F8-4C118B738913}" presName="level2hierChild" presStyleCnt="0"/>
      <dgm:spPr/>
      <dgm:t>
        <a:bodyPr/>
        <a:lstStyle/>
        <a:p>
          <a:endParaRPr lang="en-US"/>
        </a:p>
      </dgm:t>
    </dgm:pt>
    <dgm:pt modelId="{3F482091-5EBD-4400-B0B7-C79234C7662D}" type="pres">
      <dgm:prSet presAssocID="{6F2CBB71-E1FE-49F4-9B25-612163764BB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B0EB3777-0953-43D1-9D42-7241B91D1C9D}" type="pres">
      <dgm:prSet presAssocID="{6F2CBB71-E1FE-49F4-9B25-612163764BB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B20CDB1-1271-4FC8-AD21-3EE1CC1AE90E}" type="pres">
      <dgm:prSet presAssocID="{818191EB-B1D9-41BF-8B14-13943F2E5D81}" presName="root2" presStyleCnt="0"/>
      <dgm:spPr/>
      <dgm:t>
        <a:bodyPr/>
        <a:lstStyle/>
        <a:p>
          <a:endParaRPr lang="en-US"/>
        </a:p>
      </dgm:t>
    </dgm:pt>
    <dgm:pt modelId="{173133B7-302E-4D37-B192-AD6C1D17348C}" type="pres">
      <dgm:prSet presAssocID="{818191EB-B1D9-41BF-8B14-13943F2E5D81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C825C-2B83-493E-AE93-63DE9044A43D}" type="pres">
      <dgm:prSet presAssocID="{818191EB-B1D9-41BF-8B14-13943F2E5D81}" presName="level3hierChild" presStyleCnt="0"/>
      <dgm:spPr/>
      <dgm:t>
        <a:bodyPr/>
        <a:lstStyle/>
        <a:p>
          <a:endParaRPr lang="en-US"/>
        </a:p>
      </dgm:t>
    </dgm:pt>
    <dgm:pt modelId="{1C6976E2-CC9E-4849-A452-D38FA69E74C7}" type="pres">
      <dgm:prSet presAssocID="{ECDE5D8A-8663-4B04-99BF-511A70E1BE10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EC9C4F9D-203E-4ED9-A5E7-4FF7D7632EE0}" type="pres">
      <dgm:prSet presAssocID="{ECDE5D8A-8663-4B04-99BF-511A70E1BE1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A43AC887-9C5A-4A85-9622-93D567227836}" type="pres">
      <dgm:prSet presAssocID="{FCB402B5-B071-41A3-A567-D4671A9D9872}" presName="root2" presStyleCnt="0"/>
      <dgm:spPr/>
      <dgm:t>
        <a:bodyPr/>
        <a:lstStyle/>
        <a:p>
          <a:endParaRPr lang="en-US"/>
        </a:p>
      </dgm:t>
    </dgm:pt>
    <dgm:pt modelId="{85FBD0B3-40A4-43CF-BD67-8D63DCC26C7E}" type="pres">
      <dgm:prSet presAssocID="{FCB402B5-B071-41A3-A567-D4671A9D9872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C13158-4A2F-42D5-8135-416E99A620F2}" type="pres">
      <dgm:prSet presAssocID="{FCB402B5-B071-41A3-A567-D4671A9D9872}" presName="level3hierChild" presStyleCnt="0"/>
      <dgm:spPr/>
      <dgm:t>
        <a:bodyPr/>
        <a:lstStyle/>
        <a:p>
          <a:endParaRPr lang="en-US"/>
        </a:p>
      </dgm:t>
    </dgm:pt>
    <dgm:pt modelId="{A8007C23-1525-46B2-8154-7C77717B5FDB}" type="pres">
      <dgm:prSet presAssocID="{3DB87FFC-3411-4698-9D62-EBD33292E601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C5326904-D0F5-44F4-A100-E134C4E8A898}" type="pres">
      <dgm:prSet presAssocID="{3DB87FFC-3411-4698-9D62-EBD33292E601}" presName="connTx" presStyleLbl="parChTrans1D2" presStyleIdx="2" presStyleCnt="6"/>
      <dgm:spPr/>
      <dgm:t>
        <a:bodyPr/>
        <a:lstStyle/>
        <a:p>
          <a:endParaRPr lang="en-US"/>
        </a:p>
      </dgm:t>
    </dgm:pt>
    <dgm:pt modelId="{37BD0B0D-2651-48A2-B8F6-837E051CDA8B}" type="pres">
      <dgm:prSet presAssocID="{9F15DCB6-D473-4C92-B60D-5D2636A8FD28}" presName="root2" presStyleCnt="0"/>
      <dgm:spPr/>
      <dgm:t>
        <a:bodyPr/>
        <a:lstStyle/>
        <a:p>
          <a:endParaRPr lang="en-US"/>
        </a:p>
      </dgm:t>
    </dgm:pt>
    <dgm:pt modelId="{E5B08536-7D49-495D-9AC2-B062A22089A6}" type="pres">
      <dgm:prSet presAssocID="{9F15DCB6-D473-4C92-B60D-5D2636A8FD2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B25B7-F7B4-4ABA-A199-0ADE3A821077}" type="pres">
      <dgm:prSet presAssocID="{9F15DCB6-D473-4C92-B60D-5D2636A8FD28}" presName="level3hierChild" presStyleCnt="0"/>
      <dgm:spPr/>
      <dgm:t>
        <a:bodyPr/>
        <a:lstStyle/>
        <a:p>
          <a:endParaRPr lang="en-US"/>
        </a:p>
      </dgm:t>
    </dgm:pt>
    <dgm:pt modelId="{8624BEE5-7A2B-456B-8C51-A0BD203FB0BC}" type="pres">
      <dgm:prSet presAssocID="{DAB66A9D-2E7F-4994-B1F8-4CCC68632B75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966AED9F-52EE-4CB3-B928-DF40D2AAF125}" type="pres">
      <dgm:prSet presAssocID="{DAB66A9D-2E7F-4994-B1F8-4CCC68632B75}" presName="connTx" presStyleLbl="parChTrans1D2" presStyleIdx="3" presStyleCnt="6"/>
      <dgm:spPr/>
      <dgm:t>
        <a:bodyPr/>
        <a:lstStyle/>
        <a:p>
          <a:endParaRPr lang="en-US"/>
        </a:p>
      </dgm:t>
    </dgm:pt>
    <dgm:pt modelId="{74B0B30A-ADE1-40ED-8D1F-A4930115282B}" type="pres">
      <dgm:prSet presAssocID="{0706A904-96C4-46CD-B82C-E29C6FD3756E}" presName="root2" presStyleCnt="0"/>
      <dgm:spPr/>
      <dgm:t>
        <a:bodyPr/>
        <a:lstStyle/>
        <a:p>
          <a:endParaRPr lang="en-US"/>
        </a:p>
      </dgm:t>
    </dgm:pt>
    <dgm:pt modelId="{E354CE82-EFA4-4700-A87D-F9638692C827}" type="pres">
      <dgm:prSet presAssocID="{0706A904-96C4-46CD-B82C-E29C6FD3756E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AF851F-E4A8-4E4E-A337-08B79970C013}" type="pres">
      <dgm:prSet presAssocID="{0706A904-96C4-46CD-B82C-E29C6FD3756E}" presName="level3hierChild" presStyleCnt="0"/>
      <dgm:spPr/>
      <dgm:t>
        <a:bodyPr/>
        <a:lstStyle/>
        <a:p>
          <a:endParaRPr lang="en-US"/>
        </a:p>
      </dgm:t>
    </dgm:pt>
    <dgm:pt modelId="{EB1FADA1-A0B9-45D4-B06C-80276E75246A}" type="pres">
      <dgm:prSet presAssocID="{BE7544AC-E7AF-41C0-949A-04A01883F910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F970BFD3-0E99-49F0-AF6E-8992EEA84959}" type="pres">
      <dgm:prSet presAssocID="{BE7544AC-E7AF-41C0-949A-04A01883F910}" presName="connTx" presStyleLbl="parChTrans1D2" presStyleIdx="4" presStyleCnt="6"/>
      <dgm:spPr/>
      <dgm:t>
        <a:bodyPr/>
        <a:lstStyle/>
        <a:p>
          <a:endParaRPr lang="en-US"/>
        </a:p>
      </dgm:t>
    </dgm:pt>
    <dgm:pt modelId="{78DAE12E-3943-4E78-B3D8-9C4D0C153414}" type="pres">
      <dgm:prSet presAssocID="{5ED1195B-9E65-4378-B8DA-A195E63BAC9F}" presName="root2" presStyleCnt="0"/>
      <dgm:spPr/>
    </dgm:pt>
    <dgm:pt modelId="{FC937AD6-41DF-4FEE-A416-0B9868AC77D7}" type="pres">
      <dgm:prSet presAssocID="{5ED1195B-9E65-4378-B8DA-A195E63BAC9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769762-C9A8-4314-8F2E-FC38324A653A}" type="pres">
      <dgm:prSet presAssocID="{5ED1195B-9E65-4378-B8DA-A195E63BAC9F}" presName="level3hierChild" presStyleCnt="0"/>
      <dgm:spPr/>
    </dgm:pt>
    <dgm:pt modelId="{3CB50BA6-802C-4F81-91D0-F7C7CC9927AB}" type="pres">
      <dgm:prSet presAssocID="{8B4A8F5A-75D9-4236-AC2E-559B0E7F7CE3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B4467BE8-E773-4479-A9C5-DBFB9627A814}" type="pres">
      <dgm:prSet presAssocID="{8B4A8F5A-75D9-4236-AC2E-559B0E7F7CE3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9C6A616-7A11-43C9-BF29-2BE469C963F7}" type="pres">
      <dgm:prSet presAssocID="{E0660714-26AE-4664-A34A-3225A4EDB830}" presName="root2" presStyleCnt="0"/>
      <dgm:spPr/>
    </dgm:pt>
    <dgm:pt modelId="{295292C6-B000-45E0-94F0-3DD0BF4E9A9F}" type="pres">
      <dgm:prSet presAssocID="{E0660714-26AE-4664-A34A-3225A4EDB830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225A9-FF9D-4E35-A6B4-16D1266865B9}" type="pres">
      <dgm:prSet presAssocID="{E0660714-26AE-4664-A34A-3225A4EDB830}" presName="level3hierChild" presStyleCnt="0"/>
      <dgm:spPr/>
    </dgm:pt>
  </dgm:ptLst>
  <dgm:cxnLst>
    <dgm:cxn modelId="{AFC324D5-C4B3-4EA3-A32E-3CC0EA6BEAFE}" srcId="{581827BC-840A-4EAD-98F8-4C118B738913}" destId="{9F15DCB6-D473-4C92-B60D-5D2636A8FD28}" srcOrd="2" destOrd="0" parTransId="{3DB87FFC-3411-4698-9D62-EBD33292E601}" sibTransId="{8414E79E-978B-41D6-BA34-94252FDBFC5F}"/>
    <dgm:cxn modelId="{9F8356B6-6645-43E0-B78B-E0622DB7C1C6}" type="presOf" srcId="{5ED1195B-9E65-4378-B8DA-A195E63BAC9F}" destId="{FC937AD6-41DF-4FEE-A416-0B9868AC77D7}" srcOrd="0" destOrd="0" presId="urn:microsoft.com/office/officeart/2005/8/layout/hierarchy2"/>
    <dgm:cxn modelId="{B42053F3-9F50-4568-A972-25FE8AED11A1}" type="presOf" srcId="{3DB87FFC-3411-4698-9D62-EBD33292E601}" destId="{C5326904-D0F5-44F4-A100-E134C4E8A898}" srcOrd="1" destOrd="0" presId="urn:microsoft.com/office/officeart/2005/8/layout/hierarchy2"/>
    <dgm:cxn modelId="{5F510817-0AF0-4F5F-AA1B-87FCCD6713FA}" type="presOf" srcId="{E0660714-26AE-4664-A34A-3225A4EDB830}" destId="{295292C6-B000-45E0-94F0-3DD0BF4E9A9F}" srcOrd="0" destOrd="0" presId="urn:microsoft.com/office/officeart/2005/8/layout/hierarchy2"/>
    <dgm:cxn modelId="{E3F1A6D8-153C-48CC-86FF-A538D108A78E}" type="presOf" srcId="{6F2CBB71-E1FE-49F4-9B25-612163764BB4}" destId="{3F482091-5EBD-4400-B0B7-C79234C7662D}" srcOrd="0" destOrd="0" presId="urn:microsoft.com/office/officeart/2005/8/layout/hierarchy2"/>
    <dgm:cxn modelId="{E7FC7B1C-CBF4-4954-82F3-C932AF8ABAE4}" srcId="{581827BC-840A-4EAD-98F8-4C118B738913}" destId="{FCB402B5-B071-41A3-A567-D4671A9D9872}" srcOrd="1" destOrd="0" parTransId="{ECDE5D8A-8663-4B04-99BF-511A70E1BE10}" sibTransId="{2289690E-B03E-4006-AC32-9B42B784991A}"/>
    <dgm:cxn modelId="{7BB31EDA-EF64-4D11-9A2C-C66351B7E01C}" type="presOf" srcId="{FFD3E80B-9D5F-4BBC-B252-A125FE06580B}" destId="{A7BC860F-CD9C-4BF3-844A-CB32593D5330}" srcOrd="0" destOrd="0" presId="urn:microsoft.com/office/officeart/2005/8/layout/hierarchy2"/>
    <dgm:cxn modelId="{786B753E-8C82-45A3-B630-DA7817D5C5EC}" srcId="{581827BC-840A-4EAD-98F8-4C118B738913}" destId="{0706A904-96C4-46CD-B82C-E29C6FD3756E}" srcOrd="3" destOrd="0" parTransId="{DAB66A9D-2E7F-4994-B1F8-4CCC68632B75}" sibTransId="{4C671BE3-967F-4BFF-907E-00E7E2EEA017}"/>
    <dgm:cxn modelId="{5D17CAD7-7872-45B0-B7BA-5A0321F9BEE8}" type="presOf" srcId="{DAB66A9D-2E7F-4994-B1F8-4CCC68632B75}" destId="{8624BEE5-7A2B-456B-8C51-A0BD203FB0BC}" srcOrd="0" destOrd="0" presId="urn:microsoft.com/office/officeart/2005/8/layout/hierarchy2"/>
    <dgm:cxn modelId="{BC82E5B8-7E6F-4470-87A2-2BF65D4BE588}" type="presOf" srcId="{9F15DCB6-D473-4C92-B60D-5D2636A8FD28}" destId="{E5B08536-7D49-495D-9AC2-B062A22089A6}" srcOrd="0" destOrd="0" presId="urn:microsoft.com/office/officeart/2005/8/layout/hierarchy2"/>
    <dgm:cxn modelId="{482A2063-5FED-4E20-A776-80EAEE6AB7D4}" type="presOf" srcId="{BE7544AC-E7AF-41C0-949A-04A01883F910}" destId="{F970BFD3-0E99-49F0-AF6E-8992EEA84959}" srcOrd="1" destOrd="0" presId="urn:microsoft.com/office/officeart/2005/8/layout/hierarchy2"/>
    <dgm:cxn modelId="{B536D43F-499A-4BE2-9702-ECCDD171F221}" type="presOf" srcId="{ECDE5D8A-8663-4B04-99BF-511A70E1BE10}" destId="{EC9C4F9D-203E-4ED9-A5E7-4FF7D7632EE0}" srcOrd="1" destOrd="0" presId="urn:microsoft.com/office/officeart/2005/8/layout/hierarchy2"/>
    <dgm:cxn modelId="{3F7E84BF-62AF-46B9-BEA9-79A59895E474}" type="presOf" srcId="{3DB87FFC-3411-4698-9D62-EBD33292E601}" destId="{A8007C23-1525-46B2-8154-7C77717B5FDB}" srcOrd="0" destOrd="0" presId="urn:microsoft.com/office/officeart/2005/8/layout/hierarchy2"/>
    <dgm:cxn modelId="{1A6D9CDD-C661-43E2-8C97-4B066F632F20}" srcId="{581827BC-840A-4EAD-98F8-4C118B738913}" destId="{5ED1195B-9E65-4378-B8DA-A195E63BAC9F}" srcOrd="4" destOrd="0" parTransId="{BE7544AC-E7AF-41C0-949A-04A01883F910}" sibTransId="{7A306A0B-CFB8-4219-95E4-EF425E0B0167}"/>
    <dgm:cxn modelId="{6A92F135-7FFE-4631-8161-F888E19588A4}" type="presOf" srcId="{DAB66A9D-2E7F-4994-B1F8-4CCC68632B75}" destId="{966AED9F-52EE-4CB3-B928-DF40D2AAF125}" srcOrd="1" destOrd="0" presId="urn:microsoft.com/office/officeart/2005/8/layout/hierarchy2"/>
    <dgm:cxn modelId="{C48BDAB4-8CC2-4B98-BBD3-B02A4A428A4E}" type="presOf" srcId="{0706A904-96C4-46CD-B82C-E29C6FD3756E}" destId="{E354CE82-EFA4-4700-A87D-F9638692C827}" srcOrd="0" destOrd="0" presId="urn:microsoft.com/office/officeart/2005/8/layout/hierarchy2"/>
    <dgm:cxn modelId="{2ABCAE44-15F3-45E6-AA0A-5F7629451ABE}" srcId="{581827BC-840A-4EAD-98F8-4C118B738913}" destId="{818191EB-B1D9-41BF-8B14-13943F2E5D81}" srcOrd="0" destOrd="0" parTransId="{6F2CBB71-E1FE-49F4-9B25-612163764BB4}" sibTransId="{47A6398A-B827-4500-8F17-5406EE299CA1}"/>
    <dgm:cxn modelId="{151A21A8-B25A-4EE6-8BBD-8506E6DA72DF}" type="presOf" srcId="{FCB402B5-B071-41A3-A567-D4671A9D9872}" destId="{85FBD0B3-40A4-43CF-BD67-8D63DCC26C7E}" srcOrd="0" destOrd="0" presId="urn:microsoft.com/office/officeart/2005/8/layout/hierarchy2"/>
    <dgm:cxn modelId="{149FB543-8750-4BB0-B1BA-F39C323D43D0}" type="presOf" srcId="{ECDE5D8A-8663-4B04-99BF-511A70E1BE10}" destId="{1C6976E2-CC9E-4849-A452-D38FA69E74C7}" srcOrd="0" destOrd="0" presId="urn:microsoft.com/office/officeart/2005/8/layout/hierarchy2"/>
    <dgm:cxn modelId="{55D9C7B6-7680-4B5E-9AFB-D498B70DC04C}" type="presOf" srcId="{BE7544AC-E7AF-41C0-949A-04A01883F910}" destId="{EB1FADA1-A0B9-45D4-B06C-80276E75246A}" srcOrd="0" destOrd="0" presId="urn:microsoft.com/office/officeart/2005/8/layout/hierarchy2"/>
    <dgm:cxn modelId="{CBF2B23F-B0E7-4248-81D7-70313AF0AC06}" type="presOf" srcId="{8B4A8F5A-75D9-4236-AC2E-559B0E7F7CE3}" destId="{B4467BE8-E773-4479-A9C5-DBFB9627A814}" srcOrd="1" destOrd="0" presId="urn:microsoft.com/office/officeart/2005/8/layout/hierarchy2"/>
    <dgm:cxn modelId="{E774B6D2-7F5E-4ACE-A040-AD901AD4D4A1}" srcId="{FFD3E80B-9D5F-4BBC-B252-A125FE06580B}" destId="{581827BC-840A-4EAD-98F8-4C118B738913}" srcOrd="0" destOrd="0" parTransId="{C58128A4-DA2C-4ACC-9B82-0A2B9CFAAECD}" sibTransId="{BD693221-0CBA-49DF-A84A-A0C82BEC3F38}"/>
    <dgm:cxn modelId="{B2ABC91F-9995-4788-A139-93F8C217FDA5}" type="presOf" srcId="{6F2CBB71-E1FE-49F4-9B25-612163764BB4}" destId="{B0EB3777-0953-43D1-9D42-7241B91D1C9D}" srcOrd="1" destOrd="0" presId="urn:microsoft.com/office/officeart/2005/8/layout/hierarchy2"/>
    <dgm:cxn modelId="{A321D4CF-7B43-48E9-BED4-86D6B927EE04}" type="presOf" srcId="{581827BC-840A-4EAD-98F8-4C118B738913}" destId="{993A18E3-EC4C-458F-8449-95FD01C72EAA}" srcOrd="0" destOrd="0" presId="urn:microsoft.com/office/officeart/2005/8/layout/hierarchy2"/>
    <dgm:cxn modelId="{BD61452A-3AC2-4B6C-9ED3-0D86DD2926E7}" srcId="{581827BC-840A-4EAD-98F8-4C118B738913}" destId="{E0660714-26AE-4664-A34A-3225A4EDB830}" srcOrd="5" destOrd="0" parTransId="{8B4A8F5A-75D9-4236-AC2E-559B0E7F7CE3}" sibTransId="{E8A603B8-2535-4B7B-A96D-8679E2D94048}"/>
    <dgm:cxn modelId="{0D1FD3E0-5FA3-41F5-9C21-82E0915B3F12}" type="presOf" srcId="{818191EB-B1D9-41BF-8B14-13943F2E5D81}" destId="{173133B7-302E-4D37-B192-AD6C1D17348C}" srcOrd="0" destOrd="0" presId="urn:microsoft.com/office/officeart/2005/8/layout/hierarchy2"/>
    <dgm:cxn modelId="{88E0176A-08A4-4866-A863-DBDA93F562D1}" type="presOf" srcId="{8B4A8F5A-75D9-4236-AC2E-559B0E7F7CE3}" destId="{3CB50BA6-802C-4F81-91D0-F7C7CC9927AB}" srcOrd="0" destOrd="0" presId="urn:microsoft.com/office/officeart/2005/8/layout/hierarchy2"/>
    <dgm:cxn modelId="{44520E1B-FF48-49A9-B1B3-AA30DE9F3A7F}" type="presParOf" srcId="{A7BC860F-CD9C-4BF3-844A-CB32593D5330}" destId="{153480A5-C5EB-48F7-BC7E-9FF45056370C}" srcOrd="0" destOrd="0" presId="urn:microsoft.com/office/officeart/2005/8/layout/hierarchy2"/>
    <dgm:cxn modelId="{31577ACF-ED40-49C1-84B1-7E869EE081C1}" type="presParOf" srcId="{153480A5-C5EB-48F7-BC7E-9FF45056370C}" destId="{993A18E3-EC4C-458F-8449-95FD01C72EAA}" srcOrd="0" destOrd="0" presId="urn:microsoft.com/office/officeart/2005/8/layout/hierarchy2"/>
    <dgm:cxn modelId="{304D7861-3A77-4993-86CC-D77FB870C155}" type="presParOf" srcId="{153480A5-C5EB-48F7-BC7E-9FF45056370C}" destId="{ADA521E3-247F-4DE5-BCFC-B4B2602C809C}" srcOrd="1" destOrd="0" presId="urn:microsoft.com/office/officeart/2005/8/layout/hierarchy2"/>
    <dgm:cxn modelId="{34262A72-DEF1-49AD-A2CB-63F6BDFB587D}" type="presParOf" srcId="{ADA521E3-247F-4DE5-BCFC-B4B2602C809C}" destId="{3F482091-5EBD-4400-B0B7-C79234C7662D}" srcOrd="0" destOrd="0" presId="urn:microsoft.com/office/officeart/2005/8/layout/hierarchy2"/>
    <dgm:cxn modelId="{8FC93266-E29B-433D-8F96-43FD0C8400A5}" type="presParOf" srcId="{3F482091-5EBD-4400-B0B7-C79234C7662D}" destId="{B0EB3777-0953-43D1-9D42-7241B91D1C9D}" srcOrd="0" destOrd="0" presId="urn:microsoft.com/office/officeart/2005/8/layout/hierarchy2"/>
    <dgm:cxn modelId="{CDE45C4F-7FA5-428A-826A-E1135ACC7D56}" type="presParOf" srcId="{ADA521E3-247F-4DE5-BCFC-B4B2602C809C}" destId="{CB20CDB1-1271-4FC8-AD21-3EE1CC1AE90E}" srcOrd="1" destOrd="0" presId="urn:microsoft.com/office/officeart/2005/8/layout/hierarchy2"/>
    <dgm:cxn modelId="{F4090294-7415-419C-A39E-A0215819E03B}" type="presParOf" srcId="{CB20CDB1-1271-4FC8-AD21-3EE1CC1AE90E}" destId="{173133B7-302E-4D37-B192-AD6C1D17348C}" srcOrd="0" destOrd="0" presId="urn:microsoft.com/office/officeart/2005/8/layout/hierarchy2"/>
    <dgm:cxn modelId="{1BC02A42-2264-4D70-892D-92BA142ECA5E}" type="presParOf" srcId="{CB20CDB1-1271-4FC8-AD21-3EE1CC1AE90E}" destId="{F23C825C-2B83-493E-AE93-63DE9044A43D}" srcOrd="1" destOrd="0" presId="urn:microsoft.com/office/officeart/2005/8/layout/hierarchy2"/>
    <dgm:cxn modelId="{3B4D3FCA-855B-49DB-BA14-496E8095314A}" type="presParOf" srcId="{ADA521E3-247F-4DE5-BCFC-B4B2602C809C}" destId="{1C6976E2-CC9E-4849-A452-D38FA69E74C7}" srcOrd="2" destOrd="0" presId="urn:microsoft.com/office/officeart/2005/8/layout/hierarchy2"/>
    <dgm:cxn modelId="{256E0F08-A8E6-4461-86F8-CB165EF8836D}" type="presParOf" srcId="{1C6976E2-CC9E-4849-A452-D38FA69E74C7}" destId="{EC9C4F9D-203E-4ED9-A5E7-4FF7D7632EE0}" srcOrd="0" destOrd="0" presId="urn:microsoft.com/office/officeart/2005/8/layout/hierarchy2"/>
    <dgm:cxn modelId="{2B21BC95-7145-4128-A5F8-21BF4F09F973}" type="presParOf" srcId="{ADA521E3-247F-4DE5-BCFC-B4B2602C809C}" destId="{A43AC887-9C5A-4A85-9622-93D567227836}" srcOrd="3" destOrd="0" presId="urn:microsoft.com/office/officeart/2005/8/layout/hierarchy2"/>
    <dgm:cxn modelId="{913ECC77-B154-48DE-BC61-BAE6EE81F83A}" type="presParOf" srcId="{A43AC887-9C5A-4A85-9622-93D567227836}" destId="{85FBD0B3-40A4-43CF-BD67-8D63DCC26C7E}" srcOrd="0" destOrd="0" presId="urn:microsoft.com/office/officeart/2005/8/layout/hierarchy2"/>
    <dgm:cxn modelId="{C77A2FB0-EAA0-46BD-AE42-1BED50E21C07}" type="presParOf" srcId="{A43AC887-9C5A-4A85-9622-93D567227836}" destId="{97C13158-4A2F-42D5-8135-416E99A620F2}" srcOrd="1" destOrd="0" presId="urn:microsoft.com/office/officeart/2005/8/layout/hierarchy2"/>
    <dgm:cxn modelId="{334B0FCD-E5D0-45BF-BBB2-822E189C081A}" type="presParOf" srcId="{ADA521E3-247F-4DE5-BCFC-B4B2602C809C}" destId="{A8007C23-1525-46B2-8154-7C77717B5FDB}" srcOrd="4" destOrd="0" presId="urn:microsoft.com/office/officeart/2005/8/layout/hierarchy2"/>
    <dgm:cxn modelId="{882A6599-45C2-49CE-9CAB-CC91EBF18C76}" type="presParOf" srcId="{A8007C23-1525-46B2-8154-7C77717B5FDB}" destId="{C5326904-D0F5-44F4-A100-E134C4E8A898}" srcOrd="0" destOrd="0" presId="urn:microsoft.com/office/officeart/2005/8/layout/hierarchy2"/>
    <dgm:cxn modelId="{5D373F68-A27B-4F38-B6CE-FDE2E63E0E88}" type="presParOf" srcId="{ADA521E3-247F-4DE5-BCFC-B4B2602C809C}" destId="{37BD0B0D-2651-48A2-B8F6-837E051CDA8B}" srcOrd="5" destOrd="0" presId="urn:microsoft.com/office/officeart/2005/8/layout/hierarchy2"/>
    <dgm:cxn modelId="{71A7D6F5-57B8-4989-A2B2-6C867725EA58}" type="presParOf" srcId="{37BD0B0D-2651-48A2-B8F6-837E051CDA8B}" destId="{E5B08536-7D49-495D-9AC2-B062A22089A6}" srcOrd="0" destOrd="0" presId="urn:microsoft.com/office/officeart/2005/8/layout/hierarchy2"/>
    <dgm:cxn modelId="{01F4412D-A848-4F9A-9A0A-73846B2DBE70}" type="presParOf" srcId="{37BD0B0D-2651-48A2-B8F6-837E051CDA8B}" destId="{DC3B25B7-F7B4-4ABA-A199-0ADE3A821077}" srcOrd="1" destOrd="0" presId="urn:microsoft.com/office/officeart/2005/8/layout/hierarchy2"/>
    <dgm:cxn modelId="{1097756D-79BB-472A-B6C6-644C093D0060}" type="presParOf" srcId="{ADA521E3-247F-4DE5-BCFC-B4B2602C809C}" destId="{8624BEE5-7A2B-456B-8C51-A0BD203FB0BC}" srcOrd="6" destOrd="0" presId="urn:microsoft.com/office/officeart/2005/8/layout/hierarchy2"/>
    <dgm:cxn modelId="{D54042B5-78B3-4100-A058-DE88F9408543}" type="presParOf" srcId="{8624BEE5-7A2B-456B-8C51-A0BD203FB0BC}" destId="{966AED9F-52EE-4CB3-B928-DF40D2AAF125}" srcOrd="0" destOrd="0" presId="urn:microsoft.com/office/officeart/2005/8/layout/hierarchy2"/>
    <dgm:cxn modelId="{94440A70-2003-46B0-9E68-9ABFE0320961}" type="presParOf" srcId="{ADA521E3-247F-4DE5-BCFC-B4B2602C809C}" destId="{74B0B30A-ADE1-40ED-8D1F-A4930115282B}" srcOrd="7" destOrd="0" presId="urn:microsoft.com/office/officeart/2005/8/layout/hierarchy2"/>
    <dgm:cxn modelId="{1205FA8A-5F21-4227-83DC-75E1880E4749}" type="presParOf" srcId="{74B0B30A-ADE1-40ED-8D1F-A4930115282B}" destId="{E354CE82-EFA4-4700-A87D-F9638692C827}" srcOrd="0" destOrd="0" presId="urn:microsoft.com/office/officeart/2005/8/layout/hierarchy2"/>
    <dgm:cxn modelId="{CABF6477-DAF5-4009-89D6-D3152895D7C7}" type="presParOf" srcId="{74B0B30A-ADE1-40ED-8D1F-A4930115282B}" destId="{33AF851F-E4A8-4E4E-A337-08B79970C013}" srcOrd="1" destOrd="0" presId="urn:microsoft.com/office/officeart/2005/8/layout/hierarchy2"/>
    <dgm:cxn modelId="{DB398266-C3A9-4B45-A4B5-45F6FED50BC1}" type="presParOf" srcId="{ADA521E3-247F-4DE5-BCFC-B4B2602C809C}" destId="{EB1FADA1-A0B9-45D4-B06C-80276E75246A}" srcOrd="8" destOrd="0" presId="urn:microsoft.com/office/officeart/2005/8/layout/hierarchy2"/>
    <dgm:cxn modelId="{276ACCB2-A11F-4331-84F0-E032B314C23E}" type="presParOf" srcId="{EB1FADA1-A0B9-45D4-B06C-80276E75246A}" destId="{F970BFD3-0E99-49F0-AF6E-8992EEA84959}" srcOrd="0" destOrd="0" presId="urn:microsoft.com/office/officeart/2005/8/layout/hierarchy2"/>
    <dgm:cxn modelId="{46DD9BC6-2059-4A4F-91E0-9A739E82D2DE}" type="presParOf" srcId="{ADA521E3-247F-4DE5-BCFC-B4B2602C809C}" destId="{78DAE12E-3943-4E78-B3D8-9C4D0C153414}" srcOrd="9" destOrd="0" presId="urn:microsoft.com/office/officeart/2005/8/layout/hierarchy2"/>
    <dgm:cxn modelId="{BE80C595-47C2-4EBE-8F42-A5C36CDCBD3C}" type="presParOf" srcId="{78DAE12E-3943-4E78-B3D8-9C4D0C153414}" destId="{FC937AD6-41DF-4FEE-A416-0B9868AC77D7}" srcOrd="0" destOrd="0" presId="urn:microsoft.com/office/officeart/2005/8/layout/hierarchy2"/>
    <dgm:cxn modelId="{F753724F-0BD6-4F7A-97FB-A203F2A475D6}" type="presParOf" srcId="{78DAE12E-3943-4E78-B3D8-9C4D0C153414}" destId="{A7769762-C9A8-4314-8F2E-FC38324A653A}" srcOrd="1" destOrd="0" presId="urn:microsoft.com/office/officeart/2005/8/layout/hierarchy2"/>
    <dgm:cxn modelId="{226DE817-BC24-49C5-8F2E-9BB6301AAB7A}" type="presParOf" srcId="{ADA521E3-247F-4DE5-BCFC-B4B2602C809C}" destId="{3CB50BA6-802C-4F81-91D0-F7C7CC9927AB}" srcOrd="10" destOrd="0" presId="urn:microsoft.com/office/officeart/2005/8/layout/hierarchy2"/>
    <dgm:cxn modelId="{D95A70F9-0E3C-417D-B61A-0C5C9598E1C3}" type="presParOf" srcId="{3CB50BA6-802C-4F81-91D0-F7C7CC9927AB}" destId="{B4467BE8-E773-4479-A9C5-DBFB9627A814}" srcOrd="0" destOrd="0" presId="urn:microsoft.com/office/officeart/2005/8/layout/hierarchy2"/>
    <dgm:cxn modelId="{FAC997FE-E51F-405E-A58C-BD534BA4A75F}" type="presParOf" srcId="{ADA521E3-247F-4DE5-BCFC-B4B2602C809C}" destId="{09C6A616-7A11-43C9-BF29-2BE469C963F7}" srcOrd="11" destOrd="0" presId="urn:microsoft.com/office/officeart/2005/8/layout/hierarchy2"/>
    <dgm:cxn modelId="{F789EF99-8A63-4BDE-9C99-96E4216801A3}" type="presParOf" srcId="{09C6A616-7A11-43C9-BF29-2BE469C963F7}" destId="{295292C6-B000-45E0-94F0-3DD0BF4E9A9F}" srcOrd="0" destOrd="0" presId="urn:microsoft.com/office/officeart/2005/8/layout/hierarchy2"/>
    <dgm:cxn modelId="{8D0C36A5-9302-4C31-88F0-9C11E5C8B8C5}" type="presParOf" srcId="{09C6A616-7A11-43C9-BF29-2BE469C963F7}" destId="{805225A9-FF9D-4E35-A6B4-16D1266865B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29414-82C8-48C9-BB57-CA739DD169B4}">
      <dsp:nvSpPr>
        <dsp:cNvPr id="0" name=""/>
        <dsp:cNvSpPr/>
      </dsp:nvSpPr>
      <dsp:spPr>
        <a:xfrm>
          <a:off x="4618" y="3079932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NX Witness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601" y="3092915"/>
        <a:ext cx="2489360" cy="417294"/>
      </dsp:txXfrm>
    </dsp:sp>
    <dsp:sp modelId="{F107F06C-682A-4FF8-A952-D2BE0ED6BDEE}">
      <dsp:nvSpPr>
        <dsp:cNvPr id="0" name=""/>
        <dsp:cNvSpPr/>
      </dsp:nvSpPr>
      <dsp:spPr>
        <a:xfrm rot="16698964">
          <a:off x="1471364" y="2082750"/>
          <a:ext cx="245177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2451771" y="58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1364" y="2027272"/>
        <a:ext cx="2451771" cy="122588"/>
      </dsp:txXfrm>
    </dsp:sp>
    <dsp:sp modelId="{22A73159-B496-4861-B675-50C39E495D76}">
      <dsp:nvSpPr>
        <dsp:cNvPr id="0" name=""/>
        <dsp:cNvSpPr/>
      </dsp:nvSpPr>
      <dsp:spPr>
        <a:xfrm>
          <a:off x="2874554" y="653940"/>
          <a:ext cx="2515326" cy="4432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87537" y="666923"/>
        <a:ext cx="2489360" cy="417294"/>
      </dsp:txXfrm>
    </dsp:sp>
    <dsp:sp modelId="{6A99EF97-70D1-4FAC-BBC7-8A1199FF625C}">
      <dsp:nvSpPr>
        <dsp:cNvPr id="0" name=""/>
        <dsp:cNvSpPr/>
      </dsp:nvSpPr>
      <dsp:spPr>
        <a:xfrm rot="18289469">
          <a:off x="5256704" y="614879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6704" y="605172"/>
        <a:ext cx="620960" cy="31048"/>
      </dsp:txXfrm>
    </dsp:sp>
    <dsp:sp modelId="{AD4D4FCC-FECF-47F0-91A8-B84632419135}">
      <dsp:nvSpPr>
        <dsp:cNvPr id="0" name=""/>
        <dsp:cNvSpPr/>
      </dsp:nvSpPr>
      <dsp:spPr>
        <a:xfrm>
          <a:off x="5744489" y="144191"/>
          <a:ext cx="2515326" cy="4432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Desktop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7472" y="157174"/>
        <a:ext cx="2489360" cy="417294"/>
      </dsp:txXfrm>
    </dsp:sp>
    <dsp:sp modelId="{66147F69-886E-45FF-BA36-7A30C03BFE1E}">
      <dsp:nvSpPr>
        <dsp:cNvPr id="0" name=""/>
        <dsp:cNvSpPr/>
      </dsp:nvSpPr>
      <dsp:spPr>
        <a:xfrm>
          <a:off x="5389880" y="869754"/>
          <a:ext cx="354608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54608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89880" y="866705"/>
        <a:ext cx="354608" cy="17730"/>
      </dsp:txXfrm>
    </dsp:sp>
    <dsp:sp modelId="{303F3D01-C8ED-46E8-A835-92DD0BEBE60F}">
      <dsp:nvSpPr>
        <dsp:cNvPr id="0" name=""/>
        <dsp:cNvSpPr/>
      </dsp:nvSpPr>
      <dsp:spPr>
        <a:xfrm>
          <a:off x="5744489" y="653940"/>
          <a:ext cx="2515326" cy="4432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Mobile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7472" y="666923"/>
        <a:ext cx="2489360" cy="417294"/>
      </dsp:txXfrm>
    </dsp:sp>
    <dsp:sp modelId="{2B0122A3-F89D-49E0-B89F-C82266CA84DE}">
      <dsp:nvSpPr>
        <dsp:cNvPr id="0" name=""/>
        <dsp:cNvSpPr/>
      </dsp:nvSpPr>
      <dsp:spPr>
        <a:xfrm rot="3310531">
          <a:off x="5256704" y="1124628"/>
          <a:ext cx="620960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20960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6704" y="1114921"/>
        <a:ext cx="620960" cy="31048"/>
      </dsp:txXfrm>
    </dsp:sp>
    <dsp:sp modelId="{F032C46C-453E-487E-A9C4-112F344F09DF}">
      <dsp:nvSpPr>
        <dsp:cNvPr id="0" name=""/>
        <dsp:cNvSpPr/>
      </dsp:nvSpPr>
      <dsp:spPr>
        <a:xfrm>
          <a:off x="5744489" y="1163690"/>
          <a:ext cx="2515326" cy="44326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Web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7472" y="1176673"/>
        <a:ext cx="2489360" cy="417294"/>
      </dsp:txXfrm>
    </dsp:sp>
    <dsp:sp modelId="{E3F50F45-0EE1-4196-9B56-32C2456F28DD}">
      <dsp:nvSpPr>
        <dsp:cNvPr id="0" name=""/>
        <dsp:cNvSpPr/>
      </dsp:nvSpPr>
      <dsp:spPr>
        <a:xfrm rot="4512304">
          <a:off x="1904969" y="4094235"/>
          <a:ext cx="165174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651741" y="58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4969" y="4058759"/>
        <a:ext cx="1651741" cy="82587"/>
      </dsp:txXfrm>
    </dsp:sp>
    <dsp:sp modelId="{832F974B-F193-4362-ACED-8E3D1718834D}">
      <dsp:nvSpPr>
        <dsp:cNvPr id="0" name=""/>
        <dsp:cNvSpPr/>
      </dsp:nvSpPr>
      <dsp:spPr>
        <a:xfrm>
          <a:off x="2941734" y="4715376"/>
          <a:ext cx="2515326" cy="36633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52463" y="4726105"/>
        <a:ext cx="2493868" cy="344874"/>
      </dsp:txXfrm>
    </dsp:sp>
    <dsp:sp modelId="{D3CB92E3-F76F-4E26-B5A6-7C596400D39A}">
      <dsp:nvSpPr>
        <dsp:cNvPr id="0" name=""/>
        <dsp:cNvSpPr/>
      </dsp:nvSpPr>
      <dsp:spPr>
        <a:xfrm rot="17214282">
          <a:off x="5146649" y="4473957"/>
          <a:ext cx="87536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87536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6649" y="4457890"/>
        <a:ext cx="875361" cy="43768"/>
      </dsp:txXfrm>
    </dsp:sp>
    <dsp:sp modelId="{0EBF92D3-8B7A-4362-85CD-9625CF834F0D}">
      <dsp:nvSpPr>
        <dsp:cNvPr id="0" name=""/>
        <dsp:cNvSpPr/>
      </dsp:nvSpPr>
      <dsp:spPr>
        <a:xfrm>
          <a:off x="5711599" y="3839375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camera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4582" y="3852358"/>
        <a:ext cx="2489360" cy="417294"/>
      </dsp:txXfrm>
    </dsp:sp>
    <dsp:sp modelId="{0A735274-22E3-43D0-9B5F-692E6142E2D3}">
      <dsp:nvSpPr>
        <dsp:cNvPr id="0" name=""/>
        <dsp:cNvSpPr/>
      </dsp:nvSpPr>
      <dsp:spPr>
        <a:xfrm rot="18660942">
          <a:off x="5383464" y="4731172"/>
          <a:ext cx="42822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2822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869" y="4726283"/>
        <a:ext cx="21411" cy="21411"/>
      </dsp:txXfrm>
    </dsp:sp>
    <dsp:sp modelId="{3BA00CBC-0CB7-47E6-9A66-61F6A9F37935}">
      <dsp:nvSpPr>
        <dsp:cNvPr id="0" name=""/>
        <dsp:cNvSpPr/>
      </dsp:nvSpPr>
      <dsp:spPr>
        <a:xfrm>
          <a:off x="5738088" y="4349125"/>
          <a:ext cx="2488837" cy="4526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51345" y="4362382"/>
        <a:ext cx="2462323" cy="426108"/>
      </dsp:txXfrm>
    </dsp:sp>
    <dsp:sp modelId="{616DF1F8-5176-40E3-B157-684D6D162494}">
      <dsp:nvSpPr>
        <dsp:cNvPr id="0" name=""/>
        <dsp:cNvSpPr/>
      </dsp:nvSpPr>
      <dsp:spPr>
        <a:xfrm rot="2215831">
          <a:off x="5425117" y="4988387"/>
          <a:ext cx="318425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318425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25117" y="4986244"/>
        <a:ext cx="318425" cy="15921"/>
      </dsp:txXfrm>
    </dsp:sp>
    <dsp:sp modelId="{4C60CD5B-4FD9-4B43-AF04-140AF3CC982F}">
      <dsp:nvSpPr>
        <dsp:cNvPr id="0" name=""/>
        <dsp:cNvSpPr/>
      </dsp:nvSpPr>
      <dsp:spPr>
        <a:xfrm>
          <a:off x="5711599" y="4868236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qui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tắc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24582" y="4881219"/>
        <a:ext cx="2489360" cy="417294"/>
      </dsp:txXfrm>
    </dsp:sp>
    <dsp:sp modelId="{56454620-700D-4410-93F3-0BDA4E565E38}">
      <dsp:nvSpPr>
        <dsp:cNvPr id="0" name=""/>
        <dsp:cNvSpPr/>
      </dsp:nvSpPr>
      <dsp:spPr>
        <a:xfrm rot="4127621">
          <a:off x="5222451" y="5235405"/>
          <a:ext cx="73514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73514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2451" y="5222844"/>
        <a:ext cx="735141" cy="36757"/>
      </dsp:txXfrm>
    </dsp:sp>
    <dsp:sp modelId="{8B59C051-FE88-4C4F-8AB4-66269935F311}">
      <dsp:nvSpPr>
        <dsp:cNvPr id="0" name=""/>
        <dsp:cNvSpPr/>
      </dsp:nvSpPr>
      <dsp:spPr>
        <a:xfrm>
          <a:off x="5722982" y="5362272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Cảnh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báo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kiện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5965" y="5375255"/>
        <a:ext cx="2489360" cy="417294"/>
      </dsp:txXfrm>
    </dsp:sp>
    <dsp:sp modelId="{DCB42081-85B2-4DC7-A296-D4B928FC5CF8}">
      <dsp:nvSpPr>
        <dsp:cNvPr id="0" name=""/>
        <dsp:cNvSpPr/>
      </dsp:nvSpPr>
      <dsp:spPr>
        <a:xfrm rot="4661086">
          <a:off x="4971531" y="5495688"/>
          <a:ext cx="1234329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234329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71531" y="5470647"/>
        <a:ext cx="1234329" cy="61716"/>
      </dsp:txXfrm>
    </dsp:sp>
    <dsp:sp modelId="{3CC5ACE5-75E4-4F1B-A4BD-BEF35CCB4331}">
      <dsp:nvSpPr>
        <dsp:cNvPr id="0" name=""/>
        <dsp:cNvSpPr/>
      </dsp:nvSpPr>
      <dsp:spPr>
        <a:xfrm>
          <a:off x="5720331" y="5882838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ngoại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vi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3314" y="5895821"/>
        <a:ext cx="2489360" cy="417294"/>
      </dsp:txXfrm>
    </dsp:sp>
    <dsp:sp modelId="{F6520241-C306-4778-8963-38DE79BDB114}">
      <dsp:nvSpPr>
        <dsp:cNvPr id="0" name=""/>
        <dsp:cNvSpPr/>
      </dsp:nvSpPr>
      <dsp:spPr>
        <a:xfrm rot="4878008">
          <a:off x="4710993" y="5761639"/>
          <a:ext cx="1758056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1758056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10993" y="5723505"/>
        <a:ext cx="1758056" cy="87902"/>
      </dsp:txXfrm>
    </dsp:sp>
    <dsp:sp modelId="{BC617A6B-0BB7-4DE4-AF05-BB96B1A877D0}">
      <dsp:nvSpPr>
        <dsp:cNvPr id="0" name=""/>
        <dsp:cNvSpPr/>
      </dsp:nvSpPr>
      <dsp:spPr>
        <a:xfrm>
          <a:off x="5722982" y="6414740"/>
          <a:ext cx="2515326" cy="44326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(video-sound) –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5965" y="6427723"/>
        <a:ext cx="2489360" cy="417294"/>
      </dsp:txXfrm>
    </dsp:sp>
    <dsp:sp modelId="{5D3933F9-BA57-4150-918C-F2177178466B}">
      <dsp:nvSpPr>
        <dsp:cNvPr id="0" name=""/>
        <dsp:cNvSpPr/>
      </dsp:nvSpPr>
      <dsp:spPr>
        <a:xfrm rot="17895555">
          <a:off x="2337317" y="2990237"/>
          <a:ext cx="693695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693695" y="581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7317" y="2978712"/>
        <a:ext cx="693695" cy="34684"/>
      </dsp:txXfrm>
    </dsp:sp>
    <dsp:sp modelId="{EF698DD9-263E-4B7A-A42B-3744C4552930}">
      <dsp:nvSpPr>
        <dsp:cNvPr id="0" name=""/>
        <dsp:cNvSpPr/>
      </dsp:nvSpPr>
      <dsp:spPr>
        <a:xfrm>
          <a:off x="2848384" y="2468915"/>
          <a:ext cx="2515326" cy="44326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1367" y="2481898"/>
        <a:ext cx="2489360" cy="417294"/>
      </dsp:txXfrm>
    </dsp:sp>
    <dsp:sp modelId="{974F7AED-C7FE-40DD-8438-C077AB9A4012}">
      <dsp:nvSpPr>
        <dsp:cNvPr id="0" name=""/>
        <dsp:cNvSpPr/>
      </dsp:nvSpPr>
      <dsp:spPr>
        <a:xfrm rot="17692822">
          <a:off x="5119589" y="2302416"/>
          <a:ext cx="84285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84285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9589" y="2287162"/>
        <a:ext cx="842851" cy="42142"/>
      </dsp:txXfrm>
    </dsp:sp>
    <dsp:sp modelId="{7A63C6F6-A840-4D4F-931C-DFD65A5F6A9A}">
      <dsp:nvSpPr>
        <dsp:cNvPr id="0" name=""/>
        <dsp:cNvSpPr/>
      </dsp:nvSpPr>
      <dsp:spPr>
        <a:xfrm>
          <a:off x="5718319" y="1704291"/>
          <a:ext cx="2515326" cy="44326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1302" y="1717274"/>
        <a:ext cx="2489360" cy="417294"/>
      </dsp:txXfrm>
    </dsp:sp>
    <dsp:sp modelId="{AF18D35D-CF06-4A70-A01C-B7801758DFE1}">
      <dsp:nvSpPr>
        <dsp:cNvPr id="0" name=""/>
        <dsp:cNvSpPr/>
      </dsp:nvSpPr>
      <dsp:spPr>
        <a:xfrm rot="19457599">
          <a:off x="5322664" y="2557291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22664" y="2552191"/>
        <a:ext cx="436701" cy="21835"/>
      </dsp:txXfrm>
    </dsp:sp>
    <dsp:sp modelId="{636018BE-D8A1-4F66-866B-B7778AB50F51}">
      <dsp:nvSpPr>
        <dsp:cNvPr id="0" name=""/>
        <dsp:cNvSpPr/>
      </dsp:nvSpPr>
      <dsp:spPr>
        <a:xfrm>
          <a:off x="5718319" y="2214040"/>
          <a:ext cx="2515326" cy="44326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Server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1302" y="2227023"/>
        <a:ext cx="2489360" cy="417294"/>
      </dsp:txXfrm>
    </dsp:sp>
    <dsp:sp modelId="{C38415D5-A917-4882-A239-11D4B0420AE8}">
      <dsp:nvSpPr>
        <dsp:cNvPr id="0" name=""/>
        <dsp:cNvSpPr/>
      </dsp:nvSpPr>
      <dsp:spPr>
        <a:xfrm rot="2142401">
          <a:off x="5322664" y="2812166"/>
          <a:ext cx="43670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43670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22664" y="2807065"/>
        <a:ext cx="436701" cy="21835"/>
      </dsp:txXfrm>
    </dsp:sp>
    <dsp:sp modelId="{B8E36E57-CF38-4422-8B8E-E993141298AC}">
      <dsp:nvSpPr>
        <dsp:cNvPr id="0" name=""/>
        <dsp:cNvSpPr/>
      </dsp:nvSpPr>
      <dsp:spPr>
        <a:xfrm>
          <a:off x="5718319" y="2723790"/>
          <a:ext cx="2515326" cy="44326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User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1302" y="2736773"/>
        <a:ext cx="2489360" cy="417294"/>
      </dsp:txXfrm>
    </dsp:sp>
    <dsp:sp modelId="{C89625C9-614C-447E-B1EF-92BC76C29BAB}">
      <dsp:nvSpPr>
        <dsp:cNvPr id="0" name=""/>
        <dsp:cNvSpPr/>
      </dsp:nvSpPr>
      <dsp:spPr>
        <a:xfrm rot="3907178">
          <a:off x="5119589" y="3067041"/>
          <a:ext cx="842851" cy="11634"/>
        </a:xfrm>
        <a:custGeom>
          <a:avLst/>
          <a:gdLst/>
          <a:ahLst/>
          <a:cxnLst/>
          <a:rect l="0" t="0" r="0" b="0"/>
          <a:pathLst>
            <a:path>
              <a:moveTo>
                <a:pt x="0" y="5817"/>
              </a:moveTo>
              <a:lnTo>
                <a:pt x="842851" y="581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19589" y="3051787"/>
        <a:ext cx="842851" cy="42142"/>
      </dsp:txXfrm>
    </dsp:sp>
    <dsp:sp modelId="{FBBEE023-03A3-47FD-A23A-6251336B127B}">
      <dsp:nvSpPr>
        <dsp:cNvPr id="0" name=""/>
        <dsp:cNvSpPr/>
      </dsp:nvSpPr>
      <dsp:spPr>
        <a:xfrm>
          <a:off x="5718319" y="3233540"/>
          <a:ext cx="2515326" cy="443260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kiện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–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13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31302" y="3246523"/>
        <a:ext cx="2489360" cy="417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1575399" y="2215159"/>
          <a:ext cx="2688931" cy="705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/>
            <a:t>Thông</a:t>
          </a:r>
          <a:r>
            <a:rPr lang="en-US" sz="1200" b="1" kern="1200" dirty="0" smtClean="0"/>
            <a:t> tin </a:t>
          </a:r>
          <a:r>
            <a:rPr lang="en-US" sz="1200" b="1" kern="1200" dirty="0" err="1" smtClean="0"/>
            <a:t>đánh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dấu</a:t>
          </a:r>
          <a:endParaRPr lang="en-US" sz="1200" b="1" kern="1200" dirty="0"/>
        </a:p>
      </dsp:txBody>
      <dsp:txXfrm>
        <a:off x="1596059" y="2235819"/>
        <a:ext cx="2647611" cy="664079"/>
      </dsp:txXfrm>
    </dsp:sp>
    <dsp:sp modelId="{1C6976E2-CC9E-4849-A452-D38FA69E74C7}">
      <dsp:nvSpPr>
        <dsp:cNvPr id="0" name=""/>
        <dsp:cNvSpPr/>
      </dsp:nvSpPr>
      <dsp:spPr>
        <a:xfrm rot="17132988">
          <a:off x="3434513" y="1462294"/>
          <a:ext cx="22674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67493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11573" y="1418922"/>
        <a:ext cx="113374" cy="113374"/>
      </dsp:txXfrm>
    </dsp:sp>
    <dsp:sp modelId="{85FBD0B3-40A4-43CF-BD67-8D63DCC26C7E}">
      <dsp:nvSpPr>
        <dsp:cNvPr id="0" name=""/>
        <dsp:cNvSpPr/>
      </dsp:nvSpPr>
      <dsp:spPr>
        <a:xfrm>
          <a:off x="4872190" y="3448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Nguyên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nhân</a:t>
          </a:r>
          <a:endParaRPr lang="en-US" sz="1100" b="1" kern="1200" dirty="0"/>
        </a:p>
      </dsp:txBody>
      <dsp:txXfrm>
        <a:off x="4894445" y="25703"/>
        <a:ext cx="1475140" cy="715315"/>
      </dsp:txXfrm>
    </dsp:sp>
    <dsp:sp modelId="{A8007C23-1525-46B2-8154-7C77717B5FDB}">
      <dsp:nvSpPr>
        <dsp:cNvPr id="0" name=""/>
        <dsp:cNvSpPr/>
      </dsp:nvSpPr>
      <dsp:spPr>
        <a:xfrm rot="17692822">
          <a:off x="3845864" y="1899194"/>
          <a:ext cx="14447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44792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32140" y="1876389"/>
        <a:ext cx="72239" cy="72239"/>
      </dsp:txXfrm>
    </dsp:sp>
    <dsp:sp modelId="{E5B08536-7D49-495D-9AC2-B062A22089A6}">
      <dsp:nvSpPr>
        <dsp:cNvPr id="0" name=""/>
        <dsp:cNvSpPr/>
      </dsp:nvSpPr>
      <dsp:spPr>
        <a:xfrm>
          <a:off x="4872190" y="877247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Camera </a:t>
          </a:r>
          <a:r>
            <a:rPr lang="en-US" sz="1100" b="1" kern="1200" dirty="0" err="1" smtClean="0"/>
            <a:t>chỉ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định</a:t>
          </a:r>
          <a:endParaRPr lang="en-US" sz="1100" b="1" kern="1200" dirty="0"/>
        </a:p>
      </dsp:txBody>
      <dsp:txXfrm>
        <a:off x="4894445" y="899502"/>
        <a:ext cx="1475140" cy="715315"/>
      </dsp:txXfrm>
    </dsp:sp>
    <dsp:sp modelId="{8624BEE5-7A2B-456B-8C51-A0BD203FB0BC}">
      <dsp:nvSpPr>
        <dsp:cNvPr id="0" name=""/>
        <dsp:cNvSpPr/>
      </dsp:nvSpPr>
      <dsp:spPr>
        <a:xfrm rot="19457599">
          <a:off x="4193969" y="2336093"/>
          <a:ext cx="748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8582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49546" y="2330694"/>
        <a:ext cx="37429" cy="37429"/>
      </dsp:txXfrm>
    </dsp:sp>
    <dsp:sp modelId="{E354CE82-EFA4-4700-A87D-F9638692C827}">
      <dsp:nvSpPr>
        <dsp:cNvPr id="0" name=""/>
        <dsp:cNvSpPr/>
      </dsp:nvSpPr>
      <dsp:spPr>
        <a:xfrm>
          <a:off x="4872190" y="1751046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Thời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gian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bắt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đầu</a:t>
          </a:r>
          <a:endParaRPr lang="en-US" sz="1100" b="1" kern="1200" dirty="0"/>
        </a:p>
      </dsp:txBody>
      <dsp:txXfrm>
        <a:off x="4894445" y="1773301"/>
        <a:ext cx="1475140" cy="715315"/>
      </dsp:txXfrm>
    </dsp:sp>
    <dsp:sp modelId="{3CB50BA6-802C-4F81-91D0-F7C7CC9927AB}">
      <dsp:nvSpPr>
        <dsp:cNvPr id="0" name=""/>
        <dsp:cNvSpPr/>
      </dsp:nvSpPr>
      <dsp:spPr>
        <a:xfrm rot="2142401">
          <a:off x="4193969" y="2772993"/>
          <a:ext cx="7485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8582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9546" y="2767594"/>
        <a:ext cx="37429" cy="37429"/>
      </dsp:txXfrm>
    </dsp:sp>
    <dsp:sp modelId="{295292C6-B000-45E0-94F0-3DD0BF4E9A9F}">
      <dsp:nvSpPr>
        <dsp:cNvPr id="0" name=""/>
        <dsp:cNvSpPr/>
      </dsp:nvSpPr>
      <dsp:spPr>
        <a:xfrm>
          <a:off x="4872190" y="2624845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Thời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lượng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ghi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chú</a:t>
          </a:r>
          <a:endParaRPr lang="en-US" sz="1100" b="1" kern="1200" dirty="0"/>
        </a:p>
      </dsp:txBody>
      <dsp:txXfrm>
        <a:off x="4894445" y="2647100"/>
        <a:ext cx="1475140" cy="715315"/>
      </dsp:txXfrm>
    </dsp:sp>
    <dsp:sp modelId="{19C16D62-D6F4-49B5-AC58-AD521FD184A3}">
      <dsp:nvSpPr>
        <dsp:cNvPr id="0" name=""/>
        <dsp:cNvSpPr/>
      </dsp:nvSpPr>
      <dsp:spPr>
        <a:xfrm rot="3907178">
          <a:off x="3845864" y="3209893"/>
          <a:ext cx="14447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44792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32140" y="3187088"/>
        <a:ext cx="72239" cy="72239"/>
      </dsp:txXfrm>
    </dsp:sp>
    <dsp:sp modelId="{4E6CDB74-9ED8-4CF0-813F-CFB270F86260}">
      <dsp:nvSpPr>
        <dsp:cNvPr id="0" name=""/>
        <dsp:cNvSpPr/>
      </dsp:nvSpPr>
      <dsp:spPr>
        <a:xfrm>
          <a:off x="4872190" y="3498645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Người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đánh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dấu</a:t>
          </a:r>
          <a:endParaRPr lang="en-US" sz="1100" b="1" kern="1200" dirty="0"/>
        </a:p>
      </dsp:txBody>
      <dsp:txXfrm>
        <a:off x="4894445" y="3520900"/>
        <a:ext cx="1475140" cy="715315"/>
      </dsp:txXfrm>
    </dsp:sp>
    <dsp:sp modelId="{7F44B929-BB5E-4D13-A3F3-AEDB92579E91}">
      <dsp:nvSpPr>
        <dsp:cNvPr id="0" name=""/>
        <dsp:cNvSpPr/>
      </dsp:nvSpPr>
      <dsp:spPr>
        <a:xfrm rot="4467012">
          <a:off x="3434513" y="3646792"/>
          <a:ext cx="226749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67493" y="133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511573" y="3603420"/>
        <a:ext cx="113374" cy="113374"/>
      </dsp:txXfrm>
    </dsp:sp>
    <dsp:sp modelId="{A77EE1F8-0C85-48E8-A410-F92EE026C260}">
      <dsp:nvSpPr>
        <dsp:cNvPr id="0" name=""/>
        <dsp:cNvSpPr/>
      </dsp:nvSpPr>
      <dsp:spPr>
        <a:xfrm>
          <a:off x="4872190" y="4372444"/>
          <a:ext cx="1519650" cy="7598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Máy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chủ</a:t>
          </a:r>
          <a:endParaRPr lang="en-US" sz="1100" b="1" kern="1200" dirty="0"/>
        </a:p>
      </dsp:txBody>
      <dsp:txXfrm>
        <a:off x="4894445" y="4394699"/>
        <a:ext cx="1475140" cy="7153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0" y="3525414"/>
          <a:ext cx="1977067" cy="265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Tính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năng</a:t>
          </a:r>
          <a:endParaRPr lang="en-US" sz="1100" kern="1200" dirty="0"/>
        </a:p>
      </dsp:txBody>
      <dsp:txXfrm>
        <a:off x="7785" y="3533199"/>
        <a:ext cx="1961497" cy="250244"/>
      </dsp:txXfrm>
    </dsp:sp>
    <dsp:sp modelId="{3F482091-5EBD-4400-B0B7-C79234C7662D}">
      <dsp:nvSpPr>
        <dsp:cNvPr id="0" name=""/>
        <dsp:cNvSpPr/>
      </dsp:nvSpPr>
      <dsp:spPr>
        <a:xfrm rot="17506109">
          <a:off x="951931" y="2055099"/>
          <a:ext cx="325883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258833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387" y="2140328"/>
        <a:ext cx="3739922" cy="9542"/>
      </dsp:txXfrm>
    </dsp:sp>
    <dsp:sp modelId="{173133B7-302E-4D37-B192-AD6C1D17348C}">
      <dsp:nvSpPr>
        <dsp:cNvPr id="0" name=""/>
        <dsp:cNvSpPr/>
      </dsp:nvSpPr>
      <dsp:spPr>
        <a:xfrm>
          <a:off x="3185628" y="458647"/>
          <a:ext cx="1857970" cy="34645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Xem</a:t>
          </a:r>
          <a:r>
            <a:rPr lang="en-US" sz="1100" kern="1200" dirty="0" smtClean="0"/>
            <a:t> &amp; </a:t>
          </a:r>
          <a:r>
            <a:rPr lang="en-US" sz="1100" kern="1200" dirty="0" err="1" smtClean="0"/>
            <a:t>Ghi</a:t>
          </a:r>
          <a:r>
            <a:rPr lang="en-US" sz="1100" kern="1200" dirty="0" smtClean="0"/>
            <a:t> camera</a:t>
          </a:r>
          <a:endParaRPr lang="en-US" sz="1100" kern="1200" dirty="0"/>
        </a:p>
      </dsp:txBody>
      <dsp:txXfrm>
        <a:off x="3195775" y="468794"/>
        <a:ext cx="1837676" cy="326163"/>
      </dsp:txXfrm>
    </dsp:sp>
    <dsp:sp modelId="{FCB47569-A1DA-4C0C-913C-2EA2051A646A}">
      <dsp:nvSpPr>
        <dsp:cNvPr id="0" name=""/>
        <dsp:cNvSpPr/>
      </dsp:nvSpPr>
      <dsp:spPr>
        <a:xfrm rot="18473530">
          <a:off x="4920869" y="374432"/>
          <a:ext cx="636197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636197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23063" y="364937"/>
        <a:ext cx="31809" cy="31809"/>
      </dsp:txXfrm>
    </dsp:sp>
    <dsp:sp modelId="{40FD29DB-C288-457F-A58B-97A60651627C}">
      <dsp:nvSpPr>
        <dsp:cNvPr id="0" name=""/>
        <dsp:cNvSpPr/>
      </dsp:nvSpPr>
      <dsp:spPr>
        <a:xfrm>
          <a:off x="5434337" y="8150"/>
          <a:ext cx="1145937" cy="24331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camera</a:t>
          </a:r>
          <a:endParaRPr lang="en-US" sz="1100" kern="1200" dirty="0"/>
        </a:p>
      </dsp:txBody>
      <dsp:txXfrm>
        <a:off x="5441464" y="15277"/>
        <a:ext cx="1131683" cy="229063"/>
      </dsp:txXfrm>
    </dsp:sp>
    <dsp:sp modelId="{3EE304AD-FB55-4018-B22D-72768590B7FC}">
      <dsp:nvSpPr>
        <dsp:cNvPr id="0" name=""/>
        <dsp:cNvSpPr/>
      </dsp:nvSpPr>
      <dsp:spPr>
        <a:xfrm>
          <a:off x="6580275" y="123399"/>
          <a:ext cx="390738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390738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65876" y="120040"/>
        <a:ext cx="19536" cy="19536"/>
      </dsp:txXfrm>
    </dsp:sp>
    <dsp:sp modelId="{10B15966-B8F7-4232-A96E-7C2AE3517D43}">
      <dsp:nvSpPr>
        <dsp:cNvPr id="0" name=""/>
        <dsp:cNvSpPr/>
      </dsp:nvSpPr>
      <dsp:spPr>
        <a:xfrm>
          <a:off x="6971013" y="19794"/>
          <a:ext cx="1045029" cy="220029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IP &amp; </a:t>
          </a:r>
          <a:r>
            <a:rPr lang="en-US" sz="1100" kern="1200" dirty="0" err="1" smtClean="0"/>
            <a:t>Rtsp</a:t>
          </a:r>
          <a:endParaRPr lang="en-US" sz="1100" kern="1200" dirty="0"/>
        </a:p>
      </dsp:txBody>
      <dsp:txXfrm>
        <a:off x="6977457" y="26238"/>
        <a:ext cx="1032141" cy="207141"/>
      </dsp:txXfrm>
    </dsp:sp>
    <dsp:sp modelId="{4334F6F4-0A24-4C5E-B189-1452BF87E58F}">
      <dsp:nvSpPr>
        <dsp:cNvPr id="0" name=""/>
        <dsp:cNvSpPr/>
      </dsp:nvSpPr>
      <dsp:spPr>
        <a:xfrm rot="20158021">
          <a:off x="5025055" y="537687"/>
          <a:ext cx="427826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427826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5055" y="535060"/>
        <a:ext cx="427826" cy="19393"/>
      </dsp:txXfrm>
    </dsp:sp>
    <dsp:sp modelId="{8CEE11AF-E3AD-4E67-AA20-7ACB75439E14}">
      <dsp:nvSpPr>
        <dsp:cNvPr id="0" name=""/>
        <dsp:cNvSpPr/>
      </dsp:nvSpPr>
      <dsp:spPr>
        <a:xfrm>
          <a:off x="5434337" y="324731"/>
          <a:ext cx="1168141" cy="26581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Mắt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</a:t>
          </a:r>
          <a:endParaRPr lang="en-US" sz="1100" kern="1200" dirty="0"/>
        </a:p>
      </dsp:txBody>
      <dsp:txXfrm>
        <a:off x="5442122" y="332516"/>
        <a:ext cx="1152571" cy="250244"/>
      </dsp:txXfrm>
    </dsp:sp>
    <dsp:sp modelId="{B2070392-9A0C-4CB0-B755-6D026270D133}">
      <dsp:nvSpPr>
        <dsp:cNvPr id="0" name=""/>
        <dsp:cNvSpPr/>
      </dsp:nvSpPr>
      <dsp:spPr>
        <a:xfrm rot="1335870">
          <a:off x="5027860" y="704791"/>
          <a:ext cx="422216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422216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27860" y="702291"/>
        <a:ext cx="422216" cy="19139"/>
      </dsp:txXfrm>
    </dsp:sp>
    <dsp:sp modelId="{A55F54E2-F54E-432D-A8CA-022A322C464B}">
      <dsp:nvSpPr>
        <dsp:cNvPr id="0" name=""/>
        <dsp:cNvSpPr/>
      </dsp:nvSpPr>
      <dsp:spPr>
        <a:xfrm>
          <a:off x="5434337" y="663809"/>
          <a:ext cx="1168141" cy="25607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PTZ</a:t>
          </a:r>
          <a:endParaRPr lang="en-US" sz="1100" kern="1200" dirty="0"/>
        </a:p>
      </dsp:txBody>
      <dsp:txXfrm>
        <a:off x="5441837" y="671309"/>
        <a:ext cx="1153141" cy="241075"/>
      </dsp:txXfrm>
    </dsp:sp>
    <dsp:sp modelId="{77A2F20E-BB93-4B25-9F35-3082A67AFFFD}">
      <dsp:nvSpPr>
        <dsp:cNvPr id="0" name=""/>
        <dsp:cNvSpPr/>
      </dsp:nvSpPr>
      <dsp:spPr>
        <a:xfrm rot="3094335">
          <a:off x="4924631" y="871055"/>
          <a:ext cx="628674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628674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24631" y="863876"/>
        <a:ext cx="628674" cy="28498"/>
      </dsp:txXfrm>
    </dsp:sp>
    <dsp:sp modelId="{0662447B-1A0E-496C-85FF-BF5A579E6184}">
      <dsp:nvSpPr>
        <dsp:cNvPr id="0" name=""/>
        <dsp:cNvSpPr/>
      </dsp:nvSpPr>
      <dsp:spPr>
        <a:xfrm>
          <a:off x="5434337" y="993148"/>
          <a:ext cx="1190032" cy="262454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Layout - </a:t>
          </a:r>
          <a:r>
            <a:rPr lang="en-US" sz="1000" kern="1200" dirty="0" err="1" smtClean="0"/>
            <a:t>Showreel</a:t>
          </a:r>
          <a:endParaRPr lang="en-US" sz="1000" kern="1200" dirty="0"/>
        </a:p>
      </dsp:txBody>
      <dsp:txXfrm>
        <a:off x="5442024" y="1000835"/>
        <a:ext cx="1174658" cy="247080"/>
      </dsp:txXfrm>
    </dsp:sp>
    <dsp:sp modelId="{1C6976E2-CC9E-4849-A452-D38FA69E74C7}">
      <dsp:nvSpPr>
        <dsp:cNvPr id="0" name=""/>
        <dsp:cNvSpPr/>
      </dsp:nvSpPr>
      <dsp:spPr>
        <a:xfrm rot="19062397">
          <a:off x="1764431" y="3018596"/>
          <a:ext cx="163383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633833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7551" y="3103825"/>
        <a:ext cx="2087593" cy="9542"/>
      </dsp:txXfrm>
    </dsp:sp>
    <dsp:sp modelId="{85FBD0B3-40A4-43CF-BD67-8D63DCC26C7E}">
      <dsp:nvSpPr>
        <dsp:cNvPr id="0" name=""/>
        <dsp:cNvSpPr/>
      </dsp:nvSpPr>
      <dsp:spPr>
        <a:xfrm>
          <a:off x="3185628" y="2425963"/>
          <a:ext cx="1857970" cy="2658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lập</a:t>
          </a:r>
          <a:r>
            <a:rPr lang="en-US" sz="1100" kern="1200" dirty="0" smtClean="0"/>
            <a:t> qui </a:t>
          </a:r>
          <a:r>
            <a:rPr lang="en-US" sz="1100" kern="1200" dirty="0" err="1" smtClean="0"/>
            <a:t>tắc</a:t>
          </a:r>
          <a:endParaRPr lang="en-US" sz="1100" kern="1200" dirty="0"/>
        </a:p>
      </dsp:txBody>
      <dsp:txXfrm>
        <a:off x="3193413" y="2433748"/>
        <a:ext cx="1842400" cy="250244"/>
      </dsp:txXfrm>
    </dsp:sp>
    <dsp:sp modelId="{CD190605-B555-48D7-B295-F2A252AA8A21}">
      <dsp:nvSpPr>
        <dsp:cNvPr id="0" name=""/>
        <dsp:cNvSpPr/>
      </dsp:nvSpPr>
      <dsp:spPr>
        <a:xfrm rot="17907886">
          <a:off x="4829061" y="2191447"/>
          <a:ext cx="819814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819814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9061" y="2179935"/>
        <a:ext cx="819814" cy="37162"/>
      </dsp:txXfrm>
    </dsp:sp>
    <dsp:sp modelId="{932BFCB5-0A5B-4C27-8CE8-17096A8FC85E}">
      <dsp:nvSpPr>
        <dsp:cNvPr id="0" name=""/>
        <dsp:cNvSpPr/>
      </dsp:nvSpPr>
      <dsp:spPr>
        <a:xfrm>
          <a:off x="5434337" y="1705256"/>
          <a:ext cx="1168141" cy="2658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endParaRPr lang="en-US" sz="1100" kern="1200" dirty="0"/>
        </a:p>
      </dsp:txBody>
      <dsp:txXfrm>
        <a:off x="5442122" y="1713041"/>
        <a:ext cx="1152571" cy="250244"/>
      </dsp:txXfrm>
    </dsp:sp>
    <dsp:sp modelId="{F62694F9-15B4-4E6F-AA87-AA7BA64FC30E}">
      <dsp:nvSpPr>
        <dsp:cNvPr id="0" name=""/>
        <dsp:cNvSpPr/>
      </dsp:nvSpPr>
      <dsp:spPr>
        <a:xfrm rot="19021959">
          <a:off x="6530856" y="1649777"/>
          <a:ext cx="533983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533983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4498" y="1642837"/>
        <a:ext cx="26699" cy="26699"/>
      </dsp:txXfrm>
    </dsp:sp>
    <dsp:sp modelId="{D5A6420B-EEDC-4060-A30E-6E8B5924E23B}">
      <dsp:nvSpPr>
        <dsp:cNvPr id="0" name=""/>
        <dsp:cNvSpPr/>
      </dsp:nvSpPr>
      <dsp:spPr>
        <a:xfrm>
          <a:off x="6993217" y="1328865"/>
          <a:ext cx="1007694" cy="2906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Lỗi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nối</a:t>
          </a:r>
          <a:endParaRPr lang="en-US" sz="1100" kern="1200" dirty="0"/>
        </a:p>
      </dsp:txBody>
      <dsp:txXfrm>
        <a:off x="7001731" y="1337379"/>
        <a:ext cx="990666" cy="273661"/>
      </dsp:txXfrm>
    </dsp:sp>
    <dsp:sp modelId="{AC05B42D-A98D-4853-BCE9-F5E3F987310F}">
      <dsp:nvSpPr>
        <dsp:cNvPr id="0" name=""/>
        <dsp:cNvSpPr/>
      </dsp:nvSpPr>
      <dsp:spPr>
        <a:xfrm>
          <a:off x="6602479" y="1831753"/>
          <a:ext cx="390738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390738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8080" y="1828395"/>
        <a:ext cx="19536" cy="19536"/>
      </dsp:txXfrm>
    </dsp:sp>
    <dsp:sp modelId="{93D9FB47-4A48-4069-82AD-FA49B8E13B8B}">
      <dsp:nvSpPr>
        <dsp:cNvPr id="0" name=""/>
        <dsp:cNvSpPr/>
      </dsp:nvSpPr>
      <dsp:spPr>
        <a:xfrm>
          <a:off x="6993217" y="1692818"/>
          <a:ext cx="1007694" cy="2906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Hạn</a:t>
          </a:r>
          <a:r>
            <a:rPr lang="en-US" sz="1100" kern="1200" dirty="0" smtClean="0"/>
            <a:t> License</a:t>
          </a:r>
          <a:endParaRPr lang="en-US" sz="1100" kern="1200" dirty="0"/>
        </a:p>
      </dsp:txBody>
      <dsp:txXfrm>
        <a:off x="7001731" y="1701332"/>
        <a:ext cx="990666" cy="273661"/>
      </dsp:txXfrm>
    </dsp:sp>
    <dsp:sp modelId="{AF857B75-CF89-4952-8C27-F78B90526188}">
      <dsp:nvSpPr>
        <dsp:cNvPr id="0" name=""/>
        <dsp:cNvSpPr/>
      </dsp:nvSpPr>
      <dsp:spPr>
        <a:xfrm rot="2578041">
          <a:off x="6530856" y="2013730"/>
          <a:ext cx="533983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533983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4498" y="2006790"/>
        <a:ext cx="26699" cy="26699"/>
      </dsp:txXfrm>
    </dsp:sp>
    <dsp:sp modelId="{D3C39842-EF19-4C47-91C3-1C9B73D1246B}">
      <dsp:nvSpPr>
        <dsp:cNvPr id="0" name=""/>
        <dsp:cNvSpPr/>
      </dsp:nvSpPr>
      <dsp:spPr>
        <a:xfrm>
          <a:off x="6993217" y="2056772"/>
          <a:ext cx="1007694" cy="2906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Chuyển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đổi</a:t>
          </a:r>
          <a:r>
            <a:rPr lang="en-US" sz="1100" kern="1200" dirty="0" smtClean="0"/>
            <a:t> server</a:t>
          </a:r>
          <a:endParaRPr lang="en-US" sz="1100" kern="1200" dirty="0"/>
        </a:p>
      </dsp:txBody>
      <dsp:txXfrm>
        <a:off x="7001731" y="2065286"/>
        <a:ext cx="990666" cy="273661"/>
      </dsp:txXfrm>
    </dsp:sp>
    <dsp:sp modelId="{7514C484-7B1A-444D-B7CF-87789B71EDBD}">
      <dsp:nvSpPr>
        <dsp:cNvPr id="0" name=""/>
        <dsp:cNvSpPr/>
      </dsp:nvSpPr>
      <dsp:spPr>
        <a:xfrm rot="2659458">
          <a:off x="4965876" y="2742615"/>
          <a:ext cx="546184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546184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5876" y="2737306"/>
        <a:ext cx="546184" cy="24758"/>
      </dsp:txXfrm>
    </dsp:sp>
    <dsp:sp modelId="{EF70D3F4-50E8-4AC3-86DA-D57FCE104FAE}">
      <dsp:nvSpPr>
        <dsp:cNvPr id="0" name=""/>
        <dsp:cNvSpPr/>
      </dsp:nvSpPr>
      <dsp:spPr>
        <a:xfrm>
          <a:off x="5434337" y="2807592"/>
          <a:ext cx="1168141" cy="2658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thống</a:t>
          </a:r>
          <a:endParaRPr lang="en-US" sz="1100" kern="1200" dirty="0"/>
        </a:p>
      </dsp:txBody>
      <dsp:txXfrm>
        <a:off x="5442122" y="2815377"/>
        <a:ext cx="1152571" cy="250244"/>
      </dsp:txXfrm>
    </dsp:sp>
    <dsp:sp modelId="{BBBDA7E3-794B-4E55-BE9F-CC631C83B4DB}">
      <dsp:nvSpPr>
        <dsp:cNvPr id="0" name=""/>
        <dsp:cNvSpPr/>
      </dsp:nvSpPr>
      <dsp:spPr>
        <a:xfrm rot="18989348">
          <a:off x="6528464" y="2748621"/>
          <a:ext cx="538768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538768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4379" y="2741562"/>
        <a:ext cx="26938" cy="26938"/>
      </dsp:txXfrm>
    </dsp:sp>
    <dsp:sp modelId="{E6488173-1321-4623-BC45-C1E6BE877C88}">
      <dsp:nvSpPr>
        <dsp:cNvPr id="0" name=""/>
        <dsp:cNvSpPr/>
      </dsp:nvSpPr>
      <dsp:spPr>
        <a:xfrm>
          <a:off x="6993217" y="2420725"/>
          <a:ext cx="1045576" cy="2976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Kết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nối</a:t>
          </a:r>
          <a:r>
            <a:rPr lang="en-US" sz="1100" kern="1200" dirty="0" smtClean="0"/>
            <a:t> Internet</a:t>
          </a:r>
          <a:endParaRPr lang="en-US" sz="1100" kern="1200" dirty="0"/>
        </a:p>
      </dsp:txBody>
      <dsp:txXfrm>
        <a:off x="7001936" y="2429444"/>
        <a:ext cx="1028138" cy="280236"/>
      </dsp:txXfrm>
    </dsp:sp>
    <dsp:sp modelId="{59F309E7-0DB1-44F7-B15F-CA0C5BDD64EA}">
      <dsp:nvSpPr>
        <dsp:cNvPr id="0" name=""/>
        <dsp:cNvSpPr/>
      </dsp:nvSpPr>
      <dsp:spPr>
        <a:xfrm>
          <a:off x="6602479" y="2934090"/>
          <a:ext cx="390738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390738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8080" y="2930731"/>
        <a:ext cx="19536" cy="19536"/>
      </dsp:txXfrm>
    </dsp:sp>
    <dsp:sp modelId="{4313955C-4F87-4162-A1A7-AD8AA87CD12C}">
      <dsp:nvSpPr>
        <dsp:cNvPr id="0" name=""/>
        <dsp:cNvSpPr/>
      </dsp:nvSpPr>
      <dsp:spPr>
        <a:xfrm>
          <a:off x="6993217" y="2791662"/>
          <a:ext cx="1045576" cy="2976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Dung </a:t>
          </a:r>
          <a:r>
            <a:rPr lang="en-US" sz="1100" kern="1200" dirty="0" err="1" smtClean="0"/>
            <a:t>lượng</a:t>
          </a:r>
          <a:endParaRPr lang="en-US" sz="1100" kern="1200" dirty="0"/>
        </a:p>
      </dsp:txBody>
      <dsp:txXfrm>
        <a:off x="7001936" y="2800381"/>
        <a:ext cx="1028138" cy="280236"/>
      </dsp:txXfrm>
    </dsp:sp>
    <dsp:sp modelId="{8800B53B-FCEB-485C-AB88-76157A179EDA}">
      <dsp:nvSpPr>
        <dsp:cNvPr id="0" name=""/>
        <dsp:cNvSpPr/>
      </dsp:nvSpPr>
      <dsp:spPr>
        <a:xfrm rot="2610652">
          <a:off x="6528464" y="3119559"/>
          <a:ext cx="538768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538768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84379" y="3112499"/>
        <a:ext cx="26938" cy="26938"/>
      </dsp:txXfrm>
    </dsp:sp>
    <dsp:sp modelId="{8B85AEFA-547E-4882-9701-B87DD13162D8}">
      <dsp:nvSpPr>
        <dsp:cNvPr id="0" name=""/>
        <dsp:cNvSpPr/>
      </dsp:nvSpPr>
      <dsp:spPr>
        <a:xfrm>
          <a:off x="6993217" y="3162600"/>
          <a:ext cx="1045576" cy="2976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Bật</a:t>
          </a:r>
          <a:r>
            <a:rPr lang="en-US" sz="1100" kern="1200" dirty="0" smtClean="0"/>
            <a:t> – </a:t>
          </a:r>
          <a:r>
            <a:rPr lang="en-US" sz="1100" kern="1200" dirty="0" err="1" smtClean="0"/>
            <a:t>tắt</a:t>
          </a:r>
          <a:r>
            <a:rPr lang="en-US" sz="1100" kern="1200" dirty="0" smtClean="0"/>
            <a:t> – </a:t>
          </a:r>
          <a:r>
            <a:rPr lang="en-US" sz="1100" kern="1200" dirty="0" err="1" smtClean="0"/>
            <a:t>tạm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dừng</a:t>
          </a:r>
          <a:endParaRPr lang="en-US" sz="1100" kern="1200" dirty="0"/>
        </a:p>
      </dsp:txBody>
      <dsp:txXfrm>
        <a:off x="7001936" y="3171319"/>
        <a:ext cx="1028138" cy="280236"/>
      </dsp:txXfrm>
    </dsp:sp>
    <dsp:sp modelId="{FBC31949-0A7F-4FF0-8222-CC4FA3556B5C}">
      <dsp:nvSpPr>
        <dsp:cNvPr id="0" name=""/>
        <dsp:cNvSpPr/>
      </dsp:nvSpPr>
      <dsp:spPr>
        <a:xfrm rot="3692114">
          <a:off x="4829061" y="2912154"/>
          <a:ext cx="819814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819814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29061" y="2900643"/>
        <a:ext cx="819814" cy="37162"/>
      </dsp:txXfrm>
    </dsp:sp>
    <dsp:sp modelId="{35804581-1223-44F9-8B6D-4624398F8D54}">
      <dsp:nvSpPr>
        <dsp:cNvPr id="0" name=""/>
        <dsp:cNvSpPr/>
      </dsp:nvSpPr>
      <dsp:spPr>
        <a:xfrm>
          <a:off x="5434337" y="3146670"/>
          <a:ext cx="1168141" cy="2658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Người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dùng</a:t>
          </a:r>
          <a:endParaRPr lang="en-US" sz="1100" kern="1200" dirty="0"/>
        </a:p>
      </dsp:txBody>
      <dsp:txXfrm>
        <a:off x="5442122" y="3154455"/>
        <a:ext cx="1152571" cy="250244"/>
      </dsp:txXfrm>
    </dsp:sp>
    <dsp:sp modelId="{A8007C23-1525-46B2-8154-7C77717B5FDB}">
      <dsp:nvSpPr>
        <dsp:cNvPr id="0" name=""/>
        <dsp:cNvSpPr/>
      </dsp:nvSpPr>
      <dsp:spPr>
        <a:xfrm rot="2338099">
          <a:off x="1804132" y="4057105"/>
          <a:ext cx="1554431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554431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45533" y="4142334"/>
        <a:ext cx="1071630" cy="9542"/>
      </dsp:txXfrm>
    </dsp:sp>
    <dsp:sp modelId="{E5B08536-7D49-495D-9AC2-B062A22089A6}">
      <dsp:nvSpPr>
        <dsp:cNvPr id="0" name=""/>
        <dsp:cNvSpPr/>
      </dsp:nvSpPr>
      <dsp:spPr>
        <a:xfrm>
          <a:off x="3185628" y="4502982"/>
          <a:ext cx="1857970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Thông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báo</a:t>
          </a:r>
          <a:endParaRPr lang="en-US" sz="1100" kern="1200" dirty="0"/>
        </a:p>
      </dsp:txBody>
      <dsp:txXfrm>
        <a:off x="3193413" y="4510767"/>
        <a:ext cx="1842400" cy="250244"/>
      </dsp:txXfrm>
    </dsp:sp>
    <dsp:sp modelId="{F9EDAAB1-5F5E-4ECF-BA59-2D8D68BB6F37}">
      <dsp:nvSpPr>
        <dsp:cNvPr id="0" name=""/>
        <dsp:cNvSpPr/>
      </dsp:nvSpPr>
      <dsp:spPr>
        <a:xfrm rot="17460763">
          <a:off x="4694119" y="4120202"/>
          <a:ext cx="1089697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1089697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4119" y="4102574"/>
        <a:ext cx="1089697" cy="49396"/>
      </dsp:txXfrm>
    </dsp:sp>
    <dsp:sp modelId="{DB74F70B-2549-4416-9A71-E38EAAFDA73B}">
      <dsp:nvSpPr>
        <dsp:cNvPr id="0" name=""/>
        <dsp:cNvSpPr/>
      </dsp:nvSpPr>
      <dsp:spPr>
        <a:xfrm>
          <a:off x="5434337" y="3485748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Mail</a:t>
          </a:r>
          <a:endParaRPr lang="en-US" sz="1100" kern="1200" dirty="0"/>
        </a:p>
      </dsp:txBody>
      <dsp:txXfrm>
        <a:off x="5442122" y="3493533"/>
        <a:ext cx="1152571" cy="250244"/>
      </dsp:txXfrm>
    </dsp:sp>
    <dsp:sp modelId="{0EF08E71-0A8F-4C78-A0F3-2CAB07D3BFFB}">
      <dsp:nvSpPr>
        <dsp:cNvPr id="0" name=""/>
        <dsp:cNvSpPr/>
      </dsp:nvSpPr>
      <dsp:spPr>
        <a:xfrm rot="17996976">
          <a:off x="4847633" y="4289741"/>
          <a:ext cx="782669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782669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7633" y="4279072"/>
        <a:ext cx="782669" cy="35478"/>
      </dsp:txXfrm>
    </dsp:sp>
    <dsp:sp modelId="{8CED23AE-5877-42FB-85B4-15E2A49E8323}">
      <dsp:nvSpPr>
        <dsp:cNvPr id="0" name=""/>
        <dsp:cNvSpPr/>
      </dsp:nvSpPr>
      <dsp:spPr>
        <a:xfrm>
          <a:off x="5434337" y="3824826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Notification</a:t>
          </a:r>
          <a:endParaRPr lang="en-US" sz="1100" kern="1200" dirty="0"/>
        </a:p>
      </dsp:txBody>
      <dsp:txXfrm>
        <a:off x="5442122" y="3832611"/>
        <a:ext cx="1152571" cy="250244"/>
      </dsp:txXfrm>
    </dsp:sp>
    <dsp:sp modelId="{2400C4DA-C787-48AB-9790-5CDF37C8CAAB}">
      <dsp:nvSpPr>
        <dsp:cNvPr id="0" name=""/>
        <dsp:cNvSpPr/>
      </dsp:nvSpPr>
      <dsp:spPr>
        <a:xfrm rot="19142938">
          <a:off x="4980293" y="4459280"/>
          <a:ext cx="517349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517349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0293" y="4454624"/>
        <a:ext cx="517349" cy="23451"/>
      </dsp:txXfrm>
    </dsp:sp>
    <dsp:sp modelId="{FFFC0E23-5D39-4FEE-985F-D7E2D09304B3}">
      <dsp:nvSpPr>
        <dsp:cNvPr id="0" name=""/>
        <dsp:cNvSpPr/>
      </dsp:nvSpPr>
      <dsp:spPr>
        <a:xfrm>
          <a:off x="5434337" y="4163904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Soud</a:t>
          </a:r>
          <a:r>
            <a:rPr lang="en-US" sz="1100" kern="1200" dirty="0" smtClean="0"/>
            <a:t> - Speak</a:t>
          </a:r>
          <a:endParaRPr lang="en-US" sz="1100" kern="1200" dirty="0"/>
        </a:p>
      </dsp:txBody>
      <dsp:txXfrm>
        <a:off x="5442122" y="4171689"/>
        <a:ext cx="1152571" cy="250244"/>
      </dsp:txXfrm>
    </dsp:sp>
    <dsp:sp modelId="{F963FD5D-2BFC-4851-9946-A8278C13B9F5}">
      <dsp:nvSpPr>
        <dsp:cNvPr id="0" name=""/>
        <dsp:cNvSpPr/>
      </dsp:nvSpPr>
      <dsp:spPr>
        <a:xfrm>
          <a:off x="5043599" y="4628819"/>
          <a:ext cx="390738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390738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43599" y="4627033"/>
        <a:ext cx="390738" cy="17712"/>
      </dsp:txXfrm>
    </dsp:sp>
    <dsp:sp modelId="{7F705C51-298B-4596-95C4-557FF6C9EDBF}">
      <dsp:nvSpPr>
        <dsp:cNvPr id="0" name=""/>
        <dsp:cNvSpPr/>
      </dsp:nvSpPr>
      <dsp:spPr>
        <a:xfrm>
          <a:off x="5434337" y="4502982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Bookmark</a:t>
          </a:r>
          <a:endParaRPr lang="en-US" sz="1100" kern="1200" dirty="0"/>
        </a:p>
      </dsp:txBody>
      <dsp:txXfrm>
        <a:off x="5442122" y="4510767"/>
        <a:ext cx="1152571" cy="250244"/>
      </dsp:txXfrm>
    </dsp:sp>
    <dsp:sp modelId="{0E340A44-BF8E-4585-8D70-69CBDE7329F4}">
      <dsp:nvSpPr>
        <dsp:cNvPr id="0" name=""/>
        <dsp:cNvSpPr/>
      </dsp:nvSpPr>
      <dsp:spPr>
        <a:xfrm rot="2457062">
          <a:off x="4980293" y="4798358"/>
          <a:ext cx="517349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517349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0293" y="4793702"/>
        <a:ext cx="517349" cy="23451"/>
      </dsp:txXfrm>
    </dsp:sp>
    <dsp:sp modelId="{340B9026-0E06-48F3-8E08-A9DF8AF45136}">
      <dsp:nvSpPr>
        <dsp:cNvPr id="0" name=""/>
        <dsp:cNvSpPr/>
      </dsp:nvSpPr>
      <dsp:spPr>
        <a:xfrm>
          <a:off x="5434337" y="4842060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HTTP request</a:t>
          </a:r>
          <a:endParaRPr lang="en-US" sz="1100" kern="1200" dirty="0"/>
        </a:p>
      </dsp:txBody>
      <dsp:txXfrm>
        <a:off x="5442122" y="4849845"/>
        <a:ext cx="1152571" cy="250244"/>
      </dsp:txXfrm>
    </dsp:sp>
    <dsp:sp modelId="{27CEFDCA-54C7-4DCD-ABA5-834EB4A27FD3}">
      <dsp:nvSpPr>
        <dsp:cNvPr id="0" name=""/>
        <dsp:cNvSpPr/>
      </dsp:nvSpPr>
      <dsp:spPr>
        <a:xfrm rot="3603024">
          <a:off x="4847633" y="4967897"/>
          <a:ext cx="782669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782669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47633" y="4957227"/>
        <a:ext cx="782669" cy="35478"/>
      </dsp:txXfrm>
    </dsp:sp>
    <dsp:sp modelId="{64F83E90-B7FF-4B9B-9840-181B5CA2CC37}">
      <dsp:nvSpPr>
        <dsp:cNvPr id="0" name=""/>
        <dsp:cNvSpPr/>
      </dsp:nvSpPr>
      <dsp:spPr>
        <a:xfrm>
          <a:off x="5434337" y="5181137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Layout/ Recording</a:t>
          </a:r>
          <a:endParaRPr lang="en-US" sz="1000" kern="1200" dirty="0"/>
        </a:p>
      </dsp:txBody>
      <dsp:txXfrm>
        <a:off x="5442122" y="5188922"/>
        <a:ext cx="1152571" cy="250244"/>
      </dsp:txXfrm>
    </dsp:sp>
    <dsp:sp modelId="{61665B31-BBD7-4791-8612-AE233727256B}">
      <dsp:nvSpPr>
        <dsp:cNvPr id="0" name=""/>
        <dsp:cNvSpPr/>
      </dsp:nvSpPr>
      <dsp:spPr>
        <a:xfrm rot="4139237">
          <a:off x="4694119" y="5137436"/>
          <a:ext cx="1089697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1089697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94119" y="5119807"/>
        <a:ext cx="1089697" cy="49396"/>
      </dsp:txXfrm>
    </dsp:sp>
    <dsp:sp modelId="{5B623FAC-24F5-4BB2-AC6F-C2FA98D07BA5}">
      <dsp:nvSpPr>
        <dsp:cNvPr id="0" name=""/>
        <dsp:cNvSpPr/>
      </dsp:nvSpPr>
      <dsp:spPr>
        <a:xfrm>
          <a:off x="5434337" y="5520215"/>
          <a:ext cx="1168141" cy="265814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Export Video</a:t>
          </a:r>
          <a:endParaRPr lang="en-US" sz="1100" kern="1200" dirty="0"/>
        </a:p>
      </dsp:txBody>
      <dsp:txXfrm>
        <a:off x="5442122" y="5528000"/>
        <a:ext cx="1152571" cy="250244"/>
      </dsp:txXfrm>
    </dsp:sp>
    <dsp:sp modelId="{5F9A6D0D-355A-45A7-84EF-0F713A616F86}">
      <dsp:nvSpPr>
        <dsp:cNvPr id="0" name=""/>
        <dsp:cNvSpPr/>
      </dsp:nvSpPr>
      <dsp:spPr>
        <a:xfrm rot="2847053">
          <a:off x="1687735" y="4226644"/>
          <a:ext cx="178722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787225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01564" y="4311873"/>
        <a:ext cx="1559568" cy="9542"/>
      </dsp:txXfrm>
    </dsp:sp>
    <dsp:sp modelId="{AE60756F-5D4A-4426-A0EB-CC16943AECF4}">
      <dsp:nvSpPr>
        <dsp:cNvPr id="0" name=""/>
        <dsp:cNvSpPr/>
      </dsp:nvSpPr>
      <dsp:spPr>
        <a:xfrm>
          <a:off x="3185628" y="4842060"/>
          <a:ext cx="1857970" cy="265814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Ghi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nhận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kiện</a:t>
          </a:r>
          <a:endParaRPr lang="en-US" sz="1100" kern="1200" dirty="0"/>
        </a:p>
      </dsp:txBody>
      <dsp:txXfrm>
        <a:off x="3193413" y="4849845"/>
        <a:ext cx="1842400" cy="250244"/>
      </dsp:txXfrm>
    </dsp:sp>
    <dsp:sp modelId="{8624BEE5-7A2B-456B-8C51-A0BD203FB0BC}">
      <dsp:nvSpPr>
        <dsp:cNvPr id="0" name=""/>
        <dsp:cNvSpPr/>
      </dsp:nvSpPr>
      <dsp:spPr>
        <a:xfrm rot="3232392">
          <a:off x="1556404" y="4396183"/>
          <a:ext cx="2049887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049887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37551" y="4481412"/>
        <a:ext cx="2087593" cy="9542"/>
      </dsp:txXfrm>
    </dsp:sp>
    <dsp:sp modelId="{E354CE82-EFA4-4700-A87D-F9638692C827}">
      <dsp:nvSpPr>
        <dsp:cNvPr id="0" name=""/>
        <dsp:cNvSpPr/>
      </dsp:nvSpPr>
      <dsp:spPr>
        <a:xfrm>
          <a:off x="3185628" y="5181137"/>
          <a:ext cx="1857970" cy="265814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Phân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tích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sự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kiện</a:t>
          </a:r>
          <a:endParaRPr lang="en-US" sz="1100" kern="1200" dirty="0"/>
        </a:p>
      </dsp:txBody>
      <dsp:txXfrm>
        <a:off x="3193413" y="5188922"/>
        <a:ext cx="1842400" cy="250244"/>
      </dsp:txXfrm>
    </dsp:sp>
    <dsp:sp modelId="{E962DA42-FCB0-4241-85DB-0EA6B0DC114A}">
      <dsp:nvSpPr>
        <dsp:cNvPr id="0" name=""/>
        <dsp:cNvSpPr/>
      </dsp:nvSpPr>
      <dsp:spPr>
        <a:xfrm rot="3530474">
          <a:off x="1413456" y="4651320"/>
          <a:ext cx="2335783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2335783" y="6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22953" y="4599335"/>
        <a:ext cx="116789" cy="116789"/>
      </dsp:txXfrm>
    </dsp:sp>
    <dsp:sp modelId="{65AEEDBF-8D7A-478F-92C9-D1B9D9C86360}">
      <dsp:nvSpPr>
        <dsp:cNvPr id="0" name=""/>
        <dsp:cNvSpPr/>
      </dsp:nvSpPr>
      <dsp:spPr>
        <a:xfrm>
          <a:off x="3185628" y="5520215"/>
          <a:ext cx="1931282" cy="273844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Ghi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nhận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chuyển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động</a:t>
          </a:r>
          <a:endParaRPr lang="en-US" sz="1100" kern="1200" dirty="0"/>
        </a:p>
      </dsp:txBody>
      <dsp:txXfrm>
        <a:off x="3193649" y="5528236"/>
        <a:ext cx="1915240" cy="257802"/>
      </dsp:txXfrm>
    </dsp:sp>
    <dsp:sp modelId="{EEAA9233-518D-4DAC-808C-E1F3D2EBB137}">
      <dsp:nvSpPr>
        <dsp:cNvPr id="0" name=""/>
        <dsp:cNvSpPr/>
      </dsp:nvSpPr>
      <dsp:spPr>
        <a:xfrm rot="3771302">
          <a:off x="1256878" y="4830498"/>
          <a:ext cx="2648939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2648939" y="640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515124" y="4770684"/>
        <a:ext cx="132446" cy="132446"/>
      </dsp:txXfrm>
    </dsp:sp>
    <dsp:sp modelId="{352F8067-F416-41AD-AB55-2E65E3F6887E}">
      <dsp:nvSpPr>
        <dsp:cNvPr id="0" name=""/>
        <dsp:cNvSpPr/>
      </dsp:nvSpPr>
      <dsp:spPr>
        <a:xfrm>
          <a:off x="3185628" y="5877641"/>
          <a:ext cx="1925959" cy="275704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Tìm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kiếm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đối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tượng</a:t>
          </a:r>
          <a:endParaRPr lang="en-US" sz="1100" kern="1200" dirty="0"/>
        </a:p>
      </dsp:txBody>
      <dsp:txXfrm>
        <a:off x="3193703" y="5885716"/>
        <a:ext cx="1909809" cy="259554"/>
      </dsp:txXfrm>
    </dsp:sp>
    <dsp:sp modelId="{ADD082F1-F586-404A-AF66-1B0B86A24607}">
      <dsp:nvSpPr>
        <dsp:cNvPr id="0" name=""/>
        <dsp:cNvSpPr/>
      </dsp:nvSpPr>
      <dsp:spPr>
        <a:xfrm>
          <a:off x="5111587" y="6009084"/>
          <a:ext cx="338692" cy="12819"/>
        </a:xfrm>
        <a:custGeom>
          <a:avLst/>
          <a:gdLst/>
          <a:ahLst/>
          <a:cxnLst/>
          <a:rect l="0" t="0" r="0" b="0"/>
          <a:pathLst>
            <a:path>
              <a:moveTo>
                <a:pt x="0" y="6409"/>
              </a:moveTo>
              <a:lnTo>
                <a:pt x="338692" y="640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72466" y="6007026"/>
        <a:ext cx="16934" cy="16934"/>
      </dsp:txXfrm>
    </dsp:sp>
    <dsp:sp modelId="{3BAA5882-DEDA-4A1F-9558-2655C6EBD77C}">
      <dsp:nvSpPr>
        <dsp:cNvPr id="0" name=""/>
        <dsp:cNvSpPr/>
      </dsp:nvSpPr>
      <dsp:spPr>
        <a:xfrm>
          <a:off x="5450279" y="5859293"/>
          <a:ext cx="1190189" cy="312400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Tìm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kiếm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động</a:t>
          </a:r>
          <a:endParaRPr lang="en-US" sz="1100" kern="1200" dirty="0"/>
        </a:p>
      </dsp:txBody>
      <dsp:txXfrm>
        <a:off x="5459429" y="5868443"/>
        <a:ext cx="1171889" cy="294100"/>
      </dsp:txXfrm>
    </dsp:sp>
    <dsp:sp modelId="{77E8241D-5840-44FB-AD7F-19D080B0B8E9}">
      <dsp:nvSpPr>
        <dsp:cNvPr id="0" name=""/>
        <dsp:cNvSpPr/>
      </dsp:nvSpPr>
      <dsp:spPr>
        <a:xfrm rot="3935767">
          <a:off x="1100820" y="4928093"/>
          <a:ext cx="2986356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2986356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02188" y="5013322"/>
        <a:ext cx="3183619" cy="9542"/>
      </dsp:txXfrm>
    </dsp:sp>
    <dsp:sp modelId="{F00C5266-8FE4-4F38-A725-8B702ED56112}">
      <dsp:nvSpPr>
        <dsp:cNvPr id="0" name=""/>
        <dsp:cNvSpPr/>
      </dsp:nvSpPr>
      <dsp:spPr>
        <a:xfrm>
          <a:off x="3210928" y="6244957"/>
          <a:ext cx="1857970" cy="265814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Tích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hợp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ngoại</a:t>
          </a:r>
          <a:r>
            <a:rPr lang="en-US" sz="1100" kern="1200" dirty="0" smtClean="0"/>
            <a:t> vi</a:t>
          </a:r>
          <a:endParaRPr lang="en-US" sz="1100" kern="1200" dirty="0"/>
        </a:p>
      </dsp:txBody>
      <dsp:txXfrm>
        <a:off x="3218713" y="6252742"/>
        <a:ext cx="1842400" cy="250244"/>
      </dsp:txXfrm>
    </dsp:sp>
    <dsp:sp modelId="{F974F136-90F0-4F19-AD01-EC2C706A8BE0}">
      <dsp:nvSpPr>
        <dsp:cNvPr id="0" name=""/>
        <dsp:cNvSpPr/>
      </dsp:nvSpPr>
      <dsp:spPr>
        <a:xfrm>
          <a:off x="5068899" y="6370794"/>
          <a:ext cx="365438" cy="14140"/>
        </a:xfrm>
        <a:custGeom>
          <a:avLst/>
          <a:gdLst/>
          <a:ahLst/>
          <a:cxnLst/>
          <a:rect l="0" t="0" r="0" b="0"/>
          <a:pathLst>
            <a:path>
              <a:moveTo>
                <a:pt x="0" y="7070"/>
              </a:moveTo>
              <a:lnTo>
                <a:pt x="365438" y="70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8899" y="6369581"/>
        <a:ext cx="365438" cy="16565"/>
      </dsp:txXfrm>
    </dsp:sp>
    <dsp:sp modelId="{ABE2BD05-C99C-4760-A45F-46ADF42A90DB}">
      <dsp:nvSpPr>
        <dsp:cNvPr id="0" name=""/>
        <dsp:cNvSpPr/>
      </dsp:nvSpPr>
      <dsp:spPr>
        <a:xfrm>
          <a:off x="5434337" y="6244957"/>
          <a:ext cx="1168141" cy="265814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I/O Device</a:t>
          </a:r>
          <a:endParaRPr lang="en-US" sz="1100" kern="1200" dirty="0"/>
        </a:p>
      </dsp:txBody>
      <dsp:txXfrm>
        <a:off x="5442122" y="6252742"/>
        <a:ext cx="1152571" cy="250244"/>
      </dsp:txXfrm>
    </dsp:sp>
    <dsp:sp modelId="{C85AB6FD-B226-4ED1-9FB2-CDA1C330F2BA}">
      <dsp:nvSpPr>
        <dsp:cNvPr id="0" name=""/>
        <dsp:cNvSpPr/>
      </dsp:nvSpPr>
      <dsp:spPr>
        <a:xfrm rot="4106364">
          <a:off x="936980" y="5097632"/>
          <a:ext cx="328873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3288735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1387" y="5182861"/>
        <a:ext cx="3739922" cy="9542"/>
      </dsp:txXfrm>
    </dsp:sp>
    <dsp:sp modelId="{133E1870-2FBE-4674-BB14-8BAF3B2FD925}">
      <dsp:nvSpPr>
        <dsp:cNvPr id="0" name=""/>
        <dsp:cNvSpPr/>
      </dsp:nvSpPr>
      <dsp:spPr>
        <a:xfrm>
          <a:off x="3185628" y="6584035"/>
          <a:ext cx="1857970" cy="2658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Trích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xuất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dữ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liệu</a:t>
          </a:r>
          <a:endParaRPr lang="en-US" sz="1100" kern="1200" dirty="0"/>
        </a:p>
      </dsp:txBody>
      <dsp:txXfrm>
        <a:off x="3193413" y="6591820"/>
        <a:ext cx="1842400" cy="25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88843-FC81-4345-BB97-5AA77CCE77A2}">
      <dsp:nvSpPr>
        <dsp:cNvPr id="0" name=""/>
        <dsp:cNvSpPr/>
      </dsp:nvSpPr>
      <dsp:spPr>
        <a:xfrm rot="5400000">
          <a:off x="2907287" y="91795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Hệ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thô</a:t>
          </a:r>
          <a:endParaRPr lang="en-US" sz="2600" kern="1200" dirty="0"/>
        </a:p>
      </dsp:txBody>
      <dsp:txXfrm rot="-5400000">
        <a:off x="3188093" y="218963"/>
        <a:ext cx="838394" cy="963671"/>
      </dsp:txXfrm>
    </dsp:sp>
    <dsp:sp modelId="{B8779189-04F9-4F86-B5A3-E75CC595FE59}">
      <dsp:nvSpPr>
        <dsp:cNvPr id="0" name=""/>
        <dsp:cNvSpPr/>
      </dsp:nvSpPr>
      <dsp:spPr>
        <a:xfrm>
          <a:off x="4253255" y="280796"/>
          <a:ext cx="1562408" cy="84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253255" y="280796"/>
        <a:ext cx="1562408" cy="840004"/>
      </dsp:txXfrm>
    </dsp:sp>
    <dsp:sp modelId="{CEEB0198-D3B7-4048-B456-94113BEB1FD9}">
      <dsp:nvSpPr>
        <dsp:cNvPr id="0" name=""/>
        <dsp:cNvSpPr/>
      </dsp:nvSpPr>
      <dsp:spPr>
        <a:xfrm rot="5400000">
          <a:off x="1591840" y="91795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72646" y="218963"/>
        <a:ext cx="838394" cy="963671"/>
      </dsp:txXfrm>
    </dsp:sp>
    <dsp:sp modelId="{EBBA188E-8857-4F67-846D-F196F58B2536}">
      <dsp:nvSpPr>
        <dsp:cNvPr id="0" name=""/>
        <dsp:cNvSpPr/>
      </dsp:nvSpPr>
      <dsp:spPr>
        <a:xfrm rot="5400000">
          <a:off x="2247044" y="1280121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2527850" y="1407289"/>
        <a:ext cx="838394" cy="963671"/>
      </dsp:txXfrm>
    </dsp:sp>
    <dsp:sp modelId="{D93C4EC7-EB46-4ABE-826D-4F02ED1AF394}">
      <dsp:nvSpPr>
        <dsp:cNvPr id="0" name=""/>
        <dsp:cNvSpPr/>
      </dsp:nvSpPr>
      <dsp:spPr>
        <a:xfrm>
          <a:off x="775636" y="1469122"/>
          <a:ext cx="1512008" cy="84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75636" y="1469122"/>
        <a:ext cx="1512008" cy="840004"/>
      </dsp:txXfrm>
    </dsp:sp>
    <dsp:sp modelId="{D8263F5A-BCA3-461A-8165-3B235DBC6F9F}">
      <dsp:nvSpPr>
        <dsp:cNvPr id="0" name=""/>
        <dsp:cNvSpPr/>
      </dsp:nvSpPr>
      <dsp:spPr>
        <a:xfrm rot="5400000">
          <a:off x="3562491" y="1280121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843297" y="1407289"/>
        <a:ext cx="838394" cy="963671"/>
      </dsp:txXfrm>
    </dsp:sp>
    <dsp:sp modelId="{883658BC-BAE2-477F-B2C5-64BB45FDF03F}">
      <dsp:nvSpPr>
        <dsp:cNvPr id="0" name=""/>
        <dsp:cNvSpPr/>
      </dsp:nvSpPr>
      <dsp:spPr>
        <a:xfrm rot="5400000">
          <a:off x="2907287" y="2468448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3188093" y="2595616"/>
        <a:ext cx="838394" cy="963671"/>
      </dsp:txXfrm>
    </dsp:sp>
    <dsp:sp modelId="{DF3BD0A4-9864-4F0C-B4E3-A480F82A2890}">
      <dsp:nvSpPr>
        <dsp:cNvPr id="0" name=""/>
        <dsp:cNvSpPr/>
      </dsp:nvSpPr>
      <dsp:spPr>
        <a:xfrm>
          <a:off x="4253255" y="2657449"/>
          <a:ext cx="1562408" cy="84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253255" y="2657449"/>
        <a:ext cx="1562408" cy="840004"/>
      </dsp:txXfrm>
    </dsp:sp>
    <dsp:sp modelId="{FC196464-9DE9-4792-B054-C2495636FC5E}">
      <dsp:nvSpPr>
        <dsp:cNvPr id="0" name=""/>
        <dsp:cNvSpPr/>
      </dsp:nvSpPr>
      <dsp:spPr>
        <a:xfrm rot="5400000">
          <a:off x="1591840" y="2468448"/>
          <a:ext cx="1400007" cy="12180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872646" y="2595616"/>
        <a:ext cx="838394" cy="963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62086-865C-4813-B20F-D972DE0F65E3}">
      <dsp:nvSpPr>
        <dsp:cNvPr id="0" name=""/>
        <dsp:cNvSpPr/>
      </dsp:nvSpPr>
      <dsp:spPr>
        <a:xfrm rot="5400000">
          <a:off x="3566613" y="88637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33897" y="209681"/>
        <a:ext cx="798023" cy="917268"/>
      </dsp:txXfrm>
    </dsp:sp>
    <dsp:sp modelId="{96F5ED87-5379-4A69-8F9B-ED72A97F2DDF}">
      <dsp:nvSpPr>
        <dsp:cNvPr id="0" name=""/>
        <dsp:cNvSpPr/>
      </dsp:nvSpPr>
      <dsp:spPr>
        <a:xfrm>
          <a:off x="4847768" y="268537"/>
          <a:ext cx="1487173" cy="7995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5D016-4884-4D19-86CE-32B185FD4AB0}">
      <dsp:nvSpPr>
        <dsp:cNvPr id="0" name=""/>
        <dsp:cNvSpPr/>
      </dsp:nvSpPr>
      <dsp:spPr>
        <a:xfrm rot="5400000">
          <a:off x="2314508" y="88637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View</a:t>
          </a:r>
          <a:endParaRPr lang="en-US" sz="1300" b="1" kern="1200" dirty="0"/>
        </a:p>
      </dsp:txBody>
      <dsp:txXfrm rot="-5400000">
        <a:off x="2581792" y="209681"/>
        <a:ext cx="798023" cy="917268"/>
      </dsp:txXfrm>
    </dsp:sp>
    <dsp:sp modelId="{ECF4A5AB-1258-4EA9-9F88-E358F9351220}">
      <dsp:nvSpPr>
        <dsp:cNvPr id="0" name=""/>
        <dsp:cNvSpPr/>
      </dsp:nvSpPr>
      <dsp:spPr>
        <a:xfrm rot="5400000">
          <a:off x="2938162" y="1219742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b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( local &amp; cloud )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205446" y="1340786"/>
        <a:ext cx="798023" cy="917268"/>
      </dsp:txXfrm>
    </dsp:sp>
    <dsp:sp modelId="{B05C7B39-EAC1-482D-BF96-8AB68D3E5476}">
      <dsp:nvSpPr>
        <dsp:cNvPr id="0" name=""/>
        <dsp:cNvSpPr/>
      </dsp:nvSpPr>
      <dsp:spPr>
        <a:xfrm>
          <a:off x="1537607" y="1399642"/>
          <a:ext cx="1439200" cy="7995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B1DA-E20C-46DE-B0D9-5739F75E10FF}">
      <dsp:nvSpPr>
        <dsp:cNvPr id="0" name=""/>
        <dsp:cNvSpPr/>
      </dsp:nvSpPr>
      <dsp:spPr>
        <a:xfrm rot="5400000">
          <a:off x="4190266" y="1219742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457550" y="1340786"/>
        <a:ext cx="798023" cy="917268"/>
      </dsp:txXfrm>
    </dsp:sp>
    <dsp:sp modelId="{871AF928-9B71-4A51-95C7-1FDF8EB5205D}">
      <dsp:nvSpPr>
        <dsp:cNvPr id="0" name=""/>
        <dsp:cNvSpPr/>
      </dsp:nvSpPr>
      <dsp:spPr>
        <a:xfrm rot="5400000">
          <a:off x="3566613" y="2350847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Event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33897" y="2471891"/>
        <a:ext cx="798023" cy="917268"/>
      </dsp:txXfrm>
    </dsp:sp>
    <dsp:sp modelId="{26B6A774-D1DC-437E-A65E-02F775AF507B}">
      <dsp:nvSpPr>
        <dsp:cNvPr id="0" name=""/>
        <dsp:cNvSpPr/>
      </dsp:nvSpPr>
      <dsp:spPr>
        <a:xfrm>
          <a:off x="4551686" y="1474773"/>
          <a:ext cx="1487173" cy="7995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Status</a:t>
          </a:r>
          <a:endParaRPr lang="en-US" sz="1300" b="1" kern="1200" dirty="0">
            <a:solidFill>
              <a:schemeClr val="bg1">
                <a:lumMod val="9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51686" y="1474773"/>
        <a:ext cx="1487173" cy="799555"/>
      </dsp:txXfrm>
    </dsp:sp>
    <dsp:sp modelId="{72D80FFC-E6AC-4076-8DE9-4DD46AB4DE7A}">
      <dsp:nvSpPr>
        <dsp:cNvPr id="0" name=""/>
        <dsp:cNvSpPr/>
      </dsp:nvSpPr>
      <dsp:spPr>
        <a:xfrm rot="5400000">
          <a:off x="2314508" y="2350847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Rule</a:t>
          </a:r>
          <a:endParaRPr lang="en-US" sz="1300" b="1" kern="1200" dirty="0"/>
        </a:p>
      </dsp:txBody>
      <dsp:txXfrm rot="-5400000">
        <a:off x="2581792" y="2471891"/>
        <a:ext cx="798023" cy="917268"/>
      </dsp:txXfrm>
    </dsp:sp>
    <dsp:sp modelId="{53D5E3CD-3767-4C57-B530-35AD9130BB98}">
      <dsp:nvSpPr>
        <dsp:cNvPr id="0" name=""/>
        <dsp:cNvSpPr/>
      </dsp:nvSpPr>
      <dsp:spPr>
        <a:xfrm rot="5400000">
          <a:off x="2938162" y="3481951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System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205446" y="3602995"/>
        <a:ext cx="798023" cy="917268"/>
      </dsp:txXfrm>
    </dsp:sp>
    <dsp:sp modelId="{5D5E7E38-F887-4F50-8D27-32BE959A421B}">
      <dsp:nvSpPr>
        <dsp:cNvPr id="0" name=""/>
        <dsp:cNvSpPr/>
      </dsp:nvSpPr>
      <dsp:spPr>
        <a:xfrm>
          <a:off x="1537607" y="3661851"/>
          <a:ext cx="1439200" cy="7995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D7CA9-C0E4-47EA-B1BD-CFD8436C2AAF}">
      <dsp:nvSpPr>
        <dsp:cNvPr id="0" name=""/>
        <dsp:cNvSpPr/>
      </dsp:nvSpPr>
      <dsp:spPr>
        <a:xfrm rot="5400000">
          <a:off x="4190266" y="3481951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457550" y="3602995"/>
        <a:ext cx="798023" cy="917268"/>
      </dsp:txXfrm>
    </dsp:sp>
    <dsp:sp modelId="{06F8D91F-7C14-4FCF-B158-802F3D05F02B}">
      <dsp:nvSpPr>
        <dsp:cNvPr id="0" name=""/>
        <dsp:cNvSpPr/>
      </dsp:nvSpPr>
      <dsp:spPr>
        <a:xfrm rot="5400000">
          <a:off x="3566613" y="4613056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Search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33897" y="4734100"/>
        <a:ext cx="798023" cy="917268"/>
      </dsp:txXfrm>
    </dsp:sp>
    <dsp:sp modelId="{DA2F0E02-2F33-42E9-B288-A1D6283B94B8}">
      <dsp:nvSpPr>
        <dsp:cNvPr id="0" name=""/>
        <dsp:cNvSpPr/>
      </dsp:nvSpPr>
      <dsp:spPr>
        <a:xfrm>
          <a:off x="4847768" y="4792956"/>
          <a:ext cx="1487173" cy="79955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4A339-3ECF-419B-8455-7353256BA95A}">
      <dsp:nvSpPr>
        <dsp:cNvPr id="0" name=""/>
        <dsp:cNvSpPr/>
      </dsp:nvSpPr>
      <dsp:spPr>
        <a:xfrm rot="5400000">
          <a:off x="2314508" y="4613056"/>
          <a:ext cx="1332592" cy="115935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Recording</a:t>
          </a:r>
          <a:endParaRPr lang="en-US" sz="1200" kern="1200" dirty="0"/>
        </a:p>
      </dsp:txBody>
      <dsp:txXfrm rot="-5400000">
        <a:off x="2581792" y="4734100"/>
        <a:ext cx="798023" cy="917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29414-82C8-48C9-BB57-CA739DD169B4}">
      <dsp:nvSpPr>
        <dsp:cNvPr id="0" name=""/>
        <dsp:cNvSpPr/>
      </dsp:nvSpPr>
      <dsp:spPr>
        <a:xfrm>
          <a:off x="1410306" y="2964015"/>
          <a:ext cx="1249104" cy="30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Quản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lý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thiết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lập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sự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kiện</a:t>
          </a:r>
          <a:endParaRPr lang="en-US" sz="800" b="1" kern="1200" dirty="0"/>
        </a:p>
      </dsp:txBody>
      <dsp:txXfrm>
        <a:off x="1419232" y="2972941"/>
        <a:ext cx="1231252" cy="286902"/>
      </dsp:txXfrm>
    </dsp:sp>
    <dsp:sp modelId="{F107F06C-682A-4FF8-A952-D2BE0ED6BDEE}">
      <dsp:nvSpPr>
        <dsp:cNvPr id="0" name=""/>
        <dsp:cNvSpPr/>
      </dsp:nvSpPr>
      <dsp:spPr>
        <a:xfrm rot="16825002">
          <a:off x="1456274" y="1663202"/>
          <a:ext cx="2937366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2937366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56274" y="1582199"/>
        <a:ext cx="2937366" cy="179430"/>
      </dsp:txXfrm>
    </dsp:sp>
    <dsp:sp modelId="{22A73159-B496-4861-B675-50C39E495D76}">
      <dsp:nvSpPr>
        <dsp:cNvPr id="0" name=""/>
        <dsp:cNvSpPr/>
      </dsp:nvSpPr>
      <dsp:spPr>
        <a:xfrm>
          <a:off x="3190504" y="139375"/>
          <a:ext cx="1118243" cy="176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Trạng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thái</a:t>
          </a:r>
          <a:endParaRPr lang="en-US" sz="800" b="1" kern="1200" dirty="0"/>
        </a:p>
      </dsp:txBody>
      <dsp:txXfrm>
        <a:off x="3195662" y="144533"/>
        <a:ext cx="1107927" cy="165807"/>
      </dsp:txXfrm>
    </dsp:sp>
    <dsp:sp modelId="{FA2140B2-94BA-4E0D-A88B-9E1FA206A6E1}">
      <dsp:nvSpPr>
        <dsp:cNvPr id="0" name=""/>
        <dsp:cNvSpPr/>
      </dsp:nvSpPr>
      <dsp:spPr>
        <a:xfrm rot="20726956">
          <a:off x="4299948" y="149799"/>
          <a:ext cx="54869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48692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99948" y="141753"/>
        <a:ext cx="548692" cy="33517"/>
      </dsp:txXfrm>
    </dsp:sp>
    <dsp:sp modelId="{43BEF36A-6BFD-4B5D-8E1B-0DECD1D25077}">
      <dsp:nvSpPr>
        <dsp:cNvPr id="0" name=""/>
        <dsp:cNvSpPr/>
      </dsp:nvSpPr>
      <dsp:spPr>
        <a:xfrm>
          <a:off x="4839840" y="1523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Bật</a:t>
          </a:r>
          <a:endParaRPr lang="en-US" sz="800" b="1" kern="1200" dirty="0"/>
        </a:p>
      </dsp:txBody>
      <dsp:txXfrm>
        <a:off x="4844998" y="6681"/>
        <a:ext cx="1107927" cy="165807"/>
      </dsp:txXfrm>
    </dsp:sp>
    <dsp:sp modelId="{147FCAAA-9794-4696-8B0F-8F78BA02F2FC}">
      <dsp:nvSpPr>
        <dsp:cNvPr id="0" name=""/>
        <dsp:cNvSpPr/>
      </dsp:nvSpPr>
      <dsp:spPr>
        <a:xfrm rot="873044">
          <a:off x="4299948" y="287651"/>
          <a:ext cx="54869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48692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99948" y="279605"/>
        <a:ext cx="548692" cy="33517"/>
      </dsp:txXfrm>
    </dsp:sp>
    <dsp:sp modelId="{CE32AAFB-4AB6-42BC-8DB3-5060C2DEA01E}">
      <dsp:nvSpPr>
        <dsp:cNvPr id="0" name=""/>
        <dsp:cNvSpPr/>
      </dsp:nvSpPr>
      <dsp:spPr>
        <a:xfrm>
          <a:off x="4839840" y="277227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Tắt</a:t>
          </a:r>
          <a:endParaRPr lang="en-US" sz="800" b="1" kern="1200" dirty="0"/>
        </a:p>
      </dsp:txBody>
      <dsp:txXfrm>
        <a:off x="4844998" y="282385"/>
        <a:ext cx="1107927" cy="165807"/>
      </dsp:txXfrm>
    </dsp:sp>
    <dsp:sp modelId="{6A99EF97-70D1-4FAC-BBC7-8A1199FF625C}">
      <dsp:nvSpPr>
        <dsp:cNvPr id="0" name=""/>
        <dsp:cNvSpPr/>
      </dsp:nvSpPr>
      <dsp:spPr>
        <a:xfrm rot="19251310">
          <a:off x="2582560" y="2891531"/>
          <a:ext cx="684793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84793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582560" y="2879327"/>
        <a:ext cx="684793" cy="41830"/>
      </dsp:txXfrm>
    </dsp:sp>
    <dsp:sp modelId="{AD4D4FCC-FECF-47F0-91A8-B84632419135}">
      <dsp:nvSpPr>
        <dsp:cNvPr id="0" name=""/>
        <dsp:cNvSpPr/>
      </dsp:nvSpPr>
      <dsp:spPr>
        <a:xfrm>
          <a:off x="3190504" y="2596032"/>
          <a:ext cx="1118243" cy="176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Sự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kiện</a:t>
          </a:r>
          <a:endParaRPr lang="en-US" sz="800" b="1" kern="1200" dirty="0"/>
        </a:p>
      </dsp:txBody>
      <dsp:txXfrm>
        <a:off x="3195662" y="2601190"/>
        <a:ext cx="1107927" cy="165807"/>
      </dsp:txXfrm>
    </dsp:sp>
    <dsp:sp modelId="{E4B55F4A-F5E4-494D-993C-3E466CCB1A98}">
      <dsp:nvSpPr>
        <dsp:cNvPr id="0" name=""/>
        <dsp:cNvSpPr/>
      </dsp:nvSpPr>
      <dsp:spPr>
        <a:xfrm rot="17745639">
          <a:off x="3957805" y="2116359"/>
          <a:ext cx="124142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241421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57805" y="2087154"/>
        <a:ext cx="1241421" cy="75832"/>
      </dsp:txXfrm>
    </dsp:sp>
    <dsp:sp modelId="{DFD688D4-38AE-4D04-B926-911A973B7560}">
      <dsp:nvSpPr>
        <dsp:cNvPr id="0" name=""/>
        <dsp:cNvSpPr/>
      </dsp:nvSpPr>
      <dsp:spPr>
        <a:xfrm>
          <a:off x="4848285" y="1477986"/>
          <a:ext cx="1118243" cy="17612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Hệ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thống</a:t>
          </a:r>
          <a:endParaRPr lang="en-US" sz="800" b="1" kern="1200" dirty="0"/>
        </a:p>
      </dsp:txBody>
      <dsp:txXfrm>
        <a:off x="4853443" y="1483144"/>
        <a:ext cx="1107927" cy="165807"/>
      </dsp:txXfrm>
    </dsp:sp>
    <dsp:sp modelId="{0593201D-2083-4A4A-91AF-D456304EB266}">
      <dsp:nvSpPr>
        <dsp:cNvPr id="0" name=""/>
        <dsp:cNvSpPr/>
      </dsp:nvSpPr>
      <dsp:spPr>
        <a:xfrm rot="17687731">
          <a:off x="5575763" y="946366"/>
          <a:ext cx="134602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346029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575763" y="913967"/>
        <a:ext cx="1346029" cy="82222"/>
      </dsp:txXfrm>
    </dsp:sp>
    <dsp:sp modelId="{279123C6-BB86-4DBB-8DE5-97A74D03956F}">
      <dsp:nvSpPr>
        <dsp:cNvPr id="0" name=""/>
        <dsp:cNvSpPr/>
      </dsp:nvSpPr>
      <dsp:spPr>
        <a:xfrm>
          <a:off x="6531027" y="226548"/>
          <a:ext cx="1118243" cy="235121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Camera </a:t>
          </a:r>
          <a:r>
            <a:rPr lang="en-US" sz="800" b="1" kern="1200" dirty="0" err="1" smtClean="0"/>
            <a:t>ngắt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kết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nối</a:t>
          </a:r>
          <a:endParaRPr lang="en-US" sz="800" b="1" kern="1200" dirty="0"/>
        </a:p>
      </dsp:txBody>
      <dsp:txXfrm>
        <a:off x="6537913" y="233434"/>
        <a:ext cx="1104471" cy="221349"/>
      </dsp:txXfrm>
    </dsp:sp>
    <dsp:sp modelId="{00451897-3B27-46B0-87A2-FAE88B84F74C}">
      <dsp:nvSpPr>
        <dsp:cNvPr id="0" name=""/>
        <dsp:cNvSpPr/>
      </dsp:nvSpPr>
      <dsp:spPr>
        <a:xfrm rot="18097411">
          <a:off x="5710478" y="1098967"/>
          <a:ext cx="107659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076598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10478" y="1074797"/>
        <a:ext cx="1076598" cy="65764"/>
      </dsp:txXfrm>
    </dsp:sp>
    <dsp:sp modelId="{6255231C-D44F-4A19-BCF0-BA4363E83197}">
      <dsp:nvSpPr>
        <dsp:cNvPr id="0" name=""/>
        <dsp:cNvSpPr/>
      </dsp:nvSpPr>
      <dsp:spPr>
        <a:xfrm>
          <a:off x="6531027" y="561249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Camera </a:t>
          </a:r>
          <a:r>
            <a:rPr lang="en-US" sz="800" b="1" kern="1200" dirty="0" err="1" smtClean="0"/>
            <a:t>xung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đột</a:t>
          </a:r>
          <a:r>
            <a:rPr lang="en-US" sz="800" b="1" kern="1200" dirty="0" smtClean="0"/>
            <a:t> IP</a:t>
          </a:r>
          <a:endParaRPr lang="en-US" sz="800" b="1" kern="1200" dirty="0"/>
        </a:p>
      </dsp:txBody>
      <dsp:txXfrm>
        <a:off x="6536185" y="566407"/>
        <a:ext cx="1107927" cy="165807"/>
      </dsp:txXfrm>
    </dsp:sp>
    <dsp:sp modelId="{315578D3-1F3C-46A5-8228-88D33CE7B8EC}">
      <dsp:nvSpPr>
        <dsp:cNvPr id="0" name=""/>
        <dsp:cNvSpPr/>
      </dsp:nvSpPr>
      <dsp:spPr>
        <a:xfrm rot="18682045">
          <a:off x="5821700" y="1236819"/>
          <a:ext cx="854155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854155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821700" y="1219443"/>
        <a:ext cx="854155" cy="52176"/>
      </dsp:txXfrm>
    </dsp:sp>
    <dsp:sp modelId="{004E2299-1602-4D9E-A60F-38F71A2759D6}">
      <dsp:nvSpPr>
        <dsp:cNvPr id="0" name=""/>
        <dsp:cNvSpPr/>
      </dsp:nvSpPr>
      <dsp:spPr>
        <a:xfrm>
          <a:off x="6531027" y="836953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Server </a:t>
          </a:r>
          <a:r>
            <a:rPr lang="en-US" sz="800" b="1" kern="1200" dirty="0" err="1" smtClean="0"/>
            <a:t>tắt</a:t>
          </a:r>
          <a:endParaRPr lang="en-US" sz="800" b="1" kern="1200" dirty="0"/>
        </a:p>
      </dsp:txBody>
      <dsp:txXfrm>
        <a:off x="6536185" y="842111"/>
        <a:ext cx="1107927" cy="165807"/>
      </dsp:txXfrm>
    </dsp:sp>
    <dsp:sp modelId="{681CCED8-D04C-4D33-9BC4-B3AAF735E5C0}">
      <dsp:nvSpPr>
        <dsp:cNvPr id="0" name=""/>
        <dsp:cNvSpPr/>
      </dsp:nvSpPr>
      <dsp:spPr>
        <a:xfrm rot="19625406">
          <a:off x="5912577" y="1374671"/>
          <a:ext cx="67240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72402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12577" y="1362846"/>
        <a:ext cx="672402" cy="41074"/>
      </dsp:txXfrm>
    </dsp:sp>
    <dsp:sp modelId="{E95BCA65-7B45-4DFA-8F69-B13BCCE458E3}">
      <dsp:nvSpPr>
        <dsp:cNvPr id="0" name=""/>
        <dsp:cNvSpPr/>
      </dsp:nvSpPr>
      <dsp:spPr>
        <a:xfrm>
          <a:off x="6531027" y="1112657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Hết</a:t>
          </a:r>
          <a:r>
            <a:rPr lang="en-US" sz="800" b="1" kern="1200" dirty="0" smtClean="0"/>
            <a:t> license</a:t>
          </a:r>
          <a:endParaRPr lang="en-US" sz="800" b="1" kern="1200" dirty="0"/>
        </a:p>
      </dsp:txBody>
      <dsp:txXfrm>
        <a:off x="6536185" y="1117815"/>
        <a:ext cx="1107927" cy="165807"/>
      </dsp:txXfrm>
    </dsp:sp>
    <dsp:sp modelId="{C64808F8-513F-4CAE-AFDE-11B615F5C0AC}">
      <dsp:nvSpPr>
        <dsp:cNvPr id="0" name=""/>
        <dsp:cNvSpPr/>
      </dsp:nvSpPr>
      <dsp:spPr>
        <a:xfrm rot="21058708">
          <a:off x="5962993" y="1512523"/>
          <a:ext cx="57156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71569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62993" y="1503778"/>
        <a:ext cx="571569" cy="34914"/>
      </dsp:txXfrm>
    </dsp:sp>
    <dsp:sp modelId="{271FD8BF-AC47-4383-A70A-6FC442B08EC6}">
      <dsp:nvSpPr>
        <dsp:cNvPr id="0" name=""/>
        <dsp:cNvSpPr/>
      </dsp:nvSpPr>
      <dsp:spPr>
        <a:xfrm>
          <a:off x="6531027" y="1388361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Tràn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bộ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nhớ</a:t>
          </a:r>
          <a:endParaRPr lang="en-US" sz="800" b="1" kern="1200" dirty="0"/>
        </a:p>
      </dsp:txBody>
      <dsp:txXfrm>
        <a:off x="6536185" y="1393519"/>
        <a:ext cx="1107927" cy="165807"/>
      </dsp:txXfrm>
    </dsp:sp>
    <dsp:sp modelId="{7F8624FF-9669-4D5E-A390-F3A9203C4179}">
      <dsp:nvSpPr>
        <dsp:cNvPr id="0" name=""/>
        <dsp:cNvSpPr/>
      </dsp:nvSpPr>
      <dsp:spPr>
        <a:xfrm rot="1094641">
          <a:off x="5951589" y="1650375"/>
          <a:ext cx="59437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94377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51589" y="1640933"/>
        <a:ext cx="594377" cy="36307"/>
      </dsp:txXfrm>
    </dsp:sp>
    <dsp:sp modelId="{897236CC-CE18-4358-B7D6-08D6AB76129A}">
      <dsp:nvSpPr>
        <dsp:cNvPr id="0" name=""/>
        <dsp:cNvSpPr/>
      </dsp:nvSpPr>
      <dsp:spPr>
        <a:xfrm>
          <a:off x="6531027" y="1664064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Kết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nối</a:t>
          </a:r>
          <a:r>
            <a:rPr lang="en-US" sz="800" b="1" kern="1200" dirty="0" smtClean="0"/>
            <a:t> internet</a:t>
          </a:r>
          <a:endParaRPr lang="en-US" sz="800" b="1" kern="1200" dirty="0"/>
        </a:p>
      </dsp:txBody>
      <dsp:txXfrm>
        <a:off x="6536185" y="1669222"/>
        <a:ext cx="1107927" cy="165807"/>
      </dsp:txXfrm>
    </dsp:sp>
    <dsp:sp modelId="{EAE0035C-1C4D-4513-AE26-306B563B77ED}">
      <dsp:nvSpPr>
        <dsp:cNvPr id="0" name=""/>
        <dsp:cNvSpPr/>
      </dsp:nvSpPr>
      <dsp:spPr>
        <a:xfrm rot="2357070">
          <a:off x="5884120" y="1788227"/>
          <a:ext cx="729316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29316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884120" y="1774664"/>
        <a:ext cx="729316" cy="44550"/>
      </dsp:txXfrm>
    </dsp:sp>
    <dsp:sp modelId="{1F7B69F3-5A4C-422B-86AA-EE716966446E}">
      <dsp:nvSpPr>
        <dsp:cNvPr id="0" name=""/>
        <dsp:cNvSpPr/>
      </dsp:nvSpPr>
      <dsp:spPr>
        <a:xfrm>
          <a:off x="6531027" y="1939768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Xung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đột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giữa</a:t>
          </a:r>
          <a:r>
            <a:rPr lang="en-US" sz="800" b="1" kern="1200" dirty="0" smtClean="0"/>
            <a:t> Server</a:t>
          </a:r>
          <a:endParaRPr lang="en-US" sz="800" b="1" kern="1200" dirty="0"/>
        </a:p>
      </dsp:txBody>
      <dsp:txXfrm>
        <a:off x="6536185" y="1944926"/>
        <a:ext cx="1107927" cy="165807"/>
      </dsp:txXfrm>
    </dsp:sp>
    <dsp:sp modelId="{89A5790A-258E-41BB-8467-EF8C66685627}">
      <dsp:nvSpPr>
        <dsp:cNvPr id="0" name=""/>
        <dsp:cNvSpPr/>
      </dsp:nvSpPr>
      <dsp:spPr>
        <a:xfrm rot="3154093">
          <a:off x="5784411" y="1926079"/>
          <a:ext cx="92873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928732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784411" y="1906425"/>
        <a:ext cx="928732" cy="56732"/>
      </dsp:txXfrm>
    </dsp:sp>
    <dsp:sp modelId="{862CD10A-801B-4807-B2B9-EA24A51EECEB}">
      <dsp:nvSpPr>
        <dsp:cNvPr id="0" name=""/>
        <dsp:cNvSpPr/>
      </dsp:nvSpPr>
      <dsp:spPr>
        <a:xfrm>
          <a:off x="6531027" y="2215472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Dữ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liệu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được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sao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lưu</a:t>
          </a:r>
          <a:endParaRPr lang="en-US" sz="800" b="1" kern="1200" dirty="0"/>
        </a:p>
      </dsp:txBody>
      <dsp:txXfrm>
        <a:off x="6536185" y="2220630"/>
        <a:ext cx="1107927" cy="165807"/>
      </dsp:txXfrm>
    </dsp:sp>
    <dsp:sp modelId="{CFFAA2D6-C86F-41B9-8C8B-7E8D412A9D25}">
      <dsp:nvSpPr>
        <dsp:cNvPr id="0" name=""/>
        <dsp:cNvSpPr/>
      </dsp:nvSpPr>
      <dsp:spPr>
        <a:xfrm rot="3652537">
          <a:off x="5668861" y="2063930"/>
          <a:ext cx="1159833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159833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68861" y="2037218"/>
        <a:ext cx="1159833" cy="70848"/>
      </dsp:txXfrm>
    </dsp:sp>
    <dsp:sp modelId="{757C5DEB-E4A5-4BA8-A123-B5A0642297B7}">
      <dsp:nvSpPr>
        <dsp:cNvPr id="0" name=""/>
        <dsp:cNvSpPr/>
      </dsp:nvSpPr>
      <dsp:spPr>
        <a:xfrm>
          <a:off x="6531027" y="2491176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Server </a:t>
          </a:r>
          <a:r>
            <a:rPr lang="en-US" sz="800" b="1" kern="1200" dirty="0" err="1" smtClean="0"/>
            <a:t>mới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kết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nối</a:t>
          </a:r>
          <a:endParaRPr lang="en-US" sz="800" b="1" kern="1200" dirty="0"/>
        </a:p>
      </dsp:txBody>
      <dsp:txXfrm>
        <a:off x="6536185" y="2496334"/>
        <a:ext cx="1107927" cy="165807"/>
      </dsp:txXfrm>
    </dsp:sp>
    <dsp:sp modelId="{210FC2F3-367E-4F21-A57D-A22BF6666FE3}">
      <dsp:nvSpPr>
        <dsp:cNvPr id="0" name=""/>
        <dsp:cNvSpPr/>
      </dsp:nvSpPr>
      <dsp:spPr>
        <a:xfrm rot="3313781">
          <a:off x="4108658" y="3057876"/>
          <a:ext cx="931271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931271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08658" y="3038144"/>
        <a:ext cx="931271" cy="56887"/>
      </dsp:txXfrm>
    </dsp:sp>
    <dsp:sp modelId="{6C12C1CF-EED2-4B46-9EDB-45B75A07FD0C}">
      <dsp:nvSpPr>
        <dsp:cNvPr id="0" name=""/>
        <dsp:cNvSpPr/>
      </dsp:nvSpPr>
      <dsp:spPr>
        <a:xfrm>
          <a:off x="4839840" y="3361020"/>
          <a:ext cx="1118243" cy="176123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Hiện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trường</a:t>
          </a:r>
          <a:endParaRPr lang="en-US" sz="800" b="1" kern="1200" dirty="0"/>
        </a:p>
      </dsp:txBody>
      <dsp:txXfrm>
        <a:off x="4844998" y="3366178"/>
        <a:ext cx="1107927" cy="165807"/>
      </dsp:txXfrm>
    </dsp:sp>
    <dsp:sp modelId="{5557FCD0-27A0-4A36-A0D3-13F7CD311A01}">
      <dsp:nvSpPr>
        <dsp:cNvPr id="0" name=""/>
        <dsp:cNvSpPr/>
      </dsp:nvSpPr>
      <dsp:spPr>
        <a:xfrm rot="19600536">
          <a:off x="5902535" y="3254773"/>
          <a:ext cx="67566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75662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02535" y="3242848"/>
        <a:ext cx="675662" cy="41273"/>
      </dsp:txXfrm>
    </dsp:sp>
    <dsp:sp modelId="{31F0F93A-874E-4E47-926A-C4C56A75B25A}">
      <dsp:nvSpPr>
        <dsp:cNvPr id="0" name=""/>
        <dsp:cNvSpPr/>
      </dsp:nvSpPr>
      <dsp:spPr>
        <a:xfrm>
          <a:off x="6522649" y="2989826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Có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chuyển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động</a:t>
          </a:r>
          <a:endParaRPr lang="en-US" sz="800" b="1" kern="1200" dirty="0"/>
        </a:p>
      </dsp:txBody>
      <dsp:txXfrm>
        <a:off x="6527807" y="2994984"/>
        <a:ext cx="1107927" cy="165807"/>
      </dsp:txXfrm>
    </dsp:sp>
    <dsp:sp modelId="{7D1F959A-6446-4826-A02D-994E159CA85C}">
      <dsp:nvSpPr>
        <dsp:cNvPr id="0" name=""/>
        <dsp:cNvSpPr/>
      </dsp:nvSpPr>
      <dsp:spPr>
        <a:xfrm rot="21023991">
          <a:off x="5954074" y="3392625"/>
          <a:ext cx="572584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72584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54074" y="3383848"/>
        <a:ext cx="572584" cy="34976"/>
      </dsp:txXfrm>
    </dsp:sp>
    <dsp:sp modelId="{06D4BD23-14D9-410E-9C5D-1E1492AF17BC}">
      <dsp:nvSpPr>
        <dsp:cNvPr id="0" name=""/>
        <dsp:cNvSpPr/>
      </dsp:nvSpPr>
      <dsp:spPr>
        <a:xfrm>
          <a:off x="6522649" y="3265530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Tín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hiệu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từ</a:t>
          </a:r>
          <a:r>
            <a:rPr lang="en-US" sz="800" b="1" kern="1200" dirty="0" smtClean="0"/>
            <a:t> I/O device</a:t>
          </a:r>
          <a:endParaRPr lang="en-US" sz="800" b="1" kern="1200" dirty="0"/>
        </a:p>
      </dsp:txBody>
      <dsp:txXfrm>
        <a:off x="6527807" y="3270688"/>
        <a:ext cx="1107927" cy="165807"/>
      </dsp:txXfrm>
    </dsp:sp>
    <dsp:sp modelId="{0EA6786E-0E53-48D2-887C-A9B74CCBB213}">
      <dsp:nvSpPr>
        <dsp:cNvPr id="0" name=""/>
        <dsp:cNvSpPr/>
      </dsp:nvSpPr>
      <dsp:spPr>
        <a:xfrm rot="1062207">
          <a:off x="5944051" y="3530476"/>
          <a:ext cx="592630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92630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44051" y="3521088"/>
        <a:ext cx="592630" cy="36201"/>
      </dsp:txXfrm>
    </dsp:sp>
    <dsp:sp modelId="{969A68D0-6094-4852-B846-71B5E7409DC4}">
      <dsp:nvSpPr>
        <dsp:cNvPr id="0" name=""/>
        <dsp:cNvSpPr/>
      </dsp:nvSpPr>
      <dsp:spPr>
        <a:xfrm>
          <a:off x="6522649" y="3541233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Phân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tích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sự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kiện</a:t>
          </a:r>
          <a:endParaRPr lang="en-US" sz="800" b="1" kern="1200" dirty="0"/>
        </a:p>
      </dsp:txBody>
      <dsp:txXfrm>
        <a:off x="6527807" y="3546391"/>
        <a:ext cx="1107927" cy="165807"/>
      </dsp:txXfrm>
    </dsp:sp>
    <dsp:sp modelId="{60681F2C-C095-4938-84A9-B43237110252}">
      <dsp:nvSpPr>
        <dsp:cNvPr id="0" name=""/>
        <dsp:cNvSpPr/>
      </dsp:nvSpPr>
      <dsp:spPr>
        <a:xfrm rot="2335365">
          <a:off x="5877532" y="3668328"/>
          <a:ext cx="72566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25668" y="871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877532" y="3654877"/>
        <a:ext cx="725668" cy="44327"/>
      </dsp:txXfrm>
    </dsp:sp>
    <dsp:sp modelId="{50CABC82-DEEC-4477-9ACD-4C42FB295D70}">
      <dsp:nvSpPr>
        <dsp:cNvPr id="0" name=""/>
        <dsp:cNvSpPr/>
      </dsp:nvSpPr>
      <dsp:spPr>
        <a:xfrm>
          <a:off x="6522649" y="3816937"/>
          <a:ext cx="1118243" cy="176123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Cảnh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báo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chủ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động</a:t>
          </a:r>
          <a:endParaRPr lang="en-US" sz="800" b="1" kern="1200" dirty="0"/>
        </a:p>
      </dsp:txBody>
      <dsp:txXfrm>
        <a:off x="6527807" y="3822095"/>
        <a:ext cx="1107927" cy="165807"/>
      </dsp:txXfrm>
    </dsp:sp>
    <dsp:sp modelId="{6B8F010C-16D9-42AA-972D-8F9D5130FF78}">
      <dsp:nvSpPr>
        <dsp:cNvPr id="0" name=""/>
        <dsp:cNvSpPr/>
      </dsp:nvSpPr>
      <dsp:spPr>
        <a:xfrm rot="20614301">
          <a:off x="2648108" y="3029382"/>
          <a:ext cx="55369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53698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48108" y="3021183"/>
        <a:ext cx="553698" cy="33822"/>
      </dsp:txXfrm>
    </dsp:sp>
    <dsp:sp modelId="{4C9C91F6-FAF1-4EAC-898A-EDAFA5155639}">
      <dsp:nvSpPr>
        <dsp:cNvPr id="0" name=""/>
        <dsp:cNvSpPr/>
      </dsp:nvSpPr>
      <dsp:spPr>
        <a:xfrm>
          <a:off x="3190504" y="2871735"/>
          <a:ext cx="1118243" cy="176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Nguồn</a:t>
          </a:r>
          <a:r>
            <a:rPr lang="en-US" sz="800" b="1" kern="1200" dirty="0" smtClean="0"/>
            <a:t> camera</a:t>
          </a:r>
          <a:endParaRPr lang="en-US" sz="800" b="1" kern="1200" dirty="0"/>
        </a:p>
      </dsp:txBody>
      <dsp:txXfrm>
        <a:off x="3195662" y="2876893"/>
        <a:ext cx="1107927" cy="165807"/>
      </dsp:txXfrm>
    </dsp:sp>
    <dsp:sp modelId="{CAB1675C-D187-4685-8F53-59AB3075BBBE}">
      <dsp:nvSpPr>
        <dsp:cNvPr id="0" name=""/>
        <dsp:cNvSpPr/>
      </dsp:nvSpPr>
      <dsp:spPr>
        <a:xfrm rot="4586793">
          <a:off x="1791848" y="4209233"/>
          <a:ext cx="226621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2266217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91848" y="4148729"/>
        <a:ext cx="2266217" cy="138433"/>
      </dsp:txXfrm>
    </dsp:sp>
    <dsp:sp modelId="{9A635C1E-ADDE-4183-862C-4896E6389FD8}">
      <dsp:nvSpPr>
        <dsp:cNvPr id="0" name=""/>
        <dsp:cNvSpPr/>
      </dsp:nvSpPr>
      <dsp:spPr>
        <a:xfrm>
          <a:off x="3190504" y="5231438"/>
          <a:ext cx="1118243" cy="176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Hành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động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tiếp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theo</a:t>
          </a:r>
          <a:endParaRPr lang="en-US" sz="800" b="1" kern="1200" dirty="0"/>
        </a:p>
      </dsp:txBody>
      <dsp:txXfrm>
        <a:off x="3195662" y="5236596"/>
        <a:ext cx="1107927" cy="165807"/>
      </dsp:txXfrm>
    </dsp:sp>
    <dsp:sp modelId="{4A5E58AD-CC04-4D33-84D5-F5B924DD7F2D}">
      <dsp:nvSpPr>
        <dsp:cNvPr id="0" name=""/>
        <dsp:cNvSpPr/>
      </dsp:nvSpPr>
      <dsp:spPr>
        <a:xfrm rot="17306811">
          <a:off x="3735084" y="4514698"/>
          <a:ext cx="167841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678418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35084" y="4472147"/>
        <a:ext cx="1678418" cy="102527"/>
      </dsp:txXfrm>
    </dsp:sp>
    <dsp:sp modelId="{BE7FC36B-3F89-4AA7-9F08-5D51DEE9AFB3}">
      <dsp:nvSpPr>
        <dsp:cNvPr id="0" name=""/>
        <dsp:cNvSpPr/>
      </dsp:nvSpPr>
      <dsp:spPr>
        <a:xfrm>
          <a:off x="4839840" y="3648036"/>
          <a:ext cx="1118243" cy="1585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Notification</a:t>
          </a:r>
          <a:endParaRPr lang="en-US" sz="800" kern="1200" dirty="0"/>
        </a:p>
      </dsp:txBody>
      <dsp:txXfrm>
        <a:off x="4844484" y="3652680"/>
        <a:ext cx="1108955" cy="149283"/>
      </dsp:txXfrm>
    </dsp:sp>
    <dsp:sp modelId="{E729951D-9A81-412D-BA43-57A21E02CD5C}">
      <dsp:nvSpPr>
        <dsp:cNvPr id="0" name=""/>
        <dsp:cNvSpPr/>
      </dsp:nvSpPr>
      <dsp:spPr>
        <a:xfrm rot="17510305">
          <a:off x="3860440" y="4648162"/>
          <a:ext cx="142770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427707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60440" y="4613268"/>
        <a:ext cx="1427707" cy="87212"/>
      </dsp:txXfrm>
    </dsp:sp>
    <dsp:sp modelId="{DB3D721E-2FFB-447A-8E00-CF739F34BB89}">
      <dsp:nvSpPr>
        <dsp:cNvPr id="0" name=""/>
        <dsp:cNvSpPr/>
      </dsp:nvSpPr>
      <dsp:spPr>
        <a:xfrm>
          <a:off x="4839840" y="3906187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Camera </a:t>
          </a:r>
          <a:r>
            <a:rPr lang="en-US" sz="800" kern="1200" dirty="0" err="1" smtClean="0"/>
            <a:t>ghi</a:t>
          </a:r>
          <a:r>
            <a:rPr lang="en-US" sz="800" kern="1200" dirty="0" smtClean="0"/>
            <a:t> </a:t>
          </a:r>
          <a:r>
            <a:rPr lang="en-US" sz="800" kern="1200" dirty="0" err="1" smtClean="0"/>
            <a:t>âm</a:t>
          </a:r>
          <a:endParaRPr lang="en-US" sz="800" kern="1200" dirty="0"/>
        </a:p>
      </dsp:txBody>
      <dsp:txXfrm>
        <a:off x="4844998" y="3911345"/>
        <a:ext cx="1107927" cy="165807"/>
      </dsp:txXfrm>
    </dsp:sp>
    <dsp:sp modelId="{C8CD8F79-7C63-4A1D-908A-EBF35D162789}">
      <dsp:nvSpPr>
        <dsp:cNvPr id="0" name=""/>
        <dsp:cNvSpPr/>
      </dsp:nvSpPr>
      <dsp:spPr>
        <a:xfrm rot="17810424">
          <a:off x="3986159" y="4786014"/>
          <a:ext cx="117626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176268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86159" y="4758800"/>
        <a:ext cx="1176268" cy="71852"/>
      </dsp:txXfrm>
    </dsp:sp>
    <dsp:sp modelId="{5915C731-FCEE-4784-A1C9-628EFCD1C6A9}">
      <dsp:nvSpPr>
        <dsp:cNvPr id="0" name=""/>
        <dsp:cNvSpPr/>
      </dsp:nvSpPr>
      <dsp:spPr>
        <a:xfrm>
          <a:off x="4839840" y="4181891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Ghi</a:t>
          </a:r>
          <a:r>
            <a:rPr lang="en-US" sz="800" kern="1200" dirty="0" smtClean="0"/>
            <a:t> </a:t>
          </a:r>
          <a:r>
            <a:rPr lang="en-US" sz="800" kern="1200" dirty="0" err="1" smtClean="0"/>
            <a:t>cảnh</a:t>
          </a:r>
          <a:r>
            <a:rPr lang="en-US" sz="800" kern="1200" dirty="0" smtClean="0"/>
            <a:t> quay</a:t>
          </a:r>
          <a:endParaRPr lang="en-US" sz="800" kern="1200" dirty="0"/>
        </a:p>
      </dsp:txBody>
      <dsp:txXfrm>
        <a:off x="4844998" y="4187049"/>
        <a:ext cx="1107927" cy="165807"/>
      </dsp:txXfrm>
    </dsp:sp>
    <dsp:sp modelId="{1EEE6AEC-C03E-47F6-BD69-19DE65B3AF0D}">
      <dsp:nvSpPr>
        <dsp:cNvPr id="0" name=""/>
        <dsp:cNvSpPr/>
      </dsp:nvSpPr>
      <dsp:spPr>
        <a:xfrm rot="18267724">
          <a:off x="4105014" y="4923866"/>
          <a:ext cx="93855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938558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05014" y="4903912"/>
        <a:ext cx="938558" cy="57332"/>
      </dsp:txXfrm>
    </dsp:sp>
    <dsp:sp modelId="{D913223D-7835-4570-A0F2-61A53F2763B8}">
      <dsp:nvSpPr>
        <dsp:cNvPr id="0" name=""/>
        <dsp:cNvSpPr/>
      </dsp:nvSpPr>
      <dsp:spPr>
        <a:xfrm>
          <a:off x="4839840" y="4457595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Gửi</a:t>
          </a:r>
          <a:r>
            <a:rPr lang="en-US" sz="800" kern="1200" dirty="0" smtClean="0"/>
            <a:t> HTTP request</a:t>
          </a:r>
          <a:endParaRPr lang="en-US" sz="800" kern="1200" dirty="0"/>
        </a:p>
      </dsp:txBody>
      <dsp:txXfrm>
        <a:off x="4844998" y="4462753"/>
        <a:ext cx="1107927" cy="165807"/>
      </dsp:txXfrm>
    </dsp:sp>
    <dsp:sp modelId="{D9FEB402-4FD2-4171-B442-F9CBD6741491}">
      <dsp:nvSpPr>
        <dsp:cNvPr id="0" name=""/>
        <dsp:cNvSpPr/>
      </dsp:nvSpPr>
      <dsp:spPr>
        <a:xfrm rot="19010033">
          <a:off x="4210219" y="5061718"/>
          <a:ext cx="72814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728149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10219" y="5048190"/>
        <a:ext cx="728149" cy="44479"/>
      </dsp:txXfrm>
    </dsp:sp>
    <dsp:sp modelId="{CA490127-0D3A-46C0-AD8A-DD417D526EA0}">
      <dsp:nvSpPr>
        <dsp:cNvPr id="0" name=""/>
        <dsp:cNvSpPr/>
      </dsp:nvSpPr>
      <dsp:spPr>
        <a:xfrm>
          <a:off x="4839840" y="4733299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Đánh</a:t>
          </a:r>
          <a:r>
            <a:rPr lang="en-US" sz="800" kern="1200" dirty="0" smtClean="0"/>
            <a:t> </a:t>
          </a:r>
          <a:r>
            <a:rPr lang="en-US" sz="800" kern="1200" dirty="0" err="1" smtClean="0"/>
            <a:t>dấu</a:t>
          </a:r>
          <a:r>
            <a:rPr lang="en-US" sz="800" kern="1200" dirty="0" smtClean="0"/>
            <a:t> </a:t>
          </a:r>
          <a:r>
            <a:rPr lang="en-US" sz="800" kern="1200" dirty="0" err="1" smtClean="0"/>
            <a:t>cảnh</a:t>
          </a:r>
          <a:endParaRPr lang="en-US" sz="800" kern="1200" dirty="0"/>
        </a:p>
      </dsp:txBody>
      <dsp:txXfrm>
        <a:off x="4844998" y="4738457"/>
        <a:ext cx="1107927" cy="165807"/>
      </dsp:txXfrm>
    </dsp:sp>
    <dsp:sp modelId="{B8446FA8-0F9F-4794-9490-7F9EF01C0C59}">
      <dsp:nvSpPr>
        <dsp:cNvPr id="0" name=""/>
        <dsp:cNvSpPr/>
      </dsp:nvSpPr>
      <dsp:spPr>
        <a:xfrm rot="20236491">
          <a:off x="4286397" y="5199570"/>
          <a:ext cx="575792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75792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86397" y="5190696"/>
        <a:ext cx="575792" cy="35172"/>
      </dsp:txXfrm>
    </dsp:sp>
    <dsp:sp modelId="{44F8528C-A85A-4DF6-9E4D-30D2BB45490B}">
      <dsp:nvSpPr>
        <dsp:cNvPr id="0" name=""/>
        <dsp:cNvSpPr/>
      </dsp:nvSpPr>
      <dsp:spPr>
        <a:xfrm>
          <a:off x="4839840" y="5009002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Phát</a:t>
          </a:r>
          <a:r>
            <a:rPr lang="en-US" sz="800" kern="1200" dirty="0" smtClean="0"/>
            <a:t> </a:t>
          </a:r>
          <a:r>
            <a:rPr lang="en-US" sz="800" kern="1200" dirty="0" err="1" smtClean="0"/>
            <a:t>âm</a:t>
          </a:r>
          <a:r>
            <a:rPr lang="en-US" sz="800" kern="1200" dirty="0" smtClean="0"/>
            <a:t> </a:t>
          </a:r>
          <a:r>
            <a:rPr lang="en-US" sz="800" kern="1200" dirty="0" err="1" smtClean="0"/>
            <a:t>thanh</a:t>
          </a:r>
          <a:endParaRPr lang="en-US" sz="800" kern="1200" dirty="0"/>
        </a:p>
      </dsp:txBody>
      <dsp:txXfrm>
        <a:off x="4844998" y="5014160"/>
        <a:ext cx="1107927" cy="165807"/>
      </dsp:txXfrm>
    </dsp:sp>
    <dsp:sp modelId="{64F4DCF4-C792-4EA0-A34D-88F63654A271}">
      <dsp:nvSpPr>
        <dsp:cNvPr id="0" name=""/>
        <dsp:cNvSpPr/>
      </dsp:nvSpPr>
      <dsp:spPr>
        <a:xfrm rot="343657">
          <a:off x="4307415" y="5337422"/>
          <a:ext cx="53375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533757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307415" y="5329831"/>
        <a:ext cx="533757" cy="32604"/>
      </dsp:txXfrm>
    </dsp:sp>
    <dsp:sp modelId="{422BA6B5-2530-41DE-9497-C224E2B12BE2}">
      <dsp:nvSpPr>
        <dsp:cNvPr id="0" name=""/>
        <dsp:cNvSpPr/>
      </dsp:nvSpPr>
      <dsp:spPr>
        <a:xfrm>
          <a:off x="4839840" y="5284706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Cảnh</a:t>
          </a:r>
          <a:r>
            <a:rPr lang="en-US" sz="800" kern="1200" dirty="0" smtClean="0"/>
            <a:t> </a:t>
          </a:r>
          <a:r>
            <a:rPr lang="en-US" sz="800" kern="1200" dirty="0" err="1" smtClean="0"/>
            <a:t>báo</a:t>
          </a:r>
          <a:r>
            <a:rPr lang="en-US" sz="800" kern="1200" dirty="0" smtClean="0"/>
            <a:t> </a:t>
          </a:r>
          <a:r>
            <a:rPr lang="en-US" sz="800" kern="1200" dirty="0" err="1" smtClean="0"/>
            <a:t>giọng</a:t>
          </a:r>
          <a:r>
            <a:rPr lang="en-US" sz="800" kern="1200" dirty="0" smtClean="0"/>
            <a:t> </a:t>
          </a:r>
          <a:r>
            <a:rPr lang="en-US" sz="800" kern="1200" dirty="0" err="1" smtClean="0"/>
            <a:t>nói</a:t>
          </a:r>
          <a:endParaRPr lang="en-US" sz="800" kern="1200" dirty="0"/>
        </a:p>
      </dsp:txBody>
      <dsp:txXfrm>
        <a:off x="4844998" y="5289864"/>
        <a:ext cx="1107927" cy="165807"/>
      </dsp:txXfrm>
    </dsp:sp>
    <dsp:sp modelId="{B8742E32-A71C-422C-8241-5085664E876E}">
      <dsp:nvSpPr>
        <dsp:cNvPr id="0" name=""/>
        <dsp:cNvSpPr/>
      </dsp:nvSpPr>
      <dsp:spPr>
        <a:xfrm rot="1906507">
          <a:off x="4261931" y="5475273"/>
          <a:ext cx="624726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624726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261931" y="5464905"/>
        <a:ext cx="624726" cy="38161"/>
      </dsp:txXfrm>
    </dsp:sp>
    <dsp:sp modelId="{8B7E153D-7219-49A7-8AF9-A3359DE682FC}">
      <dsp:nvSpPr>
        <dsp:cNvPr id="0" name=""/>
        <dsp:cNvSpPr/>
      </dsp:nvSpPr>
      <dsp:spPr>
        <a:xfrm>
          <a:off x="4839840" y="5560410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PTZ </a:t>
          </a:r>
          <a:r>
            <a:rPr lang="en-US" sz="800" kern="1200" dirty="0" err="1" smtClean="0"/>
            <a:t>đối</a:t>
          </a:r>
          <a:r>
            <a:rPr lang="en-US" sz="800" kern="1200" dirty="0" smtClean="0"/>
            <a:t> </a:t>
          </a:r>
          <a:r>
            <a:rPr lang="en-US" sz="800" kern="1200" dirty="0" err="1" smtClean="0"/>
            <a:t>tượng</a:t>
          </a:r>
          <a:endParaRPr lang="en-US" sz="800" kern="1200" dirty="0"/>
        </a:p>
      </dsp:txBody>
      <dsp:txXfrm>
        <a:off x="4844998" y="5565568"/>
        <a:ext cx="1107927" cy="165807"/>
      </dsp:txXfrm>
    </dsp:sp>
    <dsp:sp modelId="{9D636095-0685-40A4-96BF-7A3ABD00795A}">
      <dsp:nvSpPr>
        <dsp:cNvPr id="0" name=""/>
        <dsp:cNvSpPr/>
      </dsp:nvSpPr>
      <dsp:spPr>
        <a:xfrm rot="3129975">
          <a:off x="4141365" y="5652712"/>
          <a:ext cx="86585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865857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41365" y="5634978"/>
        <a:ext cx="865857" cy="52891"/>
      </dsp:txXfrm>
    </dsp:sp>
    <dsp:sp modelId="{26941A5A-CA25-4C82-BD70-83D6605DF662}">
      <dsp:nvSpPr>
        <dsp:cNvPr id="0" name=""/>
        <dsp:cNvSpPr/>
      </dsp:nvSpPr>
      <dsp:spPr>
        <a:xfrm>
          <a:off x="4839840" y="5836114"/>
          <a:ext cx="1118243" cy="3344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Kích</a:t>
          </a:r>
          <a:r>
            <a:rPr lang="en-US" sz="800" kern="1200" dirty="0" smtClean="0"/>
            <a:t> </a:t>
          </a:r>
          <a:r>
            <a:rPr lang="en-US" sz="800" kern="1200" dirty="0" err="1" smtClean="0"/>
            <a:t>hoạt</a:t>
          </a:r>
          <a:r>
            <a:rPr lang="en-US" sz="800" kern="1200" dirty="0" smtClean="0"/>
            <a:t> </a:t>
          </a:r>
          <a:r>
            <a:rPr lang="en-US" sz="800" kern="1200" dirty="0" err="1" smtClean="0"/>
            <a:t>toàn</a:t>
          </a:r>
          <a:r>
            <a:rPr lang="en-US" sz="800" kern="1200" dirty="0" smtClean="0"/>
            <a:t> </a:t>
          </a:r>
          <a:br>
            <a:rPr lang="en-US" sz="800" kern="1200" dirty="0" smtClean="0"/>
          </a:br>
          <a:r>
            <a:rPr lang="en-US" sz="800" kern="1200" dirty="0" err="1" smtClean="0"/>
            <a:t>màn</a:t>
          </a:r>
          <a:r>
            <a:rPr lang="en-US" sz="800" kern="1200" dirty="0" smtClean="0"/>
            <a:t> </a:t>
          </a:r>
          <a:r>
            <a:rPr lang="en-US" sz="800" kern="1200" dirty="0" err="1" smtClean="0"/>
            <a:t>hình</a:t>
          </a:r>
          <a:endParaRPr lang="en-US" sz="800" kern="1200" dirty="0"/>
        </a:p>
      </dsp:txBody>
      <dsp:txXfrm>
        <a:off x="4849636" y="5845910"/>
        <a:ext cx="1098651" cy="314877"/>
      </dsp:txXfrm>
    </dsp:sp>
    <dsp:sp modelId="{C0A50E56-16F6-4E1F-A4A6-F3051789D785}">
      <dsp:nvSpPr>
        <dsp:cNvPr id="0" name=""/>
        <dsp:cNvSpPr/>
      </dsp:nvSpPr>
      <dsp:spPr>
        <a:xfrm rot="3775179">
          <a:off x="3990982" y="5830150"/>
          <a:ext cx="1166623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166623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990982" y="5803230"/>
        <a:ext cx="1166623" cy="71263"/>
      </dsp:txXfrm>
    </dsp:sp>
    <dsp:sp modelId="{5925B5A5-D013-4780-9A55-8B9A8630D0BC}">
      <dsp:nvSpPr>
        <dsp:cNvPr id="0" name=""/>
        <dsp:cNvSpPr/>
      </dsp:nvSpPr>
      <dsp:spPr>
        <a:xfrm>
          <a:off x="4839840" y="6270163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Gửi</a:t>
          </a:r>
          <a:r>
            <a:rPr lang="en-US" sz="800" kern="1200" dirty="0" smtClean="0"/>
            <a:t> email</a:t>
          </a:r>
          <a:endParaRPr lang="en-US" sz="800" kern="1200" dirty="0"/>
        </a:p>
      </dsp:txBody>
      <dsp:txXfrm>
        <a:off x="4844998" y="6275321"/>
        <a:ext cx="1107927" cy="165807"/>
      </dsp:txXfrm>
    </dsp:sp>
    <dsp:sp modelId="{15421B33-18ED-4640-BEAA-BD793BC8C810}">
      <dsp:nvSpPr>
        <dsp:cNvPr id="0" name=""/>
        <dsp:cNvSpPr/>
      </dsp:nvSpPr>
      <dsp:spPr>
        <a:xfrm rot="4079934">
          <a:off x="3865459" y="5968002"/>
          <a:ext cx="1417668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1417668" y="871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65459" y="5933415"/>
        <a:ext cx="1417668" cy="86598"/>
      </dsp:txXfrm>
    </dsp:sp>
    <dsp:sp modelId="{31EA0CAD-26A4-4C6B-A72D-CA59284595AB}">
      <dsp:nvSpPr>
        <dsp:cNvPr id="0" name=""/>
        <dsp:cNvSpPr/>
      </dsp:nvSpPr>
      <dsp:spPr>
        <a:xfrm>
          <a:off x="4839840" y="6545867"/>
          <a:ext cx="1118243" cy="1761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Mở</a:t>
          </a:r>
          <a:r>
            <a:rPr lang="en-US" sz="800" kern="1200" dirty="0" smtClean="0"/>
            <a:t> layout</a:t>
          </a:r>
          <a:endParaRPr lang="en-US" sz="800" kern="1200" dirty="0"/>
        </a:p>
      </dsp:txBody>
      <dsp:txXfrm>
        <a:off x="4844998" y="6551025"/>
        <a:ext cx="1107927" cy="165807"/>
      </dsp:txXfrm>
    </dsp:sp>
    <dsp:sp modelId="{9725CCD3-FAF4-4E70-B74D-83872BF07B2E}">
      <dsp:nvSpPr>
        <dsp:cNvPr id="0" name=""/>
        <dsp:cNvSpPr/>
      </dsp:nvSpPr>
      <dsp:spPr>
        <a:xfrm rot="4674421">
          <a:off x="1657423" y="4347085"/>
          <a:ext cx="2535067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2535067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57423" y="4278370"/>
        <a:ext cx="2535067" cy="154855"/>
      </dsp:txXfrm>
    </dsp:sp>
    <dsp:sp modelId="{44CF9CD3-BC2A-44F2-8C47-261EF1AA2BE0}">
      <dsp:nvSpPr>
        <dsp:cNvPr id="0" name=""/>
        <dsp:cNvSpPr/>
      </dsp:nvSpPr>
      <dsp:spPr>
        <a:xfrm>
          <a:off x="3190504" y="5507141"/>
          <a:ext cx="1118243" cy="1761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Đối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tượng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nhận</a:t>
          </a:r>
          <a:endParaRPr lang="en-US" sz="800" b="1" kern="1200" dirty="0"/>
        </a:p>
      </dsp:txBody>
      <dsp:txXfrm>
        <a:off x="3195662" y="5512299"/>
        <a:ext cx="1107927" cy="165807"/>
      </dsp:txXfrm>
    </dsp:sp>
    <dsp:sp modelId="{99545254-A658-4D90-A4ED-260F52869BC5}">
      <dsp:nvSpPr>
        <dsp:cNvPr id="0" name=""/>
        <dsp:cNvSpPr/>
      </dsp:nvSpPr>
      <dsp:spPr>
        <a:xfrm rot="4760446">
          <a:off x="1489317" y="4518547"/>
          <a:ext cx="2871279" cy="17424"/>
        </a:xfrm>
        <a:custGeom>
          <a:avLst/>
          <a:gdLst/>
          <a:ahLst/>
          <a:cxnLst/>
          <a:rect l="0" t="0" r="0" b="0"/>
          <a:pathLst>
            <a:path>
              <a:moveTo>
                <a:pt x="0" y="8712"/>
              </a:moveTo>
              <a:lnTo>
                <a:pt x="2871279" y="871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89317" y="4439563"/>
        <a:ext cx="2871279" cy="175393"/>
      </dsp:txXfrm>
    </dsp:sp>
    <dsp:sp modelId="{3FE8D0D7-3A87-4537-9256-617D40493F94}">
      <dsp:nvSpPr>
        <dsp:cNvPr id="0" name=""/>
        <dsp:cNvSpPr/>
      </dsp:nvSpPr>
      <dsp:spPr>
        <a:xfrm>
          <a:off x="3190504" y="5782845"/>
          <a:ext cx="1118243" cy="310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/>
            <a:t>Khoảng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thời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gian</a:t>
          </a:r>
          <a:r>
            <a:rPr lang="en-US" sz="800" b="1" kern="1200" dirty="0" smtClean="0"/>
            <a:t> </a:t>
          </a:r>
          <a:br>
            <a:rPr lang="en-US" sz="800" b="1" kern="1200" dirty="0" smtClean="0"/>
          </a:br>
          <a:r>
            <a:rPr lang="en-US" sz="800" b="1" kern="1200" dirty="0" err="1" smtClean="0"/>
            <a:t>diễn</a:t>
          </a:r>
          <a:r>
            <a:rPr lang="en-US" sz="800" b="1" kern="1200" dirty="0" smtClean="0"/>
            <a:t> </a:t>
          </a:r>
          <a:r>
            <a:rPr lang="en-US" sz="800" b="1" kern="1200" dirty="0" err="1" smtClean="0"/>
            <a:t>ra</a:t>
          </a:r>
          <a:endParaRPr lang="en-US" sz="800" b="1" kern="1200" dirty="0"/>
        </a:p>
      </dsp:txBody>
      <dsp:txXfrm>
        <a:off x="3199600" y="5791941"/>
        <a:ext cx="1100051" cy="292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3373" y="3287517"/>
          <a:ext cx="2629630" cy="353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Ghi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nhận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sự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kiện</a:t>
          </a:r>
          <a:endParaRPr lang="en-US" sz="1100" b="1" kern="1200" dirty="0"/>
        </a:p>
      </dsp:txBody>
      <dsp:txXfrm>
        <a:off x="13728" y="3297872"/>
        <a:ext cx="2608920" cy="332840"/>
      </dsp:txXfrm>
    </dsp:sp>
    <dsp:sp modelId="{3F482091-5EBD-4400-B0B7-C79234C7662D}">
      <dsp:nvSpPr>
        <dsp:cNvPr id="0" name=""/>
        <dsp:cNvSpPr/>
      </dsp:nvSpPr>
      <dsp:spPr>
        <a:xfrm rot="17403410">
          <a:off x="2135160" y="2662547"/>
          <a:ext cx="1515395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515395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22896" y="2747776"/>
        <a:ext cx="3739922" cy="9542"/>
      </dsp:txXfrm>
    </dsp:sp>
    <dsp:sp modelId="{173133B7-302E-4D37-B192-AD6C1D17348C}">
      <dsp:nvSpPr>
        <dsp:cNvPr id="0" name=""/>
        <dsp:cNvSpPr/>
      </dsp:nvSpPr>
      <dsp:spPr>
        <a:xfrm>
          <a:off x="3152711" y="1864026"/>
          <a:ext cx="1553705" cy="35355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Thời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gian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diễn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ra</a:t>
          </a:r>
          <a:endParaRPr lang="en-US" sz="1100" b="1" kern="1200" dirty="0"/>
        </a:p>
      </dsp:txBody>
      <dsp:txXfrm>
        <a:off x="3163066" y="1874381"/>
        <a:ext cx="1532995" cy="332840"/>
      </dsp:txXfrm>
    </dsp:sp>
    <dsp:sp modelId="{1C6976E2-CC9E-4849-A452-D38FA69E74C7}">
      <dsp:nvSpPr>
        <dsp:cNvPr id="0" name=""/>
        <dsp:cNvSpPr/>
      </dsp:nvSpPr>
      <dsp:spPr>
        <a:xfrm rot="17887220">
          <a:off x="2341531" y="2888045"/>
          <a:ext cx="1102652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102652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9061" y="2973274"/>
        <a:ext cx="2087593" cy="9542"/>
      </dsp:txXfrm>
    </dsp:sp>
    <dsp:sp modelId="{85FBD0B3-40A4-43CF-BD67-8D63DCC26C7E}">
      <dsp:nvSpPr>
        <dsp:cNvPr id="0" name=""/>
        <dsp:cNvSpPr/>
      </dsp:nvSpPr>
      <dsp:spPr>
        <a:xfrm>
          <a:off x="3152711" y="2315022"/>
          <a:ext cx="1553705" cy="35355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Sự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kiện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diễn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ra</a:t>
          </a:r>
          <a:endParaRPr lang="en-US" sz="1100" b="1" kern="1200" dirty="0"/>
        </a:p>
      </dsp:txBody>
      <dsp:txXfrm>
        <a:off x="3163066" y="2325377"/>
        <a:ext cx="1532995" cy="332840"/>
      </dsp:txXfrm>
    </dsp:sp>
    <dsp:sp modelId="{9C495738-A842-4A5E-8F42-211AFBFEABCC}">
      <dsp:nvSpPr>
        <dsp:cNvPr id="0" name=""/>
        <dsp:cNvSpPr/>
      </dsp:nvSpPr>
      <dsp:spPr>
        <a:xfrm rot="19457599">
          <a:off x="4646259" y="2296502"/>
          <a:ext cx="640022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640022" y="85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0270" y="2289027"/>
        <a:ext cx="32001" cy="32001"/>
      </dsp:txXfrm>
    </dsp:sp>
    <dsp:sp modelId="{3F59DF46-1E1C-4FBF-B01A-D9468D01D82A}">
      <dsp:nvSpPr>
        <dsp:cNvPr id="0" name=""/>
        <dsp:cNvSpPr/>
      </dsp:nvSpPr>
      <dsp:spPr>
        <a:xfrm>
          <a:off x="5226124" y="1793440"/>
          <a:ext cx="1299269" cy="649634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Hệ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thống</a:t>
          </a:r>
          <a:endParaRPr lang="en-US" sz="1100" b="1" kern="1200" dirty="0"/>
        </a:p>
      </dsp:txBody>
      <dsp:txXfrm>
        <a:off x="5245151" y="1812467"/>
        <a:ext cx="1261215" cy="611580"/>
      </dsp:txXfrm>
    </dsp:sp>
    <dsp:sp modelId="{B175AC29-AD22-4F23-B99E-38611C32A7B3}">
      <dsp:nvSpPr>
        <dsp:cNvPr id="0" name=""/>
        <dsp:cNvSpPr/>
      </dsp:nvSpPr>
      <dsp:spPr>
        <a:xfrm rot="2142401">
          <a:off x="4646259" y="2670042"/>
          <a:ext cx="640022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640022" y="85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0270" y="2662567"/>
        <a:ext cx="32001" cy="32001"/>
      </dsp:txXfrm>
    </dsp:sp>
    <dsp:sp modelId="{0A3FD2EF-8B93-43AD-B3FD-DAE4F712CE49}">
      <dsp:nvSpPr>
        <dsp:cNvPr id="0" name=""/>
        <dsp:cNvSpPr/>
      </dsp:nvSpPr>
      <dsp:spPr>
        <a:xfrm>
          <a:off x="5226124" y="2540520"/>
          <a:ext cx="1299269" cy="649634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Hiện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trường</a:t>
          </a:r>
          <a:endParaRPr lang="en-US" sz="1100" b="1" kern="1200" dirty="0"/>
        </a:p>
      </dsp:txBody>
      <dsp:txXfrm>
        <a:off x="5245151" y="2559547"/>
        <a:ext cx="1261215" cy="611580"/>
      </dsp:txXfrm>
    </dsp:sp>
    <dsp:sp modelId="{A8007C23-1525-46B2-8154-7C77717B5FDB}">
      <dsp:nvSpPr>
        <dsp:cNvPr id="0" name=""/>
        <dsp:cNvSpPr/>
      </dsp:nvSpPr>
      <dsp:spPr>
        <a:xfrm rot="1407804">
          <a:off x="2609580" y="3487083"/>
          <a:ext cx="566553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566553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7042" y="3572312"/>
        <a:ext cx="1071630" cy="9542"/>
      </dsp:txXfrm>
    </dsp:sp>
    <dsp:sp modelId="{E5B08536-7D49-495D-9AC2-B062A22089A6}">
      <dsp:nvSpPr>
        <dsp:cNvPr id="0" name=""/>
        <dsp:cNvSpPr/>
      </dsp:nvSpPr>
      <dsp:spPr>
        <a:xfrm>
          <a:off x="3152711" y="3513098"/>
          <a:ext cx="1553705" cy="35355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Nơi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xảy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ra</a:t>
          </a:r>
          <a:endParaRPr lang="en-US" sz="1100" b="1" kern="1200" dirty="0"/>
        </a:p>
      </dsp:txBody>
      <dsp:txXfrm>
        <a:off x="3163066" y="3523453"/>
        <a:ext cx="1532995" cy="332840"/>
      </dsp:txXfrm>
    </dsp:sp>
    <dsp:sp modelId="{F9EDAAB1-5F5E-4ECF-BA59-2D8D68BB6F37}">
      <dsp:nvSpPr>
        <dsp:cNvPr id="0" name=""/>
        <dsp:cNvSpPr/>
      </dsp:nvSpPr>
      <dsp:spPr>
        <a:xfrm>
          <a:off x="4706417" y="3680470"/>
          <a:ext cx="519707" cy="18807"/>
        </a:xfrm>
        <a:custGeom>
          <a:avLst/>
          <a:gdLst/>
          <a:ahLst/>
          <a:cxnLst/>
          <a:rect l="0" t="0" r="0" b="0"/>
          <a:pathLst>
            <a:path>
              <a:moveTo>
                <a:pt x="0" y="9403"/>
              </a:moveTo>
              <a:lnTo>
                <a:pt x="519707" y="94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06417" y="3678094"/>
        <a:ext cx="519707" cy="23558"/>
      </dsp:txXfrm>
    </dsp:sp>
    <dsp:sp modelId="{DB74F70B-2549-4416-9A71-E38EAAFDA73B}">
      <dsp:nvSpPr>
        <dsp:cNvPr id="0" name=""/>
        <dsp:cNvSpPr/>
      </dsp:nvSpPr>
      <dsp:spPr>
        <a:xfrm>
          <a:off x="5226124" y="3513098"/>
          <a:ext cx="1553705" cy="353550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Từ</a:t>
          </a:r>
          <a:r>
            <a:rPr lang="en-US" sz="1100" b="1" kern="1200" dirty="0" smtClean="0"/>
            <a:t> Server</a:t>
          </a:r>
          <a:endParaRPr lang="en-US" sz="1100" b="1" kern="1200" dirty="0"/>
        </a:p>
      </dsp:txBody>
      <dsp:txXfrm>
        <a:off x="5236479" y="3523453"/>
        <a:ext cx="1532995" cy="332840"/>
      </dsp:txXfrm>
    </dsp:sp>
    <dsp:sp modelId="{0EF08E71-0A8F-4C78-A0F3-2CAB07D3BFFB}">
      <dsp:nvSpPr>
        <dsp:cNvPr id="0" name=""/>
        <dsp:cNvSpPr/>
      </dsp:nvSpPr>
      <dsp:spPr>
        <a:xfrm rot="20192657">
          <a:off x="6756424" y="3567721"/>
          <a:ext cx="566520" cy="18807"/>
        </a:xfrm>
        <a:custGeom>
          <a:avLst/>
          <a:gdLst/>
          <a:ahLst/>
          <a:cxnLst/>
          <a:rect l="0" t="0" r="0" b="0"/>
          <a:pathLst>
            <a:path>
              <a:moveTo>
                <a:pt x="0" y="9403"/>
              </a:moveTo>
              <a:lnTo>
                <a:pt x="566520" y="94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56424" y="3564284"/>
        <a:ext cx="566520" cy="25680"/>
      </dsp:txXfrm>
    </dsp:sp>
    <dsp:sp modelId="{8CED23AE-5877-42FB-85B4-15E2A49E8323}">
      <dsp:nvSpPr>
        <dsp:cNvPr id="0" name=""/>
        <dsp:cNvSpPr/>
      </dsp:nvSpPr>
      <dsp:spPr>
        <a:xfrm>
          <a:off x="7299538" y="3287600"/>
          <a:ext cx="1553705" cy="353550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Từ</a:t>
          </a:r>
          <a:r>
            <a:rPr lang="en-US" sz="1100" b="1" kern="1200" dirty="0" smtClean="0"/>
            <a:t> Camera</a:t>
          </a:r>
          <a:endParaRPr lang="en-US" sz="1100" b="1" kern="1200" dirty="0"/>
        </a:p>
      </dsp:txBody>
      <dsp:txXfrm>
        <a:off x="7309893" y="3297955"/>
        <a:ext cx="1532995" cy="332840"/>
      </dsp:txXfrm>
    </dsp:sp>
    <dsp:sp modelId="{2400C4DA-C787-48AB-9790-5CDF37C8CAAB}">
      <dsp:nvSpPr>
        <dsp:cNvPr id="0" name=""/>
        <dsp:cNvSpPr/>
      </dsp:nvSpPr>
      <dsp:spPr>
        <a:xfrm rot="1407343">
          <a:off x="6756424" y="3793219"/>
          <a:ext cx="566520" cy="18807"/>
        </a:xfrm>
        <a:custGeom>
          <a:avLst/>
          <a:gdLst/>
          <a:ahLst/>
          <a:cxnLst/>
          <a:rect l="0" t="0" r="0" b="0"/>
          <a:pathLst>
            <a:path>
              <a:moveTo>
                <a:pt x="0" y="9403"/>
              </a:moveTo>
              <a:lnTo>
                <a:pt x="566520" y="940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756424" y="3789782"/>
        <a:ext cx="566520" cy="25680"/>
      </dsp:txXfrm>
    </dsp:sp>
    <dsp:sp modelId="{FFFC0E23-5D39-4FEE-985F-D7E2D09304B3}">
      <dsp:nvSpPr>
        <dsp:cNvPr id="0" name=""/>
        <dsp:cNvSpPr/>
      </dsp:nvSpPr>
      <dsp:spPr>
        <a:xfrm>
          <a:off x="7299538" y="3738596"/>
          <a:ext cx="1553705" cy="353550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Từ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Thiết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bị</a:t>
          </a:r>
          <a:r>
            <a:rPr lang="en-US" sz="1100" b="1" kern="1200" dirty="0" smtClean="0"/>
            <a:t> IP </a:t>
          </a:r>
          <a:r>
            <a:rPr lang="en-US" sz="1100" b="1" kern="1200" dirty="0" err="1" smtClean="0"/>
            <a:t>khác</a:t>
          </a:r>
          <a:endParaRPr lang="en-US" sz="1100" b="1" kern="1200" dirty="0"/>
        </a:p>
      </dsp:txBody>
      <dsp:txXfrm>
        <a:off x="7309893" y="3748951"/>
        <a:ext cx="1532995" cy="332840"/>
      </dsp:txXfrm>
    </dsp:sp>
    <dsp:sp modelId="{8624BEE5-7A2B-456B-8C51-A0BD203FB0BC}">
      <dsp:nvSpPr>
        <dsp:cNvPr id="0" name=""/>
        <dsp:cNvSpPr/>
      </dsp:nvSpPr>
      <dsp:spPr>
        <a:xfrm rot="3696951">
          <a:off x="2346235" y="3855200"/>
          <a:ext cx="1093244" cy="180000"/>
        </a:xfrm>
        <a:custGeom>
          <a:avLst/>
          <a:gdLst/>
          <a:ahLst/>
          <a:cxnLst/>
          <a:rect l="0" t="0" r="0" b="0"/>
          <a:pathLst>
            <a:path>
              <a:moveTo>
                <a:pt x="0" y="90000"/>
              </a:moveTo>
              <a:lnTo>
                <a:pt x="1093244" y="9000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9061" y="3940429"/>
        <a:ext cx="2087593" cy="9542"/>
      </dsp:txXfrm>
    </dsp:sp>
    <dsp:sp modelId="{E354CE82-EFA4-4700-A87D-F9638692C827}">
      <dsp:nvSpPr>
        <dsp:cNvPr id="0" name=""/>
        <dsp:cNvSpPr/>
      </dsp:nvSpPr>
      <dsp:spPr>
        <a:xfrm>
          <a:off x="3152711" y="4249332"/>
          <a:ext cx="1553705" cy="35355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Đối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tượng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nhận</a:t>
          </a:r>
          <a:r>
            <a:rPr lang="en-US" sz="1100" b="1" kern="1200" dirty="0" smtClean="0"/>
            <a:t> </a:t>
          </a:r>
          <a:br>
            <a:rPr lang="en-US" sz="1100" b="1" kern="1200" dirty="0" smtClean="0"/>
          </a:br>
          <a:r>
            <a:rPr lang="en-US" sz="1100" b="1" kern="1200" dirty="0" err="1" smtClean="0"/>
            <a:t>thông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báo</a:t>
          </a:r>
          <a:endParaRPr lang="en-US" sz="1100" b="1" kern="1200" dirty="0"/>
        </a:p>
      </dsp:txBody>
      <dsp:txXfrm>
        <a:off x="3163066" y="4259687"/>
        <a:ext cx="1532995" cy="332840"/>
      </dsp:txXfrm>
    </dsp:sp>
    <dsp:sp modelId="{6E16955F-F906-4DF8-9118-CCCAFDCF4D2F}">
      <dsp:nvSpPr>
        <dsp:cNvPr id="0" name=""/>
        <dsp:cNvSpPr/>
      </dsp:nvSpPr>
      <dsp:spPr>
        <a:xfrm rot="20029916">
          <a:off x="4676741" y="4289898"/>
          <a:ext cx="579058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579058" y="85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1794" y="4283947"/>
        <a:ext cx="28952" cy="28952"/>
      </dsp:txXfrm>
    </dsp:sp>
    <dsp:sp modelId="{757389A1-2131-418A-B8A9-F98D59F3AEEF}">
      <dsp:nvSpPr>
        <dsp:cNvPr id="0" name=""/>
        <dsp:cNvSpPr/>
      </dsp:nvSpPr>
      <dsp:spPr>
        <a:xfrm>
          <a:off x="5226124" y="3964094"/>
          <a:ext cx="1520353" cy="413291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User local</a:t>
          </a:r>
          <a:endParaRPr lang="en-US" sz="1100" b="1" kern="1200" dirty="0"/>
        </a:p>
      </dsp:txBody>
      <dsp:txXfrm>
        <a:off x="5238229" y="3976199"/>
        <a:ext cx="1496143" cy="389081"/>
      </dsp:txXfrm>
    </dsp:sp>
    <dsp:sp modelId="{9BFB70F7-F9A6-4290-A38E-3412810DCDEA}">
      <dsp:nvSpPr>
        <dsp:cNvPr id="0" name=""/>
        <dsp:cNvSpPr/>
      </dsp:nvSpPr>
      <dsp:spPr>
        <a:xfrm rot="1570084">
          <a:off x="4676741" y="4545266"/>
          <a:ext cx="579058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579058" y="852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51794" y="4539315"/>
        <a:ext cx="28952" cy="28952"/>
      </dsp:txXfrm>
    </dsp:sp>
    <dsp:sp modelId="{5C373681-BB37-4208-8D18-A418D2E74F5A}">
      <dsp:nvSpPr>
        <dsp:cNvPr id="0" name=""/>
        <dsp:cNvSpPr/>
      </dsp:nvSpPr>
      <dsp:spPr>
        <a:xfrm>
          <a:off x="5226124" y="4474830"/>
          <a:ext cx="1520353" cy="413291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User Cloud</a:t>
          </a:r>
          <a:endParaRPr lang="en-US" sz="1100" b="1" kern="1200" dirty="0"/>
        </a:p>
      </dsp:txBody>
      <dsp:txXfrm>
        <a:off x="5238229" y="4486935"/>
        <a:ext cx="1496143" cy="389081"/>
      </dsp:txXfrm>
    </dsp:sp>
    <dsp:sp modelId="{E962DA42-FCB0-4241-85DB-0EA6B0DC114A}">
      <dsp:nvSpPr>
        <dsp:cNvPr id="0" name=""/>
        <dsp:cNvSpPr/>
      </dsp:nvSpPr>
      <dsp:spPr>
        <a:xfrm rot="4192422">
          <a:off x="2137667" y="4164843"/>
          <a:ext cx="1510380" cy="17050"/>
        </a:xfrm>
        <a:custGeom>
          <a:avLst/>
          <a:gdLst/>
          <a:ahLst/>
          <a:cxnLst/>
          <a:rect l="0" t="0" r="0" b="0"/>
          <a:pathLst>
            <a:path>
              <a:moveTo>
                <a:pt x="0" y="8525"/>
              </a:moveTo>
              <a:lnTo>
                <a:pt x="1510380" y="85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098" y="4135609"/>
        <a:ext cx="75519" cy="75519"/>
      </dsp:txXfrm>
    </dsp:sp>
    <dsp:sp modelId="{65AEEDBF-8D7A-478F-92C9-D1B9D9C86360}">
      <dsp:nvSpPr>
        <dsp:cNvPr id="0" name=""/>
        <dsp:cNvSpPr/>
      </dsp:nvSpPr>
      <dsp:spPr>
        <a:xfrm>
          <a:off x="3152711" y="4700328"/>
          <a:ext cx="1615018" cy="3642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Miêu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tả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sự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kiện</a:t>
          </a:r>
          <a:endParaRPr lang="en-US" sz="1100" b="1" kern="1200" dirty="0"/>
        </a:p>
      </dsp:txBody>
      <dsp:txXfrm>
        <a:off x="3163379" y="4710996"/>
        <a:ext cx="1593682" cy="342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576641" y="2940074"/>
          <a:ext cx="2393637" cy="381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Quản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lý</a:t>
          </a:r>
          <a:r>
            <a:rPr lang="en-US" sz="1600" b="1" kern="1200" dirty="0" smtClean="0"/>
            <a:t> camera</a:t>
          </a:r>
          <a:endParaRPr lang="en-US" sz="1600" b="1" kern="1200" dirty="0"/>
        </a:p>
      </dsp:txBody>
      <dsp:txXfrm>
        <a:off x="587803" y="2951236"/>
        <a:ext cx="2371313" cy="358761"/>
      </dsp:txXfrm>
    </dsp:sp>
    <dsp:sp modelId="{3F482091-5EBD-4400-B0B7-C79234C7662D}">
      <dsp:nvSpPr>
        <dsp:cNvPr id="0" name=""/>
        <dsp:cNvSpPr/>
      </dsp:nvSpPr>
      <dsp:spPr>
        <a:xfrm rot="18586091">
          <a:off x="2281452" y="1581422"/>
          <a:ext cx="3823448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3823448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281452" y="1608531"/>
        <a:ext cx="3823448" cy="105318"/>
      </dsp:txXfrm>
    </dsp:sp>
    <dsp:sp modelId="{173133B7-302E-4D37-B192-AD6C1D17348C}">
      <dsp:nvSpPr>
        <dsp:cNvPr id="0" name=""/>
        <dsp:cNvSpPr/>
      </dsp:nvSpPr>
      <dsp:spPr>
        <a:xfrm>
          <a:off x="5416074" y="1222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Chế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độ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ghi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hình</a:t>
          </a:r>
          <a:endParaRPr lang="en-US" sz="1600" b="1" kern="1200" dirty="0"/>
        </a:p>
      </dsp:txBody>
      <dsp:txXfrm>
        <a:off x="5427236" y="12384"/>
        <a:ext cx="2371313" cy="358761"/>
      </dsp:txXfrm>
    </dsp:sp>
    <dsp:sp modelId="{1C6976E2-CC9E-4849-A452-D38FA69E74C7}">
      <dsp:nvSpPr>
        <dsp:cNvPr id="0" name=""/>
        <dsp:cNvSpPr/>
      </dsp:nvSpPr>
      <dsp:spPr>
        <a:xfrm rot="19161668">
          <a:off x="2581619" y="2001258"/>
          <a:ext cx="3223114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3223114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581619" y="2036636"/>
        <a:ext cx="3223114" cy="88782"/>
      </dsp:txXfrm>
    </dsp:sp>
    <dsp:sp modelId="{85FBD0B3-40A4-43CF-BD67-8D63DCC26C7E}">
      <dsp:nvSpPr>
        <dsp:cNvPr id="0" name=""/>
        <dsp:cNvSpPr/>
      </dsp:nvSpPr>
      <dsp:spPr>
        <a:xfrm>
          <a:off x="5416074" y="840894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Tên</a:t>
          </a:r>
          <a:r>
            <a:rPr lang="en-US" sz="1600" b="1" kern="1200" dirty="0" smtClean="0"/>
            <a:t> camera</a:t>
          </a:r>
          <a:endParaRPr lang="en-US" sz="1600" b="1" kern="1200" dirty="0"/>
        </a:p>
      </dsp:txBody>
      <dsp:txXfrm>
        <a:off x="5427236" y="852056"/>
        <a:ext cx="2371313" cy="358761"/>
      </dsp:txXfrm>
    </dsp:sp>
    <dsp:sp modelId="{A8007C23-1525-46B2-8154-7C77717B5FDB}">
      <dsp:nvSpPr>
        <dsp:cNvPr id="0" name=""/>
        <dsp:cNvSpPr/>
      </dsp:nvSpPr>
      <dsp:spPr>
        <a:xfrm rot="19965177">
          <a:off x="2817652" y="2421094"/>
          <a:ext cx="2751049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2751049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817652" y="2462973"/>
        <a:ext cx="2751049" cy="75779"/>
      </dsp:txXfrm>
    </dsp:sp>
    <dsp:sp modelId="{E5B08536-7D49-495D-9AC2-B062A22089A6}">
      <dsp:nvSpPr>
        <dsp:cNvPr id="0" name=""/>
        <dsp:cNvSpPr/>
      </dsp:nvSpPr>
      <dsp:spPr>
        <a:xfrm>
          <a:off x="5416074" y="1680566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Nhà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cung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cấp</a:t>
          </a:r>
          <a:endParaRPr lang="en-US" sz="1600" b="1" kern="1200" dirty="0"/>
        </a:p>
      </dsp:txBody>
      <dsp:txXfrm>
        <a:off x="5427236" y="1691728"/>
        <a:ext cx="2371313" cy="358761"/>
      </dsp:txXfrm>
    </dsp:sp>
    <dsp:sp modelId="{8624BEE5-7A2B-456B-8C51-A0BD203FB0BC}">
      <dsp:nvSpPr>
        <dsp:cNvPr id="0" name=""/>
        <dsp:cNvSpPr/>
      </dsp:nvSpPr>
      <dsp:spPr>
        <a:xfrm rot="21015585">
          <a:off x="2952393" y="2840930"/>
          <a:ext cx="2481566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2481566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952393" y="2886521"/>
        <a:ext cx="2481566" cy="68355"/>
      </dsp:txXfrm>
    </dsp:sp>
    <dsp:sp modelId="{E354CE82-EFA4-4700-A87D-F9638692C827}">
      <dsp:nvSpPr>
        <dsp:cNvPr id="0" name=""/>
        <dsp:cNvSpPr/>
      </dsp:nvSpPr>
      <dsp:spPr>
        <a:xfrm>
          <a:off x="5416074" y="2520238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</a:t>
          </a:r>
          <a:endParaRPr lang="en-US" sz="1600" b="1" kern="1200" dirty="0"/>
        </a:p>
      </dsp:txBody>
      <dsp:txXfrm>
        <a:off x="5427236" y="2531400"/>
        <a:ext cx="2371313" cy="358761"/>
      </dsp:txXfrm>
    </dsp:sp>
    <dsp:sp modelId="{E962DA42-FCB0-4241-85DB-0EA6B0DC114A}">
      <dsp:nvSpPr>
        <dsp:cNvPr id="0" name=""/>
        <dsp:cNvSpPr/>
      </dsp:nvSpPr>
      <dsp:spPr>
        <a:xfrm rot="584415">
          <a:off x="2952393" y="3260766"/>
          <a:ext cx="2481566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2481566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952393" y="3306356"/>
        <a:ext cx="2481566" cy="68355"/>
      </dsp:txXfrm>
    </dsp:sp>
    <dsp:sp modelId="{65AEEDBF-8D7A-478F-92C9-D1B9D9C86360}">
      <dsp:nvSpPr>
        <dsp:cNvPr id="0" name=""/>
        <dsp:cNvSpPr/>
      </dsp:nvSpPr>
      <dsp:spPr>
        <a:xfrm>
          <a:off x="5416074" y="3359910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Firmware</a:t>
          </a:r>
          <a:endParaRPr lang="en-US" sz="1600" b="1" kern="1200" dirty="0"/>
        </a:p>
      </dsp:txBody>
      <dsp:txXfrm>
        <a:off x="5427236" y="3371072"/>
        <a:ext cx="2371313" cy="358761"/>
      </dsp:txXfrm>
    </dsp:sp>
    <dsp:sp modelId="{0DD4C089-9D8E-45B9-9ABC-208DE492B2F2}">
      <dsp:nvSpPr>
        <dsp:cNvPr id="0" name=""/>
        <dsp:cNvSpPr/>
      </dsp:nvSpPr>
      <dsp:spPr>
        <a:xfrm rot="1634823">
          <a:off x="2817652" y="3680602"/>
          <a:ext cx="2751049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2751049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817652" y="3722481"/>
        <a:ext cx="2751049" cy="75779"/>
      </dsp:txXfrm>
    </dsp:sp>
    <dsp:sp modelId="{4D63A333-3FAD-4D6E-861F-A7715DF02916}">
      <dsp:nvSpPr>
        <dsp:cNvPr id="0" name=""/>
        <dsp:cNvSpPr/>
      </dsp:nvSpPr>
      <dsp:spPr>
        <a:xfrm>
          <a:off x="5416074" y="4199582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Địa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chỉ</a:t>
          </a:r>
          <a:r>
            <a:rPr lang="en-US" sz="1600" b="1" kern="1200" dirty="0" smtClean="0"/>
            <a:t> IP</a:t>
          </a:r>
          <a:endParaRPr lang="en-US" sz="1600" b="1" kern="1200" dirty="0"/>
        </a:p>
      </dsp:txBody>
      <dsp:txXfrm>
        <a:off x="5427236" y="4210744"/>
        <a:ext cx="2371313" cy="358761"/>
      </dsp:txXfrm>
    </dsp:sp>
    <dsp:sp modelId="{C4222028-5AF6-4BB7-A1B6-295E33ED2F1C}">
      <dsp:nvSpPr>
        <dsp:cNvPr id="0" name=""/>
        <dsp:cNvSpPr/>
      </dsp:nvSpPr>
      <dsp:spPr>
        <a:xfrm rot="2438332">
          <a:off x="2581619" y="4100438"/>
          <a:ext cx="3223114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3223114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581619" y="4135815"/>
        <a:ext cx="3223114" cy="88782"/>
      </dsp:txXfrm>
    </dsp:sp>
    <dsp:sp modelId="{987682F5-2975-4AAF-A426-96792EF94101}">
      <dsp:nvSpPr>
        <dsp:cNvPr id="0" name=""/>
        <dsp:cNvSpPr/>
      </dsp:nvSpPr>
      <dsp:spPr>
        <a:xfrm>
          <a:off x="5416074" y="5039253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Địa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chỉ</a:t>
          </a:r>
          <a:r>
            <a:rPr lang="en-US" sz="1600" b="1" kern="1200" dirty="0" smtClean="0"/>
            <a:t> MAC</a:t>
          </a:r>
          <a:endParaRPr lang="en-US" sz="1600" b="1" kern="1200" dirty="0"/>
        </a:p>
      </dsp:txBody>
      <dsp:txXfrm>
        <a:off x="5427236" y="5050415"/>
        <a:ext cx="2371313" cy="358761"/>
      </dsp:txXfrm>
    </dsp:sp>
    <dsp:sp modelId="{D6BDB565-2387-40B3-889A-FA56D0BC67A5}">
      <dsp:nvSpPr>
        <dsp:cNvPr id="0" name=""/>
        <dsp:cNvSpPr/>
      </dsp:nvSpPr>
      <dsp:spPr>
        <a:xfrm rot="3013909">
          <a:off x="2281452" y="4520274"/>
          <a:ext cx="3823448" cy="159537"/>
        </a:xfrm>
        <a:custGeom>
          <a:avLst/>
          <a:gdLst/>
          <a:ahLst/>
          <a:cxnLst/>
          <a:rect l="0" t="0" r="0" b="0"/>
          <a:pathLst>
            <a:path>
              <a:moveTo>
                <a:pt x="0" y="79768"/>
              </a:moveTo>
              <a:lnTo>
                <a:pt x="3823448" y="7976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/>
        </a:p>
      </dsp:txBody>
      <dsp:txXfrm>
        <a:off x="2281452" y="4547383"/>
        <a:ext cx="3823448" cy="105318"/>
      </dsp:txXfrm>
    </dsp:sp>
    <dsp:sp modelId="{E243D62E-DA29-4A74-8427-99D4D77E21B5}">
      <dsp:nvSpPr>
        <dsp:cNvPr id="0" name=""/>
        <dsp:cNvSpPr/>
      </dsp:nvSpPr>
      <dsp:spPr>
        <a:xfrm>
          <a:off x="5416074" y="5878925"/>
          <a:ext cx="2393637" cy="3810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Máy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chủ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quản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lý</a:t>
          </a:r>
          <a:endParaRPr lang="en-US" sz="1600" b="1" kern="1200" dirty="0"/>
        </a:p>
      </dsp:txBody>
      <dsp:txXfrm>
        <a:off x="5427236" y="5890087"/>
        <a:ext cx="2371313" cy="3587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1573582" y="3057075"/>
          <a:ext cx="1354217" cy="7438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Phân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loại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hành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động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người</a:t>
          </a:r>
          <a:r>
            <a:rPr lang="en-US" sz="1100" b="1" kern="1200" dirty="0" smtClean="0"/>
            <a:t> </a:t>
          </a:r>
          <a:r>
            <a:rPr lang="en-US" sz="1100" b="1" kern="1200" dirty="0" err="1" smtClean="0"/>
            <a:t>dùng</a:t>
          </a:r>
          <a:endParaRPr lang="en-US" sz="1100" b="1" kern="1200" dirty="0"/>
        </a:p>
      </dsp:txBody>
      <dsp:txXfrm>
        <a:off x="1595369" y="3078862"/>
        <a:ext cx="1310643" cy="700277"/>
      </dsp:txXfrm>
    </dsp:sp>
    <dsp:sp modelId="{3F482091-5EBD-4400-B0B7-C79234C7662D}">
      <dsp:nvSpPr>
        <dsp:cNvPr id="0" name=""/>
        <dsp:cNvSpPr/>
      </dsp:nvSpPr>
      <dsp:spPr>
        <a:xfrm rot="16632517">
          <a:off x="1638500" y="1960286"/>
          <a:ext cx="294859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948596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39084" y="1892640"/>
        <a:ext cx="147429" cy="147429"/>
      </dsp:txXfrm>
    </dsp:sp>
    <dsp:sp modelId="{173133B7-302E-4D37-B192-AD6C1D17348C}">
      <dsp:nvSpPr>
        <dsp:cNvPr id="0" name=""/>
        <dsp:cNvSpPr/>
      </dsp:nvSpPr>
      <dsp:spPr>
        <a:xfrm>
          <a:off x="3297797" y="272462"/>
          <a:ext cx="924993" cy="462496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Tình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trạng</a:t>
          </a:r>
          <a:endParaRPr lang="en-US" sz="900" b="1" kern="1200" dirty="0"/>
        </a:p>
      </dsp:txBody>
      <dsp:txXfrm>
        <a:off x="3311343" y="286008"/>
        <a:ext cx="897901" cy="435404"/>
      </dsp:txXfrm>
    </dsp:sp>
    <dsp:sp modelId="{2F221B76-854D-42FB-AFCD-170D3421515E}">
      <dsp:nvSpPr>
        <dsp:cNvPr id="0" name=""/>
        <dsp:cNvSpPr/>
      </dsp:nvSpPr>
      <dsp:spPr>
        <a:xfrm rot="19457599">
          <a:off x="4179962" y="364673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359351"/>
        <a:ext cx="22782" cy="22782"/>
      </dsp:txXfrm>
    </dsp:sp>
    <dsp:sp modelId="{C6F5C954-D513-4F41-B7DA-B69ED2E6C115}">
      <dsp:nvSpPr>
        <dsp:cNvPr id="0" name=""/>
        <dsp:cNvSpPr/>
      </dsp:nvSpPr>
      <dsp:spPr>
        <a:xfrm>
          <a:off x="4592787" y="6526"/>
          <a:ext cx="924993" cy="462496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Đăng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nhập</a:t>
          </a:r>
          <a:endParaRPr lang="en-US" sz="900" b="1" kern="1200" dirty="0"/>
        </a:p>
      </dsp:txBody>
      <dsp:txXfrm>
        <a:off x="4606333" y="20072"/>
        <a:ext cx="897901" cy="435404"/>
      </dsp:txXfrm>
    </dsp:sp>
    <dsp:sp modelId="{FBD40166-E888-4DDE-8AD5-F1E47FE9BBCA}">
      <dsp:nvSpPr>
        <dsp:cNvPr id="0" name=""/>
        <dsp:cNvSpPr/>
      </dsp:nvSpPr>
      <dsp:spPr>
        <a:xfrm rot="2142401">
          <a:off x="4179962" y="630608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625286"/>
        <a:ext cx="22782" cy="22782"/>
      </dsp:txXfrm>
    </dsp:sp>
    <dsp:sp modelId="{8E28BFD3-B7FC-49DA-9CEA-1144703EB26E}">
      <dsp:nvSpPr>
        <dsp:cNvPr id="0" name=""/>
        <dsp:cNvSpPr/>
      </dsp:nvSpPr>
      <dsp:spPr>
        <a:xfrm>
          <a:off x="4592787" y="538397"/>
          <a:ext cx="924993" cy="462496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Đăng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xuất</a:t>
          </a:r>
          <a:endParaRPr lang="en-US" sz="900" b="1" kern="1200" dirty="0"/>
        </a:p>
      </dsp:txBody>
      <dsp:txXfrm>
        <a:off x="4606333" y="551943"/>
        <a:ext cx="897901" cy="435404"/>
      </dsp:txXfrm>
    </dsp:sp>
    <dsp:sp modelId="{1C6976E2-CC9E-4849-A452-D38FA69E74C7}">
      <dsp:nvSpPr>
        <dsp:cNvPr id="0" name=""/>
        <dsp:cNvSpPr/>
      </dsp:nvSpPr>
      <dsp:spPr>
        <a:xfrm rot="16727265">
          <a:off x="1901874" y="2226221"/>
          <a:ext cx="242184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21849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52252" y="2171745"/>
        <a:ext cx="121092" cy="121092"/>
      </dsp:txXfrm>
    </dsp:sp>
    <dsp:sp modelId="{85FBD0B3-40A4-43CF-BD67-8D63DCC26C7E}">
      <dsp:nvSpPr>
        <dsp:cNvPr id="0" name=""/>
        <dsp:cNvSpPr/>
      </dsp:nvSpPr>
      <dsp:spPr>
        <a:xfrm>
          <a:off x="3297797" y="804333"/>
          <a:ext cx="924993" cy="4624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Xem</a:t>
          </a:r>
          <a:r>
            <a:rPr lang="en-US" sz="900" b="1" kern="1200" dirty="0" smtClean="0"/>
            <a:t> camera </a:t>
          </a:r>
          <a:r>
            <a:rPr lang="en-US" sz="900" b="1" kern="1200" dirty="0" err="1" smtClean="0"/>
            <a:t>trực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tiếp</a:t>
          </a:r>
          <a:endParaRPr lang="en-US" sz="900" b="1" kern="1200" dirty="0"/>
        </a:p>
      </dsp:txBody>
      <dsp:txXfrm>
        <a:off x="3311343" y="817879"/>
        <a:ext cx="897901" cy="435404"/>
      </dsp:txXfrm>
    </dsp:sp>
    <dsp:sp modelId="{A8007C23-1525-46B2-8154-7C77717B5FDB}">
      <dsp:nvSpPr>
        <dsp:cNvPr id="0" name=""/>
        <dsp:cNvSpPr/>
      </dsp:nvSpPr>
      <dsp:spPr>
        <a:xfrm rot="16874489">
          <a:off x="2163817" y="2492157"/>
          <a:ext cx="189796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897962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65349" y="2450777"/>
        <a:ext cx="94898" cy="94898"/>
      </dsp:txXfrm>
    </dsp:sp>
    <dsp:sp modelId="{E5B08536-7D49-495D-9AC2-B062A22089A6}">
      <dsp:nvSpPr>
        <dsp:cNvPr id="0" name=""/>
        <dsp:cNvSpPr/>
      </dsp:nvSpPr>
      <dsp:spPr>
        <a:xfrm>
          <a:off x="3297797" y="1336204"/>
          <a:ext cx="924993" cy="4624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Xem</a:t>
          </a:r>
          <a:r>
            <a:rPr lang="en-US" sz="900" b="1" kern="1200" dirty="0" smtClean="0"/>
            <a:t> video</a:t>
          </a:r>
          <a:br>
            <a:rPr lang="en-US" sz="900" b="1" kern="1200" dirty="0" smtClean="0"/>
          </a:br>
          <a:r>
            <a:rPr lang="en-US" sz="900" b="1" kern="1200" dirty="0" smtClean="0"/>
            <a:t> </a:t>
          </a:r>
          <a:r>
            <a:rPr lang="en-US" sz="900" b="1" kern="1200" dirty="0" err="1" smtClean="0"/>
            <a:t>lưu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trữ</a:t>
          </a:r>
          <a:endParaRPr lang="en-US" sz="900" b="1" kern="1200" dirty="0"/>
        </a:p>
      </dsp:txBody>
      <dsp:txXfrm>
        <a:off x="3311343" y="1349750"/>
        <a:ext cx="897901" cy="435404"/>
      </dsp:txXfrm>
    </dsp:sp>
    <dsp:sp modelId="{8624BEE5-7A2B-456B-8C51-A0BD203FB0BC}">
      <dsp:nvSpPr>
        <dsp:cNvPr id="0" name=""/>
        <dsp:cNvSpPr/>
      </dsp:nvSpPr>
      <dsp:spPr>
        <a:xfrm rot="17132988">
          <a:off x="2422701" y="2758092"/>
          <a:ext cx="138019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380195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78294" y="2729657"/>
        <a:ext cx="69009" cy="69009"/>
      </dsp:txXfrm>
    </dsp:sp>
    <dsp:sp modelId="{E354CE82-EFA4-4700-A87D-F9638692C827}">
      <dsp:nvSpPr>
        <dsp:cNvPr id="0" name=""/>
        <dsp:cNvSpPr/>
      </dsp:nvSpPr>
      <dsp:spPr>
        <a:xfrm>
          <a:off x="3297797" y="1868075"/>
          <a:ext cx="924993" cy="462496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Can </a:t>
          </a:r>
          <a:r>
            <a:rPr lang="en-US" sz="900" b="1" kern="1200" dirty="0" err="1" smtClean="0"/>
            <a:t>thiệp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vào</a:t>
          </a:r>
          <a:r>
            <a:rPr lang="en-US" sz="900" b="1" kern="1200" dirty="0" smtClean="0"/>
            <a:t> camera</a:t>
          </a:r>
          <a:endParaRPr lang="en-US" sz="900" b="1" kern="1200" dirty="0"/>
        </a:p>
      </dsp:txBody>
      <dsp:txXfrm>
        <a:off x="3311343" y="1881621"/>
        <a:ext cx="897901" cy="435404"/>
      </dsp:txXfrm>
    </dsp:sp>
    <dsp:sp modelId="{44178153-FE3B-4495-88BD-12397E965FA8}">
      <dsp:nvSpPr>
        <dsp:cNvPr id="0" name=""/>
        <dsp:cNvSpPr/>
      </dsp:nvSpPr>
      <dsp:spPr>
        <a:xfrm rot="17692822">
          <a:off x="3968075" y="1694350"/>
          <a:ext cx="87942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79427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85803" y="1678434"/>
        <a:ext cx="43971" cy="43971"/>
      </dsp:txXfrm>
    </dsp:sp>
    <dsp:sp modelId="{F9123A2C-DFFB-4104-BD42-9445779E7998}">
      <dsp:nvSpPr>
        <dsp:cNvPr id="0" name=""/>
        <dsp:cNvSpPr/>
      </dsp:nvSpPr>
      <dsp:spPr>
        <a:xfrm>
          <a:off x="4592787" y="1070268"/>
          <a:ext cx="924993" cy="462496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Thêm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mới</a:t>
          </a:r>
          <a:endParaRPr lang="en-US" sz="900" b="1" kern="1200" dirty="0"/>
        </a:p>
      </dsp:txBody>
      <dsp:txXfrm>
        <a:off x="4606333" y="1083814"/>
        <a:ext cx="897901" cy="435404"/>
      </dsp:txXfrm>
    </dsp:sp>
    <dsp:sp modelId="{10E69FD0-A83F-437C-A028-D46D98F08858}">
      <dsp:nvSpPr>
        <dsp:cNvPr id="0" name=""/>
        <dsp:cNvSpPr/>
      </dsp:nvSpPr>
      <dsp:spPr>
        <a:xfrm rot="19457599">
          <a:off x="4179962" y="1960286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1954964"/>
        <a:ext cx="22782" cy="22782"/>
      </dsp:txXfrm>
    </dsp:sp>
    <dsp:sp modelId="{687E3708-D470-4E28-9321-39FEA5B9D93F}">
      <dsp:nvSpPr>
        <dsp:cNvPr id="0" name=""/>
        <dsp:cNvSpPr/>
      </dsp:nvSpPr>
      <dsp:spPr>
        <a:xfrm>
          <a:off x="4592787" y="1602139"/>
          <a:ext cx="924993" cy="462496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Cập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nhật</a:t>
          </a:r>
          <a:r>
            <a:rPr lang="en-US" sz="900" b="1" kern="1200" dirty="0" smtClean="0"/>
            <a:t> camera</a:t>
          </a:r>
          <a:endParaRPr lang="en-US" sz="900" b="1" kern="1200" dirty="0"/>
        </a:p>
      </dsp:txBody>
      <dsp:txXfrm>
        <a:off x="4606333" y="1615685"/>
        <a:ext cx="897901" cy="435404"/>
      </dsp:txXfrm>
    </dsp:sp>
    <dsp:sp modelId="{2A125BCC-FACC-469D-A70E-ECB91D56793D}">
      <dsp:nvSpPr>
        <dsp:cNvPr id="0" name=""/>
        <dsp:cNvSpPr/>
      </dsp:nvSpPr>
      <dsp:spPr>
        <a:xfrm rot="2142401">
          <a:off x="4179962" y="2226221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2220899"/>
        <a:ext cx="22782" cy="22782"/>
      </dsp:txXfrm>
    </dsp:sp>
    <dsp:sp modelId="{D41798FC-805C-4885-8F19-D544457EE3CB}">
      <dsp:nvSpPr>
        <dsp:cNvPr id="0" name=""/>
        <dsp:cNvSpPr/>
      </dsp:nvSpPr>
      <dsp:spPr>
        <a:xfrm>
          <a:off x="4592787" y="2134010"/>
          <a:ext cx="924993" cy="462496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Chỉ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định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ghi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hình</a:t>
          </a:r>
          <a:endParaRPr lang="en-US" sz="900" b="1" kern="1200" dirty="0"/>
        </a:p>
      </dsp:txBody>
      <dsp:txXfrm>
        <a:off x="4606333" y="2147556"/>
        <a:ext cx="897901" cy="435404"/>
      </dsp:txXfrm>
    </dsp:sp>
    <dsp:sp modelId="{FD40CCD4-B1BD-488A-9579-0FDD89B5CE44}">
      <dsp:nvSpPr>
        <dsp:cNvPr id="0" name=""/>
        <dsp:cNvSpPr/>
      </dsp:nvSpPr>
      <dsp:spPr>
        <a:xfrm rot="3907178">
          <a:off x="3968075" y="2492157"/>
          <a:ext cx="87942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79427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85803" y="2476241"/>
        <a:ext cx="43971" cy="43971"/>
      </dsp:txXfrm>
    </dsp:sp>
    <dsp:sp modelId="{7753FB0C-A2A6-4C6F-B09A-6536209E9E2F}">
      <dsp:nvSpPr>
        <dsp:cNvPr id="0" name=""/>
        <dsp:cNvSpPr/>
      </dsp:nvSpPr>
      <dsp:spPr>
        <a:xfrm>
          <a:off x="4592787" y="2665881"/>
          <a:ext cx="924993" cy="462496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Di </a:t>
          </a:r>
          <a:r>
            <a:rPr lang="en-US" sz="900" b="1" kern="1200" dirty="0" err="1" smtClean="0"/>
            <a:t>dời</a:t>
          </a:r>
          <a:r>
            <a:rPr lang="en-US" sz="900" b="1" kern="1200" dirty="0" smtClean="0"/>
            <a:t> camera</a:t>
          </a:r>
          <a:endParaRPr lang="en-US" sz="900" b="1" kern="1200" dirty="0"/>
        </a:p>
      </dsp:txBody>
      <dsp:txXfrm>
        <a:off x="4606333" y="2679427"/>
        <a:ext cx="897901" cy="435404"/>
      </dsp:txXfrm>
    </dsp:sp>
    <dsp:sp modelId="{E962DA42-FCB0-4241-85DB-0EA6B0DC114A}">
      <dsp:nvSpPr>
        <dsp:cNvPr id="0" name=""/>
        <dsp:cNvSpPr/>
      </dsp:nvSpPr>
      <dsp:spPr>
        <a:xfrm rot="17692822">
          <a:off x="2673085" y="3024028"/>
          <a:ext cx="87942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79427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90813" y="3008112"/>
        <a:ext cx="43971" cy="43971"/>
      </dsp:txXfrm>
    </dsp:sp>
    <dsp:sp modelId="{65AEEDBF-8D7A-478F-92C9-D1B9D9C86360}">
      <dsp:nvSpPr>
        <dsp:cNvPr id="0" name=""/>
        <dsp:cNvSpPr/>
      </dsp:nvSpPr>
      <dsp:spPr>
        <a:xfrm>
          <a:off x="3297797" y="2399946"/>
          <a:ext cx="924993" cy="462496"/>
        </a:xfrm>
        <a:prstGeom prst="roundRect">
          <a:avLst>
            <a:gd name="adj" fmla="val 10000"/>
          </a:avLst>
        </a:prstGeom>
        <a:solidFill>
          <a:srgbClr val="C0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Xuất</a:t>
          </a:r>
          <a:r>
            <a:rPr lang="en-US" sz="900" b="1" kern="1200" dirty="0" smtClean="0"/>
            <a:t> video</a:t>
          </a:r>
          <a:endParaRPr lang="en-US" sz="900" b="1" kern="1200" dirty="0"/>
        </a:p>
      </dsp:txBody>
      <dsp:txXfrm>
        <a:off x="3311343" y="2413492"/>
        <a:ext cx="897901" cy="435404"/>
      </dsp:txXfrm>
    </dsp:sp>
    <dsp:sp modelId="{0DD4C089-9D8E-45B9-9ABC-208DE492B2F2}">
      <dsp:nvSpPr>
        <dsp:cNvPr id="0" name=""/>
        <dsp:cNvSpPr/>
      </dsp:nvSpPr>
      <dsp:spPr>
        <a:xfrm rot="3310531">
          <a:off x="2788845" y="3688866"/>
          <a:ext cx="6479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47907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96601" y="3678738"/>
        <a:ext cx="32395" cy="32395"/>
      </dsp:txXfrm>
    </dsp:sp>
    <dsp:sp modelId="{4D63A333-3FAD-4D6E-861F-A7715DF02916}">
      <dsp:nvSpPr>
        <dsp:cNvPr id="0" name=""/>
        <dsp:cNvSpPr/>
      </dsp:nvSpPr>
      <dsp:spPr>
        <a:xfrm>
          <a:off x="3297797" y="3729623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Can </a:t>
          </a:r>
          <a:r>
            <a:rPr lang="en-US" sz="900" b="1" kern="1200" dirty="0" err="1" smtClean="0"/>
            <a:t>thiệp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vào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hệ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thống</a:t>
          </a:r>
          <a:endParaRPr lang="en-US" sz="900" b="1" kern="1200" dirty="0"/>
        </a:p>
      </dsp:txBody>
      <dsp:txXfrm>
        <a:off x="3311343" y="3743169"/>
        <a:ext cx="897901" cy="435404"/>
      </dsp:txXfrm>
    </dsp:sp>
    <dsp:sp modelId="{9BF19E70-CB0A-4ADD-AA59-E8EBF94EA418}">
      <dsp:nvSpPr>
        <dsp:cNvPr id="0" name=""/>
        <dsp:cNvSpPr/>
      </dsp:nvSpPr>
      <dsp:spPr>
        <a:xfrm rot="18289469">
          <a:off x="4083835" y="3688866"/>
          <a:ext cx="6479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47907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1591" y="3678738"/>
        <a:ext cx="32395" cy="32395"/>
      </dsp:txXfrm>
    </dsp:sp>
    <dsp:sp modelId="{973FF0D4-4474-473B-AA46-17A10EFC21A5}">
      <dsp:nvSpPr>
        <dsp:cNvPr id="0" name=""/>
        <dsp:cNvSpPr/>
      </dsp:nvSpPr>
      <dsp:spPr>
        <a:xfrm>
          <a:off x="4592787" y="3197752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Hợp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nhất</a:t>
          </a:r>
          <a:r>
            <a:rPr lang="en-US" sz="900" b="1" kern="1200" dirty="0" smtClean="0"/>
            <a:t> server</a:t>
          </a:r>
          <a:endParaRPr lang="en-US" sz="900" b="1" kern="1200" dirty="0"/>
        </a:p>
      </dsp:txBody>
      <dsp:txXfrm>
        <a:off x="4606333" y="3211298"/>
        <a:ext cx="897901" cy="435404"/>
      </dsp:txXfrm>
    </dsp:sp>
    <dsp:sp modelId="{9B540E38-37F9-46F0-939C-BB6F181CC948}">
      <dsp:nvSpPr>
        <dsp:cNvPr id="0" name=""/>
        <dsp:cNvSpPr/>
      </dsp:nvSpPr>
      <dsp:spPr>
        <a:xfrm>
          <a:off x="4222790" y="3954802"/>
          <a:ext cx="36999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69997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8539" y="3951622"/>
        <a:ext cx="18499" cy="18499"/>
      </dsp:txXfrm>
    </dsp:sp>
    <dsp:sp modelId="{73B65307-BE43-4D21-AB10-CAF45C2EC9B2}">
      <dsp:nvSpPr>
        <dsp:cNvPr id="0" name=""/>
        <dsp:cNvSpPr/>
      </dsp:nvSpPr>
      <dsp:spPr>
        <a:xfrm>
          <a:off x="4592787" y="3729623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Tách</a:t>
          </a:r>
          <a:r>
            <a:rPr lang="en-US" sz="900" b="1" kern="1200" dirty="0" smtClean="0"/>
            <a:t> server</a:t>
          </a:r>
          <a:endParaRPr lang="en-US" sz="900" b="1" kern="1200" dirty="0"/>
        </a:p>
      </dsp:txBody>
      <dsp:txXfrm>
        <a:off x="4606333" y="3743169"/>
        <a:ext cx="897901" cy="435404"/>
      </dsp:txXfrm>
    </dsp:sp>
    <dsp:sp modelId="{6DF49297-D5C3-42B1-90AD-F9A1704F4573}">
      <dsp:nvSpPr>
        <dsp:cNvPr id="0" name=""/>
        <dsp:cNvSpPr/>
      </dsp:nvSpPr>
      <dsp:spPr>
        <a:xfrm rot="3310531">
          <a:off x="4083835" y="4220737"/>
          <a:ext cx="647907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47907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1591" y="4210609"/>
        <a:ext cx="32395" cy="32395"/>
      </dsp:txXfrm>
    </dsp:sp>
    <dsp:sp modelId="{39E81398-2CE5-45F7-A4A5-1BCF095D55F3}">
      <dsp:nvSpPr>
        <dsp:cNvPr id="0" name=""/>
        <dsp:cNvSpPr/>
      </dsp:nvSpPr>
      <dsp:spPr>
        <a:xfrm>
          <a:off x="4592787" y="4261494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Chỉ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định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nhiệm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vụ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cho</a:t>
          </a:r>
          <a:r>
            <a:rPr lang="en-US" sz="900" b="1" kern="1200" dirty="0" smtClean="0"/>
            <a:t> server</a:t>
          </a:r>
          <a:endParaRPr lang="en-US" sz="900" b="1" kern="1200" dirty="0"/>
        </a:p>
      </dsp:txBody>
      <dsp:txXfrm>
        <a:off x="4606333" y="4275040"/>
        <a:ext cx="897901" cy="435404"/>
      </dsp:txXfrm>
    </dsp:sp>
    <dsp:sp modelId="{FF887603-97F2-4389-A26F-1C04A4C708FB}">
      <dsp:nvSpPr>
        <dsp:cNvPr id="0" name=""/>
        <dsp:cNvSpPr/>
      </dsp:nvSpPr>
      <dsp:spPr>
        <a:xfrm rot="19457599">
          <a:off x="5474953" y="4353705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5691388" y="4348383"/>
        <a:ext cx="22782" cy="22782"/>
      </dsp:txXfrm>
    </dsp:sp>
    <dsp:sp modelId="{AE4547E3-1BE7-465E-859C-4D14576FF894}">
      <dsp:nvSpPr>
        <dsp:cNvPr id="0" name=""/>
        <dsp:cNvSpPr/>
      </dsp:nvSpPr>
      <dsp:spPr>
        <a:xfrm>
          <a:off x="5887778" y="3995559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Tải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chính</a:t>
          </a:r>
          <a:endParaRPr lang="en-US" sz="900" b="1" kern="1200" dirty="0"/>
        </a:p>
      </dsp:txBody>
      <dsp:txXfrm>
        <a:off x="5901324" y="4009105"/>
        <a:ext cx="897901" cy="435404"/>
      </dsp:txXfrm>
    </dsp:sp>
    <dsp:sp modelId="{74350173-40F3-4318-90AD-E81E4D9C814D}">
      <dsp:nvSpPr>
        <dsp:cNvPr id="0" name=""/>
        <dsp:cNvSpPr/>
      </dsp:nvSpPr>
      <dsp:spPr>
        <a:xfrm rot="2142401">
          <a:off x="5474953" y="4619641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5691388" y="4614319"/>
        <a:ext cx="22782" cy="22782"/>
      </dsp:txXfrm>
    </dsp:sp>
    <dsp:sp modelId="{F35239A5-DB4D-47F2-89A8-418AAA3C0010}">
      <dsp:nvSpPr>
        <dsp:cNvPr id="0" name=""/>
        <dsp:cNvSpPr/>
      </dsp:nvSpPr>
      <dsp:spPr>
        <a:xfrm>
          <a:off x="5887778" y="4527430"/>
          <a:ext cx="924993" cy="4624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Tải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phụ</a:t>
          </a:r>
          <a:endParaRPr lang="en-US" sz="900" b="1" kern="1200" dirty="0"/>
        </a:p>
      </dsp:txBody>
      <dsp:txXfrm>
        <a:off x="5901324" y="4540976"/>
        <a:ext cx="897901" cy="435404"/>
      </dsp:txXfrm>
    </dsp:sp>
    <dsp:sp modelId="{C4222028-5AF6-4BB7-A1B6-295E33ED2F1C}">
      <dsp:nvSpPr>
        <dsp:cNvPr id="0" name=""/>
        <dsp:cNvSpPr/>
      </dsp:nvSpPr>
      <dsp:spPr>
        <a:xfrm rot="4725511">
          <a:off x="2163817" y="4353705"/>
          <a:ext cx="189796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897962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65349" y="4312326"/>
        <a:ext cx="94898" cy="94898"/>
      </dsp:txXfrm>
    </dsp:sp>
    <dsp:sp modelId="{987682F5-2975-4AAF-A426-96792EF94101}">
      <dsp:nvSpPr>
        <dsp:cNvPr id="0" name=""/>
        <dsp:cNvSpPr/>
      </dsp:nvSpPr>
      <dsp:spPr>
        <a:xfrm>
          <a:off x="3297797" y="5059301"/>
          <a:ext cx="924993" cy="462496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Can </a:t>
          </a:r>
          <a:r>
            <a:rPr lang="en-US" sz="900" b="1" kern="1200" dirty="0" err="1" smtClean="0"/>
            <a:t>thiệp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vào</a:t>
          </a:r>
          <a:r>
            <a:rPr lang="en-US" sz="900" b="1" kern="1200" dirty="0" smtClean="0"/>
            <a:t> server</a:t>
          </a:r>
          <a:endParaRPr lang="en-US" sz="900" b="1" kern="1200" dirty="0"/>
        </a:p>
      </dsp:txBody>
      <dsp:txXfrm>
        <a:off x="3311343" y="5072847"/>
        <a:ext cx="897901" cy="435404"/>
      </dsp:txXfrm>
    </dsp:sp>
    <dsp:sp modelId="{94D667FC-A09B-4E84-A9A4-4C06211E7A5E}">
      <dsp:nvSpPr>
        <dsp:cNvPr id="0" name=""/>
        <dsp:cNvSpPr/>
      </dsp:nvSpPr>
      <dsp:spPr>
        <a:xfrm rot="19457599">
          <a:off x="4179962" y="5151512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5146190"/>
        <a:ext cx="22782" cy="22782"/>
      </dsp:txXfrm>
    </dsp:sp>
    <dsp:sp modelId="{F230BB87-2575-45B1-8D1D-25BC832E5859}">
      <dsp:nvSpPr>
        <dsp:cNvPr id="0" name=""/>
        <dsp:cNvSpPr/>
      </dsp:nvSpPr>
      <dsp:spPr>
        <a:xfrm>
          <a:off x="4592787" y="4793365"/>
          <a:ext cx="924993" cy="462496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Tích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hợp</a:t>
          </a:r>
          <a:r>
            <a:rPr lang="en-US" sz="900" b="1" kern="1200" dirty="0" smtClean="0"/>
            <a:t> cloud</a:t>
          </a:r>
          <a:endParaRPr lang="en-US" sz="900" b="1" kern="1200" dirty="0"/>
        </a:p>
      </dsp:txBody>
      <dsp:txXfrm>
        <a:off x="4606333" y="4806911"/>
        <a:ext cx="897901" cy="435404"/>
      </dsp:txXfrm>
    </dsp:sp>
    <dsp:sp modelId="{7C581C2F-F872-426E-ABC0-623A5111E0AE}">
      <dsp:nvSpPr>
        <dsp:cNvPr id="0" name=""/>
        <dsp:cNvSpPr/>
      </dsp:nvSpPr>
      <dsp:spPr>
        <a:xfrm rot="2142401">
          <a:off x="4179962" y="5417447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5412125"/>
        <a:ext cx="22782" cy="22782"/>
      </dsp:txXfrm>
    </dsp:sp>
    <dsp:sp modelId="{60C311C8-A4DD-4322-ADCE-8D6996EE769B}">
      <dsp:nvSpPr>
        <dsp:cNvPr id="0" name=""/>
        <dsp:cNvSpPr/>
      </dsp:nvSpPr>
      <dsp:spPr>
        <a:xfrm>
          <a:off x="4592787" y="5325236"/>
          <a:ext cx="924993" cy="462496"/>
        </a:xfrm>
        <a:prstGeom prst="roundRect">
          <a:avLst>
            <a:gd name="adj" fmla="val 10000"/>
          </a:avLst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Tách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khỏi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hệ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thống</a:t>
          </a:r>
          <a:endParaRPr lang="en-US" sz="900" b="1" kern="1200" dirty="0"/>
        </a:p>
      </dsp:txBody>
      <dsp:txXfrm>
        <a:off x="4606333" y="5338782"/>
        <a:ext cx="897901" cy="435404"/>
      </dsp:txXfrm>
    </dsp:sp>
    <dsp:sp modelId="{D6BDB565-2387-40B3-889A-FA56D0BC67A5}">
      <dsp:nvSpPr>
        <dsp:cNvPr id="0" name=""/>
        <dsp:cNvSpPr/>
      </dsp:nvSpPr>
      <dsp:spPr>
        <a:xfrm rot="4872735">
          <a:off x="1901874" y="4619641"/>
          <a:ext cx="2421849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21849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52252" y="4565164"/>
        <a:ext cx="121092" cy="121092"/>
      </dsp:txXfrm>
    </dsp:sp>
    <dsp:sp modelId="{E243D62E-DA29-4A74-8427-99D4D77E21B5}">
      <dsp:nvSpPr>
        <dsp:cNvPr id="0" name=""/>
        <dsp:cNvSpPr/>
      </dsp:nvSpPr>
      <dsp:spPr>
        <a:xfrm>
          <a:off x="3297797" y="5591172"/>
          <a:ext cx="924993" cy="4624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Cài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đặt</a:t>
          </a:r>
          <a:r>
            <a:rPr lang="en-US" sz="900" b="1" kern="1200" dirty="0" smtClean="0"/>
            <a:t> email</a:t>
          </a:r>
          <a:endParaRPr lang="en-US" sz="900" b="1" kern="1200" dirty="0"/>
        </a:p>
      </dsp:txBody>
      <dsp:txXfrm>
        <a:off x="3311343" y="5604718"/>
        <a:ext cx="897901" cy="435404"/>
      </dsp:txXfrm>
    </dsp:sp>
    <dsp:sp modelId="{E1EADA9F-F44A-444B-89D9-D524B722ACF3}">
      <dsp:nvSpPr>
        <dsp:cNvPr id="0" name=""/>
        <dsp:cNvSpPr/>
      </dsp:nvSpPr>
      <dsp:spPr>
        <a:xfrm rot="4967483">
          <a:off x="1638500" y="4885576"/>
          <a:ext cx="294859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948596" y="6069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3039084" y="4817931"/>
        <a:ext cx="147429" cy="147429"/>
      </dsp:txXfrm>
    </dsp:sp>
    <dsp:sp modelId="{5C6037AE-7476-47B2-B1F1-C8E69C2ADA4B}">
      <dsp:nvSpPr>
        <dsp:cNvPr id="0" name=""/>
        <dsp:cNvSpPr/>
      </dsp:nvSpPr>
      <dsp:spPr>
        <a:xfrm>
          <a:off x="3297797" y="6123043"/>
          <a:ext cx="924993" cy="4624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Thiết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lập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sự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kiện</a:t>
          </a:r>
          <a:endParaRPr lang="en-US" sz="900" b="1" kern="1200" dirty="0"/>
        </a:p>
      </dsp:txBody>
      <dsp:txXfrm>
        <a:off x="3311343" y="6136589"/>
        <a:ext cx="897901" cy="435404"/>
      </dsp:txXfrm>
    </dsp:sp>
    <dsp:sp modelId="{FE50F584-069C-4E50-8B66-6FA6C2CB6AA5}">
      <dsp:nvSpPr>
        <dsp:cNvPr id="0" name=""/>
        <dsp:cNvSpPr/>
      </dsp:nvSpPr>
      <dsp:spPr>
        <a:xfrm rot="19457599">
          <a:off x="4179962" y="6215254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6209932"/>
        <a:ext cx="22782" cy="22782"/>
      </dsp:txXfrm>
    </dsp:sp>
    <dsp:sp modelId="{779D5A3A-0390-4BC4-99E3-A32C04F3D8D6}">
      <dsp:nvSpPr>
        <dsp:cNvPr id="0" name=""/>
        <dsp:cNvSpPr/>
      </dsp:nvSpPr>
      <dsp:spPr>
        <a:xfrm>
          <a:off x="4592787" y="5857107"/>
          <a:ext cx="924993" cy="4624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Tạo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chỉnh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sửa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dirty="0" smtClean="0"/>
            <a:t> </a:t>
          </a:r>
          <a:r>
            <a:rPr lang="en-US" sz="900" b="1" kern="1200" dirty="0" err="1" smtClean="0"/>
            <a:t>sự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kiện</a:t>
          </a:r>
          <a:endParaRPr lang="en-US" sz="900" b="1" kern="1200" dirty="0"/>
        </a:p>
      </dsp:txBody>
      <dsp:txXfrm>
        <a:off x="4606333" y="5870653"/>
        <a:ext cx="897901" cy="435404"/>
      </dsp:txXfrm>
    </dsp:sp>
    <dsp:sp modelId="{152B21F0-8A1D-416C-8FDF-30CF6652990D}">
      <dsp:nvSpPr>
        <dsp:cNvPr id="0" name=""/>
        <dsp:cNvSpPr/>
      </dsp:nvSpPr>
      <dsp:spPr>
        <a:xfrm rot="2142401">
          <a:off x="4179962" y="6481189"/>
          <a:ext cx="4556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455652" y="6069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/>
        </a:p>
      </dsp:txBody>
      <dsp:txXfrm>
        <a:off x="4396397" y="6475867"/>
        <a:ext cx="22782" cy="22782"/>
      </dsp:txXfrm>
    </dsp:sp>
    <dsp:sp modelId="{E0C374E0-EDB1-48B4-91C7-29E4F41E49F8}">
      <dsp:nvSpPr>
        <dsp:cNvPr id="0" name=""/>
        <dsp:cNvSpPr/>
      </dsp:nvSpPr>
      <dsp:spPr>
        <a:xfrm>
          <a:off x="4592787" y="6388978"/>
          <a:ext cx="924993" cy="46249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Thiết</a:t>
          </a:r>
          <a:r>
            <a:rPr lang="en-US" sz="900" b="1" kern="1200" dirty="0" smtClean="0"/>
            <a:t> </a:t>
          </a:r>
          <a:r>
            <a:rPr lang="en-US" sz="900" b="1" kern="1200" dirty="0" err="1" smtClean="0"/>
            <a:t>lập</a:t>
          </a:r>
          <a:r>
            <a:rPr lang="en-US" sz="900" b="1" kern="1200" dirty="0" smtClean="0"/>
            <a:t> qui </a:t>
          </a:r>
          <a:r>
            <a:rPr lang="en-US" sz="900" b="1" kern="1200" dirty="0" err="1" smtClean="0"/>
            <a:t>tắc</a:t>
          </a:r>
          <a:endParaRPr lang="en-US" sz="900" b="1" kern="1200" dirty="0"/>
        </a:p>
      </dsp:txBody>
      <dsp:txXfrm>
        <a:off x="4606333" y="6402524"/>
        <a:ext cx="897901" cy="4354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114492" y="1689637"/>
          <a:ext cx="1466356" cy="7331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Thông</a:t>
          </a:r>
          <a:r>
            <a:rPr lang="en-US" sz="1500" b="1" kern="1200" dirty="0" smtClean="0"/>
            <a:t> tin </a:t>
          </a:r>
          <a:br>
            <a:rPr lang="en-US" sz="1500" b="1" kern="1200" dirty="0" smtClean="0"/>
          </a:br>
          <a:r>
            <a:rPr lang="en-US" sz="1500" b="1" kern="1200" dirty="0" err="1" smtClean="0"/>
            <a:t>phiên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làm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việc</a:t>
          </a:r>
          <a:endParaRPr lang="en-US" sz="1500" b="1" kern="1200" dirty="0"/>
        </a:p>
      </dsp:txBody>
      <dsp:txXfrm>
        <a:off x="135966" y="1711111"/>
        <a:ext cx="1423408" cy="690230"/>
      </dsp:txXfrm>
    </dsp:sp>
    <dsp:sp modelId="{3F482091-5EBD-4400-B0B7-C79234C7662D}">
      <dsp:nvSpPr>
        <dsp:cNvPr id="0" name=""/>
        <dsp:cNvSpPr/>
      </dsp:nvSpPr>
      <dsp:spPr>
        <a:xfrm rot="17350740">
          <a:off x="981417" y="1199756"/>
          <a:ext cx="17854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85406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29485" y="1168436"/>
        <a:ext cx="89270" cy="89270"/>
      </dsp:txXfrm>
    </dsp:sp>
    <dsp:sp modelId="{173133B7-302E-4D37-B192-AD6C1D17348C}">
      <dsp:nvSpPr>
        <dsp:cNvPr id="0" name=""/>
        <dsp:cNvSpPr/>
      </dsp:nvSpPr>
      <dsp:spPr>
        <a:xfrm>
          <a:off x="2167392" y="3327"/>
          <a:ext cx="1842902" cy="7331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Thời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gian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bắt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đầu</a:t>
          </a:r>
          <a:endParaRPr lang="en-US" sz="1500" b="1" kern="1200" dirty="0"/>
        </a:p>
      </dsp:txBody>
      <dsp:txXfrm>
        <a:off x="2188866" y="24801"/>
        <a:ext cx="1799954" cy="690230"/>
      </dsp:txXfrm>
    </dsp:sp>
    <dsp:sp modelId="{1C6976E2-CC9E-4849-A452-D38FA69E74C7}">
      <dsp:nvSpPr>
        <dsp:cNvPr id="0" name=""/>
        <dsp:cNvSpPr/>
      </dsp:nvSpPr>
      <dsp:spPr>
        <a:xfrm rot="18289469">
          <a:off x="1360568" y="1621333"/>
          <a:ext cx="10271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27104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8443" y="1608971"/>
        <a:ext cx="51355" cy="51355"/>
      </dsp:txXfrm>
    </dsp:sp>
    <dsp:sp modelId="{85FBD0B3-40A4-43CF-BD67-8D63DCC26C7E}">
      <dsp:nvSpPr>
        <dsp:cNvPr id="0" name=""/>
        <dsp:cNvSpPr/>
      </dsp:nvSpPr>
      <dsp:spPr>
        <a:xfrm>
          <a:off x="2167392" y="846482"/>
          <a:ext cx="1842902" cy="7331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Thời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gian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thúc</a:t>
          </a:r>
          <a:endParaRPr lang="en-US" sz="1500" b="1" kern="1200" dirty="0"/>
        </a:p>
      </dsp:txBody>
      <dsp:txXfrm>
        <a:off x="2188866" y="867956"/>
        <a:ext cx="1799954" cy="690230"/>
      </dsp:txXfrm>
    </dsp:sp>
    <dsp:sp modelId="{A8007C23-1525-46B2-8154-7C77717B5FDB}">
      <dsp:nvSpPr>
        <dsp:cNvPr id="0" name=""/>
        <dsp:cNvSpPr/>
      </dsp:nvSpPr>
      <dsp:spPr>
        <a:xfrm>
          <a:off x="1580849" y="2042911"/>
          <a:ext cx="5865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6542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457" y="2041563"/>
        <a:ext cx="29327" cy="29327"/>
      </dsp:txXfrm>
    </dsp:sp>
    <dsp:sp modelId="{E5B08536-7D49-495D-9AC2-B062A22089A6}">
      <dsp:nvSpPr>
        <dsp:cNvPr id="0" name=""/>
        <dsp:cNvSpPr/>
      </dsp:nvSpPr>
      <dsp:spPr>
        <a:xfrm>
          <a:off x="2167392" y="1689637"/>
          <a:ext cx="1842902" cy="7331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Người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thực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hiện</a:t>
          </a:r>
          <a:endParaRPr lang="en-US" sz="1500" b="1" kern="1200" dirty="0"/>
        </a:p>
      </dsp:txBody>
      <dsp:txXfrm>
        <a:off x="2188866" y="1711111"/>
        <a:ext cx="1799954" cy="690230"/>
      </dsp:txXfrm>
    </dsp:sp>
    <dsp:sp modelId="{8624BEE5-7A2B-456B-8C51-A0BD203FB0BC}">
      <dsp:nvSpPr>
        <dsp:cNvPr id="0" name=""/>
        <dsp:cNvSpPr/>
      </dsp:nvSpPr>
      <dsp:spPr>
        <a:xfrm rot="3310531">
          <a:off x="1360568" y="2464489"/>
          <a:ext cx="10271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27104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48443" y="2452126"/>
        <a:ext cx="51355" cy="51355"/>
      </dsp:txXfrm>
    </dsp:sp>
    <dsp:sp modelId="{E354CE82-EFA4-4700-A87D-F9638692C827}">
      <dsp:nvSpPr>
        <dsp:cNvPr id="0" name=""/>
        <dsp:cNvSpPr/>
      </dsp:nvSpPr>
      <dsp:spPr>
        <a:xfrm>
          <a:off x="2167392" y="2532792"/>
          <a:ext cx="1842902" cy="7331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Tại</a:t>
          </a:r>
          <a:r>
            <a:rPr lang="en-US" sz="1500" b="1" kern="1200" dirty="0" smtClean="0"/>
            <a:t> camera</a:t>
          </a:r>
          <a:endParaRPr lang="en-US" sz="1500" b="1" kern="1200" dirty="0"/>
        </a:p>
      </dsp:txBody>
      <dsp:txXfrm>
        <a:off x="2188866" y="2554266"/>
        <a:ext cx="1799954" cy="690230"/>
      </dsp:txXfrm>
    </dsp:sp>
    <dsp:sp modelId="{E962DA42-FCB0-4241-85DB-0EA6B0DC114A}">
      <dsp:nvSpPr>
        <dsp:cNvPr id="0" name=""/>
        <dsp:cNvSpPr/>
      </dsp:nvSpPr>
      <dsp:spPr>
        <a:xfrm rot="4249260">
          <a:off x="981417" y="2886066"/>
          <a:ext cx="178540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85406" y="13315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829485" y="2854746"/>
        <a:ext cx="89270" cy="89270"/>
      </dsp:txXfrm>
    </dsp:sp>
    <dsp:sp modelId="{65AEEDBF-8D7A-478F-92C9-D1B9D9C86360}">
      <dsp:nvSpPr>
        <dsp:cNvPr id="0" name=""/>
        <dsp:cNvSpPr/>
      </dsp:nvSpPr>
      <dsp:spPr>
        <a:xfrm>
          <a:off x="2167392" y="3375948"/>
          <a:ext cx="1842902" cy="7331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Tổng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hành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động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thực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hiện</a:t>
          </a:r>
          <a:endParaRPr lang="en-US" sz="1500" b="1" kern="1200" dirty="0"/>
        </a:p>
      </dsp:txBody>
      <dsp:txXfrm>
        <a:off x="2188866" y="3397422"/>
        <a:ext cx="1799954" cy="690230"/>
      </dsp:txXfrm>
    </dsp:sp>
    <dsp:sp modelId="{0DD4C089-9D8E-45B9-9ABC-208DE492B2F2}">
      <dsp:nvSpPr>
        <dsp:cNvPr id="0" name=""/>
        <dsp:cNvSpPr/>
      </dsp:nvSpPr>
      <dsp:spPr>
        <a:xfrm rot="18289469">
          <a:off x="3790014" y="3307644"/>
          <a:ext cx="10271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27104" y="13315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77888" y="3295282"/>
        <a:ext cx="51355" cy="51355"/>
      </dsp:txXfrm>
    </dsp:sp>
    <dsp:sp modelId="{4D63A333-3FAD-4D6E-861F-A7715DF02916}">
      <dsp:nvSpPr>
        <dsp:cNvPr id="0" name=""/>
        <dsp:cNvSpPr/>
      </dsp:nvSpPr>
      <dsp:spPr>
        <a:xfrm>
          <a:off x="4596837" y="2532792"/>
          <a:ext cx="1765816" cy="733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Thời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gian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thực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hiện</a:t>
          </a:r>
          <a:endParaRPr lang="en-US" sz="1500" b="1" kern="1200" dirty="0"/>
        </a:p>
      </dsp:txBody>
      <dsp:txXfrm>
        <a:off x="4618311" y="2554266"/>
        <a:ext cx="1722868" cy="690230"/>
      </dsp:txXfrm>
    </dsp:sp>
    <dsp:sp modelId="{C4222028-5AF6-4BB7-A1B6-295E33ED2F1C}">
      <dsp:nvSpPr>
        <dsp:cNvPr id="0" name=""/>
        <dsp:cNvSpPr/>
      </dsp:nvSpPr>
      <dsp:spPr>
        <a:xfrm>
          <a:off x="4010294" y="3729221"/>
          <a:ext cx="5865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6542" y="13315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8902" y="3727873"/>
        <a:ext cx="29327" cy="29327"/>
      </dsp:txXfrm>
    </dsp:sp>
    <dsp:sp modelId="{987682F5-2975-4AAF-A426-96792EF94101}">
      <dsp:nvSpPr>
        <dsp:cNvPr id="0" name=""/>
        <dsp:cNvSpPr/>
      </dsp:nvSpPr>
      <dsp:spPr>
        <a:xfrm>
          <a:off x="4596837" y="3375948"/>
          <a:ext cx="1765816" cy="733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Camera</a:t>
          </a:r>
          <a:endParaRPr lang="en-US" sz="1500" b="1" kern="1200" dirty="0"/>
        </a:p>
      </dsp:txBody>
      <dsp:txXfrm>
        <a:off x="4618311" y="3397422"/>
        <a:ext cx="1722868" cy="690230"/>
      </dsp:txXfrm>
    </dsp:sp>
    <dsp:sp modelId="{D6BDB565-2387-40B3-889A-FA56D0BC67A5}">
      <dsp:nvSpPr>
        <dsp:cNvPr id="0" name=""/>
        <dsp:cNvSpPr/>
      </dsp:nvSpPr>
      <dsp:spPr>
        <a:xfrm rot="3310531">
          <a:off x="3790014" y="4150799"/>
          <a:ext cx="10271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27104" y="13315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77888" y="4138437"/>
        <a:ext cx="51355" cy="51355"/>
      </dsp:txXfrm>
    </dsp:sp>
    <dsp:sp modelId="{E243D62E-DA29-4A74-8427-99D4D77E21B5}">
      <dsp:nvSpPr>
        <dsp:cNvPr id="0" name=""/>
        <dsp:cNvSpPr/>
      </dsp:nvSpPr>
      <dsp:spPr>
        <a:xfrm>
          <a:off x="4596837" y="4219103"/>
          <a:ext cx="1765816" cy="733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Chi </a:t>
          </a:r>
          <a:r>
            <a:rPr lang="en-US" sz="1500" b="1" kern="1200" dirty="0" err="1" smtClean="0"/>
            <a:t>tiết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hành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động</a:t>
          </a:r>
          <a:endParaRPr lang="en-US" sz="1500" b="1" kern="1200" dirty="0"/>
        </a:p>
      </dsp:txBody>
      <dsp:txXfrm>
        <a:off x="4618311" y="4240577"/>
        <a:ext cx="1722868" cy="690230"/>
      </dsp:txXfrm>
    </dsp:sp>
    <dsp:sp modelId="{FCD03099-2911-4E49-B015-83E0CA4C82DA}">
      <dsp:nvSpPr>
        <dsp:cNvPr id="0" name=""/>
        <dsp:cNvSpPr/>
      </dsp:nvSpPr>
      <dsp:spPr>
        <a:xfrm>
          <a:off x="6362653" y="4572377"/>
          <a:ext cx="5865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86542" y="13315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41261" y="4571029"/>
        <a:ext cx="29327" cy="29327"/>
      </dsp:txXfrm>
    </dsp:sp>
    <dsp:sp modelId="{CE6FFE2D-CE4C-431B-9645-4B22B98D2A1A}">
      <dsp:nvSpPr>
        <dsp:cNvPr id="0" name=""/>
        <dsp:cNvSpPr/>
      </dsp:nvSpPr>
      <dsp:spPr>
        <a:xfrm>
          <a:off x="6949196" y="4219103"/>
          <a:ext cx="1466356" cy="7331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Miêu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tả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hành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động</a:t>
          </a:r>
          <a:endParaRPr lang="en-US" sz="1500" b="1" kern="1200" dirty="0"/>
        </a:p>
      </dsp:txBody>
      <dsp:txXfrm>
        <a:off x="6970670" y="4240577"/>
        <a:ext cx="1423408" cy="6902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18E3-EC4C-458F-8449-95FD01C72EAA}">
      <dsp:nvSpPr>
        <dsp:cNvPr id="0" name=""/>
        <dsp:cNvSpPr/>
      </dsp:nvSpPr>
      <dsp:spPr>
        <a:xfrm>
          <a:off x="1624469" y="1449293"/>
          <a:ext cx="1757272" cy="460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Theo </a:t>
          </a:r>
          <a:r>
            <a:rPr lang="en-US" sz="1200" b="1" kern="1200" dirty="0" err="1" smtClean="0"/>
            <a:t>dõi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trạng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thái</a:t>
          </a:r>
          <a:r>
            <a:rPr lang="en-US" sz="1200" b="1" kern="1200" dirty="0" smtClean="0"/>
            <a:t/>
          </a:r>
          <a:br>
            <a:rPr lang="en-US" sz="1200" b="1" kern="1200" dirty="0" smtClean="0"/>
          </a:br>
          <a:r>
            <a:rPr lang="en-US" sz="1200" b="1" kern="1200" dirty="0" smtClean="0"/>
            <a:t> </a:t>
          </a:r>
          <a:r>
            <a:rPr lang="en-US" sz="1200" b="1" kern="1200" dirty="0" err="1" smtClean="0"/>
            <a:t>hệ</a:t>
          </a:r>
          <a:r>
            <a:rPr lang="en-US" sz="1200" b="1" kern="1200" dirty="0" smtClean="0"/>
            <a:t> </a:t>
          </a:r>
          <a:r>
            <a:rPr lang="en-US" sz="1200" b="1" kern="1200" dirty="0" err="1" smtClean="0"/>
            <a:t>thống</a:t>
          </a:r>
          <a:endParaRPr lang="en-US" sz="1200" b="1" kern="1200" dirty="0"/>
        </a:p>
      </dsp:txBody>
      <dsp:txXfrm>
        <a:off x="1637971" y="1462795"/>
        <a:ext cx="1730268" cy="433988"/>
      </dsp:txXfrm>
    </dsp:sp>
    <dsp:sp modelId="{3F482091-5EBD-4400-B0B7-C79234C7662D}">
      <dsp:nvSpPr>
        <dsp:cNvPr id="0" name=""/>
        <dsp:cNvSpPr/>
      </dsp:nvSpPr>
      <dsp:spPr>
        <a:xfrm rot="17132988">
          <a:off x="2839438" y="952679"/>
          <a:ext cx="148185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81853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43319" y="928935"/>
        <a:ext cx="74092" cy="74092"/>
      </dsp:txXfrm>
    </dsp:sp>
    <dsp:sp modelId="{173133B7-302E-4D37-B192-AD6C1D17348C}">
      <dsp:nvSpPr>
        <dsp:cNvPr id="0" name=""/>
        <dsp:cNvSpPr/>
      </dsp:nvSpPr>
      <dsp:spPr>
        <a:xfrm>
          <a:off x="3778990" y="3893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RAM</a:t>
          </a:r>
          <a:endParaRPr lang="en-US" sz="1100" b="1" kern="1200" dirty="0"/>
        </a:p>
      </dsp:txBody>
      <dsp:txXfrm>
        <a:off x="3793534" y="18437"/>
        <a:ext cx="964035" cy="467473"/>
      </dsp:txXfrm>
    </dsp:sp>
    <dsp:sp modelId="{1C6976E2-CC9E-4849-A452-D38FA69E74C7}">
      <dsp:nvSpPr>
        <dsp:cNvPr id="0" name=""/>
        <dsp:cNvSpPr/>
      </dsp:nvSpPr>
      <dsp:spPr>
        <a:xfrm rot="17692822">
          <a:off x="3108264" y="1238202"/>
          <a:ext cx="94420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44201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56760" y="1227899"/>
        <a:ext cx="47210" cy="47210"/>
      </dsp:txXfrm>
    </dsp:sp>
    <dsp:sp modelId="{85FBD0B3-40A4-43CF-BD67-8D63DCC26C7E}">
      <dsp:nvSpPr>
        <dsp:cNvPr id="0" name=""/>
        <dsp:cNvSpPr/>
      </dsp:nvSpPr>
      <dsp:spPr>
        <a:xfrm>
          <a:off x="3778990" y="574939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CPU</a:t>
          </a:r>
          <a:endParaRPr lang="en-US" sz="1100" b="1" kern="1200" dirty="0"/>
        </a:p>
      </dsp:txBody>
      <dsp:txXfrm>
        <a:off x="3793534" y="589483"/>
        <a:ext cx="964035" cy="467473"/>
      </dsp:txXfrm>
    </dsp:sp>
    <dsp:sp modelId="{A8007C23-1525-46B2-8154-7C77717B5FDB}">
      <dsp:nvSpPr>
        <dsp:cNvPr id="0" name=""/>
        <dsp:cNvSpPr/>
      </dsp:nvSpPr>
      <dsp:spPr>
        <a:xfrm rot="19457599">
          <a:off x="3335758" y="1523725"/>
          <a:ext cx="48921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89214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68135" y="1524797"/>
        <a:ext cx="24460" cy="24460"/>
      </dsp:txXfrm>
    </dsp:sp>
    <dsp:sp modelId="{E5B08536-7D49-495D-9AC2-B062A22089A6}">
      <dsp:nvSpPr>
        <dsp:cNvPr id="0" name=""/>
        <dsp:cNvSpPr/>
      </dsp:nvSpPr>
      <dsp:spPr>
        <a:xfrm>
          <a:off x="3778990" y="1145985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ROM</a:t>
          </a:r>
          <a:endParaRPr lang="en-US" sz="1100" b="1" kern="1200" dirty="0"/>
        </a:p>
      </dsp:txBody>
      <dsp:txXfrm>
        <a:off x="3793534" y="1160529"/>
        <a:ext cx="964035" cy="467473"/>
      </dsp:txXfrm>
    </dsp:sp>
    <dsp:sp modelId="{8624BEE5-7A2B-456B-8C51-A0BD203FB0BC}">
      <dsp:nvSpPr>
        <dsp:cNvPr id="0" name=""/>
        <dsp:cNvSpPr/>
      </dsp:nvSpPr>
      <dsp:spPr>
        <a:xfrm rot="2142401">
          <a:off x="3335758" y="1809248"/>
          <a:ext cx="48921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89214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68135" y="1810320"/>
        <a:ext cx="24460" cy="24460"/>
      </dsp:txXfrm>
    </dsp:sp>
    <dsp:sp modelId="{E354CE82-EFA4-4700-A87D-F9638692C827}">
      <dsp:nvSpPr>
        <dsp:cNvPr id="0" name=""/>
        <dsp:cNvSpPr/>
      </dsp:nvSpPr>
      <dsp:spPr>
        <a:xfrm>
          <a:off x="3778990" y="1717031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Chip</a:t>
          </a:r>
          <a:endParaRPr lang="en-US" sz="1100" b="1" kern="1200" dirty="0"/>
        </a:p>
      </dsp:txBody>
      <dsp:txXfrm>
        <a:off x="3793534" y="1731575"/>
        <a:ext cx="964035" cy="467473"/>
      </dsp:txXfrm>
    </dsp:sp>
    <dsp:sp modelId="{EB1FADA1-A0B9-45D4-B06C-80276E75246A}">
      <dsp:nvSpPr>
        <dsp:cNvPr id="0" name=""/>
        <dsp:cNvSpPr/>
      </dsp:nvSpPr>
      <dsp:spPr>
        <a:xfrm rot="3907178">
          <a:off x="3108264" y="2094771"/>
          <a:ext cx="94420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44201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56760" y="2084468"/>
        <a:ext cx="47210" cy="47210"/>
      </dsp:txXfrm>
    </dsp:sp>
    <dsp:sp modelId="{FC937AD6-41DF-4FEE-A416-0B9868AC77D7}">
      <dsp:nvSpPr>
        <dsp:cNvPr id="0" name=""/>
        <dsp:cNvSpPr/>
      </dsp:nvSpPr>
      <dsp:spPr>
        <a:xfrm>
          <a:off x="3778990" y="2288077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Number server</a:t>
          </a:r>
          <a:endParaRPr lang="en-US" sz="1100" b="1" kern="1200" dirty="0"/>
        </a:p>
      </dsp:txBody>
      <dsp:txXfrm>
        <a:off x="3793534" y="2302621"/>
        <a:ext cx="964035" cy="467473"/>
      </dsp:txXfrm>
    </dsp:sp>
    <dsp:sp modelId="{3CB50BA6-802C-4F81-91D0-F7C7CC9927AB}">
      <dsp:nvSpPr>
        <dsp:cNvPr id="0" name=""/>
        <dsp:cNvSpPr/>
      </dsp:nvSpPr>
      <dsp:spPr>
        <a:xfrm rot="4467012">
          <a:off x="2839438" y="2380294"/>
          <a:ext cx="148185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81853" y="1330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43319" y="2356550"/>
        <a:ext cx="74092" cy="74092"/>
      </dsp:txXfrm>
    </dsp:sp>
    <dsp:sp modelId="{295292C6-B000-45E0-94F0-3DD0BF4E9A9F}">
      <dsp:nvSpPr>
        <dsp:cNvPr id="0" name=""/>
        <dsp:cNvSpPr/>
      </dsp:nvSpPr>
      <dsp:spPr>
        <a:xfrm>
          <a:off x="3778990" y="2859123"/>
          <a:ext cx="993123" cy="496561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Server status</a:t>
          </a:r>
          <a:endParaRPr lang="en-US" sz="1100" b="1" kern="1200" dirty="0"/>
        </a:p>
      </dsp:txBody>
      <dsp:txXfrm>
        <a:off x="3793534" y="2873667"/>
        <a:ext cx="964035" cy="46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97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55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2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4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7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3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EAD2-A118-4ABD-99E9-764B0CBCDD7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ED812F-EE0A-4289-850A-4398DE1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08" y="1558020"/>
            <a:ext cx="6449786" cy="3915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4951" y="813469"/>
            <a:ext cx="863249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5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5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 NX Witness VMS</a:t>
            </a:r>
          </a:p>
        </p:txBody>
      </p:sp>
    </p:spTree>
    <p:extLst>
      <p:ext uri="{BB962C8B-B14F-4D97-AF65-F5344CB8AC3E}">
        <p14:creationId xmlns:p14="http://schemas.microsoft.com/office/powerpoint/2010/main" val="10912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3653"/>
            <a:ext cx="9155643" cy="4173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-180" t="-1" r="88620" b="38"/>
          <a:stretch/>
        </p:blipFill>
        <p:spPr>
          <a:xfrm>
            <a:off x="-11643" y="-1"/>
            <a:ext cx="766354" cy="9711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46" y="6365431"/>
            <a:ext cx="44855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1812" y="1277665"/>
            <a:ext cx="68259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qui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endParaRPr lang="en-US" sz="1500" i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46" y="6365431"/>
            <a:ext cx="29193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553" r="70099"/>
          <a:stretch/>
        </p:blipFill>
        <p:spPr>
          <a:xfrm>
            <a:off x="-11643" y="0"/>
            <a:ext cx="818607" cy="97155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89827119"/>
              </p:ext>
            </p:extLst>
          </p:nvPr>
        </p:nvGraphicFramePr>
        <p:xfrm>
          <a:off x="287382" y="1"/>
          <a:ext cx="885661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66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30780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553" r="70099"/>
          <a:stretch/>
        </p:blipFill>
        <p:spPr>
          <a:xfrm>
            <a:off x="-11643" y="0"/>
            <a:ext cx="799804" cy="949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43" y="1951482"/>
            <a:ext cx="9155643" cy="4399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97327"/>
            <a:ext cx="92031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9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29145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3711" r="52890" b="1598"/>
          <a:stretch/>
        </p:blipFill>
        <p:spPr>
          <a:xfrm>
            <a:off x="0" y="-1"/>
            <a:ext cx="888274" cy="956039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91078622"/>
              </p:ext>
            </p:extLst>
          </p:nvPr>
        </p:nvGraphicFramePr>
        <p:xfrm>
          <a:off x="378823" y="298382"/>
          <a:ext cx="8386354" cy="6261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69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29145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3711" r="52890" b="1598"/>
          <a:stretch/>
        </p:blipFill>
        <p:spPr>
          <a:xfrm>
            <a:off x="0" y="-1"/>
            <a:ext cx="888274" cy="956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536" y="2202213"/>
            <a:ext cx="9165536" cy="36403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21577" y="1661116"/>
            <a:ext cx="32960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camera.</a:t>
            </a:r>
          </a:p>
        </p:txBody>
      </p:sp>
    </p:spTree>
    <p:extLst>
      <p:ext uri="{BB962C8B-B14F-4D97-AF65-F5344CB8AC3E}">
        <p14:creationId xmlns:p14="http://schemas.microsoft.com/office/powerpoint/2010/main" val="40641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25234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365" r="35156" b="-859"/>
          <a:stretch/>
        </p:blipFill>
        <p:spPr>
          <a:xfrm>
            <a:off x="0" y="0"/>
            <a:ext cx="827315" cy="97989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8207642"/>
              </p:ext>
            </p:extLst>
          </p:nvPr>
        </p:nvGraphicFramePr>
        <p:xfrm>
          <a:off x="378823" y="-2"/>
          <a:ext cx="8386354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1031524"/>
            <a:ext cx="33826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25234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365" r="35156" b="-859"/>
          <a:stretch/>
        </p:blipFill>
        <p:spPr>
          <a:xfrm>
            <a:off x="0" y="0"/>
            <a:ext cx="827315" cy="979896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25725753"/>
              </p:ext>
            </p:extLst>
          </p:nvPr>
        </p:nvGraphicFramePr>
        <p:xfrm>
          <a:off x="378823" y="1604006"/>
          <a:ext cx="8530046" cy="495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2451" y="270166"/>
            <a:ext cx="4899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252344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2365" r="35156" b="-859"/>
          <a:stretch/>
        </p:blipFill>
        <p:spPr>
          <a:xfrm>
            <a:off x="0" y="0"/>
            <a:ext cx="827315" cy="979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39273" y="8556"/>
            <a:ext cx="3076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5" y="1974093"/>
            <a:ext cx="9113565" cy="4389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4103" y="1176684"/>
            <a:ext cx="688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21.11.2019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6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3384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Theo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8303" t="-1" r="15408" b="4763"/>
          <a:stretch/>
        </p:blipFill>
        <p:spPr>
          <a:xfrm>
            <a:off x="0" y="0"/>
            <a:ext cx="1079862" cy="925284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24367765"/>
              </p:ext>
            </p:extLst>
          </p:nvPr>
        </p:nvGraphicFramePr>
        <p:xfrm>
          <a:off x="1332815" y="124400"/>
          <a:ext cx="6396583" cy="335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l="-1" t="50416" r="-229"/>
          <a:stretch/>
        </p:blipFill>
        <p:spPr>
          <a:xfrm>
            <a:off x="0" y="3722084"/>
            <a:ext cx="8958805" cy="25807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722" y="3283518"/>
            <a:ext cx="38603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41424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  <a:p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8586" b="1672"/>
          <a:stretch/>
        </p:blipFill>
        <p:spPr>
          <a:xfrm>
            <a:off x="0" y="0"/>
            <a:ext cx="916820" cy="1157468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76048154"/>
              </p:ext>
            </p:extLst>
          </p:nvPr>
        </p:nvGraphicFramePr>
        <p:xfrm>
          <a:off x="567159" y="775504"/>
          <a:ext cx="7967241" cy="513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34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27256126"/>
              </p:ext>
            </p:extLst>
          </p:nvPr>
        </p:nvGraphicFramePr>
        <p:xfrm>
          <a:off x="461554" y="-2"/>
          <a:ext cx="8264435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700" y="85379"/>
            <a:ext cx="26698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25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225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433635"/>
            <a:ext cx="41424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7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  <a:p>
            <a:endParaRPr lang="en-US" sz="1700" b="1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8586" b="1672"/>
          <a:stretch/>
        </p:blipFill>
        <p:spPr>
          <a:xfrm>
            <a:off x="0" y="0"/>
            <a:ext cx="916820" cy="1157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108" b="5079"/>
          <a:stretch/>
        </p:blipFill>
        <p:spPr>
          <a:xfrm>
            <a:off x="0" y="1712655"/>
            <a:ext cx="9144000" cy="4459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1845" y="879045"/>
            <a:ext cx="36503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  <a:p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84969634"/>
              </p:ext>
            </p:extLst>
          </p:nvPr>
        </p:nvGraphicFramePr>
        <p:xfrm>
          <a:off x="287382" y="1"/>
          <a:ext cx="885661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8931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5" name="TextBox 4"/>
          <p:cNvSpPr txBox="1"/>
          <p:nvPr/>
        </p:nvSpPr>
        <p:spPr>
          <a:xfrm>
            <a:off x="217714" y="191589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I.Giới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Kết quả hình ảnh cho NX witness Desk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589"/>
            <a:ext cx="9144000" cy="586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965"/>
            <a:ext cx="9144000" cy="1799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915" y="25477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NX witness</a:t>
            </a:r>
          </a:p>
        </p:txBody>
      </p:sp>
    </p:spTree>
    <p:extLst>
      <p:ext uri="{BB962C8B-B14F-4D97-AF65-F5344CB8AC3E}">
        <p14:creationId xmlns:p14="http://schemas.microsoft.com/office/powerpoint/2010/main" val="36726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2868"/>
            <a:ext cx="2011680" cy="3182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12" y="2786173"/>
            <a:ext cx="2076905" cy="3209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01" y="2786173"/>
            <a:ext cx="2041599" cy="32096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439" y="2812868"/>
            <a:ext cx="2025109" cy="31829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915" y="2547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 Server</a:t>
            </a:r>
          </a:p>
        </p:txBody>
      </p:sp>
    </p:spTree>
    <p:extLst>
      <p:ext uri="{BB962C8B-B14F-4D97-AF65-F5344CB8AC3E}">
        <p14:creationId xmlns:p14="http://schemas.microsoft.com/office/powerpoint/2010/main" val="12039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649" y="2565550"/>
            <a:ext cx="1995351" cy="3134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4" y="2565550"/>
            <a:ext cx="2122492" cy="2850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946" y="2565550"/>
            <a:ext cx="2124206" cy="3251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65550"/>
            <a:ext cx="2102384" cy="33456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915" y="25477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 Mobile</a:t>
            </a:r>
          </a:p>
        </p:txBody>
      </p:sp>
    </p:spTree>
    <p:extLst>
      <p:ext uri="{BB962C8B-B14F-4D97-AF65-F5344CB8AC3E}">
        <p14:creationId xmlns:p14="http://schemas.microsoft.com/office/powerpoint/2010/main" val="10879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47" r="2782" b="1311"/>
          <a:stretch/>
        </p:blipFill>
        <p:spPr>
          <a:xfrm>
            <a:off x="0" y="2727974"/>
            <a:ext cx="1994263" cy="3220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63" y="2734370"/>
            <a:ext cx="2016042" cy="2761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305" y="2734370"/>
            <a:ext cx="2930426" cy="2917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731" y="2727974"/>
            <a:ext cx="2203269" cy="27678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915" y="25477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 Desktop</a:t>
            </a:r>
          </a:p>
        </p:txBody>
      </p:sp>
    </p:spTree>
    <p:extLst>
      <p:ext uri="{BB962C8B-B14F-4D97-AF65-F5344CB8AC3E}">
        <p14:creationId xmlns:p14="http://schemas.microsoft.com/office/powerpoint/2010/main" val="24715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863948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389"/>
            <a:ext cx="498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NX Witness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12130192"/>
              </p:ext>
            </p:extLst>
          </p:nvPr>
        </p:nvGraphicFramePr>
        <p:xfrm>
          <a:off x="391886" y="127389"/>
          <a:ext cx="7872549" cy="586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0" y="5873750"/>
            <a:ext cx="6629400" cy="97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723" y="3772843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Merge 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System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7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259" r="88245" b="1139"/>
          <a:stretch/>
        </p:blipFill>
        <p:spPr>
          <a:xfrm>
            <a:off x="0" y="14510"/>
            <a:ext cx="748939" cy="827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46" y="6365431"/>
            <a:ext cx="44855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17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sz="17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0259" r="88245" b="1139"/>
          <a:stretch/>
        </p:blipFill>
        <p:spPr>
          <a:xfrm>
            <a:off x="3527374" y="3428999"/>
            <a:ext cx="748939" cy="82731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8018223"/>
              </p:ext>
            </p:extLst>
          </p:nvPr>
        </p:nvGraphicFramePr>
        <p:xfrm>
          <a:off x="-232551" y="-2"/>
          <a:ext cx="9017727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703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B1504D0930645BB6009F6F92F3D7B" ma:contentTypeVersion="11" ma:contentTypeDescription="Create a new document." ma:contentTypeScope="" ma:versionID="8fa024b508deb2a32de794dea39faf03">
  <xsd:schema xmlns:xsd="http://www.w3.org/2001/XMLSchema" xmlns:xs="http://www.w3.org/2001/XMLSchema" xmlns:p="http://schemas.microsoft.com/office/2006/metadata/properties" xmlns:ns3="4f0cb057-0f0e-405d-b957-38307696f759" xmlns:ns4="49c697c9-6ede-48d5-9b8b-9c640bceb51f" targetNamespace="http://schemas.microsoft.com/office/2006/metadata/properties" ma:root="true" ma:fieldsID="4e09eac2b3b36f21a0071f2a30d6069a" ns3:_="" ns4:_="">
    <xsd:import namespace="4f0cb057-0f0e-405d-b957-38307696f759"/>
    <xsd:import namespace="49c697c9-6ede-48d5-9b8b-9c640bceb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cb057-0f0e-405d-b957-38307696f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697c9-6ede-48d5-9b8b-9c640bceb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2D385F-341A-4C39-9349-8D4883D4A4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32F5F-3962-46DA-93BE-7C9A0A0BF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cb057-0f0e-405d-b957-38307696f759"/>
    <ds:schemaRef ds:uri="49c697c9-6ede-48d5-9b8b-9c640bceb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BDCE85-4323-4FAA-BD85-BD875847C19F}">
  <ds:schemaRefs>
    <ds:schemaRef ds:uri="4f0cb057-0f0e-405d-b957-38307696f759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9c697c9-6ede-48d5-9b8b-9c640bceb51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986</TotalTime>
  <Words>753</Words>
  <Application>Microsoft Office PowerPoint</Application>
  <PresentationFormat>On-screen Show (4:3)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Do</dc:creator>
  <cp:lastModifiedBy>Nghia Do</cp:lastModifiedBy>
  <cp:revision>66</cp:revision>
  <dcterms:created xsi:type="dcterms:W3CDTF">2019-09-26T22:16:28Z</dcterms:created>
  <dcterms:modified xsi:type="dcterms:W3CDTF">2019-12-03T10:28:38Z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0x01010016AB1504D0930645BB6009F6F92F3D7B</vt:lpwstr>
  </property>
</Properties>
</file>