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8" r:id="rId3"/>
    <p:sldId id="263" r:id="rId4"/>
    <p:sldId id="268" r:id="rId5"/>
    <p:sldId id="309" r:id="rId6"/>
    <p:sldId id="284" r:id="rId7"/>
    <p:sldId id="310" r:id="rId8"/>
    <p:sldId id="266" r:id="rId9"/>
    <p:sldId id="311" r:id="rId10"/>
    <p:sldId id="283" r:id="rId11"/>
    <p:sldId id="312" r:id="rId12"/>
    <p:sldId id="288" r:id="rId13"/>
  </p:sldIdLst>
  <p:sldSz cx="9144000" cy="5143500" type="screen16x9"/>
  <p:notesSz cx="6858000" cy="9144000"/>
  <p:embeddedFontLst>
    <p:embeddedFont>
      <p:font typeface="Denk One" panose="020B0604020202020204" charset="0"/>
      <p:regular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Quicksand" panose="020B0604020202020204" charset="0"/>
      <p:regular r:id="rId20"/>
      <p:bold r:id="rId21"/>
    </p:embeddedFont>
    <p:embeddedFont>
      <p:font typeface="Orbitron" panose="020B0604020202020204" charset="0"/>
      <p:regular r:id="rId22"/>
      <p:bold r:id="rId23"/>
    </p:embeddedFont>
    <p:embeddedFont>
      <p:font typeface="Fira Sans Extra Condense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  <p15:guide id="3" pos="615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117">
          <p15:clr>
            <a:srgbClr val="9AA0A6"/>
          </p15:clr>
        </p15:guide>
        <p15:guide id="6" pos="2880">
          <p15:clr>
            <a:srgbClr val="9AA0A6"/>
          </p15:clr>
        </p15:guide>
        <p15:guide id="7" pos="2294">
          <p15:clr>
            <a:srgbClr val="9AA0A6"/>
          </p15:clr>
        </p15:guide>
        <p15:guide id="8" orient="horz" pos="1172">
          <p15:clr>
            <a:srgbClr val="9AA0A6"/>
          </p15:clr>
        </p15:guide>
        <p15:guide id="9" orient="horz" pos="1488">
          <p15:clr>
            <a:srgbClr val="9AA0A6"/>
          </p15:clr>
        </p15:guide>
        <p15:guide id="10" orient="horz" pos="1762">
          <p15:clr>
            <a:srgbClr val="9AA0A6"/>
          </p15:clr>
        </p15:guide>
        <p15:guide id="11" orient="horz" pos="2707">
          <p15:clr>
            <a:srgbClr val="9AA0A6"/>
          </p15:clr>
        </p15:guide>
        <p15:guide id="12" orient="horz" pos="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4B838-B94B-493B-AD15-FA3F840E8418}">
  <a:tblStyle styleId="{0C44B838-B94B-493B-AD15-FA3F840E8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2"/>
      </p:cViewPr>
      <p:guideLst>
        <p:guide orient="horz" pos="340"/>
        <p:guide orient="horz" pos="2900"/>
        <p:guide pos="615"/>
        <p:guide pos="5311"/>
        <p:guide orient="horz" pos="117"/>
        <p:guide pos="2880"/>
        <p:guide pos="2294"/>
        <p:guide orient="horz" pos="1172"/>
        <p:guide orient="horz" pos="1488"/>
        <p:guide orient="horz" pos="1762"/>
        <p:guide orient="horz" pos="2707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17053b67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17053b67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17053b67e_0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17053b67e_0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f60122e16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f60122e16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cc9050bdf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cc9050bdf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92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f1f6d02c3c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f1f6d02c3c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31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cc9050bdf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cc9050bdf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43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0" name="Google Shape;10;p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0000" y="407061"/>
              <a:ext cx="7704000" cy="262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20000" y="1185650"/>
            <a:ext cx="3852000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90635" y="3761000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0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01" name="Google Shape;501;p30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30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04" name="Google Shape;504;p30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30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0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11" name="Google Shape;511;p30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0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0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4" name="Google Shape;514;p30"/>
          <p:cNvSpPr txBox="1">
            <a:spLocks noGrp="1"/>
          </p:cNvSpPr>
          <p:nvPr>
            <p:ph type="ctrTitle"/>
          </p:nvPr>
        </p:nvSpPr>
        <p:spPr>
          <a:xfrm>
            <a:off x="4572196" y="993025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5" name="Google Shape;515;p30"/>
          <p:cNvSpPr txBox="1">
            <a:spLocks noGrp="1"/>
          </p:cNvSpPr>
          <p:nvPr>
            <p:ph type="subTitle" idx="1"/>
          </p:nvPr>
        </p:nvSpPr>
        <p:spPr>
          <a:xfrm>
            <a:off x="4850896" y="1875358"/>
            <a:ext cx="3294600" cy="11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6" name="Google Shape;516;p30"/>
          <p:cNvSpPr txBox="1"/>
          <p:nvPr/>
        </p:nvSpPr>
        <p:spPr>
          <a:xfrm>
            <a:off x="4572000" y="4153200"/>
            <a:ext cx="3851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7" name="Google Shape;517;p30"/>
          <p:cNvSpPr txBox="1">
            <a:spLocks noGrp="1"/>
          </p:cNvSpPr>
          <p:nvPr>
            <p:ph type="subTitle" idx="2"/>
          </p:nvPr>
        </p:nvSpPr>
        <p:spPr>
          <a:xfrm>
            <a:off x="4643300" y="3705230"/>
            <a:ext cx="37098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31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20" name="Google Shape;520;p31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31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" name="Google Shape;527;p31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28" name="Google Shape;528;p31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9" name="Google Shape;529;p31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30" name="Google Shape;530;p31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1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1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31"/>
          <p:cNvGrpSpPr/>
          <p:nvPr/>
        </p:nvGrpSpPr>
        <p:grpSpPr>
          <a:xfrm>
            <a:off x="952499" y="1113600"/>
            <a:ext cx="7240638" cy="3108284"/>
            <a:chOff x="952499" y="1418400"/>
            <a:chExt cx="7240638" cy="3108284"/>
          </a:xfrm>
        </p:grpSpPr>
        <p:grpSp>
          <p:nvGrpSpPr>
            <p:cNvPr id="534" name="Google Shape;534;p31"/>
            <p:cNvGrpSpPr/>
            <p:nvPr/>
          </p:nvGrpSpPr>
          <p:grpSpPr>
            <a:xfrm>
              <a:off x="952499" y="1418400"/>
              <a:ext cx="2299225" cy="3108284"/>
              <a:chOff x="486919" y="1114962"/>
              <a:chExt cx="2619901" cy="3541800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7" name="Google Shape;537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38" name="Google Shape;538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1" name="Google Shape;541;p31"/>
            <p:cNvGrpSpPr/>
            <p:nvPr/>
          </p:nvGrpSpPr>
          <p:grpSpPr>
            <a:xfrm>
              <a:off x="34232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4" name="Google Shape;544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45" name="Google Shape;545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" name="Google Shape;548;p31"/>
            <p:cNvGrpSpPr/>
            <p:nvPr/>
          </p:nvGrpSpPr>
          <p:grpSpPr>
            <a:xfrm>
              <a:off x="5893911" y="1418400"/>
              <a:ext cx="2299225" cy="3108284"/>
              <a:chOff x="486919" y="1114962"/>
              <a:chExt cx="2619901" cy="3541800"/>
            </a:xfrm>
          </p:grpSpPr>
          <p:sp>
            <p:nvSpPr>
              <p:cNvPr id="549" name="Google Shape;549;p31"/>
              <p:cNvSpPr/>
              <p:nvPr/>
            </p:nvSpPr>
            <p:spPr>
              <a:xfrm>
                <a:off x="486920" y="1114962"/>
                <a:ext cx="2619900" cy="3541800"/>
              </a:xfrm>
              <a:prstGeom prst="roundRect">
                <a:avLst>
                  <a:gd name="adj" fmla="val 12355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60000" algn="bl" rotWithShape="0">
                  <a:schemeClr val="dk1">
                    <a:alpha val="2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486919" y="1114991"/>
                <a:ext cx="2619900" cy="35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47625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1"/>
              <p:cNvGrpSpPr/>
              <p:nvPr/>
            </p:nvGrpSpPr>
            <p:grpSpPr>
              <a:xfrm rot="10800000" flipH="1">
                <a:off x="620929" y="1244995"/>
                <a:ext cx="429322" cy="93999"/>
                <a:chOff x="5578333" y="744468"/>
                <a:chExt cx="431653" cy="94500"/>
              </a:xfrm>
            </p:grpSpPr>
            <p:sp>
              <p:nvSpPr>
                <p:cNvPr id="552" name="Google Shape;552;p31"/>
                <p:cNvSpPr/>
                <p:nvPr/>
              </p:nvSpPr>
              <p:spPr>
                <a:xfrm>
                  <a:off x="5578333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5746910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1"/>
                <p:cNvSpPr/>
                <p:nvPr/>
              </p:nvSpPr>
              <p:spPr>
                <a:xfrm>
                  <a:off x="5915486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2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57" name="Google Shape;557;p32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32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60" name="Google Shape;560;p32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67" name="Google Shape;567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0" name="Google Shape;570;p32"/>
          <p:cNvGrpSpPr/>
          <p:nvPr/>
        </p:nvGrpSpPr>
        <p:grpSpPr>
          <a:xfrm>
            <a:off x="719282" y="1076152"/>
            <a:ext cx="6880555" cy="2625711"/>
            <a:chOff x="358361" y="258062"/>
            <a:chExt cx="8428954" cy="3216600"/>
          </a:xfrm>
        </p:grpSpPr>
        <p:sp>
          <p:nvSpPr>
            <p:cNvPr id="571" name="Google Shape;571;p32"/>
            <p:cNvSpPr/>
            <p:nvPr/>
          </p:nvSpPr>
          <p:spPr>
            <a:xfrm>
              <a:off x="358361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0015" y="258062"/>
              <a:ext cx="8427300" cy="32166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dist="3810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3" name="Google Shape;573;p32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74" name="Google Shape;574;p32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3810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5" name="Google Shape;575;p32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76" name="Google Shape;576;p32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2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2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85725" dist="3810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9" name="Google Shape;579;p32"/>
          <p:cNvGrpSpPr/>
          <p:nvPr/>
        </p:nvGrpSpPr>
        <p:grpSpPr>
          <a:xfrm>
            <a:off x="3521825" y="3242775"/>
            <a:ext cx="4695887" cy="1063125"/>
            <a:chOff x="486920" y="1114962"/>
            <a:chExt cx="5350828" cy="1211400"/>
          </a:xfrm>
        </p:grpSpPr>
        <p:sp>
          <p:nvSpPr>
            <p:cNvPr id="580" name="Google Shape;580;p32"/>
            <p:cNvSpPr/>
            <p:nvPr/>
          </p:nvSpPr>
          <p:spPr>
            <a:xfrm>
              <a:off x="486920" y="1114962"/>
              <a:ext cx="5350800" cy="1211400"/>
            </a:xfrm>
            <a:prstGeom prst="roundRect">
              <a:avLst>
                <a:gd name="adj" fmla="val 1492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486949" y="1114991"/>
              <a:ext cx="535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2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583" name="Google Shape;583;p32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3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88" name="Google Shape;588;p3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0" name="Google Shape;590;p3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591" name="Google Shape;591;p3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3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596" name="Google Shape;596;p3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7" name="Google Shape;597;p3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598" name="Google Shape;598;p3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01" name="Google Shape;601;p33"/>
          <p:cNvGrpSpPr/>
          <p:nvPr/>
        </p:nvGrpSpPr>
        <p:grpSpPr>
          <a:xfrm>
            <a:off x="1773576" y="1120075"/>
            <a:ext cx="2299225" cy="3108284"/>
            <a:chOff x="486919" y="1114962"/>
            <a:chExt cx="2619901" cy="3541800"/>
          </a:xfrm>
        </p:grpSpPr>
        <p:sp>
          <p:nvSpPr>
            <p:cNvPr id="602" name="Google Shape;602;p33"/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33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05" name="Google Shape;605;p33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8" name="Google Shape;608;p33"/>
          <p:cNvGrpSpPr/>
          <p:nvPr/>
        </p:nvGrpSpPr>
        <p:grpSpPr>
          <a:xfrm>
            <a:off x="5083801" y="1120075"/>
            <a:ext cx="2299252" cy="3108284"/>
            <a:chOff x="91807" y="1114962"/>
            <a:chExt cx="2619932" cy="3541800"/>
          </a:xfrm>
        </p:grpSpPr>
        <p:sp>
          <p:nvSpPr>
            <p:cNvPr id="609" name="Google Shape;609;p33"/>
            <p:cNvSpPr/>
            <p:nvPr/>
          </p:nvSpPr>
          <p:spPr>
            <a:xfrm>
              <a:off x="91807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183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33"/>
            <p:cNvGrpSpPr/>
            <p:nvPr/>
          </p:nvGrpSpPr>
          <p:grpSpPr>
            <a:xfrm rot="10800000" flipH="1">
              <a:off x="229496" y="1244995"/>
              <a:ext cx="429322" cy="93999"/>
              <a:chOff x="5184775" y="744468"/>
              <a:chExt cx="431653" cy="94500"/>
            </a:xfrm>
          </p:grpSpPr>
          <p:sp>
            <p:nvSpPr>
              <p:cNvPr id="612" name="Google Shape;612;p33"/>
              <p:cNvSpPr/>
              <p:nvPr/>
            </p:nvSpPr>
            <p:spPr>
              <a:xfrm>
                <a:off x="5184775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5353352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5521928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617" name="Google Shape;617;p3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3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20" name="Google Shape;620;p3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3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25" name="Google Shape;625;p3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3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27" name="Google Shape;627;p3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0" name="Google Shape;630;p34"/>
          <p:cNvGrpSpPr/>
          <p:nvPr/>
        </p:nvGrpSpPr>
        <p:grpSpPr>
          <a:xfrm>
            <a:off x="6830653" y="1437528"/>
            <a:ext cx="1591816" cy="1122977"/>
            <a:chOff x="486931" y="1114949"/>
            <a:chExt cx="2517900" cy="1776300"/>
          </a:xfrm>
        </p:grpSpPr>
        <p:sp>
          <p:nvSpPr>
            <p:cNvPr id="631" name="Google Shape;631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34" name="Google Shape;634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" name="Google Shape;637;p34"/>
          <p:cNvGrpSpPr/>
          <p:nvPr/>
        </p:nvGrpSpPr>
        <p:grpSpPr>
          <a:xfrm>
            <a:off x="2497124" y="1208425"/>
            <a:ext cx="4166209" cy="2778904"/>
            <a:chOff x="486897" y="1114972"/>
            <a:chExt cx="5169635" cy="3448200"/>
          </a:xfrm>
        </p:grpSpPr>
        <p:sp>
          <p:nvSpPr>
            <p:cNvPr id="638" name="Google Shape;638;p34"/>
            <p:cNvSpPr/>
            <p:nvPr/>
          </p:nvSpPr>
          <p:spPr>
            <a:xfrm>
              <a:off x="486932" y="1114972"/>
              <a:ext cx="5169600" cy="3448200"/>
            </a:xfrm>
            <a:prstGeom prst="roundRect">
              <a:avLst>
                <a:gd name="adj" fmla="val 7978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6897" y="1115004"/>
              <a:ext cx="51696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1" name="Google Shape;641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4" name="Google Shape;644;p34"/>
          <p:cNvGrpSpPr/>
          <p:nvPr/>
        </p:nvGrpSpPr>
        <p:grpSpPr>
          <a:xfrm>
            <a:off x="730778" y="1437528"/>
            <a:ext cx="1591816" cy="1122977"/>
            <a:chOff x="486931" y="1114949"/>
            <a:chExt cx="2517900" cy="1776300"/>
          </a:xfrm>
        </p:grpSpPr>
        <p:sp>
          <p:nvSpPr>
            <p:cNvPr id="645" name="Google Shape;645;p34"/>
            <p:cNvSpPr/>
            <p:nvPr/>
          </p:nvSpPr>
          <p:spPr>
            <a:xfrm>
              <a:off x="486931" y="1114949"/>
              <a:ext cx="25179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86931" y="1114988"/>
              <a:ext cx="2517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4"/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648" name="Google Shape;648;p34"/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2038439" y="258000"/>
            <a:ext cx="5082995" cy="4627500"/>
            <a:chOff x="3704375" y="258050"/>
            <a:chExt cx="5082995" cy="4627500"/>
          </a:xfrm>
        </p:grpSpPr>
        <p:sp>
          <p:nvSpPr>
            <p:cNvPr id="22" name="Google Shape;22;p3"/>
            <p:cNvSpPr/>
            <p:nvPr/>
          </p:nvSpPr>
          <p:spPr>
            <a:xfrm>
              <a:off x="3704375" y="258050"/>
              <a:ext cx="50820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705370" y="258050"/>
              <a:ext cx="50820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rot="10800000" flipH="1">
              <a:off x="5829576" y="4657459"/>
              <a:ext cx="825589" cy="93999"/>
              <a:chOff x="5718423" y="809024"/>
              <a:chExt cx="830071" cy="945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3"/>
            <p:cNvGrpSpPr/>
            <p:nvPr/>
          </p:nvGrpSpPr>
          <p:grpSpPr>
            <a:xfrm>
              <a:off x="3932900" y="407050"/>
              <a:ext cx="4491000" cy="262500"/>
              <a:chOff x="3646108" y="393414"/>
              <a:chExt cx="4491000" cy="2625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646108" y="393414"/>
                <a:ext cx="4491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p3"/>
              <p:cNvGrpSpPr/>
              <p:nvPr/>
            </p:nvGrpSpPr>
            <p:grpSpPr>
              <a:xfrm rot="10800000" flipH="1">
                <a:off x="3850212" y="483688"/>
                <a:ext cx="429322" cy="93999"/>
                <a:chOff x="9164898" y="744468"/>
                <a:chExt cx="431653" cy="94500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9164898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9333475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>
                  <a:off x="9502051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204287" y="3218546"/>
            <a:ext cx="27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57" name="Google Shape;57;p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" name="Google Shape;66;p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67" name="Google Shape;67;p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50" y="69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987512" y="3526750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5297750" y="3526752"/>
            <a:ext cx="1857000" cy="8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987512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5297750" y="3102825"/>
            <a:ext cx="1857000" cy="2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1132541" y="872113"/>
            <a:ext cx="6880552" cy="3180876"/>
            <a:chOff x="358350" y="258050"/>
            <a:chExt cx="8428950" cy="3896700"/>
          </a:xfrm>
        </p:grpSpPr>
        <p:sp>
          <p:nvSpPr>
            <p:cNvPr id="110" name="Google Shape;110;p8"/>
            <p:cNvSpPr/>
            <p:nvPr/>
          </p:nvSpPr>
          <p:spPr>
            <a:xfrm>
              <a:off x="358350" y="258050"/>
              <a:ext cx="8427300" cy="38967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60000" y="258050"/>
              <a:ext cx="8427300" cy="38967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13" name="Google Shape;113;p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15" name="Google Shape;115;p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60993" y="1717300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9" name="Google Shape;119;p8"/>
          <p:cNvGrpSpPr/>
          <p:nvPr/>
        </p:nvGrpSpPr>
        <p:grpSpPr>
          <a:xfrm rot="10800000" flipH="1">
            <a:off x="4163640" y="3895409"/>
            <a:ext cx="825589" cy="93999"/>
            <a:chOff x="5718423" y="809024"/>
            <a:chExt cx="830071" cy="94500"/>
          </a:xfrm>
        </p:grpSpPr>
        <p:sp>
          <p:nvSpPr>
            <p:cNvPr id="120" name="Google Shape;120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E27B83">
                <a:alpha val="442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3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165" name="Google Shape;165;p13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3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3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175" name="Google Shape;175;p13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8" name="Google Shape;178;p13"/>
          <p:cNvSpPr txBox="1">
            <a:spLocks noGrp="1"/>
          </p:cNvSpPr>
          <p:nvPr>
            <p:ph type="ctrTitle"/>
          </p:nvPr>
        </p:nvSpPr>
        <p:spPr>
          <a:xfrm>
            <a:off x="4884806" y="687907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4884806" y="1054907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" hasCustomPrompt="1"/>
          </p:nvPr>
        </p:nvSpPr>
        <p:spPr>
          <a:xfrm>
            <a:off x="3900975" y="68590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ctrTitle" idx="3"/>
          </p:nvPr>
        </p:nvSpPr>
        <p:spPr>
          <a:xfrm>
            <a:off x="4884825" y="1702324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4"/>
          </p:nvPr>
        </p:nvSpPr>
        <p:spPr>
          <a:xfrm>
            <a:off x="4884825" y="2072152"/>
            <a:ext cx="33867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5" hasCustomPrompt="1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ctrTitle" idx="6"/>
          </p:nvPr>
        </p:nvSpPr>
        <p:spPr>
          <a:xfrm>
            <a:off x="4884806" y="2716760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7"/>
          </p:nvPr>
        </p:nvSpPr>
        <p:spPr>
          <a:xfrm>
            <a:off x="4884806" y="3082546"/>
            <a:ext cx="338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8" hasCustomPrompt="1"/>
          </p:nvPr>
        </p:nvSpPr>
        <p:spPr>
          <a:xfrm>
            <a:off x="3900975" y="2708167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9"/>
          </p:nvPr>
        </p:nvSpPr>
        <p:spPr>
          <a:xfrm>
            <a:off x="4884804" y="4105722"/>
            <a:ext cx="3386700" cy="4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3" hasCustomPrompt="1"/>
          </p:nvPr>
        </p:nvSpPr>
        <p:spPr>
          <a:xfrm>
            <a:off x="3900975" y="3731625"/>
            <a:ext cx="983400" cy="86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ctrTitle" idx="14"/>
          </p:nvPr>
        </p:nvSpPr>
        <p:spPr>
          <a:xfrm>
            <a:off x="4884804" y="3737197"/>
            <a:ext cx="3386700" cy="3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nk One"/>
              <a:buNone/>
              <a:defRPr sz="20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5"/>
          </p:nvPr>
        </p:nvSpPr>
        <p:spPr>
          <a:xfrm>
            <a:off x="822750" y="2035128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enk One"/>
              <a:buNone/>
              <a:defRPr sz="36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5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210" name="Google Shape;210;p15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5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15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218" name="Google Shape;218;p15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15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220" name="Google Shape;220;p15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726425" y="1404007"/>
            <a:ext cx="3558900" cy="16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"/>
          </p:nvPr>
        </p:nvSpPr>
        <p:spPr>
          <a:xfrm>
            <a:off x="726425" y="3047207"/>
            <a:ext cx="2668200" cy="11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4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371" name="Google Shape;371;p24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4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374" name="Google Shape;374;p24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rgbClr val="E27B83">
                  <a:alpha val="442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24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379" name="Google Shape;379;p24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0" name="Google Shape;380;p24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381" name="Google Shape;381;p24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4" name="Google Shape;384;p24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title" idx="2"/>
          </p:nvPr>
        </p:nvSpPr>
        <p:spPr>
          <a:xfrm>
            <a:off x="169175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1"/>
          </p:nvPr>
        </p:nvSpPr>
        <p:spPr>
          <a:xfrm>
            <a:off x="169173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title" idx="3"/>
          </p:nvPr>
        </p:nvSpPr>
        <p:spPr>
          <a:xfrm>
            <a:off x="5199000" y="1468807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ubTitle" idx="4"/>
          </p:nvPr>
        </p:nvSpPr>
        <p:spPr>
          <a:xfrm>
            <a:off x="5198989" y="1823703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title" idx="5"/>
          </p:nvPr>
        </p:nvSpPr>
        <p:spPr>
          <a:xfrm>
            <a:off x="169175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6"/>
          </p:nvPr>
        </p:nvSpPr>
        <p:spPr>
          <a:xfrm>
            <a:off x="169173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title" idx="7"/>
          </p:nvPr>
        </p:nvSpPr>
        <p:spPr>
          <a:xfrm>
            <a:off x="5199000" y="3106204"/>
            <a:ext cx="2256900" cy="2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8"/>
          </p:nvPr>
        </p:nvSpPr>
        <p:spPr>
          <a:xfrm>
            <a:off x="5198989" y="3461404"/>
            <a:ext cx="22569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8"/>
          <p:cNvGrpSpPr/>
          <p:nvPr/>
        </p:nvGrpSpPr>
        <p:grpSpPr>
          <a:xfrm>
            <a:off x="358350" y="258050"/>
            <a:ext cx="8428950" cy="4627500"/>
            <a:chOff x="358350" y="258050"/>
            <a:chExt cx="8428950" cy="4627500"/>
          </a:xfrm>
        </p:grpSpPr>
        <p:sp>
          <p:nvSpPr>
            <p:cNvPr id="460" name="Google Shape;460;p28"/>
            <p:cNvSpPr/>
            <p:nvPr/>
          </p:nvSpPr>
          <p:spPr>
            <a:xfrm>
              <a:off x="358350" y="258050"/>
              <a:ext cx="8427300" cy="4627500"/>
            </a:xfrm>
            <a:prstGeom prst="roundRect">
              <a:avLst>
                <a:gd name="adj" fmla="val 55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0000" y="258050"/>
              <a:ext cx="8427300" cy="4627500"/>
            </a:xfrm>
            <a:prstGeom prst="roundRect">
              <a:avLst>
                <a:gd name="adj" fmla="val 5555"/>
              </a:avLst>
            </a:pr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28"/>
            <p:cNvGrpSpPr/>
            <p:nvPr/>
          </p:nvGrpSpPr>
          <p:grpSpPr>
            <a:xfrm rot="10800000" flipH="1">
              <a:off x="4159199" y="4657459"/>
              <a:ext cx="825589" cy="93999"/>
              <a:chOff x="5718423" y="809024"/>
              <a:chExt cx="830071" cy="94500"/>
            </a:xfrm>
          </p:grpSpPr>
          <p:sp>
            <p:nvSpPr>
              <p:cNvPr id="463" name="Google Shape;463;p28"/>
              <p:cNvSpPr/>
              <p:nvPr/>
            </p:nvSpPr>
            <p:spPr>
              <a:xfrm>
                <a:off x="5718423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620880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6453994" y="809024"/>
                <a:ext cx="94500" cy="94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28"/>
            <p:cNvGrpSpPr/>
            <p:nvPr/>
          </p:nvGrpSpPr>
          <p:grpSpPr>
            <a:xfrm>
              <a:off x="720000" y="407061"/>
              <a:ext cx="7704000" cy="262500"/>
              <a:chOff x="433208" y="393425"/>
              <a:chExt cx="7704000" cy="262500"/>
            </a:xfrm>
          </p:grpSpPr>
          <p:sp>
            <p:nvSpPr>
              <p:cNvPr id="468" name="Google Shape;468;p28"/>
              <p:cNvSpPr/>
              <p:nvPr/>
            </p:nvSpPr>
            <p:spPr>
              <a:xfrm>
                <a:off x="433208" y="393425"/>
                <a:ext cx="7704000" cy="2625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rgbClr val="D2D6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9" name="Google Shape;469;p28"/>
              <p:cNvGrpSpPr/>
              <p:nvPr/>
            </p:nvGrpSpPr>
            <p:grpSpPr>
              <a:xfrm rot="10800000" flipH="1">
                <a:off x="543498" y="483688"/>
                <a:ext cx="429322" cy="93999"/>
                <a:chOff x="5840230" y="744468"/>
                <a:chExt cx="431653" cy="94500"/>
              </a:xfrm>
            </p:grpSpPr>
            <p:sp>
              <p:nvSpPr>
                <p:cNvPr id="470" name="Google Shape;470;p28"/>
                <p:cNvSpPr/>
                <p:nvPr/>
              </p:nvSpPr>
              <p:spPr>
                <a:xfrm>
                  <a:off x="5840230" y="744468"/>
                  <a:ext cx="94500" cy="94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8"/>
                <p:cNvSpPr/>
                <p:nvPr/>
              </p:nvSpPr>
              <p:spPr>
                <a:xfrm>
                  <a:off x="6008807" y="744468"/>
                  <a:ext cx="94500" cy="94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8"/>
                <p:cNvSpPr/>
                <p:nvPr/>
              </p:nvSpPr>
              <p:spPr>
                <a:xfrm>
                  <a:off x="6177384" y="744468"/>
                  <a:ext cx="94500" cy="945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1" r:id="rId7"/>
    <p:sldLayoutId id="2147483670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>
            <a:spLocks noGrp="1"/>
          </p:cNvSpPr>
          <p:nvPr>
            <p:ph type="ctrTitle"/>
          </p:nvPr>
        </p:nvSpPr>
        <p:spPr>
          <a:xfrm>
            <a:off x="318645" y="1190332"/>
            <a:ext cx="4659764" cy="23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</a:t>
            </a:r>
            <a:r>
              <a:rPr lang="en" sz="3200"/>
              <a:t>Ả</a:t>
            </a:r>
            <a:r>
              <a:rPr lang="en" sz="3000"/>
              <a:t>N LÝ </a:t>
            </a:r>
            <a:r>
              <a:rPr lang="en" sz="3200"/>
              <a:t>ĐĂ</a:t>
            </a:r>
            <a:r>
              <a:rPr lang="en" sz="3000"/>
              <a:t>NG KÝ </a:t>
            </a:r>
            <a:br>
              <a:rPr lang="en" sz="3000"/>
            </a:br>
            <a:r>
              <a:rPr lang="en" sz="3000"/>
              <a:t>PHÒNG TH</a:t>
            </a:r>
            <a:r>
              <a:rPr lang="en" sz="3200">
                <a:latin typeface="Orbitron" panose="020B0604020202020204" charset="0"/>
                <a:ea typeface="Verdana" panose="020B0604030504040204" pitchFamily="34" charset="0"/>
              </a:rPr>
              <a:t>Ự</a:t>
            </a:r>
            <a:r>
              <a:rPr lang="en" sz="3000"/>
              <a:t>C HÀNH </a:t>
            </a:r>
            <a:br>
              <a:rPr lang="en" sz="3000"/>
            </a:br>
            <a:r>
              <a:rPr lang="en" sz="3000"/>
              <a:t>DTHU</a:t>
            </a:r>
            <a:endParaRPr sz="3000"/>
          </a:p>
        </p:txBody>
      </p:sp>
      <p:sp>
        <p:nvSpPr>
          <p:cNvPr id="662" name="Google Shape;662;p38"/>
          <p:cNvSpPr/>
          <p:nvPr/>
        </p:nvSpPr>
        <p:spPr>
          <a:xfrm>
            <a:off x="648586" y="3767492"/>
            <a:ext cx="4090514" cy="54532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subTitle" idx="1"/>
          </p:nvPr>
        </p:nvSpPr>
        <p:spPr>
          <a:xfrm>
            <a:off x="831234" y="3845299"/>
            <a:ext cx="39099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Nguyễn Thị Hồng Ngọc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Võ Thị Bích Trăm</a:t>
            </a:r>
            <a:endParaRPr/>
          </a:p>
        </p:txBody>
      </p:sp>
      <p:grpSp>
        <p:nvGrpSpPr>
          <p:cNvPr id="664" name="Google Shape;664;p38"/>
          <p:cNvGrpSpPr/>
          <p:nvPr/>
        </p:nvGrpSpPr>
        <p:grpSpPr>
          <a:xfrm>
            <a:off x="4816755" y="1104475"/>
            <a:ext cx="3596049" cy="3208625"/>
            <a:chOff x="720000" y="1104475"/>
            <a:chExt cx="3596049" cy="3208625"/>
          </a:xfrm>
        </p:grpSpPr>
        <p:sp>
          <p:nvSpPr>
            <p:cNvPr id="665" name="Google Shape;665;p38"/>
            <p:cNvSpPr/>
            <p:nvPr/>
          </p:nvSpPr>
          <p:spPr>
            <a:xfrm>
              <a:off x="947812" y="1717313"/>
              <a:ext cx="3151960" cy="2106720"/>
            </a:xfrm>
            <a:custGeom>
              <a:avLst/>
              <a:gdLst/>
              <a:ahLst/>
              <a:cxnLst/>
              <a:rect l="l" t="t" r="r" b="b"/>
              <a:pathLst>
                <a:path w="147116" h="98330" extrusionOk="0">
                  <a:moveTo>
                    <a:pt x="1490" y="0"/>
                  </a:moveTo>
                  <a:cubicBezTo>
                    <a:pt x="669" y="0"/>
                    <a:pt x="0" y="638"/>
                    <a:pt x="0" y="1489"/>
                  </a:cubicBezTo>
                  <a:lnTo>
                    <a:pt x="0" y="2979"/>
                  </a:lnTo>
                  <a:lnTo>
                    <a:pt x="0" y="96932"/>
                  </a:lnTo>
                  <a:cubicBezTo>
                    <a:pt x="0" y="97722"/>
                    <a:pt x="639" y="98330"/>
                    <a:pt x="1399" y="98330"/>
                  </a:cubicBezTo>
                  <a:lnTo>
                    <a:pt x="145657" y="98330"/>
                  </a:lnTo>
                  <a:cubicBezTo>
                    <a:pt x="146447" y="98330"/>
                    <a:pt x="147055" y="97691"/>
                    <a:pt x="147055" y="96932"/>
                  </a:cubicBezTo>
                  <a:lnTo>
                    <a:pt x="147055" y="2979"/>
                  </a:lnTo>
                  <a:lnTo>
                    <a:pt x="147055" y="1489"/>
                  </a:lnTo>
                  <a:cubicBezTo>
                    <a:pt x="147116" y="638"/>
                    <a:pt x="146477" y="0"/>
                    <a:pt x="1456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3810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889194" y="1711443"/>
              <a:ext cx="3151318" cy="2043559"/>
            </a:xfrm>
            <a:custGeom>
              <a:avLst/>
              <a:gdLst/>
              <a:ahLst/>
              <a:cxnLst/>
              <a:rect l="l" t="t" r="r" b="b"/>
              <a:pathLst>
                <a:path w="147086" h="95382" extrusionOk="0">
                  <a:moveTo>
                    <a:pt x="1" y="1"/>
                  </a:moveTo>
                  <a:lnTo>
                    <a:pt x="1" y="93984"/>
                  </a:lnTo>
                  <a:cubicBezTo>
                    <a:pt x="1" y="94744"/>
                    <a:pt x="609" y="95382"/>
                    <a:pt x="1399" y="95382"/>
                  </a:cubicBezTo>
                  <a:lnTo>
                    <a:pt x="145627" y="95382"/>
                  </a:lnTo>
                  <a:cubicBezTo>
                    <a:pt x="146417" y="95382"/>
                    <a:pt x="147086" y="94774"/>
                    <a:pt x="147086" y="93984"/>
                  </a:cubicBezTo>
                  <a:lnTo>
                    <a:pt x="147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888551" y="1648282"/>
              <a:ext cx="3151960" cy="63182"/>
            </a:xfrm>
            <a:custGeom>
              <a:avLst/>
              <a:gdLst/>
              <a:ahLst/>
              <a:cxnLst/>
              <a:rect l="l" t="t" r="r" b="b"/>
              <a:pathLst>
                <a:path w="147116" h="2949" extrusionOk="0">
                  <a:moveTo>
                    <a:pt x="1459" y="0"/>
                  </a:moveTo>
                  <a:cubicBezTo>
                    <a:pt x="639" y="0"/>
                    <a:pt x="0" y="669"/>
                    <a:pt x="0" y="1490"/>
                  </a:cubicBezTo>
                  <a:lnTo>
                    <a:pt x="0" y="2949"/>
                  </a:lnTo>
                  <a:lnTo>
                    <a:pt x="147116" y="2949"/>
                  </a:lnTo>
                  <a:lnTo>
                    <a:pt x="147116" y="1490"/>
                  </a:lnTo>
                  <a:cubicBezTo>
                    <a:pt x="147116" y="638"/>
                    <a:pt x="146417" y="0"/>
                    <a:pt x="145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29580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0" y="183"/>
                    <a:pt x="0" y="427"/>
                  </a:cubicBezTo>
                  <a:cubicBezTo>
                    <a:pt x="0" y="639"/>
                    <a:pt x="183" y="822"/>
                    <a:pt x="426" y="822"/>
                  </a:cubicBezTo>
                  <a:cubicBezTo>
                    <a:pt x="669" y="822"/>
                    <a:pt x="851" y="639"/>
                    <a:pt x="851" y="427"/>
                  </a:cubicBezTo>
                  <a:cubicBezTo>
                    <a:pt x="851" y="18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74508" y="1674313"/>
              <a:ext cx="18254" cy="17611"/>
            </a:xfrm>
            <a:custGeom>
              <a:avLst/>
              <a:gdLst/>
              <a:ahLst/>
              <a:cxnLst/>
              <a:rect l="l" t="t" r="r" b="b"/>
              <a:pathLst>
                <a:path w="852" h="822" extrusionOk="0">
                  <a:moveTo>
                    <a:pt x="426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6" y="822"/>
                  </a:cubicBezTo>
                  <a:cubicBezTo>
                    <a:pt x="639" y="822"/>
                    <a:pt x="852" y="639"/>
                    <a:pt x="852" y="427"/>
                  </a:cubicBezTo>
                  <a:cubicBezTo>
                    <a:pt x="852" y="183"/>
                    <a:pt x="639" y="1"/>
                    <a:pt x="426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1019436" y="1674313"/>
              <a:ext cx="17611" cy="17611"/>
            </a:xfrm>
            <a:custGeom>
              <a:avLst/>
              <a:gdLst/>
              <a:ahLst/>
              <a:cxnLst/>
              <a:rect l="l" t="t" r="r" b="b"/>
              <a:pathLst>
                <a:path w="822" h="822" extrusionOk="0">
                  <a:moveTo>
                    <a:pt x="427" y="1"/>
                  </a:moveTo>
                  <a:cubicBezTo>
                    <a:pt x="183" y="1"/>
                    <a:pt x="1" y="183"/>
                    <a:pt x="1" y="427"/>
                  </a:cubicBezTo>
                  <a:cubicBezTo>
                    <a:pt x="1" y="639"/>
                    <a:pt x="183" y="822"/>
                    <a:pt x="427" y="822"/>
                  </a:cubicBezTo>
                  <a:cubicBezTo>
                    <a:pt x="639" y="822"/>
                    <a:pt x="822" y="639"/>
                    <a:pt x="822" y="427"/>
                  </a:cubicBezTo>
                  <a:cubicBezTo>
                    <a:pt x="822" y="183"/>
                    <a:pt x="639" y="1"/>
                    <a:pt x="427" y="1"/>
                  </a:cubicBezTo>
                  <a:close/>
                </a:path>
              </a:pathLst>
            </a:custGeom>
            <a:solidFill>
              <a:srgbClr val="8859F7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956950" y="1787625"/>
              <a:ext cx="3014540" cy="1892492"/>
            </a:xfrm>
            <a:custGeom>
              <a:avLst/>
              <a:gdLst/>
              <a:ahLst/>
              <a:cxnLst/>
              <a:rect l="l" t="t" r="r" b="b"/>
              <a:pathLst>
                <a:path w="140702" h="88331" extrusionOk="0">
                  <a:moveTo>
                    <a:pt x="0" y="1"/>
                  </a:moveTo>
                  <a:lnTo>
                    <a:pt x="0" y="88330"/>
                  </a:lnTo>
                  <a:lnTo>
                    <a:pt x="140702" y="88330"/>
                  </a:lnTo>
                  <a:lnTo>
                    <a:pt x="14070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66BEE9">
                    <a:alpha val="34509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38"/>
            <p:cNvGrpSpPr/>
            <p:nvPr/>
          </p:nvGrpSpPr>
          <p:grpSpPr>
            <a:xfrm>
              <a:off x="2317875" y="3150775"/>
              <a:ext cx="707500" cy="356921"/>
              <a:chOff x="2317875" y="3150775"/>
              <a:chExt cx="707500" cy="356921"/>
            </a:xfrm>
          </p:grpSpPr>
          <p:sp>
            <p:nvSpPr>
              <p:cNvPr id="673" name="Google Shape;673;p38"/>
              <p:cNvSpPr/>
              <p:nvPr/>
            </p:nvSpPr>
            <p:spPr>
              <a:xfrm>
                <a:off x="231787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4" name="Google Shape;674;p38"/>
              <p:cNvGrpSpPr/>
              <p:nvPr/>
            </p:nvGrpSpPr>
            <p:grpSpPr>
              <a:xfrm>
                <a:off x="2415693" y="3236562"/>
                <a:ext cx="471900" cy="95000"/>
                <a:chOff x="5088750" y="3020450"/>
                <a:chExt cx="471900" cy="95000"/>
              </a:xfrm>
            </p:grpSpPr>
            <p:sp>
              <p:nvSpPr>
                <p:cNvPr id="675" name="Google Shape;675;p38"/>
                <p:cNvSpPr/>
                <p:nvPr/>
              </p:nvSpPr>
              <p:spPr>
                <a:xfrm>
                  <a:off x="5088750" y="3020450"/>
                  <a:ext cx="95000" cy="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3800" extrusionOk="0">
                      <a:moveTo>
                        <a:pt x="1885" y="0"/>
                      </a:moveTo>
                      <a:cubicBezTo>
                        <a:pt x="821" y="0"/>
                        <a:pt x="0" y="821"/>
                        <a:pt x="0" y="1885"/>
                      </a:cubicBezTo>
                      <a:cubicBezTo>
                        <a:pt x="0" y="2949"/>
                        <a:pt x="821" y="3800"/>
                        <a:pt x="1885" y="3800"/>
                      </a:cubicBezTo>
                      <a:cubicBezTo>
                        <a:pt x="2948" y="3800"/>
                        <a:pt x="3800" y="2949"/>
                        <a:pt x="3800" y="1885"/>
                      </a:cubicBezTo>
                      <a:cubicBezTo>
                        <a:pt x="3800" y="821"/>
                        <a:pt x="2918" y="0"/>
                        <a:pt x="18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5225525" y="3031850"/>
                  <a:ext cx="33512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" h="913" extrusionOk="0">
                      <a:moveTo>
                        <a:pt x="426" y="0"/>
                      </a:moveTo>
                      <a:cubicBezTo>
                        <a:pt x="183" y="0"/>
                        <a:pt x="0" y="183"/>
                        <a:pt x="0" y="426"/>
                      </a:cubicBezTo>
                      <a:lnTo>
                        <a:pt x="0" y="487"/>
                      </a:lnTo>
                      <a:cubicBezTo>
                        <a:pt x="0" y="730"/>
                        <a:pt x="183" y="912"/>
                        <a:pt x="426" y="912"/>
                      </a:cubicBezTo>
                      <a:lnTo>
                        <a:pt x="12979" y="912"/>
                      </a:lnTo>
                      <a:cubicBezTo>
                        <a:pt x="13222" y="912"/>
                        <a:pt x="13405" y="730"/>
                        <a:pt x="13405" y="487"/>
                      </a:cubicBezTo>
                      <a:lnTo>
                        <a:pt x="13405" y="426"/>
                      </a:lnTo>
                      <a:cubicBezTo>
                        <a:pt x="13405" y="183"/>
                        <a:pt x="13222" y="0"/>
                        <a:pt x="129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5225525" y="3086550"/>
                  <a:ext cx="186950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913" extrusionOk="0">
                      <a:moveTo>
                        <a:pt x="426" y="1"/>
                      </a:moveTo>
                      <a:cubicBezTo>
                        <a:pt x="183" y="1"/>
                        <a:pt x="0" y="183"/>
                        <a:pt x="0" y="426"/>
                      </a:cubicBezTo>
                      <a:lnTo>
                        <a:pt x="0" y="517"/>
                      </a:lnTo>
                      <a:cubicBezTo>
                        <a:pt x="0" y="730"/>
                        <a:pt x="183" y="913"/>
                        <a:pt x="426" y="913"/>
                      </a:cubicBezTo>
                      <a:lnTo>
                        <a:pt x="7052" y="913"/>
                      </a:lnTo>
                      <a:cubicBezTo>
                        <a:pt x="7295" y="913"/>
                        <a:pt x="7478" y="730"/>
                        <a:pt x="7478" y="517"/>
                      </a:cubicBezTo>
                      <a:lnTo>
                        <a:pt x="7478" y="426"/>
                      </a:lnTo>
                      <a:cubicBezTo>
                        <a:pt x="7478" y="183"/>
                        <a:pt x="7295" y="1"/>
                        <a:pt x="70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5434500" y="3086550"/>
                  <a:ext cx="53975" cy="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9" h="913" extrusionOk="0">
                      <a:moveTo>
                        <a:pt x="456" y="1"/>
                      </a:moveTo>
                      <a:cubicBezTo>
                        <a:pt x="183" y="1"/>
                        <a:pt x="0" y="244"/>
                        <a:pt x="0" y="457"/>
                      </a:cubicBezTo>
                      <a:cubicBezTo>
                        <a:pt x="0" y="730"/>
                        <a:pt x="213" y="913"/>
                        <a:pt x="456" y="913"/>
                      </a:cubicBezTo>
                      <a:lnTo>
                        <a:pt x="1702" y="913"/>
                      </a:lnTo>
                      <a:cubicBezTo>
                        <a:pt x="1945" y="913"/>
                        <a:pt x="2128" y="730"/>
                        <a:pt x="2158" y="457"/>
                      </a:cubicBezTo>
                      <a:cubicBezTo>
                        <a:pt x="2158" y="214"/>
                        <a:pt x="1945" y="1"/>
                        <a:pt x="1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9" name="Google Shape;679;p38"/>
            <p:cNvGrpSpPr/>
            <p:nvPr/>
          </p:nvGrpSpPr>
          <p:grpSpPr>
            <a:xfrm>
              <a:off x="3102825" y="3150775"/>
              <a:ext cx="707500" cy="356921"/>
              <a:chOff x="3102825" y="3150775"/>
              <a:chExt cx="707500" cy="356921"/>
            </a:xfrm>
          </p:grpSpPr>
          <p:sp>
            <p:nvSpPr>
              <p:cNvPr id="680" name="Google Shape;680;p38"/>
              <p:cNvSpPr/>
              <p:nvPr/>
            </p:nvSpPr>
            <p:spPr>
              <a:xfrm>
                <a:off x="3102825" y="3150775"/>
                <a:ext cx="707500" cy="356921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3176913" y="3409013"/>
                <a:ext cx="2667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612" extrusionOk="0">
                    <a:moveTo>
                      <a:pt x="791" y="1"/>
                    </a:moveTo>
                    <a:cubicBezTo>
                      <a:pt x="335" y="1"/>
                      <a:pt x="1" y="396"/>
                      <a:pt x="1" y="822"/>
                    </a:cubicBezTo>
                    <a:cubicBezTo>
                      <a:pt x="1" y="1278"/>
                      <a:pt x="366" y="1612"/>
                      <a:pt x="791" y="1612"/>
                    </a:cubicBezTo>
                    <a:lnTo>
                      <a:pt x="9880" y="1612"/>
                    </a:lnTo>
                    <a:cubicBezTo>
                      <a:pt x="10305" y="1612"/>
                      <a:pt x="10670" y="1247"/>
                      <a:pt x="10670" y="822"/>
                    </a:cubicBezTo>
                    <a:cubicBezTo>
                      <a:pt x="10670" y="366"/>
                      <a:pt x="10305" y="1"/>
                      <a:pt x="9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3176163" y="3209163"/>
                <a:ext cx="560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582" extrusionOk="0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lnTo>
                      <a:pt x="21642" y="1581"/>
                    </a:lnTo>
                    <a:cubicBezTo>
                      <a:pt x="22098" y="1581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3176163" y="3308713"/>
                <a:ext cx="5608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612" extrusionOk="0">
                    <a:moveTo>
                      <a:pt x="791" y="1"/>
                    </a:moveTo>
                    <a:cubicBezTo>
                      <a:pt x="335" y="1"/>
                      <a:pt x="1" y="365"/>
                      <a:pt x="1" y="791"/>
                    </a:cubicBezTo>
                    <a:cubicBezTo>
                      <a:pt x="1" y="1247"/>
                      <a:pt x="365" y="1612"/>
                      <a:pt x="791" y="1612"/>
                    </a:cubicBezTo>
                    <a:lnTo>
                      <a:pt x="21642" y="1612"/>
                    </a:lnTo>
                    <a:cubicBezTo>
                      <a:pt x="22098" y="1612"/>
                      <a:pt x="22433" y="1247"/>
                      <a:pt x="22433" y="791"/>
                    </a:cubicBezTo>
                    <a:cubicBezTo>
                      <a:pt x="22433" y="335"/>
                      <a:pt x="22068" y="1"/>
                      <a:pt x="216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38"/>
            <p:cNvGrpSpPr/>
            <p:nvPr/>
          </p:nvGrpSpPr>
          <p:grpSpPr>
            <a:xfrm>
              <a:off x="2317884" y="2097213"/>
              <a:ext cx="1514782" cy="1006855"/>
              <a:chOff x="4981963" y="3755000"/>
              <a:chExt cx="1001575" cy="735575"/>
            </a:xfrm>
          </p:grpSpPr>
          <p:sp>
            <p:nvSpPr>
              <p:cNvPr id="685" name="Google Shape;685;p38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38"/>
            <p:cNvSpPr/>
            <p:nvPr/>
          </p:nvSpPr>
          <p:spPr>
            <a:xfrm>
              <a:off x="1150100" y="2672675"/>
              <a:ext cx="1076178" cy="835033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71438" dist="47625" dir="5400000" algn="bl" rotWithShape="0">
                <a:schemeClr val="dk1">
                  <a:alpha val="18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38"/>
            <p:cNvGrpSpPr/>
            <p:nvPr/>
          </p:nvGrpSpPr>
          <p:grpSpPr>
            <a:xfrm>
              <a:off x="1902338" y="1884550"/>
              <a:ext cx="707500" cy="707475"/>
              <a:chOff x="5921438" y="1923500"/>
              <a:chExt cx="707500" cy="707475"/>
            </a:xfrm>
          </p:grpSpPr>
          <p:sp>
            <p:nvSpPr>
              <p:cNvPr id="691" name="Google Shape;691;p38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38"/>
            <p:cNvSpPr/>
            <p:nvPr/>
          </p:nvSpPr>
          <p:spPr>
            <a:xfrm>
              <a:off x="3133976" y="2571057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5D7FF"/>
            </a:solidFill>
            <a:ln>
              <a:noFill/>
            </a:ln>
            <a:effectLst>
              <a:outerShdw blurRad="57150" dist="19050" dir="5460000" algn="bl" rotWithShape="0">
                <a:schemeClr val="dk1">
                  <a:alpha val="15000"/>
                </a:schemeClr>
              </a:outerShdw>
              <a:reflection stA="10000" endPos="24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8"/>
            <p:cNvGrpSpPr/>
            <p:nvPr/>
          </p:nvGrpSpPr>
          <p:grpSpPr>
            <a:xfrm>
              <a:off x="2820692" y="2127681"/>
              <a:ext cx="560809" cy="513696"/>
              <a:chOff x="2820743" y="2218101"/>
              <a:chExt cx="814064" cy="745676"/>
            </a:xfrm>
          </p:grpSpPr>
          <p:sp>
            <p:nvSpPr>
              <p:cNvPr id="696" name="Google Shape;696;p38"/>
              <p:cNvSpPr/>
              <p:nvPr/>
            </p:nvSpPr>
            <p:spPr>
              <a:xfrm>
                <a:off x="3133976" y="2218101"/>
                <a:ext cx="500831" cy="70790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33041" extrusionOk="0">
                    <a:moveTo>
                      <a:pt x="16263" y="0"/>
                    </a:moveTo>
                    <a:lnTo>
                      <a:pt x="1" y="16475"/>
                    </a:lnTo>
                    <a:lnTo>
                      <a:pt x="16779" y="33040"/>
                    </a:lnTo>
                    <a:cubicBezTo>
                      <a:pt x="20852" y="28815"/>
                      <a:pt x="23375" y="23101"/>
                      <a:pt x="23375" y="16779"/>
                    </a:cubicBezTo>
                    <a:cubicBezTo>
                      <a:pt x="23375" y="10213"/>
                      <a:pt x="20640" y="4256"/>
                      <a:pt x="162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3133976" y="2263030"/>
                <a:ext cx="217528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4378" extrusionOk="0">
                    <a:moveTo>
                      <a:pt x="1" y="1"/>
                    </a:moveTo>
                    <a:lnTo>
                      <a:pt x="1" y="14378"/>
                    </a:lnTo>
                    <a:lnTo>
                      <a:pt x="10153" y="4134"/>
                    </a:lnTo>
                    <a:cubicBezTo>
                      <a:pt x="7539" y="1551"/>
                      <a:pt x="3952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133976" y="2571057"/>
                <a:ext cx="278761" cy="39272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8330" extrusionOk="0">
                    <a:moveTo>
                      <a:pt x="1" y="1"/>
                    </a:moveTo>
                    <a:lnTo>
                      <a:pt x="1" y="18329"/>
                    </a:lnTo>
                    <a:cubicBezTo>
                      <a:pt x="5107" y="18329"/>
                      <a:pt x="9697" y="16232"/>
                      <a:pt x="13010" y="1282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59F7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2820743" y="2351601"/>
                <a:ext cx="311969" cy="440905"/>
              </a:xfrm>
              <a:custGeom>
                <a:avLst/>
                <a:gdLst/>
                <a:ahLst/>
                <a:cxnLst/>
                <a:rect l="l" t="t" r="r" b="b"/>
                <a:pathLst>
                  <a:path w="14561" h="20579" extrusionOk="0">
                    <a:moveTo>
                      <a:pt x="4438" y="0"/>
                    </a:moveTo>
                    <a:cubicBezTo>
                      <a:pt x="1703" y="2645"/>
                      <a:pt x="1" y="6353"/>
                      <a:pt x="1" y="10456"/>
                    </a:cubicBezTo>
                    <a:cubicBezTo>
                      <a:pt x="1" y="14408"/>
                      <a:pt x="1551" y="17964"/>
                      <a:pt x="4104" y="20578"/>
                    </a:cubicBezTo>
                    <a:lnTo>
                      <a:pt x="14560" y="102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2917134" y="2263030"/>
                <a:ext cx="216864" cy="308049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378" extrusionOk="0">
                    <a:moveTo>
                      <a:pt x="10122" y="1"/>
                    </a:moveTo>
                    <a:cubicBezTo>
                      <a:pt x="6170" y="1"/>
                      <a:pt x="2614" y="1551"/>
                      <a:pt x="0" y="4104"/>
                    </a:cubicBezTo>
                    <a:lnTo>
                      <a:pt x="10122" y="14378"/>
                    </a:lnTo>
                    <a:lnTo>
                      <a:pt x="10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2910621" y="2571057"/>
                <a:ext cx="223377" cy="317176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14804" extrusionOk="0">
                    <a:moveTo>
                      <a:pt x="10426" y="1"/>
                    </a:moveTo>
                    <a:lnTo>
                      <a:pt x="0" y="10335"/>
                    </a:lnTo>
                    <a:cubicBezTo>
                      <a:pt x="2645" y="13071"/>
                      <a:pt x="6322" y="14803"/>
                      <a:pt x="10426" y="14803"/>
                    </a:cubicBez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8"/>
            <p:cNvGrpSpPr/>
            <p:nvPr/>
          </p:nvGrpSpPr>
          <p:grpSpPr>
            <a:xfrm>
              <a:off x="2597100" y="1446700"/>
              <a:ext cx="1718949" cy="389816"/>
              <a:chOff x="6153850" y="1669725"/>
              <a:chExt cx="1718949" cy="389816"/>
            </a:xfrm>
          </p:grpSpPr>
          <p:sp>
            <p:nvSpPr>
              <p:cNvPr id="703" name="Google Shape;703;p38"/>
              <p:cNvSpPr/>
              <p:nvPr/>
            </p:nvSpPr>
            <p:spPr>
              <a:xfrm>
                <a:off x="6156586" y="1672448"/>
                <a:ext cx="1714402" cy="373134"/>
              </a:xfrm>
              <a:custGeom>
                <a:avLst/>
                <a:gdLst/>
                <a:ahLst/>
                <a:cxnLst/>
                <a:rect l="l" t="t" r="r" b="b"/>
                <a:pathLst>
                  <a:path w="141045" h="30698" extrusionOk="0">
                    <a:moveTo>
                      <a:pt x="2924" y="0"/>
                    </a:moveTo>
                    <a:cubicBezTo>
                      <a:pt x="1386" y="0"/>
                      <a:pt x="0" y="1386"/>
                      <a:pt x="0" y="3093"/>
                    </a:cubicBezTo>
                    <a:lnTo>
                      <a:pt x="0" y="27603"/>
                    </a:lnTo>
                    <a:cubicBezTo>
                      <a:pt x="0" y="29311"/>
                      <a:pt x="1386" y="30697"/>
                      <a:pt x="3093" y="30697"/>
                    </a:cubicBezTo>
                    <a:lnTo>
                      <a:pt x="137951" y="30697"/>
                    </a:lnTo>
                    <a:cubicBezTo>
                      <a:pt x="139659" y="30697"/>
                      <a:pt x="141045" y="29311"/>
                      <a:pt x="141045" y="27603"/>
                    </a:cubicBezTo>
                    <a:lnTo>
                      <a:pt x="141045" y="3093"/>
                    </a:lnTo>
                    <a:cubicBezTo>
                      <a:pt x="141045" y="1386"/>
                      <a:pt x="139659" y="0"/>
                      <a:pt x="137782" y="0"/>
                    </a:cubicBezTo>
                    <a:close/>
                  </a:path>
                </a:pathLst>
              </a:custGeom>
              <a:solidFill>
                <a:srgbClr val="A97FFF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6153850" y="1669725"/>
                <a:ext cx="1718949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40437" h="30090" extrusionOk="0">
                    <a:moveTo>
                      <a:pt x="2789" y="0"/>
                    </a:moveTo>
                    <a:cubicBezTo>
                      <a:pt x="1251" y="0"/>
                      <a:pt x="1" y="1251"/>
                      <a:pt x="1" y="2789"/>
                    </a:cubicBezTo>
                    <a:lnTo>
                      <a:pt x="1" y="27299"/>
                    </a:lnTo>
                    <a:cubicBezTo>
                      <a:pt x="1" y="28838"/>
                      <a:pt x="1251" y="30089"/>
                      <a:pt x="2789" y="30089"/>
                    </a:cubicBezTo>
                    <a:lnTo>
                      <a:pt x="137647" y="30089"/>
                    </a:lnTo>
                    <a:cubicBezTo>
                      <a:pt x="139186" y="30089"/>
                      <a:pt x="140437" y="28838"/>
                      <a:pt x="140437" y="27299"/>
                    </a:cubicBezTo>
                    <a:lnTo>
                      <a:pt x="140437" y="2789"/>
                    </a:lnTo>
                    <a:cubicBezTo>
                      <a:pt x="140437" y="1251"/>
                      <a:pt x="139186" y="0"/>
                      <a:pt x="13764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42863" dist="47625" dir="528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246166" y="1742495"/>
                <a:ext cx="233011" cy="233011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19170" extrusionOk="0">
                    <a:moveTo>
                      <a:pt x="9584" y="1"/>
                    </a:moveTo>
                    <a:cubicBezTo>
                      <a:pt x="4294" y="1"/>
                      <a:pt x="0" y="4294"/>
                      <a:pt x="0" y="9586"/>
                    </a:cubicBezTo>
                    <a:cubicBezTo>
                      <a:pt x="0" y="14876"/>
                      <a:pt x="4294" y="19170"/>
                      <a:pt x="9584" y="19170"/>
                    </a:cubicBezTo>
                    <a:cubicBezTo>
                      <a:pt x="14876" y="19170"/>
                      <a:pt x="19169" y="14876"/>
                      <a:pt x="19169" y="9586"/>
                    </a:cubicBezTo>
                    <a:cubicBezTo>
                      <a:pt x="19169" y="4294"/>
                      <a:pt x="14876" y="1"/>
                      <a:pt x="95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F6F4"/>
                  </a:gs>
                  <a:gs pos="100000">
                    <a:srgbClr val="4EE0DB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6579205" y="1795915"/>
                <a:ext cx="674967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55530" h="3095" extrusionOk="0">
                    <a:moveTo>
                      <a:pt x="1556" y="1"/>
                    </a:moveTo>
                    <a:cubicBezTo>
                      <a:pt x="694" y="1"/>
                      <a:pt x="1" y="694"/>
                      <a:pt x="1" y="1540"/>
                    </a:cubicBezTo>
                    <a:cubicBezTo>
                      <a:pt x="1" y="2401"/>
                      <a:pt x="694" y="3095"/>
                      <a:pt x="1556" y="3095"/>
                    </a:cubicBezTo>
                    <a:lnTo>
                      <a:pt x="53975" y="3095"/>
                    </a:lnTo>
                    <a:cubicBezTo>
                      <a:pt x="54836" y="3095"/>
                      <a:pt x="55530" y="2401"/>
                      <a:pt x="55530" y="1540"/>
                    </a:cubicBezTo>
                    <a:cubicBezTo>
                      <a:pt x="55530" y="694"/>
                      <a:pt x="54836" y="1"/>
                      <a:pt x="53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7302010" y="1795915"/>
                <a:ext cx="477315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39269" h="3095" extrusionOk="0">
                    <a:moveTo>
                      <a:pt x="1540" y="1"/>
                    </a:moveTo>
                    <a:cubicBezTo>
                      <a:pt x="695" y="1"/>
                      <a:pt x="1" y="694"/>
                      <a:pt x="1" y="1540"/>
                    </a:cubicBezTo>
                    <a:cubicBezTo>
                      <a:pt x="1" y="2401"/>
                      <a:pt x="695" y="3095"/>
                      <a:pt x="1540" y="3095"/>
                    </a:cubicBezTo>
                    <a:lnTo>
                      <a:pt x="37714" y="3095"/>
                    </a:lnTo>
                    <a:cubicBezTo>
                      <a:pt x="38575" y="3095"/>
                      <a:pt x="39269" y="2401"/>
                      <a:pt x="39269" y="1540"/>
                    </a:cubicBezTo>
                    <a:cubicBezTo>
                      <a:pt x="39269" y="694"/>
                      <a:pt x="38575" y="1"/>
                      <a:pt x="37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6579205" y="1890844"/>
                <a:ext cx="265064" cy="37620"/>
              </a:xfrm>
              <a:custGeom>
                <a:avLst/>
                <a:gdLst/>
                <a:ahLst/>
                <a:cxnLst/>
                <a:rect l="l" t="t" r="r" b="b"/>
                <a:pathLst>
                  <a:path w="21807" h="3095" extrusionOk="0">
                    <a:moveTo>
                      <a:pt x="1556" y="0"/>
                    </a:moveTo>
                    <a:cubicBezTo>
                      <a:pt x="694" y="0"/>
                      <a:pt x="1" y="694"/>
                      <a:pt x="1" y="1539"/>
                    </a:cubicBezTo>
                    <a:cubicBezTo>
                      <a:pt x="1" y="2401"/>
                      <a:pt x="694" y="3094"/>
                      <a:pt x="1556" y="3094"/>
                    </a:cubicBezTo>
                    <a:lnTo>
                      <a:pt x="20269" y="3094"/>
                    </a:lnTo>
                    <a:cubicBezTo>
                      <a:pt x="21114" y="3094"/>
                      <a:pt x="21806" y="2401"/>
                      <a:pt x="21806" y="1539"/>
                    </a:cubicBezTo>
                    <a:cubicBezTo>
                      <a:pt x="21806" y="694"/>
                      <a:pt x="21114" y="0"/>
                      <a:pt x="202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28575" dist="19050" dir="5280000" algn="bl" rotWithShape="0">
                  <a:schemeClr val="dk1">
                    <a:alpha val="17000"/>
                  </a:schemeClr>
                </a:outerShdw>
                <a:reflection stA="6000" endPos="25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8"/>
            <p:cNvGrpSpPr/>
            <p:nvPr/>
          </p:nvGrpSpPr>
          <p:grpSpPr>
            <a:xfrm>
              <a:off x="1196892" y="1384678"/>
              <a:ext cx="459836" cy="389787"/>
              <a:chOff x="5215992" y="1423628"/>
              <a:chExt cx="459836" cy="389787"/>
            </a:xfrm>
          </p:grpSpPr>
          <p:sp>
            <p:nvSpPr>
              <p:cNvPr id="710" name="Google Shape;710;p38"/>
              <p:cNvSpPr/>
              <p:nvPr/>
            </p:nvSpPr>
            <p:spPr>
              <a:xfrm>
                <a:off x="5215992" y="1423628"/>
                <a:ext cx="459836" cy="389787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2068" extrusionOk="0">
                    <a:moveTo>
                      <a:pt x="4445" y="0"/>
                    </a:moveTo>
                    <a:cubicBezTo>
                      <a:pt x="1995" y="0"/>
                      <a:pt x="0" y="1995"/>
                      <a:pt x="0" y="4446"/>
                    </a:cubicBezTo>
                    <a:lnTo>
                      <a:pt x="0" y="23868"/>
                    </a:lnTo>
                    <a:cubicBezTo>
                      <a:pt x="0" y="26320"/>
                      <a:pt x="1995" y="28314"/>
                      <a:pt x="4445" y="28314"/>
                    </a:cubicBezTo>
                    <a:lnTo>
                      <a:pt x="15162" y="28314"/>
                    </a:lnTo>
                    <a:lnTo>
                      <a:pt x="18915" y="32067"/>
                    </a:lnTo>
                    <a:lnTo>
                      <a:pt x="22667" y="28314"/>
                    </a:lnTo>
                    <a:lnTo>
                      <a:pt x="33384" y="28314"/>
                    </a:lnTo>
                    <a:cubicBezTo>
                      <a:pt x="35836" y="28314"/>
                      <a:pt x="37831" y="26320"/>
                      <a:pt x="37831" y="23868"/>
                    </a:cubicBezTo>
                    <a:lnTo>
                      <a:pt x="37831" y="4446"/>
                    </a:lnTo>
                    <a:cubicBezTo>
                      <a:pt x="37831" y="1995"/>
                      <a:pt x="35836" y="0"/>
                      <a:pt x="3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C809B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5360634" y="1526348"/>
                <a:ext cx="170547" cy="138713"/>
              </a:xfrm>
              <a:custGeom>
                <a:avLst/>
                <a:gdLst/>
                <a:ahLst/>
                <a:cxnLst/>
                <a:rect l="l" t="t" r="r" b="b"/>
                <a:pathLst>
                  <a:path w="14031" h="11412" extrusionOk="0">
                    <a:moveTo>
                      <a:pt x="3685" y="1"/>
                    </a:moveTo>
                    <a:cubicBezTo>
                      <a:pt x="1657" y="1"/>
                      <a:pt x="0" y="1641"/>
                      <a:pt x="0" y="3686"/>
                    </a:cubicBezTo>
                    <a:cubicBezTo>
                      <a:pt x="0" y="4565"/>
                      <a:pt x="0" y="6881"/>
                      <a:pt x="5004" y="10109"/>
                    </a:cubicBezTo>
                    <a:lnTo>
                      <a:pt x="7015" y="11412"/>
                    </a:lnTo>
                    <a:lnTo>
                      <a:pt x="9027" y="10109"/>
                    </a:lnTo>
                    <a:cubicBezTo>
                      <a:pt x="14030" y="6881"/>
                      <a:pt x="14030" y="4565"/>
                      <a:pt x="14030" y="3686"/>
                    </a:cubicBezTo>
                    <a:cubicBezTo>
                      <a:pt x="14030" y="1641"/>
                      <a:pt x="12390" y="1"/>
                      <a:pt x="10345" y="1"/>
                    </a:cubicBezTo>
                    <a:cubicBezTo>
                      <a:pt x="8874" y="1"/>
                      <a:pt x="7623" y="846"/>
                      <a:pt x="7015" y="2081"/>
                    </a:cubicBezTo>
                    <a:cubicBezTo>
                      <a:pt x="6424" y="846"/>
                      <a:pt x="5155" y="1"/>
                      <a:pt x="36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25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2" name="Google Shape;712;p38"/>
            <p:cNvGrpSpPr/>
            <p:nvPr/>
          </p:nvGrpSpPr>
          <p:grpSpPr>
            <a:xfrm>
              <a:off x="2037775" y="1282487"/>
              <a:ext cx="436632" cy="284986"/>
              <a:chOff x="4842900" y="2922987"/>
              <a:chExt cx="436632" cy="284986"/>
            </a:xfrm>
          </p:grpSpPr>
          <p:sp>
            <p:nvSpPr>
              <p:cNvPr id="713" name="Google Shape;713;p38"/>
              <p:cNvSpPr/>
              <p:nvPr/>
            </p:nvSpPr>
            <p:spPr>
              <a:xfrm>
                <a:off x="4842900" y="2922987"/>
                <a:ext cx="436632" cy="284986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23446" extrusionOk="0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4917676" y="3006198"/>
                <a:ext cx="287065" cy="60824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5004" extrusionOk="0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8"/>
            <p:cNvGrpSpPr/>
            <p:nvPr/>
          </p:nvGrpSpPr>
          <p:grpSpPr>
            <a:xfrm>
              <a:off x="2474409" y="3364761"/>
              <a:ext cx="767400" cy="767700"/>
              <a:chOff x="3375684" y="2512136"/>
              <a:chExt cx="767400" cy="767700"/>
            </a:xfrm>
          </p:grpSpPr>
          <p:sp>
            <p:nvSpPr>
              <p:cNvPr id="716" name="Google Shape;716;p38"/>
              <p:cNvSpPr/>
              <p:nvPr/>
            </p:nvSpPr>
            <p:spPr>
              <a:xfrm>
                <a:off x="3375684" y="2512136"/>
                <a:ext cx="767400" cy="7677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7" name="Google Shape;717;p38"/>
              <p:cNvGrpSpPr/>
              <p:nvPr/>
            </p:nvGrpSpPr>
            <p:grpSpPr>
              <a:xfrm>
                <a:off x="3531930" y="2668504"/>
                <a:ext cx="454894" cy="454955"/>
                <a:chOff x="7325238" y="1448084"/>
                <a:chExt cx="269999" cy="269987"/>
              </a:xfrm>
            </p:grpSpPr>
            <p:sp>
              <p:nvSpPr>
                <p:cNvPr id="718" name="Google Shape;718;p38"/>
                <p:cNvSpPr/>
                <p:nvPr/>
              </p:nvSpPr>
              <p:spPr>
                <a:xfrm>
                  <a:off x="7325238" y="1448084"/>
                  <a:ext cx="269999" cy="26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3" h="22212" extrusionOk="0">
                      <a:moveTo>
                        <a:pt x="11106" y="0"/>
                      </a:moveTo>
                      <a:cubicBezTo>
                        <a:pt x="4987" y="0"/>
                        <a:pt x="1" y="4986"/>
                        <a:pt x="1" y="11105"/>
                      </a:cubicBezTo>
                      <a:cubicBezTo>
                        <a:pt x="1" y="17242"/>
                        <a:pt x="4987" y="22212"/>
                        <a:pt x="11106" y="22212"/>
                      </a:cubicBezTo>
                      <a:cubicBezTo>
                        <a:pt x="17225" y="22212"/>
                        <a:pt x="22212" y="17242"/>
                        <a:pt x="22212" y="11105"/>
                      </a:cubicBezTo>
                      <a:cubicBezTo>
                        <a:pt x="22212" y="4986"/>
                        <a:pt x="17225" y="0"/>
                        <a:pt x="111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8"/>
                <p:cNvSpPr/>
                <p:nvPr/>
              </p:nvSpPr>
              <p:spPr>
                <a:xfrm>
                  <a:off x="7412764" y="1486894"/>
                  <a:ext cx="97191" cy="9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6" h="7914" extrusionOk="0">
                      <a:moveTo>
                        <a:pt x="4011" y="1"/>
                      </a:moveTo>
                      <a:cubicBezTo>
                        <a:pt x="1859" y="1"/>
                        <a:pt x="84" y="1730"/>
                        <a:pt x="51" y="3889"/>
                      </a:cubicBezTo>
                      <a:cubicBezTo>
                        <a:pt x="1" y="6070"/>
                        <a:pt x="1741" y="7879"/>
                        <a:pt x="3922" y="7912"/>
                      </a:cubicBezTo>
                      <a:cubicBezTo>
                        <a:pt x="3954" y="7913"/>
                        <a:pt x="3986" y="7913"/>
                        <a:pt x="4017" y="7913"/>
                      </a:cubicBezTo>
                      <a:cubicBezTo>
                        <a:pt x="6171" y="7913"/>
                        <a:pt x="7912" y="6191"/>
                        <a:pt x="7962" y="4042"/>
                      </a:cubicBezTo>
                      <a:cubicBezTo>
                        <a:pt x="7995" y="1861"/>
                        <a:pt x="6255" y="53"/>
                        <a:pt x="4074" y="1"/>
                      </a:cubicBezTo>
                      <a:cubicBezTo>
                        <a:pt x="4053" y="1"/>
                        <a:pt x="4032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8"/>
                <p:cNvSpPr/>
                <p:nvPr/>
              </p:nvSpPr>
              <p:spPr>
                <a:xfrm>
                  <a:off x="7366528" y="1603992"/>
                  <a:ext cx="184732" cy="10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8" h="8694" extrusionOk="0">
                      <a:moveTo>
                        <a:pt x="7551" y="1"/>
                      </a:moveTo>
                      <a:cubicBezTo>
                        <a:pt x="4102" y="1"/>
                        <a:pt x="1150" y="2179"/>
                        <a:pt x="1" y="5243"/>
                      </a:cubicBezTo>
                      <a:cubicBezTo>
                        <a:pt x="1860" y="7305"/>
                        <a:pt x="4531" y="8641"/>
                        <a:pt x="7540" y="8691"/>
                      </a:cubicBezTo>
                      <a:cubicBezTo>
                        <a:pt x="7618" y="8693"/>
                        <a:pt x="7697" y="8694"/>
                        <a:pt x="7775" y="8694"/>
                      </a:cubicBezTo>
                      <a:cubicBezTo>
                        <a:pt x="10690" y="8694"/>
                        <a:pt x="13321" y="7473"/>
                        <a:pt x="15198" y="5531"/>
                      </a:cubicBezTo>
                      <a:cubicBezTo>
                        <a:pt x="14150" y="2369"/>
                        <a:pt x="11208" y="54"/>
                        <a:pt x="7709" y="3"/>
                      </a:cubicBezTo>
                      <a:cubicBezTo>
                        <a:pt x="7656" y="2"/>
                        <a:pt x="7603" y="1"/>
                        <a:pt x="75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5352EE">
                      <a:alpha val="18000"/>
                    </a:srgbClr>
                  </a:outerShdw>
                  <a:reflection stA="6000" endPos="26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1" name="Google Shape;721;p38"/>
            <p:cNvGrpSpPr/>
            <p:nvPr/>
          </p:nvGrpSpPr>
          <p:grpSpPr>
            <a:xfrm>
              <a:off x="720000" y="1104475"/>
              <a:ext cx="3485100" cy="3208625"/>
              <a:chOff x="2673575" y="1252600"/>
              <a:chExt cx="3485100" cy="3208625"/>
            </a:xfrm>
          </p:grpSpPr>
          <p:sp>
            <p:nvSpPr>
              <p:cNvPr id="722" name="Google Shape;722;p38"/>
              <p:cNvSpPr/>
              <p:nvPr/>
            </p:nvSpPr>
            <p:spPr>
              <a:xfrm>
                <a:off x="5802250" y="4105575"/>
                <a:ext cx="35642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14226" extrusionOk="0">
                    <a:moveTo>
                      <a:pt x="7160" y="4895"/>
                    </a:moveTo>
                    <a:cubicBezTo>
                      <a:pt x="8066" y="4895"/>
                      <a:pt x="8891" y="5467"/>
                      <a:pt x="9180" y="6383"/>
                    </a:cubicBezTo>
                    <a:cubicBezTo>
                      <a:pt x="9575" y="7508"/>
                      <a:pt x="8967" y="8724"/>
                      <a:pt x="7812" y="9119"/>
                    </a:cubicBezTo>
                    <a:cubicBezTo>
                      <a:pt x="7591" y="9191"/>
                      <a:pt x="7367" y="9225"/>
                      <a:pt x="7145" y="9225"/>
                    </a:cubicBezTo>
                    <a:cubicBezTo>
                      <a:pt x="6241" y="9225"/>
                      <a:pt x="5394" y="8655"/>
                      <a:pt x="5077" y="7751"/>
                    </a:cubicBezTo>
                    <a:cubicBezTo>
                      <a:pt x="4712" y="6596"/>
                      <a:pt x="5320" y="5380"/>
                      <a:pt x="6444" y="5016"/>
                    </a:cubicBezTo>
                    <a:cubicBezTo>
                      <a:pt x="6683" y="4934"/>
                      <a:pt x="6924" y="4895"/>
                      <a:pt x="7160" y="4895"/>
                    </a:cubicBezTo>
                    <a:close/>
                    <a:moveTo>
                      <a:pt x="6080" y="0"/>
                    </a:moveTo>
                    <a:lnTo>
                      <a:pt x="3526" y="851"/>
                    </a:lnTo>
                    <a:lnTo>
                      <a:pt x="4226" y="2827"/>
                    </a:lnTo>
                    <a:cubicBezTo>
                      <a:pt x="3830" y="3101"/>
                      <a:pt x="3526" y="3374"/>
                      <a:pt x="3222" y="3709"/>
                    </a:cubicBezTo>
                    <a:lnTo>
                      <a:pt x="1368" y="2797"/>
                    </a:lnTo>
                    <a:lnTo>
                      <a:pt x="183" y="5228"/>
                    </a:lnTo>
                    <a:lnTo>
                      <a:pt x="2037" y="6140"/>
                    </a:lnTo>
                    <a:cubicBezTo>
                      <a:pt x="1976" y="6566"/>
                      <a:pt x="1946" y="7022"/>
                      <a:pt x="1976" y="7478"/>
                    </a:cubicBezTo>
                    <a:lnTo>
                      <a:pt x="0" y="8146"/>
                    </a:lnTo>
                    <a:lnTo>
                      <a:pt x="852" y="10700"/>
                    </a:lnTo>
                    <a:lnTo>
                      <a:pt x="2827" y="10031"/>
                    </a:lnTo>
                    <a:cubicBezTo>
                      <a:pt x="3101" y="10396"/>
                      <a:pt x="3374" y="10700"/>
                      <a:pt x="3709" y="11004"/>
                    </a:cubicBezTo>
                    <a:lnTo>
                      <a:pt x="2797" y="12858"/>
                    </a:lnTo>
                    <a:lnTo>
                      <a:pt x="5229" y="14043"/>
                    </a:lnTo>
                    <a:lnTo>
                      <a:pt x="6140" y="12189"/>
                    </a:lnTo>
                    <a:cubicBezTo>
                      <a:pt x="6441" y="12232"/>
                      <a:pt x="6757" y="12275"/>
                      <a:pt x="7078" y="12275"/>
                    </a:cubicBezTo>
                    <a:cubicBezTo>
                      <a:pt x="7211" y="12275"/>
                      <a:pt x="7344" y="12268"/>
                      <a:pt x="7478" y="12250"/>
                    </a:cubicBezTo>
                    <a:lnTo>
                      <a:pt x="8147" y="14225"/>
                    </a:lnTo>
                    <a:lnTo>
                      <a:pt x="10700" y="13374"/>
                    </a:lnTo>
                    <a:lnTo>
                      <a:pt x="10031" y="11399"/>
                    </a:lnTo>
                    <a:cubicBezTo>
                      <a:pt x="10396" y="11125"/>
                      <a:pt x="10700" y="10852"/>
                      <a:pt x="11004" y="10517"/>
                    </a:cubicBezTo>
                    <a:lnTo>
                      <a:pt x="12858" y="11429"/>
                    </a:lnTo>
                    <a:lnTo>
                      <a:pt x="14043" y="8997"/>
                    </a:lnTo>
                    <a:lnTo>
                      <a:pt x="12189" y="8086"/>
                    </a:lnTo>
                    <a:cubicBezTo>
                      <a:pt x="12280" y="7660"/>
                      <a:pt x="12311" y="7204"/>
                      <a:pt x="12280" y="6748"/>
                    </a:cubicBezTo>
                    <a:lnTo>
                      <a:pt x="14256" y="6079"/>
                    </a:lnTo>
                    <a:lnTo>
                      <a:pt x="13375" y="3526"/>
                    </a:lnTo>
                    <a:lnTo>
                      <a:pt x="11399" y="4195"/>
                    </a:lnTo>
                    <a:cubicBezTo>
                      <a:pt x="11125" y="3830"/>
                      <a:pt x="10852" y="3526"/>
                      <a:pt x="10517" y="3222"/>
                    </a:cubicBezTo>
                    <a:lnTo>
                      <a:pt x="11429" y="1368"/>
                    </a:lnTo>
                    <a:lnTo>
                      <a:pt x="8998" y="183"/>
                    </a:lnTo>
                    <a:lnTo>
                      <a:pt x="8086" y="2037"/>
                    </a:lnTo>
                    <a:cubicBezTo>
                      <a:pt x="7785" y="1994"/>
                      <a:pt x="7469" y="1951"/>
                      <a:pt x="7148" y="1951"/>
                    </a:cubicBezTo>
                    <a:cubicBezTo>
                      <a:pt x="7015" y="1951"/>
                      <a:pt x="6882" y="1958"/>
                      <a:pt x="6748" y="1976"/>
                    </a:cubicBez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2673575" y="1252600"/>
                <a:ext cx="250775" cy="250775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10031" extrusionOk="0">
                    <a:moveTo>
                      <a:pt x="5047" y="3455"/>
                    </a:moveTo>
                    <a:cubicBezTo>
                      <a:pt x="5309" y="3455"/>
                      <a:pt x="5573" y="3526"/>
                      <a:pt x="5806" y="3678"/>
                    </a:cubicBezTo>
                    <a:cubicBezTo>
                      <a:pt x="6535" y="4134"/>
                      <a:pt x="6778" y="5046"/>
                      <a:pt x="6353" y="5775"/>
                    </a:cubicBezTo>
                    <a:cubicBezTo>
                      <a:pt x="6074" y="6254"/>
                      <a:pt x="5572" y="6523"/>
                      <a:pt x="5055" y="6523"/>
                    </a:cubicBezTo>
                    <a:cubicBezTo>
                      <a:pt x="4783" y="6523"/>
                      <a:pt x="4507" y="6449"/>
                      <a:pt x="4256" y="6292"/>
                    </a:cubicBezTo>
                    <a:cubicBezTo>
                      <a:pt x="3526" y="5897"/>
                      <a:pt x="3283" y="4924"/>
                      <a:pt x="3739" y="4225"/>
                    </a:cubicBezTo>
                    <a:cubicBezTo>
                      <a:pt x="4002" y="3739"/>
                      <a:pt x="4522" y="3455"/>
                      <a:pt x="5047" y="3455"/>
                    </a:cubicBezTo>
                    <a:close/>
                    <a:moveTo>
                      <a:pt x="4681" y="0"/>
                    </a:moveTo>
                    <a:lnTo>
                      <a:pt x="2857" y="456"/>
                    </a:lnTo>
                    <a:lnTo>
                      <a:pt x="3222" y="1854"/>
                    </a:lnTo>
                    <a:cubicBezTo>
                      <a:pt x="2979" y="2006"/>
                      <a:pt x="2705" y="2189"/>
                      <a:pt x="2462" y="2432"/>
                    </a:cubicBezTo>
                    <a:lnTo>
                      <a:pt x="1216" y="1672"/>
                    </a:lnTo>
                    <a:lnTo>
                      <a:pt x="274" y="3313"/>
                    </a:lnTo>
                    <a:lnTo>
                      <a:pt x="1520" y="4073"/>
                    </a:lnTo>
                    <a:cubicBezTo>
                      <a:pt x="1459" y="4377"/>
                      <a:pt x="1398" y="4681"/>
                      <a:pt x="1398" y="4985"/>
                    </a:cubicBezTo>
                    <a:lnTo>
                      <a:pt x="0" y="5350"/>
                    </a:lnTo>
                    <a:lnTo>
                      <a:pt x="456" y="7173"/>
                    </a:lnTo>
                    <a:lnTo>
                      <a:pt x="1854" y="6809"/>
                    </a:lnTo>
                    <a:cubicBezTo>
                      <a:pt x="2006" y="7052"/>
                      <a:pt x="2189" y="7325"/>
                      <a:pt x="2432" y="7569"/>
                    </a:cubicBezTo>
                    <a:lnTo>
                      <a:pt x="1672" y="8815"/>
                    </a:lnTo>
                    <a:lnTo>
                      <a:pt x="3313" y="9757"/>
                    </a:lnTo>
                    <a:lnTo>
                      <a:pt x="4073" y="8511"/>
                    </a:lnTo>
                    <a:cubicBezTo>
                      <a:pt x="4377" y="8572"/>
                      <a:pt x="4681" y="8632"/>
                      <a:pt x="4985" y="8632"/>
                    </a:cubicBezTo>
                    <a:lnTo>
                      <a:pt x="5350" y="10031"/>
                    </a:lnTo>
                    <a:lnTo>
                      <a:pt x="7174" y="9575"/>
                    </a:lnTo>
                    <a:lnTo>
                      <a:pt x="6809" y="8176"/>
                    </a:lnTo>
                    <a:cubicBezTo>
                      <a:pt x="7052" y="8024"/>
                      <a:pt x="7326" y="7812"/>
                      <a:pt x="7569" y="7599"/>
                    </a:cubicBezTo>
                    <a:lnTo>
                      <a:pt x="8815" y="8359"/>
                    </a:lnTo>
                    <a:lnTo>
                      <a:pt x="9757" y="6717"/>
                    </a:lnTo>
                    <a:lnTo>
                      <a:pt x="8511" y="5958"/>
                    </a:lnTo>
                    <a:cubicBezTo>
                      <a:pt x="8572" y="5654"/>
                      <a:pt x="8633" y="5350"/>
                      <a:pt x="8633" y="5046"/>
                    </a:cubicBezTo>
                    <a:lnTo>
                      <a:pt x="10031" y="4681"/>
                    </a:lnTo>
                    <a:lnTo>
                      <a:pt x="9575" y="2857"/>
                    </a:lnTo>
                    <a:lnTo>
                      <a:pt x="8177" y="3222"/>
                    </a:lnTo>
                    <a:cubicBezTo>
                      <a:pt x="8025" y="2948"/>
                      <a:pt x="7842" y="2705"/>
                      <a:pt x="7599" y="2462"/>
                    </a:cubicBezTo>
                    <a:lnTo>
                      <a:pt x="8359" y="1216"/>
                    </a:lnTo>
                    <a:lnTo>
                      <a:pt x="6718" y="274"/>
                    </a:lnTo>
                    <a:lnTo>
                      <a:pt x="5958" y="1520"/>
                    </a:lnTo>
                    <a:cubicBezTo>
                      <a:pt x="5654" y="1429"/>
                      <a:pt x="5350" y="1398"/>
                      <a:pt x="5046" y="1398"/>
                    </a:cubicBezTo>
                    <a:lnTo>
                      <a:pt x="4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38"/>
            <p:cNvGrpSpPr/>
            <p:nvPr/>
          </p:nvGrpSpPr>
          <p:grpSpPr>
            <a:xfrm>
              <a:off x="1140000" y="1884550"/>
              <a:ext cx="707500" cy="707475"/>
              <a:chOff x="5146250" y="3137125"/>
              <a:chExt cx="707500" cy="707475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5146250" y="3137125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5241250" y="3704000"/>
                <a:ext cx="2971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916" fill="none" extrusionOk="0">
                    <a:moveTo>
                      <a:pt x="10943" y="1915"/>
                    </a:moveTo>
                    <a:lnTo>
                      <a:pt x="943" y="1915"/>
                    </a:lnTo>
                    <a:cubicBezTo>
                      <a:pt x="426" y="1915"/>
                      <a:pt x="0" y="1490"/>
                      <a:pt x="0" y="942"/>
                    </a:cubicBezTo>
                    <a:lnTo>
                      <a:pt x="0" y="942"/>
                    </a:lnTo>
                    <a:cubicBezTo>
                      <a:pt x="0" y="426"/>
                      <a:pt x="426" y="0"/>
                      <a:pt x="943" y="0"/>
                    </a:cubicBezTo>
                    <a:lnTo>
                      <a:pt x="10943" y="0"/>
                    </a:lnTo>
                    <a:cubicBezTo>
                      <a:pt x="11459" y="0"/>
                      <a:pt x="11885" y="426"/>
                      <a:pt x="11885" y="942"/>
                    </a:cubicBezTo>
                    <a:lnTo>
                      <a:pt x="11885" y="942"/>
                    </a:lnTo>
                    <a:cubicBezTo>
                      <a:pt x="11885" y="1490"/>
                      <a:pt x="11459" y="1915"/>
                      <a:pt x="10943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solidFill>
                <a:srgbClr val="DEDBF9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5582425" y="3704000"/>
                <a:ext cx="1763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916" fill="none" extrusionOk="0">
                    <a:moveTo>
                      <a:pt x="6111" y="1915"/>
                    </a:moveTo>
                    <a:lnTo>
                      <a:pt x="943" y="1915"/>
                    </a:lnTo>
                    <a:cubicBezTo>
                      <a:pt x="396" y="1915"/>
                      <a:pt x="1" y="1490"/>
                      <a:pt x="1" y="942"/>
                    </a:cubicBezTo>
                    <a:lnTo>
                      <a:pt x="1" y="942"/>
                    </a:lnTo>
                    <a:cubicBezTo>
                      <a:pt x="1" y="426"/>
                      <a:pt x="396" y="0"/>
                      <a:pt x="943" y="0"/>
                    </a:cubicBezTo>
                    <a:lnTo>
                      <a:pt x="6111" y="0"/>
                    </a:lnTo>
                    <a:cubicBezTo>
                      <a:pt x="6627" y="0"/>
                      <a:pt x="7053" y="426"/>
                      <a:pt x="7053" y="942"/>
                    </a:cubicBezTo>
                    <a:lnTo>
                      <a:pt x="7053" y="942"/>
                    </a:lnTo>
                    <a:cubicBezTo>
                      <a:pt x="7053" y="1490"/>
                      <a:pt x="6627" y="1915"/>
                      <a:pt x="6111" y="191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E0DDFB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5241250" y="3232850"/>
                <a:ext cx="51750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0700" h="11430" fill="none" extrusionOk="0">
                    <a:moveTo>
                      <a:pt x="19180" y="11430"/>
                    </a:moveTo>
                    <a:lnTo>
                      <a:pt x="1520" y="11430"/>
                    </a:lnTo>
                    <a:cubicBezTo>
                      <a:pt x="669" y="11430"/>
                      <a:pt x="0" y="10761"/>
                      <a:pt x="0" y="9910"/>
                    </a:cubicBezTo>
                    <a:lnTo>
                      <a:pt x="0" y="1521"/>
                    </a:lnTo>
                    <a:cubicBezTo>
                      <a:pt x="0" y="670"/>
                      <a:pt x="669" y="1"/>
                      <a:pt x="1520" y="1"/>
                    </a:cubicBezTo>
                    <a:lnTo>
                      <a:pt x="19180" y="1"/>
                    </a:lnTo>
                    <a:cubicBezTo>
                      <a:pt x="20031" y="1"/>
                      <a:pt x="20700" y="670"/>
                      <a:pt x="20700" y="1521"/>
                    </a:cubicBezTo>
                    <a:lnTo>
                      <a:pt x="20700" y="9910"/>
                    </a:lnTo>
                    <a:cubicBezTo>
                      <a:pt x="20700" y="10761"/>
                      <a:pt x="20031" y="11430"/>
                      <a:pt x="19180" y="11430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5458575" y="3324050"/>
                <a:ext cx="86650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4074" extrusionOk="0">
                    <a:moveTo>
                      <a:pt x="3222" y="1703"/>
                    </a:moveTo>
                    <a:lnTo>
                      <a:pt x="578" y="152"/>
                    </a:lnTo>
                    <a:cubicBezTo>
                      <a:pt x="304" y="0"/>
                      <a:pt x="0" y="183"/>
                      <a:pt x="0" y="487"/>
                    </a:cubicBezTo>
                    <a:lnTo>
                      <a:pt x="0" y="3557"/>
                    </a:lnTo>
                    <a:cubicBezTo>
                      <a:pt x="0" y="3861"/>
                      <a:pt x="304" y="4073"/>
                      <a:pt x="578" y="3921"/>
                    </a:cubicBezTo>
                    <a:lnTo>
                      <a:pt x="3222" y="2341"/>
                    </a:lnTo>
                    <a:cubicBezTo>
                      <a:pt x="3466" y="2250"/>
                      <a:pt x="3466" y="1855"/>
                      <a:pt x="3222" y="1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5257200" y="3608250"/>
                <a:ext cx="484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1" fill="none" extrusionOk="0">
                    <a:moveTo>
                      <a:pt x="1" y="0"/>
                    </a:moveTo>
                    <a:lnTo>
                      <a:pt x="19393" y="0"/>
                    </a:lnTo>
                  </a:path>
                </a:pathLst>
              </a:custGeom>
              <a:noFill/>
              <a:ln w="19000" cap="rnd" cmpd="sng">
                <a:solidFill>
                  <a:srgbClr val="DEDBF9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5257200" y="3608250"/>
                <a:ext cx="152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" fill="none" extrusionOk="0">
                    <a:moveTo>
                      <a:pt x="1" y="0"/>
                    </a:moveTo>
                    <a:lnTo>
                      <a:pt x="6110" y="0"/>
                    </a:lnTo>
                  </a:path>
                </a:pathLst>
              </a:custGeom>
              <a:noFill/>
              <a:ln w="19000" cap="rnd" cmpd="sng">
                <a:solidFill>
                  <a:srgbClr val="D074B5"/>
                </a:solidFill>
                <a:prstDash val="solid"/>
                <a:miter lim="30395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5365100" y="3576325"/>
                <a:ext cx="631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524" extrusionOk="0">
                    <a:moveTo>
                      <a:pt x="2524" y="1277"/>
                    </a:moveTo>
                    <a:cubicBezTo>
                      <a:pt x="2524" y="1976"/>
                      <a:pt x="1977" y="2524"/>
                      <a:pt x="1277" y="2524"/>
                    </a:cubicBezTo>
                    <a:cubicBezTo>
                      <a:pt x="578" y="2524"/>
                      <a:pt x="1" y="1976"/>
                      <a:pt x="1" y="1277"/>
                    </a:cubicBezTo>
                    <a:cubicBezTo>
                      <a:pt x="1" y="578"/>
                      <a:pt x="578" y="1"/>
                      <a:pt x="1277" y="1"/>
                    </a:cubicBezTo>
                    <a:cubicBezTo>
                      <a:pt x="1977" y="1"/>
                      <a:pt x="2524" y="578"/>
                      <a:pt x="2524" y="1277"/>
                    </a:cubicBezTo>
                    <a:close/>
                  </a:path>
                </a:pathLst>
              </a:custGeom>
              <a:solidFill>
                <a:srgbClr val="DD8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5000" endPos="28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38"/>
            <p:cNvGrpSpPr/>
            <p:nvPr/>
          </p:nvGrpSpPr>
          <p:grpSpPr>
            <a:xfrm>
              <a:off x="1399112" y="2789445"/>
              <a:ext cx="622391" cy="623829"/>
              <a:chOff x="5096713" y="3964200"/>
              <a:chExt cx="324500" cy="325250"/>
            </a:xfrm>
          </p:grpSpPr>
          <p:sp>
            <p:nvSpPr>
              <p:cNvPr id="737" name="Google Shape;737;p38"/>
              <p:cNvSpPr/>
              <p:nvPr/>
            </p:nvSpPr>
            <p:spPr>
              <a:xfrm>
                <a:off x="5096713" y="3964200"/>
                <a:ext cx="3245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13010" extrusionOk="0">
                    <a:moveTo>
                      <a:pt x="6445" y="699"/>
                    </a:moveTo>
                    <a:cubicBezTo>
                      <a:pt x="9636" y="699"/>
                      <a:pt x="12250" y="3313"/>
                      <a:pt x="12250" y="6505"/>
                    </a:cubicBezTo>
                    <a:cubicBezTo>
                      <a:pt x="12250" y="9697"/>
                      <a:pt x="9667" y="12311"/>
                      <a:pt x="6445" y="12311"/>
                    </a:cubicBezTo>
                    <a:cubicBezTo>
                      <a:pt x="3253" y="12311"/>
                      <a:pt x="639" y="9727"/>
                      <a:pt x="639" y="6505"/>
                    </a:cubicBezTo>
                    <a:cubicBezTo>
                      <a:pt x="639" y="3313"/>
                      <a:pt x="3253" y="699"/>
                      <a:pt x="6445" y="699"/>
                    </a:cubicBezTo>
                    <a:close/>
                    <a:moveTo>
                      <a:pt x="6475" y="0"/>
                    </a:moveTo>
                    <a:cubicBezTo>
                      <a:pt x="2919" y="0"/>
                      <a:pt x="1" y="2949"/>
                      <a:pt x="1" y="6505"/>
                    </a:cubicBezTo>
                    <a:cubicBezTo>
                      <a:pt x="1" y="10092"/>
                      <a:pt x="2888" y="13010"/>
                      <a:pt x="6475" y="13010"/>
                    </a:cubicBezTo>
                    <a:cubicBezTo>
                      <a:pt x="10062" y="13010"/>
                      <a:pt x="12980" y="10092"/>
                      <a:pt x="12980" y="6505"/>
                    </a:cubicBezTo>
                    <a:cubicBezTo>
                      <a:pt x="12980" y="2949"/>
                      <a:pt x="10062" y="0"/>
                      <a:pt x="64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5185638" y="3964200"/>
                <a:ext cx="144400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010" extrusionOk="0">
                    <a:moveTo>
                      <a:pt x="2888" y="699"/>
                    </a:moveTo>
                    <a:cubicBezTo>
                      <a:pt x="3952" y="699"/>
                      <a:pt x="5137" y="3101"/>
                      <a:pt x="5137" y="6505"/>
                    </a:cubicBezTo>
                    <a:cubicBezTo>
                      <a:pt x="5137" y="9940"/>
                      <a:pt x="3952" y="12311"/>
                      <a:pt x="2888" y="12311"/>
                    </a:cubicBezTo>
                    <a:cubicBezTo>
                      <a:pt x="1824" y="12311"/>
                      <a:pt x="638" y="9940"/>
                      <a:pt x="638" y="6505"/>
                    </a:cubicBezTo>
                    <a:cubicBezTo>
                      <a:pt x="638" y="3101"/>
                      <a:pt x="1824" y="699"/>
                      <a:pt x="2888" y="699"/>
                    </a:cubicBezTo>
                    <a:close/>
                    <a:moveTo>
                      <a:pt x="2888" y="0"/>
                    </a:moveTo>
                    <a:cubicBezTo>
                      <a:pt x="1307" y="0"/>
                      <a:pt x="0" y="2857"/>
                      <a:pt x="0" y="6505"/>
                    </a:cubicBezTo>
                    <a:cubicBezTo>
                      <a:pt x="0" y="10152"/>
                      <a:pt x="1307" y="13010"/>
                      <a:pt x="2888" y="13010"/>
                    </a:cubicBezTo>
                    <a:cubicBezTo>
                      <a:pt x="4499" y="13010"/>
                      <a:pt x="5775" y="10152"/>
                      <a:pt x="5775" y="6505"/>
                    </a:cubicBezTo>
                    <a:cubicBezTo>
                      <a:pt x="5775" y="2857"/>
                      <a:pt x="4529" y="0"/>
                      <a:pt x="28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5104313" y="4119225"/>
                <a:ext cx="3078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639" extrusionOk="0">
                    <a:moveTo>
                      <a:pt x="1" y="0"/>
                    </a:moveTo>
                    <a:lnTo>
                      <a:pt x="1" y="638"/>
                    </a:lnTo>
                    <a:lnTo>
                      <a:pt x="12311" y="638"/>
                    </a:lnTo>
                    <a:lnTo>
                      <a:pt x="12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5136238" y="4023475"/>
                <a:ext cx="2432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33" extrusionOk="0">
                    <a:moveTo>
                      <a:pt x="456" y="0"/>
                    </a:moveTo>
                    <a:lnTo>
                      <a:pt x="0" y="456"/>
                    </a:lnTo>
                    <a:cubicBezTo>
                      <a:pt x="31" y="486"/>
                      <a:pt x="1307" y="1733"/>
                      <a:pt x="4864" y="1733"/>
                    </a:cubicBezTo>
                    <a:cubicBezTo>
                      <a:pt x="8420" y="1733"/>
                      <a:pt x="9697" y="486"/>
                      <a:pt x="9727" y="456"/>
                    </a:cubicBezTo>
                    <a:lnTo>
                      <a:pt x="9271" y="0"/>
                    </a:lnTo>
                    <a:cubicBezTo>
                      <a:pt x="9271" y="0"/>
                      <a:pt x="8147" y="1094"/>
                      <a:pt x="4864" y="1094"/>
                    </a:cubicBezTo>
                    <a:cubicBezTo>
                      <a:pt x="1581" y="1094"/>
                      <a:pt x="456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5136238" y="4187600"/>
                <a:ext cx="2432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1764" extrusionOk="0">
                    <a:moveTo>
                      <a:pt x="4864" y="1"/>
                    </a:moveTo>
                    <a:cubicBezTo>
                      <a:pt x="1277" y="1"/>
                      <a:pt x="31" y="1247"/>
                      <a:pt x="0" y="1308"/>
                    </a:cubicBezTo>
                    <a:lnTo>
                      <a:pt x="456" y="1764"/>
                    </a:lnTo>
                    <a:cubicBezTo>
                      <a:pt x="456" y="1764"/>
                      <a:pt x="1581" y="639"/>
                      <a:pt x="4864" y="639"/>
                    </a:cubicBezTo>
                    <a:cubicBezTo>
                      <a:pt x="8147" y="639"/>
                      <a:pt x="9271" y="1764"/>
                      <a:pt x="9271" y="1764"/>
                    </a:cubicBezTo>
                    <a:lnTo>
                      <a:pt x="9727" y="1308"/>
                    </a:lnTo>
                    <a:cubicBezTo>
                      <a:pt x="9697" y="1247"/>
                      <a:pt x="8450" y="1"/>
                      <a:pt x="4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2" name="Google Shape;742;p38"/>
          <p:cNvGrpSpPr/>
          <p:nvPr/>
        </p:nvGrpSpPr>
        <p:grpSpPr>
          <a:xfrm rot="10800000" flipH="1">
            <a:off x="830290" y="497323"/>
            <a:ext cx="429322" cy="93999"/>
            <a:chOff x="5840230" y="744468"/>
            <a:chExt cx="431653" cy="94500"/>
          </a:xfrm>
        </p:grpSpPr>
        <p:sp>
          <p:nvSpPr>
            <p:cNvPr id="743" name="Google Shape;743;p38"/>
            <p:cNvSpPr/>
            <p:nvPr/>
          </p:nvSpPr>
          <p:spPr>
            <a:xfrm>
              <a:off x="5840230" y="744468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08807" y="744468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177384" y="744468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65"/>
          <p:cNvSpPr txBox="1">
            <a:spLocks noGrp="1"/>
          </p:cNvSpPr>
          <p:nvPr>
            <p:ph type="title"/>
          </p:nvPr>
        </p:nvSpPr>
        <p:spPr>
          <a:xfrm>
            <a:off x="720000" y="6424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</a:t>
            </a:r>
            <a:r>
              <a:rPr lang="en" sz="2700"/>
              <a:t>ế</a:t>
            </a:r>
            <a:r>
              <a:rPr lang="en" sz="2300"/>
              <a:t>t qu</a:t>
            </a:r>
            <a:r>
              <a:rPr lang="en" sz="2700"/>
              <a:t>ả</a:t>
            </a:r>
            <a:r>
              <a:rPr lang="en" sz="2300"/>
              <a:t> </a:t>
            </a:r>
            <a:r>
              <a:rPr lang="en" sz="2700"/>
              <a:t>đạ</a:t>
            </a:r>
            <a:r>
              <a:rPr lang="en" sz="2300"/>
              <a:t>t </a:t>
            </a:r>
            <a:r>
              <a:rPr lang="en" sz="2700"/>
              <a:t>đượ</a:t>
            </a:r>
            <a:r>
              <a:rPr lang="en" sz="2300"/>
              <a:t>c</a:t>
            </a:r>
            <a:endParaRPr sz="2300"/>
          </a:p>
        </p:txBody>
      </p:sp>
      <p:grpSp>
        <p:nvGrpSpPr>
          <p:cNvPr id="1924" name="Google Shape;1924;p65"/>
          <p:cNvGrpSpPr/>
          <p:nvPr/>
        </p:nvGrpSpPr>
        <p:grpSpPr>
          <a:xfrm>
            <a:off x="801800" y="1240575"/>
            <a:ext cx="7391800" cy="509850"/>
            <a:chOff x="2755375" y="1388700"/>
            <a:chExt cx="7391800" cy="509850"/>
          </a:xfrm>
        </p:grpSpPr>
        <p:sp>
          <p:nvSpPr>
            <p:cNvPr id="1925" name="Google Shape;1925;p65"/>
            <p:cNvSpPr/>
            <p:nvPr/>
          </p:nvSpPr>
          <p:spPr>
            <a:xfrm>
              <a:off x="9790750" y="138870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5"/>
            <p:cNvSpPr/>
            <p:nvPr/>
          </p:nvSpPr>
          <p:spPr>
            <a:xfrm>
              <a:off x="2755375" y="16477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65"/>
          <p:cNvGrpSpPr/>
          <p:nvPr/>
        </p:nvGrpSpPr>
        <p:grpSpPr>
          <a:xfrm>
            <a:off x="7680412" y="3244529"/>
            <a:ext cx="338134" cy="338134"/>
            <a:chOff x="5227225" y="2298750"/>
            <a:chExt cx="750575" cy="750575"/>
          </a:xfrm>
        </p:grpSpPr>
        <p:sp>
          <p:nvSpPr>
            <p:cNvPr id="1928" name="Google Shape;1928;p65"/>
            <p:cNvSpPr/>
            <p:nvPr/>
          </p:nvSpPr>
          <p:spPr>
            <a:xfrm>
              <a:off x="5227225" y="2298750"/>
              <a:ext cx="750575" cy="750575"/>
            </a:xfrm>
            <a:custGeom>
              <a:avLst/>
              <a:gdLst/>
              <a:ahLst/>
              <a:cxnLst/>
              <a:rect l="l" t="t" r="r" b="b"/>
              <a:pathLst>
                <a:path w="30023" h="30023" extrusionOk="0">
                  <a:moveTo>
                    <a:pt x="15012" y="1"/>
                  </a:moveTo>
                  <a:cubicBezTo>
                    <a:pt x="6739" y="1"/>
                    <a:pt x="1" y="6739"/>
                    <a:pt x="1" y="15011"/>
                  </a:cubicBezTo>
                  <a:cubicBezTo>
                    <a:pt x="1" y="23317"/>
                    <a:pt x="6739" y="30022"/>
                    <a:pt x="15012" y="30022"/>
                  </a:cubicBezTo>
                  <a:cubicBezTo>
                    <a:pt x="23318" y="30022"/>
                    <a:pt x="30022" y="23317"/>
                    <a:pt x="30022" y="15011"/>
                  </a:cubicBezTo>
                  <a:cubicBezTo>
                    <a:pt x="30022" y="6739"/>
                    <a:pt x="23318" y="1"/>
                    <a:pt x="15012" y="1"/>
                  </a:cubicBezTo>
                  <a:close/>
                </a:path>
              </a:pathLst>
            </a:custGeom>
            <a:solidFill>
              <a:srgbClr val="F9D069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5"/>
            <p:cNvSpPr/>
            <p:nvPr/>
          </p:nvSpPr>
          <p:spPr>
            <a:xfrm>
              <a:off x="5350650" y="2500575"/>
              <a:ext cx="475375" cy="446175"/>
            </a:xfrm>
            <a:custGeom>
              <a:avLst/>
              <a:gdLst/>
              <a:ahLst/>
              <a:cxnLst/>
              <a:rect l="l" t="t" r="r" b="b"/>
              <a:pathLst>
                <a:path w="19015" h="17847" fill="none" extrusionOk="0">
                  <a:moveTo>
                    <a:pt x="1" y="5070"/>
                  </a:moveTo>
                  <a:cubicBezTo>
                    <a:pt x="6339" y="3369"/>
                    <a:pt x="12677" y="1701"/>
                    <a:pt x="19014" y="0"/>
                  </a:cubicBezTo>
                  <a:cubicBezTo>
                    <a:pt x="16246" y="5938"/>
                    <a:pt x="13477" y="11875"/>
                    <a:pt x="10708" y="17846"/>
                  </a:cubicBezTo>
                  <a:lnTo>
                    <a:pt x="8474" y="8873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5561650" y="2500575"/>
              <a:ext cx="264375" cy="220175"/>
            </a:xfrm>
            <a:custGeom>
              <a:avLst/>
              <a:gdLst/>
              <a:ahLst/>
              <a:cxnLst/>
              <a:rect l="l" t="t" r="r" b="b"/>
              <a:pathLst>
                <a:path w="10575" h="8807" fill="none" extrusionOk="0">
                  <a:moveTo>
                    <a:pt x="10574" y="0"/>
                  </a:moveTo>
                  <a:lnTo>
                    <a:pt x="0" y="880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65"/>
          <p:cNvGrpSpPr/>
          <p:nvPr/>
        </p:nvGrpSpPr>
        <p:grpSpPr>
          <a:xfrm>
            <a:off x="1174290" y="2879649"/>
            <a:ext cx="260710" cy="260710"/>
            <a:chOff x="1594650" y="976150"/>
            <a:chExt cx="411150" cy="411150"/>
          </a:xfrm>
        </p:grpSpPr>
        <p:sp>
          <p:nvSpPr>
            <p:cNvPr id="1932" name="Google Shape;1932;p65"/>
            <p:cNvSpPr/>
            <p:nvPr/>
          </p:nvSpPr>
          <p:spPr>
            <a:xfrm>
              <a:off x="1594650" y="976150"/>
              <a:ext cx="411150" cy="411150"/>
            </a:xfrm>
            <a:custGeom>
              <a:avLst/>
              <a:gdLst/>
              <a:ahLst/>
              <a:cxnLst/>
              <a:rect l="l" t="t" r="r" b="b"/>
              <a:pathLst>
                <a:path w="16446" h="16446" extrusionOk="0">
                  <a:moveTo>
                    <a:pt x="8206" y="1201"/>
                  </a:moveTo>
                  <a:cubicBezTo>
                    <a:pt x="12109" y="1201"/>
                    <a:pt x="15211" y="4337"/>
                    <a:pt x="15211" y="8206"/>
                  </a:cubicBezTo>
                  <a:cubicBezTo>
                    <a:pt x="15211" y="12109"/>
                    <a:pt x="12109" y="15211"/>
                    <a:pt x="8206" y="15211"/>
                  </a:cubicBezTo>
                  <a:cubicBezTo>
                    <a:pt x="4337" y="15211"/>
                    <a:pt x="1201" y="12109"/>
                    <a:pt x="1201" y="8206"/>
                  </a:cubicBezTo>
                  <a:cubicBezTo>
                    <a:pt x="1201" y="4337"/>
                    <a:pt x="4337" y="1201"/>
                    <a:pt x="8206" y="1201"/>
                  </a:cubicBezTo>
                  <a:close/>
                  <a:moveTo>
                    <a:pt x="8206" y="0"/>
                  </a:moveTo>
                  <a:cubicBezTo>
                    <a:pt x="3670" y="0"/>
                    <a:pt x="0" y="3669"/>
                    <a:pt x="0" y="8206"/>
                  </a:cubicBezTo>
                  <a:cubicBezTo>
                    <a:pt x="0" y="12776"/>
                    <a:pt x="3670" y="16445"/>
                    <a:pt x="8206" y="16445"/>
                  </a:cubicBezTo>
                  <a:cubicBezTo>
                    <a:pt x="12776" y="16445"/>
                    <a:pt x="16445" y="12776"/>
                    <a:pt x="16445" y="8206"/>
                  </a:cubicBezTo>
                  <a:cubicBezTo>
                    <a:pt x="16445" y="3669"/>
                    <a:pt x="12776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5"/>
            <p:cNvSpPr/>
            <p:nvPr/>
          </p:nvSpPr>
          <p:spPr>
            <a:xfrm>
              <a:off x="1735575" y="1056200"/>
              <a:ext cx="129275" cy="129275"/>
            </a:xfrm>
            <a:custGeom>
              <a:avLst/>
              <a:gdLst/>
              <a:ahLst/>
              <a:cxnLst/>
              <a:rect l="l" t="t" r="r" b="b"/>
              <a:pathLst>
                <a:path w="5171" h="5171" extrusionOk="0">
                  <a:moveTo>
                    <a:pt x="2569" y="0"/>
                  </a:moveTo>
                  <a:cubicBezTo>
                    <a:pt x="1168" y="0"/>
                    <a:pt x="1" y="1168"/>
                    <a:pt x="1" y="2602"/>
                  </a:cubicBezTo>
                  <a:cubicBezTo>
                    <a:pt x="1" y="4003"/>
                    <a:pt x="1168" y="5171"/>
                    <a:pt x="2569" y="5171"/>
                  </a:cubicBezTo>
                  <a:cubicBezTo>
                    <a:pt x="4003" y="5171"/>
                    <a:pt x="5171" y="4003"/>
                    <a:pt x="5171" y="2602"/>
                  </a:cubicBezTo>
                  <a:cubicBezTo>
                    <a:pt x="5171" y="1135"/>
                    <a:pt x="4003" y="0"/>
                    <a:pt x="2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1689700" y="1196300"/>
              <a:ext cx="221025" cy="100925"/>
            </a:xfrm>
            <a:custGeom>
              <a:avLst/>
              <a:gdLst/>
              <a:ahLst/>
              <a:cxnLst/>
              <a:rect l="l" t="t" r="r" b="b"/>
              <a:pathLst>
                <a:path w="8841" h="4037" extrusionOk="0">
                  <a:moveTo>
                    <a:pt x="2670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4037"/>
                  </a:lnTo>
                  <a:lnTo>
                    <a:pt x="8841" y="4037"/>
                  </a:lnTo>
                  <a:lnTo>
                    <a:pt x="8841" y="2669"/>
                  </a:lnTo>
                  <a:cubicBezTo>
                    <a:pt x="8841" y="1201"/>
                    <a:pt x="7606" y="0"/>
                    <a:pt x="6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65"/>
          <p:cNvGrpSpPr/>
          <p:nvPr/>
        </p:nvGrpSpPr>
        <p:grpSpPr>
          <a:xfrm>
            <a:off x="843400" y="2720862"/>
            <a:ext cx="436632" cy="284986"/>
            <a:chOff x="4842900" y="2922987"/>
            <a:chExt cx="436632" cy="284986"/>
          </a:xfrm>
        </p:grpSpPr>
        <p:sp>
          <p:nvSpPr>
            <p:cNvPr id="1936" name="Google Shape;1936;p6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713;p62">
            <a:extLst>
              <a:ext uri="{FF2B5EF4-FFF2-40B4-BE49-F238E27FC236}">
                <a16:creationId xmlns:a16="http://schemas.microsoft.com/office/drawing/2014/main" id="{4A6041C7-BCC1-47C4-8DAC-FC61A360B242}"/>
              </a:ext>
            </a:extLst>
          </p:cNvPr>
          <p:cNvSpPr/>
          <p:nvPr/>
        </p:nvSpPr>
        <p:spPr>
          <a:xfrm>
            <a:off x="1754372" y="1997663"/>
            <a:ext cx="5518296" cy="572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721;p62">
            <a:extLst>
              <a:ext uri="{FF2B5EF4-FFF2-40B4-BE49-F238E27FC236}">
                <a16:creationId xmlns:a16="http://schemas.microsoft.com/office/drawing/2014/main" id="{C1E82D54-EF92-4858-A7BC-8A1ABF70D938}"/>
              </a:ext>
            </a:extLst>
          </p:cNvPr>
          <p:cNvSpPr txBox="1"/>
          <p:nvPr/>
        </p:nvSpPr>
        <p:spPr>
          <a:xfrm>
            <a:off x="1753060" y="1995351"/>
            <a:ext cx="55182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Báo cáo - th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ố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kê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Tra c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ứ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u thông tin 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đă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ký m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ượ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n, máy tính h</a:t>
            </a:r>
            <a:r>
              <a:rPr lang="en" sz="165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ư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ỏ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1" name="Google Shape;1731;p62">
            <a:extLst>
              <a:ext uri="{FF2B5EF4-FFF2-40B4-BE49-F238E27FC236}">
                <a16:creationId xmlns:a16="http://schemas.microsoft.com/office/drawing/2014/main" id="{519C7274-66B1-4F1E-B135-3EAB3031BF71}"/>
              </a:ext>
            </a:extLst>
          </p:cNvPr>
          <p:cNvSpPr/>
          <p:nvPr/>
        </p:nvSpPr>
        <p:spPr>
          <a:xfrm>
            <a:off x="1754372" y="1289863"/>
            <a:ext cx="5518297" cy="572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740;p62">
            <a:extLst>
              <a:ext uri="{FF2B5EF4-FFF2-40B4-BE49-F238E27FC236}">
                <a16:creationId xmlns:a16="http://schemas.microsoft.com/office/drawing/2014/main" id="{00A26A24-2445-4982-9C3F-DA79A7B59D8D}"/>
              </a:ext>
            </a:extLst>
          </p:cNvPr>
          <p:cNvSpPr txBox="1"/>
          <p:nvPr/>
        </p:nvSpPr>
        <p:spPr>
          <a:xfrm>
            <a:off x="1754372" y="1353667"/>
            <a:ext cx="5518297" cy="44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Quản lý 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đượ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 các thông tin c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ủ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 cán b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ộ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, l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ớ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 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ọ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 ph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ầ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n, phòng th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ự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 hành, máy tính, 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đă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ký m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ượ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3" name="Google Shape;1713;p62">
            <a:extLst>
              <a:ext uri="{FF2B5EF4-FFF2-40B4-BE49-F238E27FC236}">
                <a16:creationId xmlns:a16="http://schemas.microsoft.com/office/drawing/2014/main" id="{C119FFD7-10B5-4DCC-A129-7B077A001AF0}"/>
              </a:ext>
            </a:extLst>
          </p:cNvPr>
          <p:cNvSpPr/>
          <p:nvPr/>
        </p:nvSpPr>
        <p:spPr>
          <a:xfrm>
            <a:off x="1753059" y="3166401"/>
            <a:ext cx="5518295" cy="33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721;p62">
            <a:extLst>
              <a:ext uri="{FF2B5EF4-FFF2-40B4-BE49-F238E27FC236}">
                <a16:creationId xmlns:a16="http://schemas.microsoft.com/office/drawing/2014/main" id="{234F24FF-1A88-44C2-B87A-700E076F63E9}"/>
              </a:ext>
            </a:extLst>
          </p:cNvPr>
          <p:cNvSpPr txBox="1"/>
          <p:nvPr/>
        </p:nvSpPr>
        <p:spPr>
          <a:xfrm>
            <a:off x="1753054" y="3166401"/>
            <a:ext cx="5518297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Đă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ký tài kho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– </a:t>
            </a:r>
            <a:r>
              <a:rPr lang="en" sz="165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Đổ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 m</a:t>
            </a:r>
            <a:r>
              <a:rPr lang="en" sz="165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ậ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 kh</a:t>
            </a:r>
            <a:r>
              <a:rPr lang="en" sz="165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ẩ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u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5" name="Google Shape;1731;p62">
            <a:extLst>
              <a:ext uri="{FF2B5EF4-FFF2-40B4-BE49-F238E27FC236}">
                <a16:creationId xmlns:a16="http://schemas.microsoft.com/office/drawing/2014/main" id="{7B97A9BA-6DEA-48BE-8BFC-BDCEF45AD552}"/>
              </a:ext>
            </a:extLst>
          </p:cNvPr>
          <p:cNvSpPr/>
          <p:nvPr/>
        </p:nvSpPr>
        <p:spPr>
          <a:xfrm>
            <a:off x="1753060" y="2695847"/>
            <a:ext cx="5518296" cy="33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40;p62">
            <a:extLst>
              <a:ext uri="{FF2B5EF4-FFF2-40B4-BE49-F238E27FC236}">
                <a16:creationId xmlns:a16="http://schemas.microsoft.com/office/drawing/2014/main" id="{D26912AB-DC24-4359-94BF-5ED9DDC9D7E6}"/>
              </a:ext>
            </a:extLst>
          </p:cNvPr>
          <p:cNvSpPr txBox="1"/>
          <p:nvPr/>
        </p:nvSpPr>
        <p:spPr>
          <a:xfrm>
            <a:off x="1753060" y="2695847"/>
            <a:ext cx="551829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Tìm ki</a:t>
            </a:r>
            <a:r>
              <a:rPr lang="en" sz="165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ế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 theo tiêu chí khác nhau (</a:t>
            </a:r>
            <a:r>
              <a:rPr lang="en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RadioButton) 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7" name="Google Shape;1731;p62">
            <a:extLst>
              <a:ext uri="{FF2B5EF4-FFF2-40B4-BE49-F238E27FC236}">
                <a16:creationId xmlns:a16="http://schemas.microsoft.com/office/drawing/2014/main" id="{E7696133-20A0-4335-ABAF-F8F95851446E}"/>
              </a:ext>
            </a:extLst>
          </p:cNvPr>
          <p:cNvSpPr/>
          <p:nvPr/>
        </p:nvSpPr>
        <p:spPr>
          <a:xfrm>
            <a:off x="1753056" y="3636955"/>
            <a:ext cx="5518297" cy="338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13;p62">
            <a:extLst>
              <a:ext uri="{FF2B5EF4-FFF2-40B4-BE49-F238E27FC236}">
                <a16:creationId xmlns:a16="http://schemas.microsoft.com/office/drawing/2014/main" id="{DE47CA93-5C23-4C45-8AC6-D4A6AE4CA5FF}"/>
              </a:ext>
            </a:extLst>
          </p:cNvPr>
          <p:cNvSpPr/>
          <p:nvPr/>
        </p:nvSpPr>
        <p:spPr>
          <a:xfrm>
            <a:off x="1753056" y="4107509"/>
            <a:ext cx="5518295" cy="338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740;p62">
            <a:extLst>
              <a:ext uri="{FF2B5EF4-FFF2-40B4-BE49-F238E27FC236}">
                <a16:creationId xmlns:a16="http://schemas.microsoft.com/office/drawing/2014/main" id="{FE68149E-86E0-459C-8FD7-6E21096711F7}"/>
              </a:ext>
            </a:extLst>
          </p:cNvPr>
          <p:cNvSpPr txBox="1"/>
          <p:nvPr/>
        </p:nvSpPr>
        <p:spPr>
          <a:xfrm>
            <a:off x="1753056" y="4115806"/>
            <a:ext cx="5518297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Mã hóa m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ậ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 kh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ẩ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u (MD5</a:t>
            </a:r>
            <a:r>
              <a:rPr lang="en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), </a:t>
            </a:r>
            <a:r>
              <a:rPr lang="en" sz="1800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</a:t>
            </a:r>
            <a:r>
              <a:rPr lang="en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óng gói ph</a:t>
            </a:r>
            <a:r>
              <a:rPr lang="en" sz="1600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ầ</a:t>
            </a:r>
            <a:r>
              <a:rPr lang="en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m</a:t>
            </a:r>
            <a:r>
              <a:rPr lang="en" sz="1600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ề</a:t>
            </a:r>
            <a:r>
              <a:rPr lang="en" b="1" smtClean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5" name="Google Shape;1740;p62">
            <a:extLst>
              <a:ext uri="{FF2B5EF4-FFF2-40B4-BE49-F238E27FC236}">
                <a16:creationId xmlns:a16="http://schemas.microsoft.com/office/drawing/2014/main" id="{4025BA6A-E395-41DF-8597-4A2070502162}"/>
              </a:ext>
            </a:extLst>
          </p:cNvPr>
          <p:cNvSpPr txBox="1"/>
          <p:nvPr/>
        </p:nvSpPr>
        <p:spPr>
          <a:xfrm>
            <a:off x="1753056" y="3647970"/>
            <a:ext cx="5518297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Import – Export – Xu</a:t>
            </a:r>
            <a:r>
              <a:rPr lang="en-US" sz="165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ấ</a:t>
            </a:r>
            <a:r>
              <a:rPr lang="en-US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 Excel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53"/>
          <p:cNvGrpSpPr/>
          <p:nvPr/>
        </p:nvGrpSpPr>
        <p:grpSpPr>
          <a:xfrm>
            <a:off x="3353075" y="540100"/>
            <a:ext cx="5016450" cy="4024575"/>
            <a:chOff x="5306650" y="688225"/>
            <a:chExt cx="5016450" cy="4024575"/>
          </a:xfrm>
        </p:grpSpPr>
        <p:sp>
          <p:nvSpPr>
            <p:cNvPr id="1262" name="Google Shape;1262;p53"/>
            <p:cNvSpPr/>
            <p:nvPr/>
          </p:nvSpPr>
          <p:spPr>
            <a:xfrm>
              <a:off x="9966675" y="6882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5306650" y="446202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2047804" y="1554897"/>
            <a:ext cx="5016300" cy="1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grpSp>
        <p:nvGrpSpPr>
          <p:cNvPr id="1265" name="Google Shape;1265;p53"/>
          <p:cNvGrpSpPr/>
          <p:nvPr/>
        </p:nvGrpSpPr>
        <p:grpSpPr>
          <a:xfrm>
            <a:off x="7088092" y="2948651"/>
            <a:ext cx="1335901" cy="888060"/>
            <a:chOff x="3903179" y="2390563"/>
            <a:chExt cx="1335901" cy="888060"/>
          </a:xfrm>
        </p:grpSpPr>
        <p:grpSp>
          <p:nvGrpSpPr>
            <p:cNvPr id="1266" name="Google Shape;1266;p53"/>
            <p:cNvGrpSpPr/>
            <p:nvPr/>
          </p:nvGrpSpPr>
          <p:grpSpPr>
            <a:xfrm>
              <a:off x="3903179" y="2390563"/>
              <a:ext cx="1335901" cy="888060"/>
              <a:chOff x="4981963" y="3755000"/>
              <a:chExt cx="1001575" cy="735575"/>
            </a:xfrm>
          </p:grpSpPr>
          <p:sp>
            <p:nvSpPr>
              <p:cNvPr id="1267" name="Google Shape;1267;p53"/>
              <p:cNvSpPr/>
              <p:nvPr/>
            </p:nvSpPr>
            <p:spPr>
              <a:xfrm>
                <a:off x="4981963" y="3755000"/>
                <a:ext cx="10015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40063" h="29423" extrusionOk="0">
                    <a:moveTo>
                      <a:pt x="1916" y="0"/>
                    </a:moveTo>
                    <a:cubicBezTo>
                      <a:pt x="852" y="0"/>
                      <a:pt x="1" y="882"/>
                      <a:pt x="1" y="1945"/>
                    </a:cubicBezTo>
                    <a:lnTo>
                      <a:pt x="1" y="27478"/>
                    </a:lnTo>
                    <a:cubicBezTo>
                      <a:pt x="1" y="28541"/>
                      <a:pt x="852" y="29423"/>
                      <a:pt x="1916" y="29423"/>
                    </a:cubicBezTo>
                    <a:lnTo>
                      <a:pt x="38148" y="29423"/>
                    </a:lnTo>
                    <a:cubicBezTo>
                      <a:pt x="39211" y="29423"/>
                      <a:pt x="40063" y="28541"/>
                      <a:pt x="40063" y="27478"/>
                    </a:cubicBezTo>
                    <a:lnTo>
                      <a:pt x="40063" y="1976"/>
                    </a:lnTo>
                    <a:cubicBezTo>
                      <a:pt x="40063" y="882"/>
                      <a:pt x="39211" y="0"/>
                      <a:pt x="381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76200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3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3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3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1" name="Google Shape;1271;p53"/>
            <p:cNvGrpSpPr/>
            <p:nvPr/>
          </p:nvGrpSpPr>
          <p:grpSpPr>
            <a:xfrm>
              <a:off x="4037359" y="2434200"/>
              <a:ext cx="468224" cy="468207"/>
              <a:chOff x="5921438" y="1923500"/>
              <a:chExt cx="707500" cy="707475"/>
            </a:xfrm>
          </p:grpSpPr>
          <p:sp>
            <p:nvSpPr>
              <p:cNvPr id="1272" name="Google Shape;1272;p53"/>
              <p:cNvSpPr/>
              <p:nvPr/>
            </p:nvSpPr>
            <p:spPr>
              <a:xfrm>
                <a:off x="5921438" y="1923500"/>
                <a:ext cx="7075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28299" extrusionOk="0">
                    <a:moveTo>
                      <a:pt x="25260" y="28298"/>
                    </a:moveTo>
                    <a:lnTo>
                      <a:pt x="3040" y="28298"/>
                    </a:lnTo>
                    <a:cubicBezTo>
                      <a:pt x="1369" y="28298"/>
                      <a:pt x="1" y="26931"/>
                      <a:pt x="1" y="25259"/>
                    </a:cubicBezTo>
                    <a:lnTo>
                      <a:pt x="1" y="3040"/>
                    </a:lnTo>
                    <a:cubicBezTo>
                      <a:pt x="1" y="1368"/>
                      <a:pt x="1369" y="0"/>
                      <a:pt x="3040" y="0"/>
                    </a:cubicBezTo>
                    <a:lnTo>
                      <a:pt x="25260" y="0"/>
                    </a:lnTo>
                    <a:cubicBezTo>
                      <a:pt x="26931" y="0"/>
                      <a:pt x="28299" y="1368"/>
                      <a:pt x="28299" y="3040"/>
                    </a:cubicBezTo>
                    <a:lnTo>
                      <a:pt x="28299" y="25259"/>
                    </a:lnTo>
                    <a:cubicBezTo>
                      <a:pt x="28299" y="26931"/>
                      <a:pt x="26931" y="28298"/>
                      <a:pt x="25260" y="282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3"/>
              <p:cNvSpPr/>
              <p:nvPr/>
            </p:nvSpPr>
            <p:spPr>
              <a:xfrm>
                <a:off x="6070750" y="2199097"/>
                <a:ext cx="404418" cy="244866"/>
              </a:xfrm>
              <a:custGeom>
                <a:avLst/>
                <a:gdLst/>
                <a:ahLst/>
                <a:cxnLst/>
                <a:rect l="l" t="t" r="r" b="b"/>
                <a:pathLst>
                  <a:path w="18876" h="11429" extrusionOk="0">
                    <a:moveTo>
                      <a:pt x="11976" y="0"/>
                    </a:moveTo>
                    <a:lnTo>
                      <a:pt x="8085" y="6262"/>
                    </a:lnTo>
                    <a:lnTo>
                      <a:pt x="5654" y="2249"/>
                    </a:lnTo>
                    <a:lnTo>
                      <a:pt x="0" y="11429"/>
                    </a:lnTo>
                    <a:lnTo>
                      <a:pt x="18876" y="11429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3"/>
              <p:cNvSpPr/>
              <p:nvPr/>
            </p:nvSpPr>
            <p:spPr>
              <a:xfrm>
                <a:off x="6146294" y="2120938"/>
                <a:ext cx="89878" cy="89899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4196" extrusionOk="0">
                    <a:moveTo>
                      <a:pt x="2097" y="1"/>
                    </a:moveTo>
                    <a:cubicBezTo>
                      <a:pt x="942" y="1"/>
                      <a:pt x="0" y="943"/>
                      <a:pt x="0" y="2098"/>
                    </a:cubicBezTo>
                    <a:cubicBezTo>
                      <a:pt x="0" y="3223"/>
                      <a:pt x="942" y="4195"/>
                      <a:pt x="2097" y="4195"/>
                    </a:cubicBezTo>
                    <a:cubicBezTo>
                      <a:pt x="3222" y="4195"/>
                      <a:pt x="4195" y="3223"/>
                      <a:pt x="4195" y="2098"/>
                    </a:cubicBezTo>
                    <a:cubicBezTo>
                      <a:pt x="4195" y="943"/>
                      <a:pt x="3222" y="1"/>
                      <a:pt x="2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60000" algn="bl" rotWithShape="0">
                  <a:schemeClr val="dk1">
                    <a:alpha val="15000"/>
                  </a:schemeClr>
                </a:outerShdw>
                <a:reflection stA="10000" endPos="24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5" name="Google Shape;1275;p53"/>
            <p:cNvGrpSpPr/>
            <p:nvPr/>
          </p:nvGrpSpPr>
          <p:grpSpPr>
            <a:xfrm>
              <a:off x="4571821" y="2645769"/>
              <a:ext cx="500473" cy="228451"/>
              <a:chOff x="5092913" y="4207125"/>
              <a:chExt cx="779675" cy="189225"/>
            </a:xfrm>
          </p:grpSpPr>
          <p:sp>
            <p:nvSpPr>
              <p:cNvPr id="1276" name="Google Shape;1276;p53"/>
              <p:cNvSpPr/>
              <p:nvPr/>
            </p:nvSpPr>
            <p:spPr>
              <a:xfrm>
                <a:off x="5092913" y="4207125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73"/>
                      <a:pt x="274" y="1216"/>
                      <a:pt x="609" y="1216"/>
                    </a:cubicBezTo>
                    <a:lnTo>
                      <a:pt x="30579" y="1216"/>
                    </a:lnTo>
                    <a:cubicBezTo>
                      <a:pt x="30913" y="1216"/>
                      <a:pt x="31187" y="973"/>
                      <a:pt x="31187" y="608"/>
                    </a:cubicBezTo>
                    <a:cubicBezTo>
                      <a:pt x="31187" y="274"/>
                      <a:pt x="30913" y="0"/>
                      <a:pt x="30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3"/>
              <p:cNvSpPr/>
              <p:nvPr/>
            </p:nvSpPr>
            <p:spPr>
              <a:xfrm>
                <a:off x="5092913" y="4286900"/>
                <a:ext cx="7796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187" h="1217" extrusionOk="0">
                    <a:moveTo>
                      <a:pt x="609" y="1"/>
                    </a:moveTo>
                    <a:cubicBezTo>
                      <a:pt x="274" y="1"/>
                      <a:pt x="1" y="275"/>
                      <a:pt x="1" y="609"/>
                    </a:cubicBezTo>
                    <a:cubicBezTo>
                      <a:pt x="1" y="974"/>
                      <a:pt x="274" y="1217"/>
                      <a:pt x="609" y="1217"/>
                    </a:cubicBezTo>
                    <a:lnTo>
                      <a:pt x="30579" y="1217"/>
                    </a:lnTo>
                    <a:cubicBezTo>
                      <a:pt x="30913" y="1217"/>
                      <a:pt x="31187" y="913"/>
                      <a:pt x="31187" y="609"/>
                    </a:cubicBezTo>
                    <a:cubicBezTo>
                      <a:pt x="31187" y="275"/>
                      <a:pt x="30913" y="1"/>
                      <a:pt x="305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3"/>
              <p:cNvSpPr/>
              <p:nvPr/>
            </p:nvSpPr>
            <p:spPr>
              <a:xfrm>
                <a:off x="5092913" y="4365950"/>
                <a:ext cx="29562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1216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lnTo>
                      <a:pt x="11217" y="1216"/>
                    </a:lnTo>
                    <a:cubicBezTo>
                      <a:pt x="11551" y="1216"/>
                      <a:pt x="11825" y="942"/>
                      <a:pt x="11825" y="608"/>
                    </a:cubicBezTo>
                    <a:cubicBezTo>
                      <a:pt x="11825" y="274"/>
                      <a:pt x="11551" y="0"/>
                      <a:pt x="1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9" name="Google Shape;1279;p53"/>
            <p:cNvSpPr/>
            <p:nvPr/>
          </p:nvSpPr>
          <p:spPr>
            <a:xfrm>
              <a:off x="4571821" y="2548146"/>
              <a:ext cx="500473" cy="36732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53"/>
          <p:cNvGrpSpPr/>
          <p:nvPr/>
        </p:nvGrpSpPr>
        <p:grpSpPr>
          <a:xfrm>
            <a:off x="6794302" y="3514136"/>
            <a:ext cx="485166" cy="485122"/>
            <a:chOff x="3933325" y="3806050"/>
            <a:chExt cx="633707" cy="633733"/>
          </a:xfrm>
        </p:grpSpPr>
        <p:sp>
          <p:nvSpPr>
            <p:cNvPr id="1281" name="Google Shape;1281;p53"/>
            <p:cNvSpPr/>
            <p:nvPr/>
          </p:nvSpPr>
          <p:spPr>
            <a:xfrm>
              <a:off x="3933325" y="3806050"/>
              <a:ext cx="633707" cy="633733"/>
            </a:xfrm>
            <a:custGeom>
              <a:avLst/>
              <a:gdLst/>
              <a:ahLst/>
              <a:cxnLst/>
              <a:rect l="l" t="t" r="r" b="b"/>
              <a:pathLst>
                <a:path w="24986" h="24987" extrusionOk="0">
                  <a:moveTo>
                    <a:pt x="4863" y="1"/>
                  </a:moveTo>
                  <a:cubicBezTo>
                    <a:pt x="2158" y="1"/>
                    <a:pt x="0" y="2189"/>
                    <a:pt x="0" y="4864"/>
                  </a:cubicBezTo>
                  <a:lnTo>
                    <a:pt x="0" y="20123"/>
                  </a:lnTo>
                  <a:cubicBezTo>
                    <a:pt x="0" y="22828"/>
                    <a:pt x="2189" y="24986"/>
                    <a:pt x="4863" y="24986"/>
                  </a:cubicBezTo>
                  <a:lnTo>
                    <a:pt x="20122" y="24986"/>
                  </a:lnTo>
                  <a:cubicBezTo>
                    <a:pt x="22827" y="24986"/>
                    <a:pt x="24985" y="22828"/>
                    <a:pt x="24985" y="20123"/>
                  </a:cubicBezTo>
                  <a:lnTo>
                    <a:pt x="24985" y="4864"/>
                  </a:lnTo>
                  <a:cubicBezTo>
                    <a:pt x="24985" y="2159"/>
                    <a:pt x="22797" y="1"/>
                    <a:pt x="2012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4038151" y="3846150"/>
              <a:ext cx="424036" cy="403974"/>
            </a:xfrm>
            <a:custGeom>
              <a:avLst/>
              <a:gdLst/>
              <a:ahLst/>
              <a:cxnLst/>
              <a:rect l="l" t="t" r="r" b="b"/>
              <a:pathLst>
                <a:path w="16719" h="15928" extrusionOk="0">
                  <a:moveTo>
                    <a:pt x="8360" y="0"/>
                  </a:moveTo>
                  <a:lnTo>
                    <a:pt x="5776" y="5259"/>
                  </a:lnTo>
                  <a:lnTo>
                    <a:pt x="1" y="6080"/>
                  </a:lnTo>
                  <a:lnTo>
                    <a:pt x="4196" y="10153"/>
                  </a:lnTo>
                  <a:lnTo>
                    <a:pt x="3192" y="15928"/>
                  </a:lnTo>
                  <a:lnTo>
                    <a:pt x="8360" y="13192"/>
                  </a:lnTo>
                  <a:lnTo>
                    <a:pt x="13527" y="15928"/>
                  </a:lnTo>
                  <a:lnTo>
                    <a:pt x="12554" y="10153"/>
                  </a:lnTo>
                  <a:lnTo>
                    <a:pt x="16719" y="6080"/>
                  </a:lnTo>
                  <a:lnTo>
                    <a:pt x="10943" y="525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4079011" y="4365773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4079011" y="4314869"/>
              <a:ext cx="343865" cy="25"/>
            </a:xfrm>
            <a:custGeom>
              <a:avLst/>
              <a:gdLst/>
              <a:ahLst/>
              <a:cxnLst/>
              <a:rect l="l" t="t" r="r" b="b"/>
              <a:pathLst>
                <a:path w="13558" h="1" fill="none" extrusionOk="0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3"/>
          <p:cNvGrpSpPr/>
          <p:nvPr/>
        </p:nvGrpSpPr>
        <p:grpSpPr>
          <a:xfrm>
            <a:off x="735614" y="2878682"/>
            <a:ext cx="1013848" cy="1013812"/>
            <a:chOff x="5146250" y="3137125"/>
            <a:chExt cx="707500" cy="707475"/>
          </a:xfrm>
        </p:grpSpPr>
        <p:sp>
          <p:nvSpPr>
            <p:cNvPr id="1286" name="Google Shape;1286;p53"/>
            <p:cNvSpPr/>
            <p:nvPr/>
          </p:nvSpPr>
          <p:spPr>
            <a:xfrm>
              <a:off x="5146250" y="3137125"/>
              <a:ext cx="707500" cy="707475"/>
            </a:xfrm>
            <a:custGeom>
              <a:avLst/>
              <a:gdLst/>
              <a:ahLst/>
              <a:cxnLst/>
              <a:rect l="l" t="t" r="r" b="b"/>
              <a:pathLst>
                <a:path w="28300" h="28299" extrusionOk="0">
                  <a:moveTo>
                    <a:pt x="25260" y="28298"/>
                  </a:moveTo>
                  <a:lnTo>
                    <a:pt x="3040" y="28298"/>
                  </a:lnTo>
                  <a:cubicBezTo>
                    <a:pt x="1369" y="28298"/>
                    <a:pt x="1" y="26931"/>
                    <a:pt x="1" y="25259"/>
                  </a:cubicBezTo>
                  <a:lnTo>
                    <a:pt x="1" y="3040"/>
                  </a:lnTo>
                  <a:cubicBezTo>
                    <a:pt x="1" y="1368"/>
                    <a:pt x="1369" y="0"/>
                    <a:pt x="3040" y="0"/>
                  </a:cubicBezTo>
                  <a:lnTo>
                    <a:pt x="25260" y="0"/>
                  </a:lnTo>
                  <a:cubicBezTo>
                    <a:pt x="26931" y="0"/>
                    <a:pt x="28299" y="1368"/>
                    <a:pt x="28299" y="3040"/>
                  </a:cubicBezTo>
                  <a:lnTo>
                    <a:pt x="28299" y="25259"/>
                  </a:lnTo>
                  <a:cubicBezTo>
                    <a:pt x="28299" y="26931"/>
                    <a:pt x="26931" y="28298"/>
                    <a:pt x="25260" y="282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5241250" y="3704000"/>
              <a:ext cx="297150" cy="47900"/>
            </a:xfrm>
            <a:custGeom>
              <a:avLst/>
              <a:gdLst/>
              <a:ahLst/>
              <a:cxnLst/>
              <a:rect l="l" t="t" r="r" b="b"/>
              <a:pathLst>
                <a:path w="11886" h="1916" fill="none" extrusionOk="0">
                  <a:moveTo>
                    <a:pt x="10943" y="1915"/>
                  </a:moveTo>
                  <a:lnTo>
                    <a:pt x="943" y="1915"/>
                  </a:lnTo>
                  <a:cubicBezTo>
                    <a:pt x="426" y="1915"/>
                    <a:pt x="0" y="1490"/>
                    <a:pt x="0" y="942"/>
                  </a:cubicBezTo>
                  <a:lnTo>
                    <a:pt x="0" y="942"/>
                  </a:lnTo>
                  <a:cubicBezTo>
                    <a:pt x="0" y="426"/>
                    <a:pt x="426" y="0"/>
                    <a:pt x="943" y="0"/>
                  </a:cubicBezTo>
                  <a:lnTo>
                    <a:pt x="10943" y="0"/>
                  </a:lnTo>
                  <a:cubicBezTo>
                    <a:pt x="11459" y="0"/>
                    <a:pt x="11885" y="426"/>
                    <a:pt x="11885" y="942"/>
                  </a:cubicBezTo>
                  <a:lnTo>
                    <a:pt x="11885" y="942"/>
                  </a:lnTo>
                  <a:cubicBezTo>
                    <a:pt x="11885" y="1490"/>
                    <a:pt x="11459" y="1915"/>
                    <a:pt x="10943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solidFill>
              <a:srgbClr val="DEDBF9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>
              <a:off x="5582425" y="3704000"/>
              <a:ext cx="176325" cy="47900"/>
            </a:xfrm>
            <a:custGeom>
              <a:avLst/>
              <a:gdLst/>
              <a:ahLst/>
              <a:cxnLst/>
              <a:rect l="l" t="t" r="r" b="b"/>
              <a:pathLst>
                <a:path w="7053" h="1916" fill="none" extrusionOk="0">
                  <a:moveTo>
                    <a:pt x="6111" y="1915"/>
                  </a:moveTo>
                  <a:lnTo>
                    <a:pt x="943" y="1915"/>
                  </a:lnTo>
                  <a:cubicBezTo>
                    <a:pt x="396" y="1915"/>
                    <a:pt x="1" y="1490"/>
                    <a:pt x="1" y="942"/>
                  </a:cubicBezTo>
                  <a:lnTo>
                    <a:pt x="1" y="942"/>
                  </a:lnTo>
                  <a:cubicBezTo>
                    <a:pt x="1" y="426"/>
                    <a:pt x="396" y="0"/>
                    <a:pt x="943" y="0"/>
                  </a:cubicBezTo>
                  <a:lnTo>
                    <a:pt x="6111" y="0"/>
                  </a:lnTo>
                  <a:cubicBezTo>
                    <a:pt x="6627" y="0"/>
                    <a:pt x="7053" y="426"/>
                    <a:pt x="7053" y="942"/>
                  </a:cubicBezTo>
                  <a:lnTo>
                    <a:pt x="7053" y="942"/>
                  </a:lnTo>
                  <a:cubicBezTo>
                    <a:pt x="7053" y="1490"/>
                    <a:pt x="6627" y="1915"/>
                    <a:pt x="6111" y="191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E0DDFB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5241250" y="3232850"/>
              <a:ext cx="517500" cy="285750"/>
            </a:xfrm>
            <a:custGeom>
              <a:avLst/>
              <a:gdLst/>
              <a:ahLst/>
              <a:cxnLst/>
              <a:rect l="l" t="t" r="r" b="b"/>
              <a:pathLst>
                <a:path w="20700" h="11430" fill="none" extrusionOk="0">
                  <a:moveTo>
                    <a:pt x="19180" y="11430"/>
                  </a:moveTo>
                  <a:lnTo>
                    <a:pt x="1520" y="11430"/>
                  </a:lnTo>
                  <a:cubicBezTo>
                    <a:pt x="669" y="11430"/>
                    <a:pt x="0" y="10761"/>
                    <a:pt x="0" y="9910"/>
                  </a:cubicBezTo>
                  <a:lnTo>
                    <a:pt x="0" y="1521"/>
                  </a:lnTo>
                  <a:cubicBezTo>
                    <a:pt x="0" y="670"/>
                    <a:pt x="669" y="1"/>
                    <a:pt x="1520" y="1"/>
                  </a:cubicBezTo>
                  <a:lnTo>
                    <a:pt x="19180" y="1"/>
                  </a:lnTo>
                  <a:cubicBezTo>
                    <a:pt x="20031" y="1"/>
                    <a:pt x="20700" y="670"/>
                    <a:pt x="20700" y="1521"/>
                  </a:cubicBezTo>
                  <a:lnTo>
                    <a:pt x="20700" y="9910"/>
                  </a:lnTo>
                  <a:cubicBezTo>
                    <a:pt x="20700" y="10761"/>
                    <a:pt x="20031" y="11430"/>
                    <a:pt x="19180" y="1143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5458575" y="3324050"/>
              <a:ext cx="86650" cy="101850"/>
            </a:xfrm>
            <a:custGeom>
              <a:avLst/>
              <a:gdLst/>
              <a:ahLst/>
              <a:cxnLst/>
              <a:rect l="l" t="t" r="r" b="b"/>
              <a:pathLst>
                <a:path w="3466" h="4074" extrusionOk="0">
                  <a:moveTo>
                    <a:pt x="3222" y="1703"/>
                  </a:moveTo>
                  <a:lnTo>
                    <a:pt x="578" y="152"/>
                  </a:lnTo>
                  <a:cubicBezTo>
                    <a:pt x="304" y="0"/>
                    <a:pt x="0" y="183"/>
                    <a:pt x="0" y="487"/>
                  </a:cubicBezTo>
                  <a:lnTo>
                    <a:pt x="0" y="3557"/>
                  </a:lnTo>
                  <a:cubicBezTo>
                    <a:pt x="0" y="3861"/>
                    <a:pt x="304" y="4073"/>
                    <a:pt x="578" y="3921"/>
                  </a:cubicBezTo>
                  <a:lnTo>
                    <a:pt x="3222" y="2341"/>
                  </a:lnTo>
                  <a:cubicBezTo>
                    <a:pt x="3466" y="2250"/>
                    <a:pt x="3466" y="1855"/>
                    <a:pt x="3222" y="17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5257200" y="3608250"/>
              <a:ext cx="484850" cy="25"/>
            </a:xfrm>
            <a:custGeom>
              <a:avLst/>
              <a:gdLst/>
              <a:ahLst/>
              <a:cxnLst/>
              <a:rect l="l" t="t" r="r" b="b"/>
              <a:pathLst>
                <a:path w="19394" h="1" fill="none" extrusionOk="0">
                  <a:moveTo>
                    <a:pt x="1" y="0"/>
                  </a:moveTo>
                  <a:lnTo>
                    <a:pt x="19393" y="0"/>
                  </a:lnTo>
                </a:path>
              </a:pathLst>
            </a:custGeom>
            <a:noFill/>
            <a:ln w="19000" cap="rnd" cmpd="sng">
              <a:solidFill>
                <a:srgbClr val="DEDBF9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5257200" y="3608250"/>
              <a:ext cx="152775" cy="25"/>
            </a:xfrm>
            <a:custGeom>
              <a:avLst/>
              <a:gdLst/>
              <a:ahLst/>
              <a:cxnLst/>
              <a:rect l="l" t="t" r="r" b="b"/>
              <a:pathLst>
                <a:path w="6111" h="1" fill="none" extrusionOk="0">
                  <a:moveTo>
                    <a:pt x="1" y="0"/>
                  </a:moveTo>
                  <a:lnTo>
                    <a:pt x="6110" y="0"/>
                  </a:lnTo>
                </a:path>
              </a:pathLst>
            </a:custGeom>
            <a:noFill/>
            <a:ln w="19000" cap="rnd" cmpd="sng">
              <a:solidFill>
                <a:srgbClr val="D074B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5365100" y="3576325"/>
              <a:ext cx="63100" cy="63100"/>
            </a:xfrm>
            <a:custGeom>
              <a:avLst/>
              <a:gdLst/>
              <a:ahLst/>
              <a:cxnLst/>
              <a:rect l="l" t="t" r="r" b="b"/>
              <a:pathLst>
                <a:path w="2524" h="2524" extrusionOk="0">
                  <a:moveTo>
                    <a:pt x="2524" y="1277"/>
                  </a:moveTo>
                  <a:cubicBezTo>
                    <a:pt x="2524" y="1976"/>
                    <a:pt x="1977" y="2524"/>
                    <a:pt x="1277" y="2524"/>
                  </a:cubicBezTo>
                  <a:cubicBezTo>
                    <a:pt x="578" y="2524"/>
                    <a:pt x="1" y="1976"/>
                    <a:pt x="1" y="1277"/>
                  </a:cubicBezTo>
                  <a:cubicBezTo>
                    <a:pt x="1" y="578"/>
                    <a:pt x="578" y="1"/>
                    <a:pt x="1277" y="1"/>
                  </a:cubicBezTo>
                  <a:cubicBezTo>
                    <a:pt x="1977" y="1"/>
                    <a:pt x="2524" y="578"/>
                    <a:pt x="2524" y="1277"/>
                  </a:cubicBezTo>
                  <a:close/>
                </a:path>
              </a:pathLst>
            </a:custGeom>
            <a:solidFill>
              <a:srgbClr val="DD81C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5000" endPos="28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3"/>
          <p:cNvGrpSpPr/>
          <p:nvPr/>
        </p:nvGrpSpPr>
        <p:grpSpPr>
          <a:xfrm>
            <a:off x="1218479" y="3836707"/>
            <a:ext cx="1196850" cy="348800"/>
            <a:chOff x="2175350" y="3842350"/>
            <a:chExt cx="1196850" cy="348800"/>
          </a:xfrm>
        </p:grpSpPr>
        <p:sp>
          <p:nvSpPr>
            <p:cNvPr id="1298" name="Google Shape;1298;p53"/>
            <p:cNvSpPr/>
            <p:nvPr/>
          </p:nvSpPr>
          <p:spPr>
            <a:xfrm>
              <a:off x="2597075" y="3842350"/>
              <a:ext cx="348825" cy="348800"/>
            </a:xfrm>
            <a:custGeom>
              <a:avLst/>
              <a:gdLst/>
              <a:ahLst/>
              <a:cxnLst/>
              <a:rect l="l" t="t" r="r" b="b"/>
              <a:pathLst>
                <a:path w="13953" h="13952" extrusionOk="0">
                  <a:moveTo>
                    <a:pt x="10183" y="13952"/>
                  </a:moveTo>
                  <a:lnTo>
                    <a:pt x="3770" y="13952"/>
                  </a:lnTo>
                  <a:cubicBezTo>
                    <a:pt x="1673" y="13952"/>
                    <a:pt x="1" y="12280"/>
                    <a:pt x="1" y="10183"/>
                  </a:cubicBezTo>
                  <a:lnTo>
                    <a:pt x="1" y="3769"/>
                  </a:lnTo>
                  <a:cubicBezTo>
                    <a:pt x="1" y="1672"/>
                    <a:pt x="1673" y="0"/>
                    <a:pt x="3770" y="0"/>
                  </a:cubicBezTo>
                  <a:lnTo>
                    <a:pt x="10183" y="0"/>
                  </a:lnTo>
                  <a:cubicBezTo>
                    <a:pt x="12281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1" y="13952"/>
                    <a:pt x="10183" y="13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673075" y="3915300"/>
              <a:ext cx="201400" cy="201375"/>
            </a:xfrm>
            <a:custGeom>
              <a:avLst/>
              <a:gdLst/>
              <a:ahLst/>
              <a:cxnLst/>
              <a:rect l="l" t="t" r="r" b="b"/>
              <a:pathLst>
                <a:path w="8056" h="8055" extrusionOk="0">
                  <a:moveTo>
                    <a:pt x="4043" y="608"/>
                  </a:moveTo>
                  <a:cubicBezTo>
                    <a:pt x="5897" y="608"/>
                    <a:pt x="7447" y="2128"/>
                    <a:pt x="7447" y="4043"/>
                  </a:cubicBezTo>
                  <a:cubicBezTo>
                    <a:pt x="7447" y="5927"/>
                    <a:pt x="5897" y="7447"/>
                    <a:pt x="4043" y="7447"/>
                  </a:cubicBezTo>
                  <a:cubicBezTo>
                    <a:pt x="2128" y="7447"/>
                    <a:pt x="608" y="5897"/>
                    <a:pt x="608" y="4043"/>
                  </a:cubicBezTo>
                  <a:cubicBezTo>
                    <a:pt x="608" y="2128"/>
                    <a:pt x="2189" y="608"/>
                    <a:pt x="4043" y="608"/>
                  </a:cubicBezTo>
                  <a:close/>
                  <a:moveTo>
                    <a:pt x="4043" y="0"/>
                  </a:moveTo>
                  <a:cubicBezTo>
                    <a:pt x="1824" y="0"/>
                    <a:pt x="0" y="1793"/>
                    <a:pt x="0" y="4043"/>
                  </a:cubicBezTo>
                  <a:cubicBezTo>
                    <a:pt x="0" y="6231"/>
                    <a:pt x="1794" y="8055"/>
                    <a:pt x="4043" y="8055"/>
                  </a:cubicBezTo>
                  <a:cubicBezTo>
                    <a:pt x="6292" y="8055"/>
                    <a:pt x="8055" y="6292"/>
                    <a:pt x="8055" y="4043"/>
                  </a:cubicBezTo>
                  <a:cubicBezTo>
                    <a:pt x="8055" y="1824"/>
                    <a:pt x="626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2750575" y="3973950"/>
              <a:ext cx="72975" cy="85600"/>
            </a:xfrm>
            <a:custGeom>
              <a:avLst/>
              <a:gdLst/>
              <a:ahLst/>
              <a:cxnLst/>
              <a:rect l="l" t="t" r="r" b="b"/>
              <a:pathLst>
                <a:path w="2919" h="3424" extrusionOk="0">
                  <a:moveTo>
                    <a:pt x="347" y="0"/>
                  </a:moveTo>
                  <a:cubicBezTo>
                    <a:pt x="172" y="0"/>
                    <a:pt x="1" y="154"/>
                    <a:pt x="1" y="359"/>
                  </a:cubicBezTo>
                  <a:lnTo>
                    <a:pt x="1" y="3065"/>
                  </a:lnTo>
                  <a:cubicBezTo>
                    <a:pt x="1" y="3270"/>
                    <a:pt x="172" y="3424"/>
                    <a:pt x="347" y="3424"/>
                  </a:cubicBezTo>
                  <a:cubicBezTo>
                    <a:pt x="405" y="3424"/>
                    <a:pt x="464" y="3407"/>
                    <a:pt x="517" y="3369"/>
                  </a:cubicBezTo>
                  <a:lnTo>
                    <a:pt x="2676" y="2001"/>
                  </a:lnTo>
                  <a:cubicBezTo>
                    <a:pt x="2919" y="1849"/>
                    <a:pt x="2919" y="1545"/>
                    <a:pt x="2676" y="1423"/>
                  </a:cubicBezTo>
                  <a:lnTo>
                    <a:pt x="517" y="55"/>
                  </a:lnTo>
                  <a:cubicBezTo>
                    <a:pt x="464" y="17"/>
                    <a:pt x="405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3024150" y="3842350"/>
              <a:ext cx="348050" cy="348800"/>
            </a:xfrm>
            <a:custGeom>
              <a:avLst/>
              <a:gdLst/>
              <a:ahLst/>
              <a:cxnLst/>
              <a:rect l="l" t="t" r="r" b="b"/>
              <a:pathLst>
                <a:path w="13922" h="13952" extrusionOk="0">
                  <a:moveTo>
                    <a:pt x="10183" y="13952"/>
                  </a:moveTo>
                  <a:lnTo>
                    <a:pt x="373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39" y="0"/>
                  </a:cubicBezTo>
                  <a:lnTo>
                    <a:pt x="10183" y="0"/>
                  </a:lnTo>
                  <a:cubicBezTo>
                    <a:pt x="12250" y="0"/>
                    <a:pt x="13921" y="1672"/>
                    <a:pt x="13921" y="3769"/>
                  </a:cubicBezTo>
                  <a:lnTo>
                    <a:pt x="13921" y="10183"/>
                  </a:lnTo>
                  <a:cubicBezTo>
                    <a:pt x="13921" y="12250"/>
                    <a:pt x="12250" y="13952"/>
                    <a:pt x="10183" y="13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3122925" y="3963425"/>
              <a:ext cx="88925" cy="105875"/>
            </a:xfrm>
            <a:custGeom>
              <a:avLst/>
              <a:gdLst/>
              <a:ahLst/>
              <a:cxnLst/>
              <a:rect l="l" t="t" r="r" b="b"/>
              <a:pathLst>
                <a:path w="3557" h="4235" extrusionOk="0">
                  <a:moveTo>
                    <a:pt x="445" y="1"/>
                  </a:moveTo>
                  <a:cubicBezTo>
                    <a:pt x="220" y="1"/>
                    <a:pt x="1" y="187"/>
                    <a:pt x="1" y="446"/>
                  </a:cubicBezTo>
                  <a:lnTo>
                    <a:pt x="1" y="3790"/>
                  </a:lnTo>
                  <a:cubicBezTo>
                    <a:pt x="1" y="4037"/>
                    <a:pt x="184" y="4234"/>
                    <a:pt x="402" y="4234"/>
                  </a:cubicBezTo>
                  <a:cubicBezTo>
                    <a:pt x="479" y="4234"/>
                    <a:pt x="560" y="4210"/>
                    <a:pt x="639" y="4154"/>
                  </a:cubicBezTo>
                  <a:lnTo>
                    <a:pt x="3283" y="2483"/>
                  </a:lnTo>
                  <a:cubicBezTo>
                    <a:pt x="3557" y="2300"/>
                    <a:pt x="3557" y="1935"/>
                    <a:pt x="3283" y="1723"/>
                  </a:cubicBezTo>
                  <a:lnTo>
                    <a:pt x="639" y="51"/>
                  </a:lnTo>
                  <a:cubicBezTo>
                    <a:pt x="577" y="17"/>
                    <a:pt x="511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186000" y="3963425"/>
              <a:ext cx="90450" cy="105875"/>
            </a:xfrm>
            <a:custGeom>
              <a:avLst/>
              <a:gdLst/>
              <a:ahLst/>
              <a:cxnLst/>
              <a:rect l="l" t="t" r="r" b="b"/>
              <a:pathLst>
                <a:path w="3618" h="4235" extrusionOk="0">
                  <a:moveTo>
                    <a:pt x="472" y="1"/>
                  </a:moveTo>
                  <a:cubicBezTo>
                    <a:pt x="238" y="1"/>
                    <a:pt x="0" y="187"/>
                    <a:pt x="0" y="446"/>
                  </a:cubicBezTo>
                  <a:lnTo>
                    <a:pt x="0" y="3790"/>
                  </a:lnTo>
                  <a:cubicBezTo>
                    <a:pt x="0" y="4037"/>
                    <a:pt x="200" y="4234"/>
                    <a:pt x="427" y="4234"/>
                  </a:cubicBezTo>
                  <a:cubicBezTo>
                    <a:pt x="507" y="4234"/>
                    <a:pt x="590" y="4210"/>
                    <a:pt x="669" y="4154"/>
                  </a:cubicBezTo>
                  <a:lnTo>
                    <a:pt x="3314" y="2483"/>
                  </a:lnTo>
                  <a:cubicBezTo>
                    <a:pt x="3618" y="2300"/>
                    <a:pt x="3618" y="1935"/>
                    <a:pt x="3314" y="1723"/>
                  </a:cubicBezTo>
                  <a:lnTo>
                    <a:pt x="669" y="51"/>
                  </a:lnTo>
                  <a:cubicBezTo>
                    <a:pt x="608" y="17"/>
                    <a:pt x="540" y="1"/>
                    <a:pt x="4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175350" y="3842350"/>
              <a:ext cx="348800" cy="348800"/>
            </a:xfrm>
            <a:custGeom>
              <a:avLst/>
              <a:gdLst/>
              <a:ahLst/>
              <a:cxnLst/>
              <a:rect l="l" t="t" r="r" b="b"/>
              <a:pathLst>
                <a:path w="13952" h="13952" extrusionOk="0">
                  <a:moveTo>
                    <a:pt x="10183" y="13952"/>
                  </a:moveTo>
                  <a:lnTo>
                    <a:pt x="3769" y="13952"/>
                  </a:lnTo>
                  <a:cubicBezTo>
                    <a:pt x="1672" y="13952"/>
                    <a:pt x="0" y="12280"/>
                    <a:pt x="0" y="10183"/>
                  </a:cubicBezTo>
                  <a:lnTo>
                    <a:pt x="0" y="3769"/>
                  </a:lnTo>
                  <a:cubicBezTo>
                    <a:pt x="0" y="1672"/>
                    <a:pt x="1672" y="0"/>
                    <a:pt x="3769" y="0"/>
                  </a:cubicBezTo>
                  <a:lnTo>
                    <a:pt x="10183" y="0"/>
                  </a:lnTo>
                  <a:cubicBezTo>
                    <a:pt x="12280" y="0"/>
                    <a:pt x="13952" y="1672"/>
                    <a:pt x="13952" y="3769"/>
                  </a:cubicBezTo>
                  <a:lnTo>
                    <a:pt x="13952" y="10183"/>
                  </a:lnTo>
                  <a:cubicBezTo>
                    <a:pt x="13952" y="12250"/>
                    <a:pt x="12280" y="13952"/>
                    <a:pt x="10183" y="139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3364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3" y="0"/>
                    <a:pt x="2990" y="20"/>
                    <a:pt x="2918" y="63"/>
                  </a:cubicBezTo>
                  <a:lnTo>
                    <a:pt x="243" y="1735"/>
                  </a:lnTo>
                  <a:cubicBezTo>
                    <a:pt x="0" y="1947"/>
                    <a:pt x="0" y="2312"/>
                    <a:pt x="243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6" y="4054"/>
                    <a:pt x="3556" y="3802"/>
                  </a:cubicBezTo>
                  <a:lnTo>
                    <a:pt x="3556" y="458"/>
                  </a:lnTo>
                  <a:cubicBezTo>
                    <a:pt x="3556" y="203"/>
                    <a:pt x="3361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271850" y="3963125"/>
              <a:ext cx="88925" cy="105525"/>
            </a:xfrm>
            <a:custGeom>
              <a:avLst/>
              <a:gdLst/>
              <a:ahLst/>
              <a:cxnLst/>
              <a:rect l="l" t="t" r="r" b="b"/>
              <a:pathLst>
                <a:path w="3557" h="4221" extrusionOk="0">
                  <a:moveTo>
                    <a:pt x="3134" y="0"/>
                  </a:moveTo>
                  <a:cubicBezTo>
                    <a:pt x="3064" y="0"/>
                    <a:pt x="2990" y="20"/>
                    <a:pt x="2918" y="63"/>
                  </a:cubicBezTo>
                  <a:lnTo>
                    <a:pt x="244" y="1735"/>
                  </a:lnTo>
                  <a:cubicBezTo>
                    <a:pt x="0" y="1947"/>
                    <a:pt x="0" y="2312"/>
                    <a:pt x="244" y="2495"/>
                  </a:cubicBezTo>
                  <a:lnTo>
                    <a:pt x="2918" y="4166"/>
                  </a:lnTo>
                  <a:cubicBezTo>
                    <a:pt x="2985" y="4203"/>
                    <a:pt x="3057" y="4220"/>
                    <a:pt x="3128" y="4220"/>
                  </a:cubicBezTo>
                  <a:cubicBezTo>
                    <a:pt x="3348" y="4220"/>
                    <a:pt x="3557" y="4054"/>
                    <a:pt x="3557" y="3802"/>
                  </a:cubicBezTo>
                  <a:lnTo>
                    <a:pt x="3557" y="458"/>
                  </a:lnTo>
                  <a:cubicBezTo>
                    <a:pt x="3557" y="203"/>
                    <a:pt x="3362" y="0"/>
                    <a:pt x="3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53"/>
          <p:cNvGrpSpPr/>
          <p:nvPr/>
        </p:nvGrpSpPr>
        <p:grpSpPr>
          <a:xfrm>
            <a:off x="2113226" y="619336"/>
            <a:ext cx="572266" cy="485128"/>
            <a:chOff x="5215992" y="1423628"/>
            <a:chExt cx="459836" cy="389787"/>
          </a:xfrm>
        </p:grpSpPr>
        <p:sp>
          <p:nvSpPr>
            <p:cNvPr id="1308" name="Google Shape;1308;p53"/>
            <p:cNvSpPr/>
            <p:nvPr/>
          </p:nvSpPr>
          <p:spPr>
            <a:xfrm>
              <a:off x="5215992" y="1423628"/>
              <a:ext cx="459836" cy="389787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5360634" y="1526348"/>
              <a:ext cx="170547" cy="138713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70"/>
          <p:cNvSpPr/>
          <p:nvPr/>
        </p:nvSpPr>
        <p:spPr>
          <a:xfrm>
            <a:off x="4643300" y="4191584"/>
            <a:ext cx="38520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70"/>
          <p:cNvSpPr txBox="1">
            <a:spLocks noGrp="1"/>
          </p:cNvSpPr>
          <p:nvPr>
            <p:ph type="ctrTitle"/>
          </p:nvPr>
        </p:nvSpPr>
        <p:spPr>
          <a:xfrm>
            <a:off x="4572196" y="1886161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214" name="Google Shape;2214;p70"/>
          <p:cNvGrpSpPr/>
          <p:nvPr/>
        </p:nvGrpSpPr>
        <p:grpSpPr>
          <a:xfrm>
            <a:off x="6601069" y="3094306"/>
            <a:ext cx="356865" cy="356498"/>
            <a:chOff x="3763184" y="3817357"/>
            <a:chExt cx="356865" cy="356498"/>
          </a:xfrm>
        </p:grpSpPr>
        <p:sp>
          <p:nvSpPr>
            <p:cNvPr id="2215" name="Google Shape;2215;p70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0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0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0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70"/>
          <p:cNvGrpSpPr/>
          <p:nvPr/>
        </p:nvGrpSpPr>
        <p:grpSpPr>
          <a:xfrm>
            <a:off x="5974898" y="3094156"/>
            <a:ext cx="356865" cy="356498"/>
            <a:chOff x="3314750" y="3817357"/>
            <a:chExt cx="356865" cy="356498"/>
          </a:xfrm>
        </p:grpSpPr>
        <p:sp>
          <p:nvSpPr>
            <p:cNvPr id="2220" name="Google Shape;2220;p70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70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2222" name="Google Shape;2222;p70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4762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70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47625" dir="5400000" algn="bl" rotWithShape="0">
                  <a:schemeClr val="dk1">
                    <a:alpha val="1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70"/>
          <p:cNvGrpSpPr/>
          <p:nvPr/>
        </p:nvGrpSpPr>
        <p:grpSpPr>
          <a:xfrm>
            <a:off x="5405814" y="3094156"/>
            <a:ext cx="356865" cy="356865"/>
            <a:chOff x="2866317" y="3817357"/>
            <a:chExt cx="356865" cy="356865"/>
          </a:xfrm>
        </p:grpSpPr>
        <p:sp>
          <p:nvSpPr>
            <p:cNvPr id="2225" name="Google Shape;2225;p70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0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70"/>
          <p:cNvGrpSpPr/>
          <p:nvPr/>
        </p:nvGrpSpPr>
        <p:grpSpPr>
          <a:xfrm>
            <a:off x="7227632" y="3094319"/>
            <a:ext cx="356498" cy="356498"/>
            <a:chOff x="4211985" y="3817357"/>
            <a:chExt cx="356498" cy="356498"/>
          </a:xfrm>
        </p:grpSpPr>
        <p:sp>
          <p:nvSpPr>
            <p:cNvPr id="2228" name="Google Shape;2228;p70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0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4762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70"/>
          <p:cNvGrpSpPr/>
          <p:nvPr/>
        </p:nvGrpSpPr>
        <p:grpSpPr>
          <a:xfrm>
            <a:off x="1350086" y="1253123"/>
            <a:ext cx="2909559" cy="3059943"/>
            <a:chOff x="1009761" y="1231223"/>
            <a:chExt cx="2909559" cy="3059943"/>
          </a:xfrm>
        </p:grpSpPr>
        <p:grpSp>
          <p:nvGrpSpPr>
            <p:cNvPr id="2231" name="Google Shape;2231;p70"/>
            <p:cNvGrpSpPr/>
            <p:nvPr/>
          </p:nvGrpSpPr>
          <p:grpSpPr>
            <a:xfrm>
              <a:off x="1689326" y="1336595"/>
              <a:ext cx="1460701" cy="2954571"/>
              <a:chOff x="6269288" y="1253120"/>
              <a:chExt cx="1460701" cy="2954571"/>
            </a:xfrm>
          </p:grpSpPr>
          <p:sp>
            <p:nvSpPr>
              <p:cNvPr id="2232" name="Google Shape;2232;p70"/>
              <p:cNvSpPr/>
              <p:nvPr/>
            </p:nvSpPr>
            <p:spPr>
              <a:xfrm>
                <a:off x="6269288" y="1253120"/>
                <a:ext cx="1460701" cy="2954571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70"/>
              <p:cNvSpPr/>
              <p:nvPr/>
            </p:nvSpPr>
            <p:spPr>
              <a:xfrm>
                <a:off x="6299500" y="1501676"/>
                <a:ext cx="1400294" cy="2665804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70"/>
              <p:cNvSpPr/>
              <p:nvPr/>
            </p:nvSpPr>
            <p:spPr>
              <a:xfrm>
                <a:off x="6299492" y="1294265"/>
                <a:ext cx="1400294" cy="207421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35" name="Google Shape;2235;p70"/>
              <p:cNvGrpSpPr/>
              <p:nvPr/>
            </p:nvGrpSpPr>
            <p:grpSpPr>
              <a:xfrm>
                <a:off x="6411609" y="2294954"/>
                <a:ext cx="945544" cy="338113"/>
                <a:chOff x="3983904" y="1784897"/>
                <a:chExt cx="945544" cy="338113"/>
              </a:xfrm>
            </p:grpSpPr>
            <p:sp>
              <p:nvSpPr>
                <p:cNvPr id="2236" name="Google Shape;2236;p70"/>
                <p:cNvSpPr/>
                <p:nvPr/>
              </p:nvSpPr>
              <p:spPr>
                <a:xfrm>
                  <a:off x="3983904" y="1784897"/>
                  <a:ext cx="338622" cy="33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0" h="20579" extrusionOk="0">
                      <a:moveTo>
                        <a:pt x="10305" y="1"/>
                      </a:moveTo>
                      <a:cubicBezTo>
                        <a:pt x="4651" y="1"/>
                        <a:pt x="1" y="4621"/>
                        <a:pt x="1" y="10305"/>
                      </a:cubicBezTo>
                      <a:cubicBezTo>
                        <a:pt x="1" y="15958"/>
                        <a:pt x="4651" y="20579"/>
                        <a:pt x="10305" y="20579"/>
                      </a:cubicBezTo>
                      <a:cubicBezTo>
                        <a:pt x="16019" y="20579"/>
                        <a:pt x="20609" y="15958"/>
                        <a:pt x="20609" y="10305"/>
                      </a:cubicBezTo>
                      <a:cubicBezTo>
                        <a:pt x="20609" y="4621"/>
                        <a:pt x="15959" y="1"/>
                        <a:pt x="103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70"/>
                <p:cNvSpPr/>
                <p:nvPr/>
              </p:nvSpPr>
              <p:spPr>
                <a:xfrm>
                  <a:off x="4086786" y="1833084"/>
                  <a:ext cx="133362" cy="121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" h="7377" extrusionOk="0">
                      <a:moveTo>
                        <a:pt x="4017" y="0"/>
                      </a:moveTo>
                      <a:cubicBezTo>
                        <a:pt x="2363" y="0"/>
                        <a:pt x="870" y="1135"/>
                        <a:pt x="456" y="2843"/>
                      </a:cubicBezTo>
                      <a:cubicBezTo>
                        <a:pt x="0" y="4819"/>
                        <a:pt x="1216" y="6794"/>
                        <a:pt x="3192" y="7281"/>
                      </a:cubicBezTo>
                      <a:cubicBezTo>
                        <a:pt x="3472" y="7345"/>
                        <a:pt x="3753" y="7376"/>
                        <a:pt x="4030" y="7376"/>
                      </a:cubicBezTo>
                      <a:cubicBezTo>
                        <a:pt x="5706" y="7376"/>
                        <a:pt x="7238" y="6241"/>
                        <a:pt x="7630" y="4545"/>
                      </a:cubicBezTo>
                      <a:cubicBezTo>
                        <a:pt x="8116" y="2539"/>
                        <a:pt x="6870" y="563"/>
                        <a:pt x="4894" y="107"/>
                      </a:cubicBezTo>
                      <a:cubicBezTo>
                        <a:pt x="4600" y="35"/>
                        <a:pt x="4306" y="0"/>
                        <a:pt x="40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70"/>
                <p:cNvSpPr/>
                <p:nvPr/>
              </p:nvSpPr>
              <p:spPr>
                <a:xfrm>
                  <a:off x="4037349" y="1979667"/>
                  <a:ext cx="232238" cy="13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5" h="8086" extrusionOk="0">
                      <a:moveTo>
                        <a:pt x="7052" y="0"/>
                      </a:moveTo>
                      <a:cubicBezTo>
                        <a:pt x="3800" y="0"/>
                        <a:pt x="1003" y="2097"/>
                        <a:pt x="0" y="5015"/>
                      </a:cubicBezTo>
                      <a:cubicBezTo>
                        <a:pt x="1763" y="6900"/>
                        <a:pt x="4286" y="8085"/>
                        <a:pt x="7052" y="8085"/>
                      </a:cubicBezTo>
                      <a:cubicBezTo>
                        <a:pt x="9818" y="8085"/>
                        <a:pt x="12341" y="6900"/>
                        <a:pt x="14134" y="5015"/>
                      </a:cubicBezTo>
                      <a:cubicBezTo>
                        <a:pt x="13101" y="2097"/>
                        <a:pt x="10335" y="0"/>
                        <a:pt x="70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70"/>
                <p:cNvSpPr/>
                <p:nvPr/>
              </p:nvSpPr>
              <p:spPr>
                <a:xfrm>
                  <a:off x="4461224" y="1883910"/>
                  <a:ext cx="468224" cy="39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2" h="1369" extrusionOk="0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99" y="1369"/>
                      </a:cubicBezTo>
                      <a:lnTo>
                        <a:pt x="15593" y="1369"/>
                      </a:lnTo>
                      <a:cubicBezTo>
                        <a:pt x="15958" y="1369"/>
                        <a:pt x="16262" y="1065"/>
                        <a:pt x="16262" y="670"/>
                      </a:cubicBezTo>
                      <a:cubicBezTo>
                        <a:pt x="16262" y="305"/>
                        <a:pt x="15958" y="1"/>
                        <a:pt x="155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70"/>
                <p:cNvSpPr/>
                <p:nvPr/>
              </p:nvSpPr>
              <p:spPr>
                <a:xfrm>
                  <a:off x="4461224" y="1983678"/>
                  <a:ext cx="280093" cy="40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00" extrusionOk="0">
                      <a:moveTo>
                        <a:pt x="670" y="1"/>
                      </a:moveTo>
                      <a:cubicBezTo>
                        <a:pt x="305" y="1"/>
                        <a:pt x="1" y="335"/>
                        <a:pt x="1" y="700"/>
                      </a:cubicBezTo>
                      <a:cubicBezTo>
                        <a:pt x="1" y="1095"/>
                        <a:pt x="305" y="1399"/>
                        <a:pt x="670" y="1399"/>
                      </a:cubicBezTo>
                      <a:lnTo>
                        <a:pt x="9028" y="1399"/>
                      </a:lnTo>
                      <a:cubicBezTo>
                        <a:pt x="9424" y="1399"/>
                        <a:pt x="9728" y="1095"/>
                        <a:pt x="9728" y="700"/>
                      </a:cubicBezTo>
                      <a:cubicBezTo>
                        <a:pt x="9728" y="335"/>
                        <a:pt x="9424" y="1"/>
                        <a:pt x="9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1" name="Google Shape;2241;p70"/>
              <p:cNvGrpSpPr/>
              <p:nvPr/>
            </p:nvGrpSpPr>
            <p:grpSpPr>
              <a:xfrm>
                <a:off x="6374474" y="3331107"/>
                <a:ext cx="1250356" cy="572711"/>
                <a:chOff x="3946638" y="2450182"/>
                <a:chExt cx="1250356" cy="572711"/>
              </a:xfrm>
            </p:grpSpPr>
            <p:grpSp>
              <p:nvGrpSpPr>
                <p:cNvPr id="2242" name="Google Shape;2242;p70"/>
                <p:cNvGrpSpPr/>
                <p:nvPr/>
              </p:nvGrpSpPr>
              <p:grpSpPr>
                <a:xfrm>
                  <a:off x="3946638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2243" name="Google Shape;2243;p70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44" name="Google Shape;2244;p70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2245" name="Google Shape;2245;p70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46" name="Google Shape;2246;p70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47" name="Google Shape;2247;p70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2857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48" name="Google Shape;2248;p70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70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0" name="Google Shape;2250;p70"/>
                <p:cNvGrpSpPr/>
                <p:nvPr/>
              </p:nvGrpSpPr>
              <p:grpSpPr>
                <a:xfrm>
                  <a:off x="4624263" y="2450182"/>
                  <a:ext cx="572731" cy="572711"/>
                  <a:chOff x="3169259" y="4128125"/>
                  <a:chExt cx="468223" cy="468207"/>
                </a:xfrm>
              </p:grpSpPr>
              <p:sp>
                <p:nvSpPr>
                  <p:cNvPr id="2251" name="Google Shape;2251;p70"/>
                  <p:cNvSpPr/>
                  <p:nvPr/>
                </p:nvSpPr>
                <p:spPr>
                  <a:xfrm>
                    <a:off x="3169259" y="4128125"/>
                    <a:ext cx="468223" cy="468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00" h="28299" extrusionOk="0">
                        <a:moveTo>
                          <a:pt x="25260" y="28298"/>
                        </a:moveTo>
                        <a:lnTo>
                          <a:pt x="3040" y="28298"/>
                        </a:lnTo>
                        <a:cubicBezTo>
                          <a:pt x="1369" y="28298"/>
                          <a:pt x="1" y="26931"/>
                          <a:pt x="1" y="25259"/>
                        </a:cubicBezTo>
                        <a:lnTo>
                          <a:pt x="1" y="3040"/>
                        </a:lnTo>
                        <a:cubicBezTo>
                          <a:pt x="1" y="1368"/>
                          <a:pt x="1369" y="0"/>
                          <a:pt x="3040" y="0"/>
                        </a:cubicBezTo>
                        <a:lnTo>
                          <a:pt x="25260" y="0"/>
                        </a:lnTo>
                        <a:cubicBezTo>
                          <a:pt x="26931" y="0"/>
                          <a:pt x="28299" y="1368"/>
                          <a:pt x="28299" y="3040"/>
                        </a:cubicBezTo>
                        <a:lnTo>
                          <a:pt x="28299" y="25259"/>
                        </a:lnTo>
                        <a:cubicBezTo>
                          <a:pt x="28299" y="26931"/>
                          <a:pt x="26931" y="28298"/>
                          <a:pt x="25260" y="28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00000">
                        <a:schemeClr val="lt2"/>
                      </a:gs>
                    </a:gsLst>
                    <a:lin ang="5400012" scaled="0"/>
                  </a:gra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52" name="Google Shape;2252;p70"/>
                  <p:cNvGrpSpPr/>
                  <p:nvPr/>
                </p:nvGrpSpPr>
                <p:grpSpPr>
                  <a:xfrm rot="10800000">
                    <a:off x="3197403" y="4206377"/>
                    <a:ext cx="416424" cy="228450"/>
                    <a:chOff x="5092913" y="4207125"/>
                    <a:chExt cx="779675" cy="189224"/>
                  </a:xfrm>
                </p:grpSpPr>
                <p:sp>
                  <p:nvSpPr>
                    <p:cNvPr id="2253" name="Google Shape;2253;p70"/>
                    <p:cNvSpPr/>
                    <p:nvPr/>
                  </p:nvSpPr>
                  <p:spPr>
                    <a:xfrm>
                      <a:off x="5092913" y="4207125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73"/>
                            <a:pt x="274" y="1216"/>
                            <a:pt x="609" y="1216"/>
                          </a:cubicBezTo>
                          <a:lnTo>
                            <a:pt x="30579" y="1216"/>
                          </a:lnTo>
                          <a:cubicBezTo>
                            <a:pt x="30913" y="1216"/>
                            <a:pt x="31187" y="973"/>
                            <a:pt x="31187" y="608"/>
                          </a:cubicBezTo>
                          <a:cubicBezTo>
                            <a:pt x="31187" y="274"/>
                            <a:pt x="30913" y="0"/>
                            <a:pt x="30579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4" name="Google Shape;2254;p70"/>
                    <p:cNvSpPr/>
                    <p:nvPr/>
                  </p:nvSpPr>
                  <p:spPr>
                    <a:xfrm>
                      <a:off x="5092913" y="4286900"/>
                      <a:ext cx="779675" cy="30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87" h="1217" extrusionOk="0">
                          <a:moveTo>
                            <a:pt x="609" y="1"/>
                          </a:moveTo>
                          <a:cubicBezTo>
                            <a:pt x="274" y="1"/>
                            <a:pt x="1" y="275"/>
                            <a:pt x="1" y="609"/>
                          </a:cubicBezTo>
                          <a:cubicBezTo>
                            <a:pt x="1" y="974"/>
                            <a:pt x="274" y="1217"/>
                            <a:pt x="609" y="1217"/>
                          </a:cubicBezTo>
                          <a:lnTo>
                            <a:pt x="30579" y="1217"/>
                          </a:lnTo>
                          <a:cubicBezTo>
                            <a:pt x="30913" y="1217"/>
                            <a:pt x="31187" y="913"/>
                            <a:pt x="31187" y="609"/>
                          </a:cubicBezTo>
                          <a:cubicBezTo>
                            <a:pt x="31187" y="275"/>
                            <a:pt x="30913" y="1"/>
                            <a:pt x="30579" y="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5" name="Google Shape;2255;p70"/>
                    <p:cNvSpPr/>
                    <p:nvPr/>
                  </p:nvSpPr>
                  <p:spPr>
                    <a:xfrm>
                      <a:off x="5092919" y="4365952"/>
                      <a:ext cx="489052" cy="3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25" h="1216" extrusionOk="0">
                          <a:moveTo>
                            <a:pt x="609" y="0"/>
                          </a:moveTo>
                          <a:cubicBezTo>
                            <a:pt x="274" y="0"/>
                            <a:pt x="1" y="274"/>
                            <a:pt x="1" y="608"/>
                          </a:cubicBezTo>
                          <a:cubicBezTo>
                            <a:pt x="1" y="942"/>
                            <a:pt x="274" y="1216"/>
                            <a:pt x="609" y="1216"/>
                          </a:cubicBezTo>
                          <a:lnTo>
                            <a:pt x="11217" y="1216"/>
                          </a:lnTo>
                          <a:cubicBezTo>
                            <a:pt x="11551" y="1216"/>
                            <a:pt x="11825" y="942"/>
                            <a:pt x="11825" y="608"/>
                          </a:cubicBezTo>
                          <a:cubicBezTo>
                            <a:pt x="11825" y="274"/>
                            <a:pt x="11551" y="0"/>
                            <a:pt x="11217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9525" dir="5400000" algn="bl" rotWithShape="0">
                        <a:schemeClr val="dk1">
                          <a:alpha val="21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256" name="Google Shape;2256;p70"/>
                  <p:cNvSpPr/>
                  <p:nvPr/>
                </p:nvSpPr>
                <p:spPr>
                  <a:xfrm rot="10800000">
                    <a:off x="3197236" y="4495710"/>
                    <a:ext cx="416424" cy="36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87" h="1217" extrusionOk="0">
                        <a:moveTo>
                          <a:pt x="609" y="0"/>
                        </a:moveTo>
                        <a:cubicBezTo>
                          <a:pt x="274" y="0"/>
                          <a:pt x="1" y="274"/>
                          <a:pt x="1" y="608"/>
                        </a:cubicBezTo>
                        <a:cubicBezTo>
                          <a:pt x="1" y="973"/>
                          <a:pt x="274" y="1216"/>
                          <a:pt x="609" y="1216"/>
                        </a:cubicBezTo>
                        <a:lnTo>
                          <a:pt x="30579" y="1216"/>
                        </a:lnTo>
                        <a:cubicBezTo>
                          <a:pt x="30913" y="1216"/>
                          <a:pt x="31187" y="973"/>
                          <a:pt x="31187" y="608"/>
                        </a:cubicBezTo>
                        <a:cubicBezTo>
                          <a:pt x="31187" y="274"/>
                          <a:pt x="30913" y="0"/>
                          <a:pt x="3057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9525" dir="5400000" algn="bl" rotWithShape="0">
                      <a:schemeClr val="dk1">
                        <a:alpha val="21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70"/>
                  <p:cNvSpPr/>
                  <p:nvPr/>
                </p:nvSpPr>
                <p:spPr>
                  <a:xfrm>
                    <a:off x="3205475" y="4163700"/>
                    <a:ext cx="122191" cy="1212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7" h="3558" extrusionOk="0">
                        <a:moveTo>
                          <a:pt x="0" y="1"/>
                        </a:moveTo>
                        <a:lnTo>
                          <a:pt x="0" y="3557"/>
                        </a:lnTo>
                        <a:lnTo>
                          <a:pt x="3587" y="3557"/>
                        </a:lnTo>
                        <a:lnTo>
                          <a:pt x="358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58" name="Google Shape;2258;p70"/>
              <p:cNvGrpSpPr/>
              <p:nvPr/>
            </p:nvGrpSpPr>
            <p:grpSpPr>
              <a:xfrm>
                <a:off x="6367809" y="1547575"/>
                <a:ext cx="1263687" cy="691367"/>
                <a:chOff x="3933325" y="3072950"/>
                <a:chExt cx="1263687" cy="691367"/>
              </a:xfrm>
            </p:grpSpPr>
            <p:sp>
              <p:nvSpPr>
                <p:cNvPr id="2259" name="Google Shape;2259;p70"/>
                <p:cNvSpPr/>
                <p:nvPr/>
              </p:nvSpPr>
              <p:spPr>
                <a:xfrm>
                  <a:off x="3933325" y="3072950"/>
                  <a:ext cx="1263687" cy="69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3" h="29423" extrusionOk="0">
                      <a:moveTo>
                        <a:pt x="1916" y="0"/>
                      </a:moveTo>
                      <a:cubicBezTo>
                        <a:pt x="852" y="0"/>
                        <a:pt x="1" y="882"/>
                        <a:pt x="1" y="1945"/>
                      </a:cubicBezTo>
                      <a:lnTo>
                        <a:pt x="1" y="27478"/>
                      </a:lnTo>
                      <a:cubicBezTo>
                        <a:pt x="1" y="28541"/>
                        <a:pt x="852" y="29423"/>
                        <a:pt x="1916" y="29423"/>
                      </a:cubicBezTo>
                      <a:lnTo>
                        <a:pt x="38148" y="29423"/>
                      </a:lnTo>
                      <a:cubicBezTo>
                        <a:pt x="39211" y="29423"/>
                        <a:pt x="40063" y="28541"/>
                        <a:pt x="40063" y="27478"/>
                      </a:cubicBezTo>
                      <a:lnTo>
                        <a:pt x="40063" y="1976"/>
                      </a:lnTo>
                      <a:cubicBezTo>
                        <a:pt x="40063" y="882"/>
                        <a:pt x="39211" y="0"/>
                        <a:pt x="3814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9F8FF">
                        <a:alpha val="86666"/>
                      </a:srgbClr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76200" dir="5400000" algn="bl" rotWithShape="0">
                    <a:schemeClr val="dk1">
                      <a:alpha val="1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70"/>
                <p:cNvSpPr/>
                <p:nvPr/>
              </p:nvSpPr>
              <p:spPr>
                <a:xfrm>
                  <a:off x="399960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70"/>
                <p:cNvSpPr/>
                <p:nvPr/>
              </p:nvSpPr>
              <p:spPr>
                <a:xfrm>
                  <a:off x="3999630" y="3133752"/>
                  <a:ext cx="1116558" cy="454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0" h="11430" fill="none" extrusionOk="0">
                      <a:moveTo>
                        <a:pt x="19180" y="11430"/>
                      </a:moveTo>
                      <a:lnTo>
                        <a:pt x="1520" y="11430"/>
                      </a:lnTo>
                      <a:cubicBezTo>
                        <a:pt x="669" y="11430"/>
                        <a:pt x="0" y="10761"/>
                        <a:pt x="0" y="9910"/>
                      </a:cubicBezTo>
                      <a:lnTo>
                        <a:pt x="0" y="1521"/>
                      </a:lnTo>
                      <a:cubicBezTo>
                        <a:pt x="0" y="670"/>
                        <a:pt x="669" y="1"/>
                        <a:pt x="1520" y="1"/>
                      </a:cubicBezTo>
                      <a:lnTo>
                        <a:pt x="19180" y="1"/>
                      </a:lnTo>
                      <a:cubicBezTo>
                        <a:pt x="20031" y="1"/>
                        <a:pt x="20700" y="670"/>
                        <a:pt x="20700" y="1521"/>
                      </a:cubicBezTo>
                      <a:lnTo>
                        <a:pt x="20700" y="9910"/>
                      </a:lnTo>
                      <a:cubicBezTo>
                        <a:pt x="20700" y="10761"/>
                        <a:pt x="20031" y="11430"/>
                        <a:pt x="19180" y="11430"/>
                      </a:cubicBezTo>
                      <a:close/>
                    </a:path>
                  </a:pathLst>
                </a:custGeom>
                <a:noFill/>
                <a:ln w="98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70"/>
                <p:cNvSpPr/>
                <p:nvPr/>
              </p:nvSpPr>
              <p:spPr>
                <a:xfrm>
                  <a:off x="4526038" y="3291562"/>
                  <a:ext cx="95896" cy="11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074" extrusionOk="0">
                      <a:moveTo>
                        <a:pt x="3222" y="1703"/>
                      </a:moveTo>
                      <a:lnTo>
                        <a:pt x="578" y="152"/>
                      </a:lnTo>
                      <a:cubicBezTo>
                        <a:pt x="304" y="0"/>
                        <a:pt x="0" y="183"/>
                        <a:pt x="0" y="487"/>
                      </a:cubicBezTo>
                      <a:lnTo>
                        <a:pt x="0" y="3557"/>
                      </a:lnTo>
                      <a:cubicBezTo>
                        <a:pt x="0" y="3861"/>
                        <a:pt x="304" y="4073"/>
                        <a:pt x="578" y="3921"/>
                      </a:cubicBezTo>
                      <a:lnTo>
                        <a:pt x="3222" y="2341"/>
                      </a:lnTo>
                      <a:cubicBezTo>
                        <a:pt x="3466" y="2250"/>
                        <a:pt x="3466" y="1855"/>
                        <a:pt x="3222" y="17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16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63" name="Google Shape;2263;p70"/>
                <p:cNvCxnSpPr/>
                <p:nvPr/>
              </p:nvCxnSpPr>
              <p:spPr>
                <a:xfrm>
                  <a:off x="3999600" y="3655950"/>
                  <a:ext cx="11166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</a:effectLst>
              </p:spPr>
            </p:cxnSp>
            <p:cxnSp>
              <p:nvCxnSpPr>
                <p:cNvPr id="2264" name="Google Shape;2264;p70"/>
                <p:cNvCxnSpPr/>
                <p:nvPr/>
              </p:nvCxnSpPr>
              <p:spPr>
                <a:xfrm>
                  <a:off x="3999600" y="3655950"/>
                  <a:ext cx="3921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65" name="Google Shape;2265;p70"/>
                <p:cNvSpPr/>
                <p:nvPr/>
              </p:nvSpPr>
              <p:spPr>
                <a:xfrm>
                  <a:off x="4352789" y="3621042"/>
                  <a:ext cx="69833" cy="69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24" extrusionOk="0">
                      <a:moveTo>
                        <a:pt x="2524" y="1277"/>
                      </a:moveTo>
                      <a:cubicBezTo>
                        <a:pt x="2524" y="1976"/>
                        <a:pt x="1977" y="2524"/>
                        <a:pt x="1277" y="2524"/>
                      </a:cubicBezTo>
                      <a:cubicBezTo>
                        <a:pt x="578" y="2524"/>
                        <a:pt x="1" y="1976"/>
                        <a:pt x="1" y="1277"/>
                      </a:cubicBezTo>
                      <a:cubicBezTo>
                        <a:pt x="1" y="578"/>
                        <a:pt x="578" y="1"/>
                        <a:pt x="1277" y="1"/>
                      </a:cubicBezTo>
                      <a:cubicBezTo>
                        <a:pt x="1977" y="1"/>
                        <a:pt x="2524" y="578"/>
                        <a:pt x="2524" y="12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28575" dir="5400000" algn="bl" rotWithShape="0">
                    <a:schemeClr val="dk1">
                      <a:alpha val="17000"/>
                    </a:schemeClr>
                  </a:outerShdw>
                  <a:reflection stA="5000" endPos="28000" dist="76200" dir="5400000" fadeDir="5400012" sy="-100000" algn="bl" rotWithShape="0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6" name="Google Shape;2266;p70"/>
              <p:cNvGrpSpPr/>
              <p:nvPr/>
            </p:nvGrpSpPr>
            <p:grpSpPr>
              <a:xfrm>
                <a:off x="6368925" y="2725275"/>
                <a:ext cx="1261265" cy="278125"/>
                <a:chOff x="3941675" y="3805000"/>
                <a:chExt cx="1261265" cy="278125"/>
              </a:xfrm>
            </p:grpSpPr>
            <p:grpSp>
              <p:nvGrpSpPr>
                <p:cNvPr id="2267" name="Google Shape;2267;p70"/>
                <p:cNvGrpSpPr/>
                <p:nvPr/>
              </p:nvGrpSpPr>
              <p:grpSpPr>
                <a:xfrm>
                  <a:off x="4603813" y="3813725"/>
                  <a:ext cx="599127" cy="260675"/>
                  <a:chOff x="3946650" y="3813725"/>
                  <a:chExt cx="572724" cy="260675"/>
                </a:xfrm>
              </p:grpSpPr>
              <p:sp>
                <p:nvSpPr>
                  <p:cNvPr id="2268" name="Google Shape;2268;p70"/>
                  <p:cNvSpPr/>
                  <p:nvPr/>
                </p:nvSpPr>
                <p:spPr>
                  <a:xfrm>
                    <a:off x="3946650" y="3813725"/>
                    <a:ext cx="270247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7" h="1217" extrusionOk="0">
                        <a:moveTo>
                          <a:pt x="12098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44"/>
                          <a:pt x="275" y="1"/>
                          <a:pt x="609" y="1"/>
                        </a:cubicBezTo>
                        <a:lnTo>
                          <a:pt x="12098" y="1"/>
                        </a:lnTo>
                        <a:cubicBezTo>
                          <a:pt x="12433" y="1"/>
                          <a:pt x="12706" y="244"/>
                          <a:pt x="12706" y="608"/>
                        </a:cubicBezTo>
                        <a:lnTo>
                          <a:pt x="12706" y="608"/>
                        </a:lnTo>
                        <a:cubicBezTo>
                          <a:pt x="12737" y="943"/>
                          <a:pt x="12433" y="1216"/>
                          <a:pt x="12098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9" name="Google Shape;2269;p70"/>
                  <p:cNvSpPr/>
                  <p:nvPr/>
                </p:nvSpPr>
                <p:spPr>
                  <a:xfrm>
                    <a:off x="3946650" y="3888200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7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0" name="Google Shape;2270;p70"/>
                  <p:cNvSpPr/>
                  <p:nvPr/>
                </p:nvSpPr>
                <p:spPr>
                  <a:xfrm>
                    <a:off x="3946650" y="3967225"/>
                    <a:ext cx="572724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3" h="1217" extrusionOk="0">
                        <a:moveTo>
                          <a:pt x="26384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4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6384" y="0"/>
                        </a:lnTo>
                        <a:cubicBezTo>
                          <a:pt x="26719" y="0"/>
                          <a:pt x="26992" y="274"/>
                          <a:pt x="26992" y="608"/>
                        </a:cubicBezTo>
                        <a:lnTo>
                          <a:pt x="26992" y="608"/>
                        </a:lnTo>
                        <a:cubicBezTo>
                          <a:pt x="26992" y="943"/>
                          <a:pt x="26719" y="1216"/>
                          <a:pt x="26384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1" name="Google Shape;2271;p70"/>
                  <p:cNvSpPr/>
                  <p:nvPr/>
                </p:nvSpPr>
                <p:spPr>
                  <a:xfrm>
                    <a:off x="3946650" y="4043975"/>
                    <a:ext cx="495323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5" h="1217" extrusionOk="0">
                        <a:moveTo>
                          <a:pt x="22676" y="1216"/>
                        </a:moveTo>
                        <a:lnTo>
                          <a:pt x="609" y="1216"/>
                        </a:lnTo>
                        <a:cubicBezTo>
                          <a:pt x="275" y="1216"/>
                          <a:pt x="1" y="973"/>
                          <a:pt x="1" y="608"/>
                        </a:cubicBezTo>
                        <a:lnTo>
                          <a:pt x="1" y="608"/>
                        </a:lnTo>
                        <a:cubicBezTo>
                          <a:pt x="1" y="274"/>
                          <a:pt x="275" y="0"/>
                          <a:pt x="609" y="0"/>
                        </a:cubicBezTo>
                        <a:lnTo>
                          <a:pt x="22676" y="0"/>
                        </a:lnTo>
                        <a:cubicBezTo>
                          <a:pt x="23011" y="0"/>
                          <a:pt x="23284" y="274"/>
                          <a:pt x="23284" y="608"/>
                        </a:cubicBezTo>
                        <a:lnTo>
                          <a:pt x="23284" y="608"/>
                        </a:lnTo>
                        <a:cubicBezTo>
                          <a:pt x="23345" y="943"/>
                          <a:pt x="23071" y="1216"/>
                          <a:pt x="22676" y="121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72" name="Google Shape;2272;p70"/>
                <p:cNvGrpSpPr/>
                <p:nvPr/>
              </p:nvGrpSpPr>
              <p:grpSpPr>
                <a:xfrm>
                  <a:off x="3941675" y="3805000"/>
                  <a:ext cx="599146" cy="278125"/>
                  <a:chOff x="4597860" y="3805000"/>
                  <a:chExt cx="599146" cy="278125"/>
                </a:xfrm>
              </p:grpSpPr>
              <p:sp>
                <p:nvSpPr>
                  <p:cNvPr id="2273" name="Google Shape;2273;p70"/>
                  <p:cNvSpPr/>
                  <p:nvPr/>
                </p:nvSpPr>
                <p:spPr>
                  <a:xfrm>
                    <a:off x="4597860" y="3805000"/>
                    <a:ext cx="258712" cy="27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5" h="11125" extrusionOk="0">
                        <a:moveTo>
                          <a:pt x="9301" y="11125"/>
                        </a:moveTo>
                        <a:lnTo>
                          <a:pt x="1824" y="11125"/>
                        </a:lnTo>
                        <a:cubicBezTo>
                          <a:pt x="821" y="11125"/>
                          <a:pt x="0" y="10335"/>
                          <a:pt x="0" y="9301"/>
                        </a:cubicBezTo>
                        <a:lnTo>
                          <a:pt x="0" y="1824"/>
                        </a:lnTo>
                        <a:cubicBezTo>
                          <a:pt x="0" y="821"/>
                          <a:pt x="790" y="0"/>
                          <a:pt x="1824" y="0"/>
                        </a:cubicBezTo>
                        <a:lnTo>
                          <a:pt x="9301" y="0"/>
                        </a:lnTo>
                        <a:cubicBezTo>
                          <a:pt x="10304" y="0"/>
                          <a:pt x="11125" y="790"/>
                          <a:pt x="11125" y="1824"/>
                        </a:cubicBezTo>
                        <a:lnTo>
                          <a:pt x="11125" y="9301"/>
                        </a:lnTo>
                        <a:cubicBezTo>
                          <a:pt x="11095" y="10335"/>
                          <a:pt x="10304" y="11125"/>
                          <a:pt x="9301" y="111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4" name="Google Shape;2274;p70"/>
                  <p:cNvSpPr/>
                  <p:nvPr/>
                </p:nvSpPr>
                <p:spPr>
                  <a:xfrm>
                    <a:off x="4887389" y="3817900"/>
                    <a:ext cx="309617" cy="6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2494" extrusionOk="0">
                        <a:moveTo>
                          <a:pt x="12736" y="2493"/>
                        </a:moveTo>
                        <a:lnTo>
                          <a:pt x="547" y="2493"/>
                        </a:lnTo>
                        <a:cubicBezTo>
                          <a:pt x="243" y="2493"/>
                          <a:pt x="0" y="2250"/>
                          <a:pt x="0" y="1946"/>
                        </a:cubicBezTo>
                        <a:lnTo>
                          <a:pt x="0" y="548"/>
                        </a:lnTo>
                        <a:cubicBezTo>
                          <a:pt x="0" y="24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44"/>
                          <a:pt x="13253" y="548"/>
                        </a:cubicBezTo>
                        <a:lnTo>
                          <a:pt x="13253" y="1946"/>
                        </a:lnTo>
                        <a:cubicBezTo>
                          <a:pt x="13313" y="2250"/>
                          <a:pt x="13040" y="2493"/>
                          <a:pt x="12736" y="249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5" name="Google Shape;2275;p70"/>
                  <p:cNvSpPr/>
                  <p:nvPr/>
                </p:nvSpPr>
                <p:spPr>
                  <a:xfrm>
                    <a:off x="4887389" y="3933400"/>
                    <a:ext cx="30961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4" h="1065" extrusionOk="0">
                        <a:moveTo>
                          <a:pt x="12736" y="1065"/>
                        </a:moveTo>
                        <a:lnTo>
                          <a:pt x="547" y="1065"/>
                        </a:lnTo>
                        <a:cubicBezTo>
                          <a:pt x="243" y="1065"/>
                          <a:pt x="0" y="822"/>
                          <a:pt x="0" y="518"/>
                        </a:cubicBezTo>
                        <a:lnTo>
                          <a:pt x="0" y="518"/>
                        </a:lnTo>
                        <a:cubicBezTo>
                          <a:pt x="0" y="214"/>
                          <a:pt x="243" y="1"/>
                          <a:pt x="547" y="1"/>
                        </a:cubicBezTo>
                        <a:lnTo>
                          <a:pt x="12736" y="1"/>
                        </a:lnTo>
                        <a:cubicBezTo>
                          <a:pt x="13040" y="1"/>
                          <a:pt x="13253" y="214"/>
                          <a:pt x="13253" y="518"/>
                        </a:cubicBezTo>
                        <a:lnTo>
                          <a:pt x="13253" y="518"/>
                        </a:lnTo>
                        <a:cubicBezTo>
                          <a:pt x="13313" y="822"/>
                          <a:pt x="13040" y="1065"/>
                          <a:pt x="12736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6" name="Google Shape;2276;p70"/>
                  <p:cNvSpPr/>
                  <p:nvPr/>
                </p:nvSpPr>
                <p:spPr>
                  <a:xfrm>
                    <a:off x="4888784" y="3990400"/>
                    <a:ext cx="252387" cy="2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3" h="1065" extrusionOk="0">
                        <a:moveTo>
                          <a:pt x="10335" y="1065"/>
                        </a:moveTo>
                        <a:lnTo>
                          <a:pt x="518" y="1065"/>
                        </a:lnTo>
                        <a:cubicBezTo>
                          <a:pt x="214" y="1065"/>
                          <a:pt x="1" y="821"/>
                          <a:pt x="1" y="517"/>
                        </a:cubicBezTo>
                        <a:lnTo>
                          <a:pt x="1" y="517"/>
                        </a:lnTo>
                        <a:cubicBezTo>
                          <a:pt x="1" y="213"/>
                          <a:pt x="214" y="1"/>
                          <a:pt x="518" y="1"/>
                        </a:cubicBezTo>
                        <a:lnTo>
                          <a:pt x="10335" y="1"/>
                        </a:lnTo>
                        <a:cubicBezTo>
                          <a:pt x="10639" y="1"/>
                          <a:pt x="10852" y="213"/>
                          <a:pt x="10852" y="517"/>
                        </a:cubicBezTo>
                        <a:lnTo>
                          <a:pt x="10852" y="517"/>
                        </a:lnTo>
                        <a:cubicBezTo>
                          <a:pt x="10852" y="791"/>
                          <a:pt x="10639" y="1065"/>
                          <a:pt x="10335" y="106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28575" dir="5400000" algn="bl" rotWithShape="0">
                      <a:schemeClr val="dk1">
                        <a:alpha val="18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277" name="Google Shape;2277;p70"/>
              <p:cNvGrpSpPr/>
              <p:nvPr/>
            </p:nvGrpSpPr>
            <p:grpSpPr>
              <a:xfrm>
                <a:off x="6637177" y="3958450"/>
                <a:ext cx="724950" cy="152000"/>
                <a:chOff x="4209938" y="4123775"/>
                <a:chExt cx="724950" cy="152000"/>
              </a:xfrm>
            </p:grpSpPr>
            <p:sp>
              <p:nvSpPr>
                <p:cNvPr id="2278" name="Google Shape;2278;p70"/>
                <p:cNvSpPr/>
                <p:nvPr/>
              </p:nvSpPr>
              <p:spPr>
                <a:xfrm>
                  <a:off x="4494138" y="4123775"/>
                  <a:ext cx="152750" cy="1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0" h="6080" extrusionOk="0">
                      <a:moveTo>
                        <a:pt x="4955" y="6079"/>
                      </a:moveTo>
                      <a:lnTo>
                        <a:pt x="1095" y="6079"/>
                      </a:lnTo>
                      <a:cubicBezTo>
                        <a:pt x="487" y="6079"/>
                        <a:pt x="0" y="5593"/>
                        <a:pt x="0" y="4985"/>
                      </a:cubicBezTo>
                      <a:lnTo>
                        <a:pt x="0" y="1094"/>
                      </a:lnTo>
                      <a:cubicBezTo>
                        <a:pt x="0" y="486"/>
                        <a:pt x="487" y="0"/>
                        <a:pt x="1095" y="0"/>
                      </a:cubicBezTo>
                      <a:lnTo>
                        <a:pt x="4955" y="0"/>
                      </a:lnTo>
                      <a:cubicBezTo>
                        <a:pt x="5563" y="0"/>
                        <a:pt x="6079" y="486"/>
                        <a:pt x="6079" y="1094"/>
                      </a:cubicBezTo>
                      <a:lnTo>
                        <a:pt x="6079" y="4985"/>
                      </a:lnTo>
                      <a:cubicBezTo>
                        <a:pt x="6110" y="5593"/>
                        <a:pt x="5563" y="6079"/>
                        <a:pt x="4955" y="6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70"/>
                <p:cNvSpPr/>
                <p:nvPr/>
              </p:nvSpPr>
              <p:spPr>
                <a:xfrm>
                  <a:off x="4886988" y="4164800"/>
                  <a:ext cx="47900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3192" extrusionOk="0">
                      <a:moveTo>
                        <a:pt x="487" y="3192"/>
                      </a:moveTo>
                      <a:cubicBezTo>
                        <a:pt x="426" y="3192"/>
                        <a:pt x="396" y="3131"/>
                        <a:pt x="305" y="3101"/>
                      </a:cubicBezTo>
                      <a:cubicBezTo>
                        <a:pt x="183" y="3010"/>
                        <a:pt x="183" y="2858"/>
                        <a:pt x="274" y="2736"/>
                      </a:cubicBezTo>
                      <a:lnTo>
                        <a:pt x="1308" y="1551"/>
                      </a:lnTo>
                      <a:lnTo>
                        <a:pt x="1308" y="1520"/>
                      </a:lnTo>
                      <a:lnTo>
                        <a:pt x="122" y="487"/>
                      </a:lnTo>
                      <a:cubicBezTo>
                        <a:pt x="1" y="365"/>
                        <a:pt x="1" y="213"/>
                        <a:pt x="62" y="92"/>
                      </a:cubicBezTo>
                      <a:cubicBezTo>
                        <a:pt x="183" y="0"/>
                        <a:pt x="335" y="0"/>
                        <a:pt x="457" y="61"/>
                      </a:cubicBezTo>
                      <a:lnTo>
                        <a:pt x="1642" y="1095"/>
                      </a:lnTo>
                      <a:cubicBezTo>
                        <a:pt x="1855" y="1277"/>
                        <a:pt x="1916" y="1672"/>
                        <a:pt x="1673" y="1885"/>
                      </a:cubicBezTo>
                      <a:lnTo>
                        <a:pt x="639" y="3070"/>
                      </a:lnTo>
                      <a:cubicBezTo>
                        <a:pt x="639" y="3162"/>
                        <a:pt x="578" y="3192"/>
                        <a:pt x="487" y="3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70"/>
                <p:cNvSpPr/>
                <p:nvPr/>
              </p:nvSpPr>
              <p:spPr>
                <a:xfrm>
                  <a:off x="4209938" y="4164800"/>
                  <a:ext cx="47125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3192" extrusionOk="0">
                      <a:moveTo>
                        <a:pt x="1399" y="0"/>
                      </a:moveTo>
                      <a:cubicBezTo>
                        <a:pt x="1490" y="0"/>
                        <a:pt x="1520" y="31"/>
                        <a:pt x="1581" y="61"/>
                      </a:cubicBezTo>
                      <a:cubicBezTo>
                        <a:pt x="1702" y="183"/>
                        <a:pt x="1702" y="335"/>
                        <a:pt x="1642" y="456"/>
                      </a:cubicBezTo>
                      <a:lnTo>
                        <a:pt x="608" y="1642"/>
                      </a:lnTo>
                      <a:lnTo>
                        <a:pt x="608" y="1672"/>
                      </a:lnTo>
                      <a:lnTo>
                        <a:pt x="1794" y="2706"/>
                      </a:lnTo>
                      <a:cubicBezTo>
                        <a:pt x="1885" y="2797"/>
                        <a:pt x="1885" y="2949"/>
                        <a:pt x="1824" y="3070"/>
                      </a:cubicBezTo>
                      <a:cubicBezTo>
                        <a:pt x="1702" y="3192"/>
                        <a:pt x="1550" y="3192"/>
                        <a:pt x="1429" y="3101"/>
                      </a:cubicBezTo>
                      <a:lnTo>
                        <a:pt x="274" y="2098"/>
                      </a:lnTo>
                      <a:cubicBezTo>
                        <a:pt x="31" y="1885"/>
                        <a:pt x="0" y="1520"/>
                        <a:pt x="213" y="1277"/>
                      </a:cubicBezTo>
                      <a:lnTo>
                        <a:pt x="1247" y="122"/>
                      </a:lnTo>
                      <a:cubicBezTo>
                        <a:pt x="1277" y="31"/>
                        <a:pt x="1338" y="0"/>
                        <a:pt x="1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1" name="Google Shape;2281;p70"/>
              <p:cNvSpPr/>
              <p:nvPr/>
            </p:nvSpPr>
            <p:spPr>
              <a:xfrm>
                <a:off x="6692737" y="3057895"/>
                <a:ext cx="295610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609" y="9941"/>
                    </a:lnTo>
                    <a:lnTo>
                      <a:pt x="126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70"/>
              <p:cNvSpPr/>
              <p:nvPr/>
            </p:nvSpPr>
            <p:spPr>
              <a:xfrm>
                <a:off x="7011753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7" y="9941"/>
                    </a:lnTo>
                    <a:lnTo>
                      <a:pt x="12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70"/>
              <p:cNvSpPr/>
              <p:nvPr/>
            </p:nvSpPr>
            <p:spPr>
              <a:xfrm>
                <a:off x="7330019" y="3057895"/>
                <a:ext cx="294813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6" h="9942" extrusionOk="0">
                    <a:moveTo>
                      <a:pt x="0" y="1"/>
                    </a:moveTo>
                    <a:lnTo>
                      <a:pt x="0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70"/>
              <p:cNvSpPr/>
              <p:nvPr/>
            </p:nvSpPr>
            <p:spPr>
              <a:xfrm>
                <a:off x="6374471" y="3057895"/>
                <a:ext cx="294836" cy="233065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9942" extrusionOk="0">
                    <a:moveTo>
                      <a:pt x="1" y="1"/>
                    </a:moveTo>
                    <a:lnTo>
                      <a:pt x="1" y="9941"/>
                    </a:lnTo>
                    <a:lnTo>
                      <a:pt x="12576" y="9941"/>
                    </a:lnTo>
                    <a:lnTo>
                      <a:pt x="125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5" name="Google Shape;2285;p70"/>
            <p:cNvGrpSpPr/>
            <p:nvPr/>
          </p:nvGrpSpPr>
          <p:grpSpPr>
            <a:xfrm>
              <a:off x="1166819" y="2116280"/>
              <a:ext cx="272724" cy="333371"/>
              <a:chOff x="1583800" y="3574675"/>
              <a:chExt cx="438675" cy="536225"/>
            </a:xfrm>
          </p:grpSpPr>
          <p:sp>
            <p:nvSpPr>
              <p:cNvPr id="2286" name="Google Shape;2286;p70"/>
              <p:cNvSpPr/>
              <p:nvPr/>
            </p:nvSpPr>
            <p:spPr>
              <a:xfrm>
                <a:off x="1657200" y="3648050"/>
                <a:ext cx="2919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773" fill="none" extrusionOk="0">
                    <a:moveTo>
                      <a:pt x="0" y="7773"/>
                    </a:moveTo>
                    <a:lnTo>
                      <a:pt x="11675" y="1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70"/>
              <p:cNvSpPr/>
              <p:nvPr/>
            </p:nvSpPr>
            <p:spPr>
              <a:xfrm>
                <a:off x="1657200" y="3842350"/>
                <a:ext cx="291900" cy="1951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7807" fill="none" extrusionOk="0">
                    <a:moveTo>
                      <a:pt x="0" y="1"/>
                    </a:moveTo>
                    <a:lnTo>
                      <a:pt x="11675" y="7806"/>
                    </a:lnTo>
                  </a:path>
                </a:pathLst>
              </a:custGeom>
              <a:noFill/>
              <a:ln w="48375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70"/>
              <p:cNvSpPr/>
              <p:nvPr/>
            </p:nvSpPr>
            <p:spPr>
              <a:xfrm>
                <a:off x="1876500" y="3574675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36"/>
                    </a:cubicBezTo>
                    <a:cubicBezTo>
                      <a:pt x="1" y="4570"/>
                      <a:pt x="1269" y="5838"/>
                      <a:pt x="2903" y="5838"/>
                    </a:cubicBezTo>
                    <a:cubicBezTo>
                      <a:pt x="4538" y="5838"/>
                      <a:pt x="5838" y="4570"/>
                      <a:pt x="5838" y="2936"/>
                    </a:cubicBezTo>
                    <a:cubicBezTo>
                      <a:pt x="5838" y="1334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70"/>
              <p:cNvSpPr/>
              <p:nvPr/>
            </p:nvSpPr>
            <p:spPr>
              <a:xfrm>
                <a:off x="1876500" y="3964950"/>
                <a:ext cx="1459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38" extrusionOk="0">
                    <a:moveTo>
                      <a:pt x="2903" y="0"/>
                    </a:moveTo>
                    <a:cubicBezTo>
                      <a:pt x="1269" y="0"/>
                      <a:pt x="1" y="1301"/>
                      <a:pt x="1" y="2902"/>
                    </a:cubicBezTo>
                    <a:cubicBezTo>
                      <a:pt x="1" y="4537"/>
                      <a:pt x="1269" y="5838"/>
                      <a:pt x="2903" y="5838"/>
                    </a:cubicBezTo>
                    <a:cubicBezTo>
                      <a:pt x="4538" y="5838"/>
                      <a:pt x="5838" y="4537"/>
                      <a:pt x="5838" y="2902"/>
                    </a:cubicBezTo>
                    <a:cubicBezTo>
                      <a:pt x="5838" y="1301"/>
                      <a:pt x="4538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70"/>
              <p:cNvSpPr/>
              <p:nvPr/>
            </p:nvSpPr>
            <p:spPr>
              <a:xfrm>
                <a:off x="1583800" y="3769800"/>
                <a:ext cx="14680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839" extrusionOk="0">
                    <a:moveTo>
                      <a:pt x="2936" y="1"/>
                    </a:moveTo>
                    <a:cubicBezTo>
                      <a:pt x="1302" y="1"/>
                      <a:pt x="1" y="1302"/>
                      <a:pt x="1" y="2936"/>
                    </a:cubicBezTo>
                    <a:cubicBezTo>
                      <a:pt x="1" y="4537"/>
                      <a:pt x="1302" y="5838"/>
                      <a:pt x="2936" y="5838"/>
                    </a:cubicBezTo>
                    <a:cubicBezTo>
                      <a:pt x="4571" y="5838"/>
                      <a:pt x="5871" y="4537"/>
                      <a:pt x="5871" y="2936"/>
                    </a:cubicBezTo>
                    <a:cubicBezTo>
                      <a:pt x="5871" y="1335"/>
                      <a:pt x="4571" y="1"/>
                      <a:pt x="29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00" cap="flat" cmpd="sng">
                <a:solidFill>
                  <a:srgbClr val="F3B8D1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1" name="Google Shape;2291;p70"/>
            <p:cNvGrpSpPr/>
            <p:nvPr/>
          </p:nvGrpSpPr>
          <p:grpSpPr>
            <a:xfrm>
              <a:off x="1009761" y="2556992"/>
              <a:ext cx="518980" cy="513804"/>
              <a:chOff x="1529600" y="2601475"/>
              <a:chExt cx="834775" cy="826450"/>
            </a:xfrm>
          </p:grpSpPr>
          <p:sp>
            <p:nvSpPr>
              <p:cNvPr id="2292" name="Google Shape;2292;p70"/>
              <p:cNvSpPr/>
              <p:nvPr/>
            </p:nvSpPr>
            <p:spPr>
              <a:xfrm>
                <a:off x="1529600" y="2601475"/>
                <a:ext cx="834775" cy="643825"/>
              </a:xfrm>
              <a:custGeom>
                <a:avLst/>
                <a:gdLst/>
                <a:ahLst/>
                <a:cxnLst/>
                <a:rect l="l" t="t" r="r" b="b"/>
                <a:pathLst>
                  <a:path w="33391" h="25753" extrusionOk="0">
                    <a:moveTo>
                      <a:pt x="3770" y="0"/>
                    </a:moveTo>
                    <a:cubicBezTo>
                      <a:pt x="1668" y="0"/>
                      <a:pt x="0" y="1668"/>
                      <a:pt x="0" y="3736"/>
                    </a:cubicBezTo>
                    <a:lnTo>
                      <a:pt x="0" y="22016"/>
                    </a:lnTo>
                    <a:cubicBezTo>
                      <a:pt x="0" y="24084"/>
                      <a:pt x="1668" y="25752"/>
                      <a:pt x="3770" y="25752"/>
                    </a:cubicBezTo>
                    <a:lnTo>
                      <a:pt x="29622" y="25752"/>
                    </a:lnTo>
                    <a:cubicBezTo>
                      <a:pt x="31723" y="25752"/>
                      <a:pt x="33391" y="24084"/>
                      <a:pt x="33391" y="22016"/>
                    </a:cubicBezTo>
                    <a:lnTo>
                      <a:pt x="33391" y="3736"/>
                    </a:lnTo>
                    <a:cubicBezTo>
                      <a:pt x="33391" y="1668"/>
                      <a:pt x="31723" y="0"/>
                      <a:pt x="29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70"/>
              <p:cNvSpPr/>
              <p:nvPr/>
            </p:nvSpPr>
            <p:spPr>
              <a:xfrm>
                <a:off x="2036625" y="3193550"/>
                <a:ext cx="22517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07" h="9375" extrusionOk="0">
                    <a:moveTo>
                      <a:pt x="9007" y="1"/>
                    </a:moveTo>
                    <a:lnTo>
                      <a:pt x="1" y="335"/>
                    </a:lnTo>
                    <a:lnTo>
                      <a:pt x="9007" y="9374"/>
                    </a:lnTo>
                    <a:lnTo>
                      <a:pt x="9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70"/>
              <p:cNvSpPr/>
              <p:nvPr/>
            </p:nvSpPr>
            <p:spPr>
              <a:xfrm>
                <a:off x="1718075" y="2764925"/>
                <a:ext cx="45867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2677" extrusionOk="0">
                    <a:moveTo>
                      <a:pt x="17012" y="1335"/>
                    </a:moveTo>
                    <a:lnTo>
                      <a:pt x="17012" y="11342"/>
                    </a:lnTo>
                    <a:lnTo>
                      <a:pt x="1334" y="11342"/>
                    </a:lnTo>
                    <a:lnTo>
                      <a:pt x="1334" y="1335"/>
                    </a:lnTo>
                    <a:close/>
                    <a:moveTo>
                      <a:pt x="667" y="0"/>
                    </a:moveTo>
                    <a:cubicBezTo>
                      <a:pt x="267" y="0"/>
                      <a:pt x="0" y="301"/>
                      <a:pt x="0" y="667"/>
                    </a:cubicBezTo>
                    <a:lnTo>
                      <a:pt x="0" y="12009"/>
                    </a:lnTo>
                    <a:cubicBezTo>
                      <a:pt x="0" y="12376"/>
                      <a:pt x="267" y="12676"/>
                      <a:pt x="667" y="12676"/>
                    </a:cubicBezTo>
                    <a:lnTo>
                      <a:pt x="17679" y="12676"/>
                    </a:lnTo>
                    <a:cubicBezTo>
                      <a:pt x="18013" y="12676"/>
                      <a:pt x="18347" y="12376"/>
                      <a:pt x="18347" y="12009"/>
                    </a:cubicBezTo>
                    <a:lnTo>
                      <a:pt x="18347" y="667"/>
                    </a:lnTo>
                    <a:cubicBezTo>
                      <a:pt x="18347" y="301"/>
                      <a:pt x="18046" y="0"/>
                      <a:pt x="176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70"/>
              <p:cNvSpPr/>
              <p:nvPr/>
            </p:nvSpPr>
            <p:spPr>
              <a:xfrm>
                <a:off x="1715575" y="2764800"/>
                <a:ext cx="251025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8979" extrusionOk="0">
                    <a:moveTo>
                      <a:pt x="738" y="1"/>
                    </a:moveTo>
                    <a:cubicBezTo>
                      <a:pt x="562" y="1"/>
                      <a:pt x="388" y="68"/>
                      <a:pt x="267" y="205"/>
                    </a:cubicBezTo>
                    <a:cubicBezTo>
                      <a:pt x="0" y="506"/>
                      <a:pt x="0" y="939"/>
                      <a:pt x="300" y="1173"/>
                    </a:cubicBezTo>
                    <a:lnTo>
                      <a:pt x="8840" y="8812"/>
                    </a:lnTo>
                    <a:cubicBezTo>
                      <a:pt x="8973" y="8912"/>
                      <a:pt x="9140" y="8978"/>
                      <a:pt x="9307" y="8978"/>
                    </a:cubicBezTo>
                    <a:cubicBezTo>
                      <a:pt x="9473" y="8978"/>
                      <a:pt x="9674" y="8878"/>
                      <a:pt x="9807" y="8712"/>
                    </a:cubicBezTo>
                    <a:cubicBezTo>
                      <a:pt x="10041" y="8445"/>
                      <a:pt x="10041" y="8011"/>
                      <a:pt x="9774" y="7778"/>
                    </a:cubicBezTo>
                    <a:lnTo>
                      <a:pt x="1201" y="172"/>
                    </a:lnTo>
                    <a:cubicBezTo>
                      <a:pt x="1072" y="59"/>
                      <a:pt x="904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70"/>
              <p:cNvSpPr/>
              <p:nvPr/>
            </p:nvSpPr>
            <p:spPr>
              <a:xfrm>
                <a:off x="1929050" y="2764775"/>
                <a:ext cx="2493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8980" extrusionOk="0">
                    <a:moveTo>
                      <a:pt x="9216" y="0"/>
                    </a:moveTo>
                    <a:cubicBezTo>
                      <a:pt x="9064" y="0"/>
                      <a:pt x="8909" y="53"/>
                      <a:pt x="8773" y="173"/>
                    </a:cubicBezTo>
                    <a:lnTo>
                      <a:pt x="301" y="7812"/>
                    </a:lnTo>
                    <a:cubicBezTo>
                      <a:pt x="67" y="8045"/>
                      <a:pt x="0" y="8479"/>
                      <a:pt x="267" y="8746"/>
                    </a:cubicBezTo>
                    <a:cubicBezTo>
                      <a:pt x="401" y="8879"/>
                      <a:pt x="601" y="8979"/>
                      <a:pt x="768" y="8979"/>
                    </a:cubicBezTo>
                    <a:cubicBezTo>
                      <a:pt x="934" y="8979"/>
                      <a:pt x="1101" y="8879"/>
                      <a:pt x="1235" y="8813"/>
                    </a:cubicBezTo>
                    <a:lnTo>
                      <a:pt x="9674" y="1174"/>
                    </a:lnTo>
                    <a:cubicBezTo>
                      <a:pt x="9941" y="907"/>
                      <a:pt x="9974" y="507"/>
                      <a:pt x="9707" y="206"/>
                    </a:cubicBezTo>
                    <a:cubicBezTo>
                      <a:pt x="9579" y="78"/>
                      <a:pt x="9401" y="0"/>
                      <a:pt x="9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70"/>
              <p:cNvSpPr/>
              <p:nvPr/>
            </p:nvSpPr>
            <p:spPr>
              <a:xfrm>
                <a:off x="1715575" y="2902400"/>
                <a:ext cx="1918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178" extrusionOk="0">
                    <a:moveTo>
                      <a:pt x="6925" y="1"/>
                    </a:moveTo>
                    <a:cubicBezTo>
                      <a:pt x="6752" y="1"/>
                      <a:pt x="6584" y="59"/>
                      <a:pt x="6471" y="172"/>
                    </a:cubicBezTo>
                    <a:lnTo>
                      <a:pt x="300" y="6010"/>
                    </a:lnTo>
                    <a:cubicBezTo>
                      <a:pt x="0" y="6276"/>
                      <a:pt x="0" y="6710"/>
                      <a:pt x="267" y="6977"/>
                    </a:cubicBezTo>
                    <a:cubicBezTo>
                      <a:pt x="367" y="7110"/>
                      <a:pt x="600" y="7177"/>
                      <a:pt x="767" y="7177"/>
                    </a:cubicBezTo>
                    <a:cubicBezTo>
                      <a:pt x="934" y="7177"/>
                      <a:pt x="1101" y="7110"/>
                      <a:pt x="1201" y="7010"/>
                    </a:cubicBezTo>
                    <a:lnTo>
                      <a:pt x="7372" y="1173"/>
                    </a:lnTo>
                    <a:cubicBezTo>
                      <a:pt x="7672" y="939"/>
                      <a:pt x="7672" y="472"/>
                      <a:pt x="7439" y="205"/>
                    </a:cubicBezTo>
                    <a:cubicBezTo>
                      <a:pt x="7301" y="68"/>
                      <a:pt x="7109" y="1"/>
                      <a:pt x="6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70"/>
              <p:cNvSpPr/>
              <p:nvPr/>
            </p:nvSpPr>
            <p:spPr>
              <a:xfrm>
                <a:off x="1991600" y="2900025"/>
                <a:ext cx="18597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7273" extrusionOk="0">
                    <a:moveTo>
                      <a:pt x="726" y="0"/>
                    </a:moveTo>
                    <a:cubicBezTo>
                      <a:pt x="551" y="0"/>
                      <a:pt x="384" y="67"/>
                      <a:pt x="267" y="200"/>
                    </a:cubicBezTo>
                    <a:cubicBezTo>
                      <a:pt x="0" y="467"/>
                      <a:pt x="0" y="901"/>
                      <a:pt x="267" y="1134"/>
                    </a:cubicBezTo>
                    <a:lnTo>
                      <a:pt x="6271" y="7072"/>
                    </a:lnTo>
                    <a:cubicBezTo>
                      <a:pt x="6405" y="7205"/>
                      <a:pt x="6572" y="7272"/>
                      <a:pt x="6738" y="7272"/>
                    </a:cubicBezTo>
                    <a:cubicBezTo>
                      <a:pt x="6905" y="7272"/>
                      <a:pt x="7072" y="7205"/>
                      <a:pt x="7172" y="7072"/>
                    </a:cubicBezTo>
                    <a:cubicBezTo>
                      <a:pt x="7439" y="6772"/>
                      <a:pt x="7439" y="6371"/>
                      <a:pt x="7172" y="6105"/>
                    </a:cubicBezTo>
                    <a:lnTo>
                      <a:pt x="1234" y="200"/>
                    </a:lnTo>
                    <a:cubicBezTo>
                      <a:pt x="1084" y="67"/>
                      <a:pt x="90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70"/>
            <p:cNvGrpSpPr/>
            <p:nvPr/>
          </p:nvGrpSpPr>
          <p:grpSpPr>
            <a:xfrm>
              <a:off x="3412536" y="2595937"/>
              <a:ext cx="466632" cy="466632"/>
              <a:chOff x="5227225" y="2298750"/>
              <a:chExt cx="750575" cy="750575"/>
            </a:xfrm>
          </p:grpSpPr>
          <p:sp>
            <p:nvSpPr>
              <p:cNvPr id="2300" name="Google Shape;2300;p70"/>
              <p:cNvSpPr/>
              <p:nvPr/>
            </p:nvSpPr>
            <p:spPr>
              <a:xfrm>
                <a:off x="5227225" y="2298750"/>
                <a:ext cx="750575" cy="750575"/>
              </a:xfrm>
              <a:custGeom>
                <a:avLst/>
                <a:gdLst/>
                <a:ahLst/>
                <a:cxnLst/>
                <a:rect l="l" t="t" r="r" b="b"/>
                <a:pathLst>
                  <a:path w="30023" h="30023" extrusionOk="0">
                    <a:moveTo>
                      <a:pt x="15012" y="1"/>
                    </a:moveTo>
                    <a:cubicBezTo>
                      <a:pt x="6739" y="1"/>
                      <a:pt x="1" y="6739"/>
                      <a:pt x="1" y="15011"/>
                    </a:cubicBezTo>
                    <a:cubicBezTo>
                      <a:pt x="1" y="23317"/>
                      <a:pt x="6739" y="30022"/>
                      <a:pt x="15012" y="30022"/>
                    </a:cubicBezTo>
                    <a:cubicBezTo>
                      <a:pt x="23318" y="30022"/>
                      <a:pt x="30022" y="23317"/>
                      <a:pt x="30022" y="15011"/>
                    </a:cubicBezTo>
                    <a:cubicBezTo>
                      <a:pt x="30022" y="6739"/>
                      <a:pt x="23318" y="1"/>
                      <a:pt x="15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70"/>
              <p:cNvSpPr/>
              <p:nvPr/>
            </p:nvSpPr>
            <p:spPr>
              <a:xfrm>
                <a:off x="5350650" y="2500575"/>
                <a:ext cx="475375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17847" fill="none" extrusionOk="0">
                    <a:moveTo>
                      <a:pt x="1" y="5070"/>
                    </a:moveTo>
                    <a:cubicBezTo>
                      <a:pt x="6339" y="3369"/>
                      <a:pt x="12677" y="1701"/>
                      <a:pt x="19014" y="0"/>
                    </a:cubicBezTo>
                    <a:cubicBezTo>
                      <a:pt x="16246" y="5938"/>
                      <a:pt x="13477" y="11875"/>
                      <a:pt x="10708" y="17846"/>
                    </a:cubicBezTo>
                    <a:lnTo>
                      <a:pt x="8474" y="8873"/>
                    </a:lnTo>
                    <a:close/>
                  </a:path>
                </a:pathLst>
              </a:custGeom>
              <a:noFill/>
              <a:ln w="3170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70"/>
              <p:cNvSpPr/>
              <p:nvPr/>
            </p:nvSpPr>
            <p:spPr>
              <a:xfrm>
                <a:off x="5561650" y="2500575"/>
                <a:ext cx="2643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8807" fill="none" extrusionOk="0">
                    <a:moveTo>
                      <a:pt x="10574" y="0"/>
                    </a:moveTo>
                    <a:lnTo>
                      <a:pt x="0" y="8806"/>
                    </a:lnTo>
                  </a:path>
                </a:pathLst>
              </a:custGeom>
              <a:noFill/>
              <a:ln w="3170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3" name="Google Shape;2303;p70"/>
            <p:cNvGrpSpPr/>
            <p:nvPr/>
          </p:nvGrpSpPr>
          <p:grpSpPr>
            <a:xfrm>
              <a:off x="1302410" y="3376103"/>
              <a:ext cx="544392" cy="544392"/>
              <a:chOff x="1773950" y="1460650"/>
              <a:chExt cx="875650" cy="875650"/>
            </a:xfrm>
          </p:grpSpPr>
          <p:sp>
            <p:nvSpPr>
              <p:cNvPr id="2304" name="Google Shape;2304;p70"/>
              <p:cNvSpPr/>
              <p:nvPr/>
            </p:nvSpPr>
            <p:spPr>
              <a:xfrm>
                <a:off x="1773950" y="1460650"/>
                <a:ext cx="875650" cy="875650"/>
              </a:xfrm>
              <a:custGeom>
                <a:avLst/>
                <a:gdLst/>
                <a:ahLst/>
                <a:cxnLst/>
                <a:rect l="l" t="t" r="r" b="b"/>
                <a:pathLst>
                  <a:path w="35026" h="35026" extrusionOk="0">
                    <a:moveTo>
                      <a:pt x="17513" y="1"/>
                    </a:moveTo>
                    <a:cubicBezTo>
                      <a:pt x="7839" y="1"/>
                      <a:pt x="0" y="7840"/>
                      <a:pt x="0" y="17513"/>
                    </a:cubicBezTo>
                    <a:cubicBezTo>
                      <a:pt x="0" y="27187"/>
                      <a:pt x="7839" y="35026"/>
                      <a:pt x="17513" y="35026"/>
                    </a:cubicBezTo>
                    <a:cubicBezTo>
                      <a:pt x="27186" y="35026"/>
                      <a:pt x="35025" y="27187"/>
                      <a:pt x="35025" y="17513"/>
                    </a:cubicBezTo>
                    <a:cubicBezTo>
                      <a:pt x="35025" y="7840"/>
                      <a:pt x="27186" y="1"/>
                      <a:pt x="175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70"/>
              <p:cNvSpPr/>
              <p:nvPr/>
            </p:nvSpPr>
            <p:spPr>
              <a:xfrm>
                <a:off x="2140875" y="1993525"/>
                <a:ext cx="1417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172" extrusionOk="0">
                    <a:moveTo>
                      <a:pt x="2836" y="1"/>
                    </a:moveTo>
                    <a:cubicBezTo>
                      <a:pt x="1268" y="1"/>
                      <a:pt x="0" y="1168"/>
                      <a:pt x="0" y="2603"/>
                    </a:cubicBezTo>
                    <a:cubicBezTo>
                      <a:pt x="0" y="4004"/>
                      <a:pt x="1301" y="5171"/>
                      <a:pt x="2836" y="5171"/>
                    </a:cubicBezTo>
                    <a:cubicBezTo>
                      <a:pt x="4437" y="5171"/>
                      <a:pt x="5671" y="4004"/>
                      <a:pt x="5671" y="2603"/>
                    </a:cubicBezTo>
                    <a:cubicBezTo>
                      <a:pt x="5671" y="1168"/>
                      <a:pt x="4370" y="1"/>
                      <a:pt x="2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70"/>
              <p:cNvSpPr/>
              <p:nvPr/>
            </p:nvSpPr>
            <p:spPr>
              <a:xfrm>
                <a:off x="2069975" y="1877025"/>
                <a:ext cx="28272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3928" extrusionOk="0">
                    <a:moveTo>
                      <a:pt x="5776" y="1"/>
                    </a:moveTo>
                    <a:cubicBezTo>
                      <a:pt x="3571" y="1"/>
                      <a:pt x="1669" y="893"/>
                      <a:pt x="668" y="1659"/>
                    </a:cubicBezTo>
                    <a:cubicBezTo>
                      <a:pt x="134" y="2092"/>
                      <a:pt x="1" y="2860"/>
                      <a:pt x="434" y="3427"/>
                    </a:cubicBezTo>
                    <a:cubicBezTo>
                      <a:pt x="672" y="3743"/>
                      <a:pt x="1050" y="3919"/>
                      <a:pt x="1430" y="3919"/>
                    </a:cubicBezTo>
                    <a:cubicBezTo>
                      <a:pt x="1691" y="3919"/>
                      <a:pt x="1952" y="3837"/>
                      <a:pt x="2169" y="3660"/>
                    </a:cubicBezTo>
                    <a:cubicBezTo>
                      <a:pt x="2191" y="3638"/>
                      <a:pt x="3745" y="2511"/>
                      <a:pt x="5803" y="2511"/>
                    </a:cubicBezTo>
                    <a:cubicBezTo>
                      <a:pt x="6842" y="2511"/>
                      <a:pt x="8010" y="2798"/>
                      <a:pt x="9174" y="3660"/>
                    </a:cubicBezTo>
                    <a:cubicBezTo>
                      <a:pt x="9441" y="3827"/>
                      <a:pt x="9674" y="3927"/>
                      <a:pt x="9941" y="3927"/>
                    </a:cubicBezTo>
                    <a:cubicBezTo>
                      <a:pt x="10308" y="3927"/>
                      <a:pt x="10675" y="3760"/>
                      <a:pt x="10875" y="3427"/>
                    </a:cubicBezTo>
                    <a:cubicBezTo>
                      <a:pt x="11309" y="2826"/>
                      <a:pt x="11175" y="2092"/>
                      <a:pt x="10642" y="1659"/>
                    </a:cubicBezTo>
                    <a:cubicBezTo>
                      <a:pt x="9008" y="437"/>
                      <a:pt x="7318" y="1"/>
                      <a:pt x="5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70"/>
              <p:cNvSpPr/>
              <p:nvPr/>
            </p:nvSpPr>
            <p:spPr>
              <a:xfrm>
                <a:off x="2003275" y="1777550"/>
                <a:ext cx="414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738" extrusionOk="0">
                    <a:moveTo>
                      <a:pt x="8611" y="0"/>
                    </a:moveTo>
                    <a:cubicBezTo>
                      <a:pt x="4126" y="0"/>
                      <a:pt x="734" y="2447"/>
                      <a:pt x="667" y="2469"/>
                    </a:cubicBezTo>
                    <a:cubicBezTo>
                      <a:pt x="134" y="2836"/>
                      <a:pt x="0" y="3636"/>
                      <a:pt x="434" y="4170"/>
                    </a:cubicBezTo>
                    <a:cubicBezTo>
                      <a:pt x="655" y="4533"/>
                      <a:pt x="1035" y="4725"/>
                      <a:pt x="1419" y="4725"/>
                    </a:cubicBezTo>
                    <a:cubicBezTo>
                      <a:pt x="1670" y="4725"/>
                      <a:pt x="1924" y="4642"/>
                      <a:pt x="2135" y="4470"/>
                    </a:cubicBezTo>
                    <a:cubicBezTo>
                      <a:pt x="2289" y="4360"/>
                      <a:pt x="4989" y="2446"/>
                      <a:pt x="8544" y="2446"/>
                    </a:cubicBezTo>
                    <a:cubicBezTo>
                      <a:pt x="10373" y="2446"/>
                      <a:pt x="12427" y="2952"/>
                      <a:pt x="14477" y="4470"/>
                    </a:cubicBezTo>
                    <a:cubicBezTo>
                      <a:pt x="14711" y="4637"/>
                      <a:pt x="14978" y="4737"/>
                      <a:pt x="15211" y="4737"/>
                    </a:cubicBezTo>
                    <a:cubicBezTo>
                      <a:pt x="15611" y="4737"/>
                      <a:pt x="15978" y="4504"/>
                      <a:pt x="16178" y="4170"/>
                    </a:cubicBezTo>
                    <a:cubicBezTo>
                      <a:pt x="16579" y="3636"/>
                      <a:pt x="16479" y="2902"/>
                      <a:pt x="15912" y="2469"/>
                    </a:cubicBezTo>
                    <a:cubicBezTo>
                      <a:pt x="13391" y="618"/>
                      <a:pt x="10863" y="0"/>
                      <a:pt x="8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70"/>
              <p:cNvSpPr/>
              <p:nvPr/>
            </p:nvSpPr>
            <p:spPr>
              <a:xfrm>
                <a:off x="1939050" y="1674600"/>
                <a:ext cx="545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775" extrusionOk="0">
                    <a:moveTo>
                      <a:pt x="11314" y="1"/>
                    </a:moveTo>
                    <a:cubicBezTo>
                      <a:pt x="5257" y="1"/>
                      <a:pt x="668" y="3485"/>
                      <a:pt x="601" y="3551"/>
                    </a:cubicBezTo>
                    <a:cubicBezTo>
                      <a:pt x="67" y="3952"/>
                      <a:pt x="1" y="4752"/>
                      <a:pt x="401" y="5286"/>
                    </a:cubicBezTo>
                    <a:cubicBezTo>
                      <a:pt x="652" y="5614"/>
                      <a:pt x="1013" y="5774"/>
                      <a:pt x="1384" y="5774"/>
                    </a:cubicBezTo>
                    <a:cubicBezTo>
                      <a:pt x="1654" y="5774"/>
                      <a:pt x="1930" y="5688"/>
                      <a:pt x="2169" y="5519"/>
                    </a:cubicBezTo>
                    <a:cubicBezTo>
                      <a:pt x="2213" y="5453"/>
                      <a:pt x="6113" y="2487"/>
                      <a:pt x="11268" y="2487"/>
                    </a:cubicBezTo>
                    <a:cubicBezTo>
                      <a:pt x="13875" y="2487"/>
                      <a:pt x="16802" y="3246"/>
                      <a:pt x="19715" y="5519"/>
                    </a:cubicBezTo>
                    <a:cubicBezTo>
                      <a:pt x="19915" y="5686"/>
                      <a:pt x="20215" y="5753"/>
                      <a:pt x="20449" y="5753"/>
                    </a:cubicBezTo>
                    <a:cubicBezTo>
                      <a:pt x="20849" y="5753"/>
                      <a:pt x="21183" y="5586"/>
                      <a:pt x="21416" y="5286"/>
                    </a:cubicBezTo>
                    <a:cubicBezTo>
                      <a:pt x="21816" y="4752"/>
                      <a:pt x="21750" y="3952"/>
                      <a:pt x="21216" y="3551"/>
                    </a:cubicBezTo>
                    <a:cubicBezTo>
                      <a:pt x="17803" y="888"/>
                      <a:pt x="14372" y="1"/>
                      <a:pt x="113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9" name="Google Shape;2309;p70"/>
            <p:cNvGrpSpPr/>
            <p:nvPr/>
          </p:nvGrpSpPr>
          <p:grpSpPr>
            <a:xfrm>
              <a:off x="2978073" y="1231223"/>
              <a:ext cx="387816" cy="387304"/>
              <a:chOff x="4239025" y="645900"/>
              <a:chExt cx="623800" cy="622975"/>
            </a:xfrm>
          </p:grpSpPr>
          <p:sp>
            <p:nvSpPr>
              <p:cNvPr id="2310" name="Google Shape;2310;p70"/>
              <p:cNvSpPr/>
              <p:nvPr/>
            </p:nvSpPr>
            <p:spPr>
              <a:xfrm>
                <a:off x="4239025" y="645900"/>
                <a:ext cx="623800" cy="622975"/>
              </a:xfrm>
              <a:custGeom>
                <a:avLst/>
                <a:gdLst/>
                <a:ahLst/>
                <a:cxnLst/>
                <a:rect l="l" t="t" r="r" b="b"/>
                <a:pathLst>
                  <a:path w="24952" h="24919" extrusionOk="0">
                    <a:moveTo>
                      <a:pt x="12476" y="1"/>
                    </a:moveTo>
                    <a:cubicBezTo>
                      <a:pt x="5605" y="1"/>
                      <a:pt x="1" y="5571"/>
                      <a:pt x="1" y="12476"/>
                    </a:cubicBezTo>
                    <a:cubicBezTo>
                      <a:pt x="1" y="19348"/>
                      <a:pt x="5605" y="24919"/>
                      <a:pt x="12476" y="24919"/>
                    </a:cubicBezTo>
                    <a:cubicBezTo>
                      <a:pt x="19348" y="24919"/>
                      <a:pt x="24952" y="19348"/>
                      <a:pt x="24952" y="12476"/>
                    </a:cubicBezTo>
                    <a:cubicBezTo>
                      <a:pt x="24952" y="5571"/>
                      <a:pt x="19348" y="1"/>
                      <a:pt x="1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70"/>
              <p:cNvSpPr/>
              <p:nvPr/>
            </p:nvSpPr>
            <p:spPr>
              <a:xfrm>
                <a:off x="4470875" y="847925"/>
                <a:ext cx="195150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766" extrusionOk="0">
                    <a:moveTo>
                      <a:pt x="830" y="0"/>
                    </a:moveTo>
                    <a:cubicBezTo>
                      <a:pt x="684" y="0"/>
                      <a:pt x="534" y="42"/>
                      <a:pt x="400" y="126"/>
                    </a:cubicBezTo>
                    <a:cubicBezTo>
                      <a:pt x="167" y="259"/>
                      <a:pt x="0" y="559"/>
                      <a:pt x="0" y="826"/>
                    </a:cubicBezTo>
                    <a:lnTo>
                      <a:pt x="0" y="7931"/>
                    </a:lnTo>
                    <a:cubicBezTo>
                      <a:pt x="0" y="8231"/>
                      <a:pt x="167" y="8465"/>
                      <a:pt x="400" y="8632"/>
                    </a:cubicBezTo>
                    <a:cubicBezTo>
                      <a:pt x="534" y="8732"/>
                      <a:pt x="701" y="8765"/>
                      <a:pt x="834" y="8765"/>
                    </a:cubicBezTo>
                    <a:cubicBezTo>
                      <a:pt x="1001" y="8765"/>
                      <a:pt x="1101" y="8732"/>
                      <a:pt x="1234" y="8632"/>
                    </a:cubicBezTo>
                    <a:lnTo>
                      <a:pt x="7372" y="5096"/>
                    </a:lnTo>
                    <a:cubicBezTo>
                      <a:pt x="7639" y="4962"/>
                      <a:pt x="7806" y="4662"/>
                      <a:pt x="7806" y="4395"/>
                    </a:cubicBezTo>
                    <a:cubicBezTo>
                      <a:pt x="7806" y="4095"/>
                      <a:pt x="7639" y="3828"/>
                      <a:pt x="7372" y="3661"/>
                    </a:cubicBezTo>
                    <a:lnTo>
                      <a:pt x="1234" y="126"/>
                    </a:lnTo>
                    <a:cubicBezTo>
                      <a:pt x="1118" y="42"/>
                      <a:pt x="976" y="0"/>
                      <a:pt x="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70"/>
              <p:cNvSpPr/>
              <p:nvPr/>
            </p:nvSpPr>
            <p:spPr>
              <a:xfrm>
                <a:off x="4342450" y="754325"/>
                <a:ext cx="415300" cy="406150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16246" extrusionOk="0">
                    <a:moveTo>
                      <a:pt x="8306" y="1301"/>
                    </a:moveTo>
                    <a:cubicBezTo>
                      <a:pt x="12175" y="1301"/>
                      <a:pt x="15311" y="4370"/>
                      <a:pt x="15278" y="8139"/>
                    </a:cubicBezTo>
                    <a:cubicBezTo>
                      <a:pt x="15278" y="11909"/>
                      <a:pt x="12142" y="14978"/>
                      <a:pt x="8306" y="14978"/>
                    </a:cubicBezTo>
                    <a:cubicBezTo>
                      <a:pt x="4470" y="14978"/>
                      <a:pt x="1334" y="11875"/>
                      <a:pt x="1334" y="8139"/>
                    </a:cubicBezTo>
                    <a:cubicBezTo>
                      <a:pt x="1334" y="4337"/>
                      <a:pt x="4470" y="1301"/>
                      <a:pt x="8306" y="1301"/>
                    </a:cubicBezTo>
                    <a:close/>
                    <a:moveTo>
                      <a:pt x="8306" y="0"/>
                    </a:moveTo>
                    <a:cubicBezTo>
                      <a:pt x="3703" y="0"/>
                      <a:pt x="0" y="3636"/>
                      <a:pt x="0" y="8139"/>
                    </a:cubicBezTo>
                    <a:cubicBezTo>
                      <a:pt x="0" y="12642"/>
                      <a:pt x="3703" y="16245"/>
                      <a:pt x="8306" y="16245"/>
                    </a:cubicBezTo>
                    <a:cubicBezTo>
                      <a:pt x="12876" y="16245"/>
                      <a:pt x="16612" y="12642"/>
                      <a:pt x="16612" y="8139"/>
                    </a:cubicBezTo>
                    <a:cubicBezTo>
                      <a:pt x="16612" y="3669"/>
                      <a:pt x="12876" y="0"/>
                      <a:pt x="8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70"/>
            <p:cNvGrpSpPr/>
            <p:nvPr/>
          </p:nvGrpSpPr>
          <p:grpSpPr>
            <a:xfrm>
              <a:off x="3219394" y="1823399"/>
              <a:ext cx="699925" cy="556841"/>
              <a:chOff x="4937025" y="1318050"/>
              <a:chExt cx="1125825" cy="895675"/>
            </a:xfrm>
          </p:grpSpPr>
          <p:sp>
            <p:nvSpPr>
              <p:cNvPr id="2314" name="Google Shape;2314;p70"/>
              <p:cNvSpPr/>
              <p:nvPr/>
            </p:nvSpPr>
            <p:spPr>
              <a:xfrm>
                <a:off x="4937025" y="1318050"/>
                <a:ext cx="1125825" cy="709700"/>
              </a:xfrm>
              <a:custGeom>
                <a:avLst/>
                <a:gdLst/>
                <a:ahLst/>
                <a:cxnLst/>
                <a:rect l="l" t="t" r="r" b="b"/>
                <a:pathLst>
                  <a:path w="45033" h="28388" extrusionOk="0">
                    <a:moveTo>
                      <a:pt x="3737" y="1"/>
                    </a:moveTo>
                    <a:cubicBezTo>
                      <a:pt x="1669" y="1"/>
                      <a:pt x="1" y="1668"/>
                      <a:pt x="1" y="3770"/>
                    </a:cubicBezTo>
                    <a:lnTo>
                      <a:pt x="1" y="24652"/>
                    </a:lnTo>
                    <a:cubicBezTo>
                      <a:pt x="1" y="26720"/>
                      <a:pt x="1669" y="28388"/>
                      <a:pt x="3737" y="28388"/>
                    </a:cubicBezTo>
                    <a:lnTo>
                      <a:pt x="41264" y="28388"/>
                    </a:lnTo>
                    <a:cubicBezTo>
                      <a:pt x="43365" y="28388"/>
                      <a:pt x="45033" y="26720"/>
                      <a:pt x="45033" y="24652"/>
                    </a:cubicBezTo>
                    <a:lnTo>
                      <a:pt x="45033" y="3770"/>
                    </a:lnTo>
                    <a:cubicBezTo>
                      <a:pt x="45033" y="1668"/>
                      <a:pt x="43365" y="1"/>
                      <a:pt x="41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70"/>
              <p:cNvSpPr/>
              <p:nvPr/>
            </p:nvSpPr>
            <p:spPr>
              <a:xfrm>
                <a:off x="5067125" y="1979350"/>
                <a:ext cx="22602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375" extrusionOk="0">
                    <a:moveTo>
                      <a:pt x="0" y="1"/>
                    </a:moveTo>
                    <a:lnTo>
                      <a:pt x="0" y="9374"/>
                    </a:lnTo>
                    <a:lnTo>
                      <a:pt x="9040" y="3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70"/>
              <p:cNvSpPr/>
              <p:nvPr/>
            </p:nvSpPr>
            <p:spPr>
              <a:xfrm>
                <a:off x="5268100" y="1489000"/>
                <a:ext cx="671325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6853" h="2103" extrusionOk="0">
                    <a:moveTo>
                      <a:pt x="1335" y="1"/>
                    </a:moveTo>
                    <a:cubicBezTo>
                      <a:pt x="0" y="1"/>
                      <a:pt x="0" y="2102"/>
                      <a:pt x="1335" y="2102"/>
                    </a:cubicBezTo>
                    <a:lnTo>
                      <a:pt x="25519" y="2102"/>
                    </a:lnTo>
                    <a:cubicBezTo>
                      <a:pt x="26853" y="2102"/>
                      <a:pt x="26853" y="1"/>
                      <a:pt x="25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70"/>
              <p:cNvSpPr/>
              <p:nvPr/>
            </p:nvSpPr>
            <p:spPr>
              <a:xfrm>
                <a:off x="5071300" y="1627450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70"/>
              <p:cNvSpPr/>
              <p:nvPr/>
            </p:nvSpPr>
            <p:spPr>
              <a:xfrm>
                <a:off x="5071300" y="1714175"/>
                <a:ext cx="8589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1" extrusionOk="0">
                    <a:moveTo>
                      <a:pt x="634" y="0"/>
                    </a:moveTo>
                    <a:cubicBezTo>
                      <a:pt x="0" y="0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0"/>
                      <a:pt x="33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70"/>
              <p:cNvSpPr/>
              <p:nvPr/>
            </p:nvSpPr>
            <p:spPr>
              <a:xfrm>
                <a:off x="5071300" y="1801725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1"/>
                      <a:pt x="634" y="1001"/>
                    </a:cubicBezTo>
                    <a:lnTo>
                      <a:pt x="33691" y="1001"/>
                    </a:lnTo>
                    <a:cubicBezTo>
                      <a:pt x="34358" y="1001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70"/>
              <p:cNvSpPr/>
              <p:nvPr/>
            </p:nvSpPr>
            <p:spPr>
              <a:xfrm>
                <a:off x="5071300" y="1888450"/>
                <a:ext cx="85897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002" extrusionOk="0">
                    <a:moveTo>
                      <a:pt x="634" y="1"/>
                    </a:moveTo>
                    <a:cubicBezTo>
                      <a:pt x="0" y="1"/>
                      <a:pt x="0" y="1002"/>
                      <a:pt x="634" y="1002"/>
                    </a:cubicBezTo>
                    <a:lnTo>
                      <a:pt x="33691" y="1002"/>
                    </a:lnTo>
                    <a:cubicBezTo>
                      <a:pt x="34358" y="1002"/>
                      <a:pt x="34358" y="1"/>
                      <a:pt x="3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70"/>
              <p:cNvSpPr/>
              <p:nvPr/>
            </p:nvSpPr>
            <p:spPr>
              <a:xfrm>
                <a:off x="5064625" y="1397275"/>
                <a:ext cx="18765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7506" extrusionOk="0">
                    <a:moveTo>
                      <a:pt x="3770" y="1"/>
                    </a:moveTo>
                    <a:cubicBezTo>
                      <a:pt x="1702" y="1"/>
                      <a:pt x="0" y="1668"/>
                      <a:pt x="0" y="3737"/>
                    </a:cubicBezTo>
                    <a:cubicBezTo>
                      <a:pt x="0" y="5838"/>
                      <a:pt x="1702" y="7506"/>
                      <a:pt x="3770" y="7506"/>
                    </a:cubicBezTo>
                    <a:cubicBezTo>
                      <a:pt x="5838" y="7506"/>
                      <a:pt x="7506" y="5838"/>
                      <a:pt x="7506" y="3737"/>
                    </a:cubicBezTo>
                    <a:cubicBezTo>
                      <a:pt x="7506" y="1668"/>
                      <a:pt x="5838" y="1"/>
                      <a:pt x="3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70"/>
              <p:cNvSpPr/>
              <p:nvPr/>
            </p:nvSpPr>
            <p:spPr>
              <a:xfrm>
                <a:off x="5129675" y="1428975"/>
                <a:ext cx="584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extrusionOk="0">
                    <a:moveTo>
                      <a:pt x="1168" y="0"/>
                    </a:moveTo>
                    <a:cubicBezTo>
                      <a:pt x="501" y="0"/>
                      <a:pt x="0" y="534"/>
                      <a:pt x="0" y="1168"/>
                    </a:cubicBezTo>
                    <a:cubicBezTo>
                      <a:pt x="0" y="1835"/>
                      <a:pt x="534" y="2335"/>
                      <a:pt x="1168" y="2335"/>
                    </a:cubicBezTo>
                    <a:cubicBezTo>
                      <a:pt x="1835" y="2335"/>
                      <a:pt x="2335" y="1768"/>
                      <a:pt x="2335" y="1168"/>
                    </a:cubicBezTo>
                    <a:cubicBezTo>
                      <a:pt x="2335" y="534"/>
                      <a:pt x="1835" y="0"/>
                      <a:pt x="1168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70"/>
              <p:cNvSpPr/>
              <p:nvPr/>
            </p:nvSpPr>
            <p:spPr>
              <a:xfrm>
                <a:off x="5113825" y="1489850"/>
                <a:ext cx="917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835" extrusionOk="0">
                    <a:moveTo>
                      <a:pt x="1135" y="0"/>
                    </a:moveTo>
                    <a:cubicBezTo>
                      <a:pt x="501" y="0"/>
                      <a:pt x="0" y="501"/>
                      <a:pt x="0" y="1134"/>
                    </a:cubicBezTo>
                    <a:lnTo>
                      <a:pt x="0" y="1835"/>
                    </a:lnTo>
                    <a:lnTo>
                      <a:pt x="3670" y="1835"/>
                    </a:lnTo>
                    <a:lnTo>
                      <a:pt x="3670" y="1134"/>
                    </a:lnTo>
                    <a:cubicBezTo>
                      <a:pt x="3670" y="501"/>
                      <a:pt x="3203" y="0"/>
                      <a:pt x="2602" y="0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70"/>
              <p:cNvSpPr/>
              <p:nvPr/>
            </p:nvSpPr>
            <p:spPr>
              <a:xfrm>
                <a:off x="5148025" y="1466700"/>
                <a:ext cx="217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794" extrusionOk="0">
                    <a:moveTo>
                      <a:pt x="442" y="1"/>
                    </a:moveTo>
                    <a:cubicBezTo>
                      <a:pt x="225" y="1"/>
                      <a:pt x="0" y="142"/>
                      <a:pt x="0" y="426"/>
                    </a:cubicBezTo>
                    <a:lnTo>
                      <a:pt x="0" y="1393"/>
                    </a:lnTo>
                    <a:cubicBezTo>
                      <a:pt x="0" y="1660"/>
                      <a:pt x="209" y="1793"/>
                      <a:pt x="417" y="1793"/>
                    </a:cubicBezTo>
                    <a:cubicBezTo>
                      <a:pt x="626" y="1793"/>
                      <a:pt x="834" y="1660"/>
                      <a:pt x="834" y="1393"/>
                    </a:cubicBezTo>
                    <a:lnTo>
                      <a:pt x="834" y="426"/>
                    </a:lnTo>
                    <a:cubicBezTo>
                      <a:pt x="867" y="142"/>
                      <a:pt x="659" y="1"/>
                      <a:pt x="442" y="1"/>
                    </a:cubicBezTo>
                    <a:close/>
                  </a:path>
                </a:pathLst>
              </a:custGeom>
              <a:solidFill>
                <a:srgbClr val="F8C443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5" name="Google Shape;2325;p70"/>
            <p:cNvGrpSpPr/>
            <p:nvPr/>
          </p:nvGrpSpPr>
          <p:grpSpPr>
            <a:xfrm>
              <a:off x="1033444" y="1334148"/>
              <a:ext cx="1097052" cy="181474"/>
              <a:chOff x="2205925" y="868575"/>
              <a:chExt cx="1764600" cy="291900"/>
            </a:xfrm>
          </p:grpSpPr>
          <p:sp>
            <p:nvSpPr>
              <p:cNvPr id="2326" name="Google Shape;2326;p70"/>
              <p:cNvSpPr/>
              <p:nvPr/>
            </p:nvSpPr>
            <p:spPr>
              <a:xfrm>
                <a:off x="2205925" y="868575"/>
                <a:ext cx="17646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70584" h="11676" extrusionOk="0">
                    <a:moveTo>
                      <a:pt x="5838" y="0"/>
                    </a:moveTo>
                    <a:cubicBezTo>
                      <a:pt x="2602" y="0"/>
                      <a:pt x="0" y="2635"/>
                      <a:pt x="0" y="5838"/>
                    </a:cubicBezTo>
                    <a:cubicBezTo>
                      <a:pt x="0" y="9073"/>
                      <a:pt x="2602" y="11675"/>
                      <a:pt x="5838" y="11675"/>
                    </a:cubicBezTo>
                    <a:lnTo>
                      <a:pt x="64746" y="11675"/>
                    </a:lnTo>
                    <a:cubicBezTo>
                      <a:pt x="67949" y="11675"/>
                      <a:pt x="70584" y="9073"/>
                      <a:pt x="70584" y="5838"/>
                    </a:cubicBezTo>
                    <a:cubicBezTo>
                      <a:pt x="70584" y="2635"/>
                      <a:pt x="67949" y="0"/>
                      <a:pt x="64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70"/>
              <p:cNvSpPr/>
              <p:nvPr/>
            </p:nvSpPr>
            <p:spPr>
              <a:xfrm>
                <a:off x="2439425" y="921100"/>
                <a:ext cx="19597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1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70"/>
              <p:cNvSpPr/>
              <p:nvPr/>
            </p:nvSpPr>
            <p:spPr>
              <a:xfrm>
                <a:off x="2713775" y="921100"/>
                <a:ext cx="19682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7506" extrusionOk="0">
                    <a:moveTo>
                      <a:pt x="3937" y="1"/>
                    </a:moveTo>
                    <a:lnTo>
                      <a:pt x="2736" y="2469"/>
                    </a:lnTo>
                    <a:lnTo>
                      <a:pt x="1" y="2869"/>
                    </a:lnTo>
                    <a:lnTo>
                      <a:pt x="1969" y="4804"/>
                    </a:lnTo>
                    <a:lnTo>
                      <a:pt x="1535" y="7506"/>
                    </a:lnTo>
                    <a:lnTo>
                      <a:pt x="3937" y="6205"/>
                    </a:lnTo>
                    <a:lnTo>
                      <a:pt x="6372" y="7506"/>
                    </a:lnTo>
                    <a:lnTo>
                      <a:pt x="6372" y="7506"/>
                    </a:lnTo>
                    <a:lnTo>
                      <a:pt x="5905" y="4804"/>
                    </a:lnTo>
                    <a:lnTo>
                      <a:pt x="7873" y="2869"/>
                    </a:lnTo>
                    <a:lnTo>
                      <a:pt x="5138" y="2469"/>
                    </a:lnTo>
                    <a:lnTo>
                      <a:pt x="39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70"/>
              <p:cNvSpPr/>
              <p:nvPr/>
            </p:nvSpPr>
            <p:spPr>
              <a:xfrm>
                <a:off x="29898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4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4" y="6205"/>
                    </a:lnTo>
                    <a:lnTo>
                      <a:pt x="6339" y="7506"/>
                    </a:lnTo>
                    <a:lnTo>
                      <a:pt x="5872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70"/>
              <p:cNvSpPr/>
              <p:nvPr/>
            </p:nvSpPr>
            <p:spPr>
              <a:xfrm>
                <a:off x="32650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70"/>
              <p:cNvSpPr/>
              <p:nvPr/>
            </p:nvSpPr>
            <p:spPr>
              <a:xfrm>
                <a:off x="35402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70"/>
            <p:cNvGrpSpPr/>
            <p:nvPr/>
          </p:nvGrpSpPr>
          <p:grpSpPr>
            <a:xfrm>
              <a:off x="2809794" y="3616977"/>
              <a:ext cx="647050" cy="460400"/>
              <a:chOff x="4937025" y="4378575"/>
              <a:chExt cx="1040775" cy="740550"/>
            </a:xfrm>
          </p:grpSpPr>
          <p:sp>
            <p:nvSpPr>
              <p:cNvPr id="2333" name="Google Shape;2333;p70"/>
              <p:cNvSpPr/>
              <p:nvPr/>
            </p:nvSpPr>
            <p:spPr>
              <a:xfrm>
                <a:off x="4937025" y="4378575"/>
                <a:ext cx="1040775" cy="555425"/>
              </a:xfrm>
              <a:custGeom>
                <a:avLst/>
                <a:gdLst/>
                <a:ahLst/>
                <a:cxnLst/>
                <a:rect l="l" t="t" r="r" b="b"/>
                <a:pathLst>
                  <a:path w="41631" h="22217" extrusionOk="0">
                    <a:moveTo>
                      <a:pt x="5004" y="1"/>
                    </a:moveTo>
                    <a:cubicBezTo>
                      <a:pt x="2236" y="1"/>
                      <a:pt x="1" y="2269"/>
                      <a:pt x="1" y="5004"/>
                    </a:cubicBezTo>
                    <a:lnTo>
                      <a:pt x="1" y="17213"/>
                    </a:lnTo>
                    <a:cubicBezTo>
                      <a:pt x="1" y="19982"/>
                      <a:pt x="2236" y="22216"/>
                      <a:pt x="5004" y="22216"/>
                    </a:cubicBezTo>
                    <a:lnTo>
                      <a:pt x="36627" y="22216"/>
                    </a:lnTo>
                    <a:cubicBezTo>
                      <a:pt x="39396" y="22216"/>
                      <a:pt x="41630" y="19982"/>
                      <a:pt x="41630" y="17213"/>
                    </a:cubicBezTo>
                    <a:lnTo>
                      <a:pt x="41630" y="5004"/>
                    </a:lnTo>
                    <a:cubicBezTo>
                      <a:pt x="41630" y="2269"/>
                      <a:pt x="39396" y="1"/>
                      <a:pt x="3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70"/>
              <p:cNvSpPr/>
              <p:nvPr/>
            </p:nvSpPr>
            <p:spPr>
              <a:xfrm>
                <a:off x="5067125" y="4883950"/>
                <a:ext cx="226025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9407" extrusionOk="0">
                    <a:moveTo>
                      <a:pt x="0" y="0"/>
                    </a:moveTo>
                    <a:lnTo>
                      <a:pt x="0" y="9407"/>
                    </a:lnTo>
                    <a:lnTo>
                      <a:pt x="9040" y="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70"/>
              <p:cNvSpPr/>
              <p:nvPr/>
            </p:nvSpPr>
            <p:spPr>
              <a:xfrm>
                <a:off x="5051275" y="4544325"/>
                <a:ext cx="331925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9850" extrusionOk="0">
                    <a:moveTo>
                      <a:pt x="3403" y="0"/>
                    </a:moveTo>
                    <a:cubicBezTo>
                      <a:pt x="1977" y="0"/>
                      <a:pt x="601" y="1009"/>
                      <a:pt x="434" y="3211"/>
                    </a:cubicBezTo>
                    <a:cubicBezTo>
                      <a:pt x="1" y="6880"/>
                      <a:pt x="4504" y="9082"/>
                      <a:pt x="6639" y="9849"/>
                    </a:cubicBezTo>
                    <a:cubicBezTo>
                      <a:pt x="8807" y="9082"/>
                      <a:pt x="13277" y="6880"/>
                      <a:pt x="12876" y="3211"/>
                    </a:cubicBezTo>
                    <a:cubicBezTo>
                      <a:pt x="12693" y="1009"/>
                      <a:pt x="11309" y="0"/>
                      <a:pt x="9883" y="0"/>
                    </a:cubicBezTo>
                    <a:cubicBezTo>
                      <a:pt x="8478" y="0"/>
                      <a:pt x="7032" y="980"/>
                      <a:pt x="6655" y="2763"/>
                    </a:cubicBezTo>
                    <a:lnTo>
                      <a:pt x="6655" y="2763"/>
                    </a:lnTo>
                    <a:cubicBezTo>
                      <a:pt x="6261" y="980"/>
                      <a:pt x="4808" y="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70"/>
              <p:cNvSpPr/>
              <p:nvPr/>
            </p:nvSpPr>
            <p:spPr>
              <a:xfrm>
                <a:off x="5444900" y="4586875"/>
                <a:ext cx="8414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8207" extrusionOk="0">
                    <a:moveTo>
                      <a:pt x="1968" y="1"/>
                    </a:moveTo>
                    <a:lnTo>
                      <a:pt x="0" y="368"/>
                    </a:lnTo>
                    <a:lnTo>
                      <a:pt x="0" y="1402"/>
                    </a:lnTo>
                    <a:lnTo>
                      <a:pt x="2002" y="1002"/>
                    </a:lnTo>
                    <a:lnTo>
                      <a:pt x="2002" y="7273"/>
                    </a:lnTo>
                    <a:lnTo>
                      <a:pt x="167" y="7273"/>
                    </a:lnTo>
                    <a:lnTo>
                      <a:pt x="167" y="8207"/>
                    </a:lnTo>
                    <a:lnTo>
                      <a:pt x="4904" y="8207"/>
                    </a:lnTo>
                    <a:lnTo>
                      <a:pt x="4904" y="7273"/>
                    </a:lnTo>
                    <a:lnTo>
                      <a:pt x="3102" y="7273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70"/>
              <p:cNvSpPr/>
              <p:nvPr/>
            </p:nvSpPr>
            <p:spPr>
              <a:xfrm>
                <a:off x="5559351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36" y="867"/>
                      <a:pt x="3837" y="1168"/>
                      <a:pt x="4137" y="1735"/>
                    </a:cubicBezTo>
                    <a:cubicBezTo>
                      <a:pt x="4437" y="2302"/>
                      <a:pt x="4571" y="3136"/>
                      <a:pt x="4571" y="4270"/>
                    </a:cubicBezTo>
                    <a:cubicBezTo>
                      <a:pt x="4571" y="5404"/>
                      <a:pt x="4437" y="6238"/>
                      <a:pt x="4137" y="6805"/>
                    </a:cubicBezTo>
                    <a:cubicBezTo>
                      <a:pt x="3837" y="7372"/>
                      <a:pt x="3436" y="7639"/>
                      <a:pt x="2836" y="7639"/>
                    </a:cubicBezTo>
                    <a:cubicBezTo>
                      <a:pt x="2269" y="7639"/>
                      <a:pt x="1835" y="7372"/>
                      <a:pt x="1568" y="6805"/>
                    </a:cubicBezTo>
                    <a:cubicBezTo>
                      <a:pt x="1268" y="6238"/>
                      <a:pt x="1135" y="5404"/>
                      <a:pt x="1135" y="4270"/>
                    </a:cubicBezTo>
                    <a:cubicBezTo>
                      <a:pt x="1135" y="3136"/>
                      <a:pt x="1268" y="2302"/>
                      <a:pt x="1568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35" y="0"/>
                      <a:pt x="1235" y="367"/>
                      <a:pt x="734" y="1101"/>
                    </a:cubicBezTo>
                    <a:cubicBezTo>
                      <a:pt x="267" y="1835"/>
                      <a:pt x="1" y="2869"/>
                      <a:pt x="1" y="4270"/>
                    </a:cubicBezTo>
                    <a:cubicBezTo>
                      <a:pt x="1" y="5638"/>
                      <a:pt x="267" y="6705"/>
                      <a:pt x="734" y="7439"/>
                    </a:cubicBezTo>
                    <a:cubicBezTo>
                      <a:pt x="1235" y="8139"/>
                      <a:pt x="1935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70"/>
              <p:cNvSpPr/>
              <p:nvPr/>
            </p:nvSpPr>
            <p:spPr>
              <a:xfrm>
                <a:off x="5682397" y="4584027"/>
                <a:ext cx="97317" cy="145959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8507" extrusionOk="0">
                    <a:moveTo>
                      <a:pt x="2836" y="867"/>
                    </a:moveTo>
                    <a:cubicBezTo>
                      <a:pt x="3403" y="867"/>
                      <a:pt x="3837" y="1168"/>
                      <a:pt x="4137" y="1735"/>
                    </a:cubicBezTo>
                    <a:cubicBezTo>
                      <a:pt x="4404" y="2302"/>
                      <a:pt x="4570" y="3136"/>
                      <a:pt x="4570" y="4270"/>
                    </a:cubicBezTo>
                    <a:cubicBezTo>
                      <a:pt x="4570" y="5404"/>
                      <a:pt x="4404" y="6238"/>
                      <a:pt x="4137" y="6805"/>
                    </a:cubicBezTo>
                    <a:cubicBezTo>
                      <a:pt x="3837" y="7372"/>
                      <a:pt x="3403" y="7639"/>
                      <a:pt x="2836" y="7639"/>
                    </a:cubicBezTo>
                    <a:cubicBezTo>
                      <a:pt x="2269" y="7639"/>
                      <a:pt x="1835" y="7372"/>
                      <a:pt x="1535" y="6805"/>
                    </a:cubicBezTo>
                    <a:cubicBezTo>
                      <a:pt x="1268" y="6238"/>
                      <a:pt x="1101" y="5404"/>
                      <a:pt x="1101" y="4270"/>
                    </a:cubicBezTo>
                    <a:cubicBezTo>
                      <a:pt x="1101" y="3136"/>
                      <a:pt x="1268" y="2302"/>
                      <a:pt x="1535" y="1735"/>
                    </a:cubicBezTo>
                    <a:cubicBezTo>
                      <a:pt x="1835" y="1168"/>
                      <a:pt x="2269" y="867"/>
                      <a:pt x="2836" y="867"/>
                    </a:cubicBezTo>
                    <a:close/>
                    <a:moveTo>
                      <a:pt x="2836" y="0"/>
                    </a:moveTo>
                    <a:cubicBezTo>
                      <a:pt x="1902" y="0"/>
                      <a:pt x="1201" y="367"/>
                      <a:pt x="734" y="1101"/>
                    </a:cubicBezTo>
                    <a:cubicBezTo>
                      <a:pt x="234" y="1835"/>
                      <a:pt x="0" y="2869"/>
                      <a:pt x="0" y="4270"/>
                    </a:cubicBezTo>
                    <a:cubicBezTo>
                      <a:pt x="0" y="5638"/>
                      <a:pt x="234" y="6705"/>
                      <a:pt x="734" y="7439"/>
                    </a:cubicBezTo>
                    <a:cubicBezTo>
                      <a:pt x="1201" y="8139"/>
                      <a:pt x="1902" y="8506"/>
                      <a:pt x="2836" y="8506"/>
                    </a:cubicBezTo>
                    <a:cubicBezTo>
                      <a:pt x="3770" y="8506"/>
                      <a:pt x="4470" y="8139"/>
                      <a:pt x="4937" y="7439"/>
                    </a:cubicBezTo>
                    <a:cubicBezTo>
                      <a:pt x="5438" y="6705"/>
                      <a:pt x="5671" y="5638"/>
                      <a:pt x="5671" y="4270"/>
                    </a:cubicBezTo>
                    <a:cubicBezTo>
                      <a:pt x="5671" y="2869"/>
                      <a:pt x="5438" y="1835"/>
                      <a:pt x="4937" y="1101"/>
                    </a:cubicBezTo>
                    <a:cubicBezTo>
                      <a:pt x="4470" y="367"/>
                      <a:pt x="3770" y="0"/>
                      <a:pt x="2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70"/>
              <p:cNvSpPr/>
              <p:nvPr/>
            </p:nvSpPr>
            <p:spPr>
              <a:xfrm>
                <a:off x="5811739" y="4586875"/>
                <a:ext cx="111610" cy="140812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8207" extrusionOk="0">
                    <a:moveTo>
                      <a:pt x="0" y="1"/>
                    </a:moveTo>
                    <a:lnTo>
                      <a:pt x="0" y="8207"/>
                    </a:lnTo>
                    <a:lnTo>
                      <a:pt x="1101" y="8207"/>
                    </a:lnTo>
                    <a:lnTo>
                      <a:pt x="1101" y="4237"/>
                    </a:lnTo>
                    <a:lnTo>
                      <a:pt x="5037" y="8207"/>
                    </a:lnTo>
                    <a:lnTo>
                      <a:pt x="6505" y="8207"/>
                    </a:lnTo>
                    <a:lnTo>
                      <a:pt x="2135" y="3804"/>
                    </a:lnTo>
                    <a:lnTo>
                      <a:pt x="6205" y="1"/>
                    </a:lnTo>
                    <a:lnTo>
                      <a:pt x="4770" y="1"/>
                    </a:lnTo>
                    <a:lnTo>
                      <a:pt x="1101" y="3470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70"/>
            <p:cNvGrpSpPr/>
            <p:nvPr/>
          </p:nvGrpSpPr>
          <p:grpSpPr>
            <a:xfrm>
              <a:off x="3456852" y="1503519"/>
              <a:ext cx="185624" cy="185096"/>
              <a:chOff x="5318975" y="803525"/>
              <a:chExt cx="298575" cy="297725"/>
            </a:xfrm>
          </p:grpSpPr>
          <p:sp>
            <p:nvSpPr>
              <p:cNvPr id="2341" name="Google Shape;2341;p70"/>
              <p:cNvSpPr/>
              <p:nvPr/>
            </p:nvSpPr>
            <p:spPr>
              <a:xfrm>
                <a:off x="5354000" y="837700"/>
                <a:ext cx="229350" cy="229375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9175" extrusionOk="0">
                    <a:moveTo>
                      <a:pt x="4570" y="2202"/>
                    </a:moveTo>
                    <a:cubicBezTo>
                      <a:pt x="5871" y="2202"/>
                      <a:pt x="6939" y="3236"/>
                      <a:pt x="6939" y="4571"/>
                    </a:cubicBezTo>
                    <a:cubicBezTo>
                      <a:pt x="6939" y="5872"/>
                      <a:pt x="5904" y="6972"/>
                      <a:pt x="4570" y="6972"/>
                    </a:cubicBezTo>
                    <a:cubicBezTo>
                      <a:pt x="3269" y="6972"/>
                      <a:pt x="2202" y="5905"/>
                      <a:pt x="2202" y="4571"/>
                    </a:cubicBezTo>
                    <a:cubicBezTo>
                      <a:pt x="2202" y="3270"/>
                      <a:pt x="3236" y="2202"/>
                      <a:pt x="4570" y="2202"/>
                    </a:cubicBezTo>
                    <a:close/>
                    <a:moveTo>
                      <a:pt x="4570" y="1"/>
                    </a:moveTo>
                    <a:cubicBezTo>
                      <a:pt x="2035" y="1"/>
                      <a:pt x="0" y="2036"/>
                      <a:pt x="0" y="4571"/>
                    </a:cubicBezTo>
                    <a:cubicBezTo>
                      <a:pt x="0" y="7106"/>
                      <a:pt x="2035" y="9174"/>
                      <a:pt x="4570" y="9174"/>
                    </a:cubicBezTo>
                    <a:cubicBezTo>
                      <a:pt x="7105" y="9174"/>
                      <a:pt x="9173" y="7106"/>
                      <a:pt x="9173" y="4571"/>
                    </a:cubicBezTo>
                    <a:cubicBezTo>
                      <a:pt x="9173" y="2036"/>
                      <a:pt x="7105" y="1"/>
                      <a:pt x="45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0"/>
              <p:cNvSpPr/>
              <p:nvPr/>
            </p:nvSpPr>
            <p:spPr>
              <a:xfrm>
                <a:off x="5439900" y="803525"/>
                <a:ext cx="5587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2235" y="2569"/>
                    </a:lnTo>
                    <a:lnTo>
                      <a:pt x="2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70"/>
              <p:cNvSpPr/>
              <p:nvPr/>
            </p:nvSpPr>
            <p:spPr>
              <a:xfrm>
                <a:off x="5439900" y="1036175"/>
                <a:ext cx="558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603" extrusionOk="0">
                    <a:moveTo>
                      <a:pt x="0" y="1"/>
                    </a:moveTo>
                    <a:lnTo>
                      <a:pt x="0" y="2603"/>
                    </a:lnTo>
                    <a:lnTo>
                      <a:pt x="2235" y="2603"/>
                    </a:lnTo>
                    <a:lnTo>
                      <a:pt x="2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0"/>
              <p:cNvSpPr/>
              <p:nvPr/>
            </p:nvSpPr>
            <p:spPr>
              <a:xfrm>
                <a:off x="5318975" y="925275"/>
                <a:ext cx="6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202" extrusionOk="0">
                    <a:moveTo>
                      <a:pt x="0" y="0"/>
                    </a:moveTo>
                    <a:lnTo>
                      <a:pt x="0" y="2202"/>
                    </a:lnTo>
                    <a:lnTo>
                      <a:pt x="2602" y="2202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0"/>
              <p:cNvSpPr/>
              <p:nvPr/>
            </p:nvSpPr>
            <p:spPr>
              <a:xfrm>
                <a:off x="5552475" y="925275"/>
                <a:ext cx="6507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202" extrusionOk="0">
                    <a:moveTo>
                      <a:pt x="0" y="0"/>
                    </a:moveTo>
                    <a:lnTo>
                      <a:pt x="0" y="2202"/>
                    </a:lnTo>
                    <a:lnTo>
                      <a:pt x="2602" y="2202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0"/>
              <p:cNvSpPr/>
              <p:nvPr/>
            </p:nvSpPr>
            <p:spPr>
              <a:xfrm>
                <a:off x="5343150" y="827700"/>
                <a:ext cx="8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0" extrusionOk="0">
                    <a:moveTo>
                      <a:pt x="1568" y="1"/>
                    </a:moveTo>
                    <a:lnTo>
                      <a:pt x="1" y="1535"/>
                    </a:lnTo>
                    <a:lnTo>
                      <a:pt x="1835" y="3370"/>
                    </a:lnTo>
                    <a:lnTo>
                      <a:pt x="3403" y="1802"/>
                    </a:lnTo>
                    <a:lnTo>
                      <a:pt x="15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0"/>
              <p:cNvSpPr/>
              <p:nvPr/>
            </p:nvSpPr>
            <p:spPr>
              <a:xfrm>
                <a:off x="5509100" y="992825"/>
                <a:ext cx="851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370" extrusionOk="0">
                    <a:moveTo>
                      <a:pt x="1568" y="0"/>
                    </a:moveTo>
                    <a:lnTo>
                      <a:pt x="1" y="1568"/>
                    </a:lnTo>
                    <a:lnTo>
                      <a:pt x="1835" y="3369"/>
                    </a:lnTo>
                    <a:lnTo>
                      <a:pt x="3403" y="1835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0"/>
              <p:cNvSpPr/>
              <p:nvPr/>
            </p:nvSpPr>
            <p:spPr>
              <a:xfrm>
                <a:off x="5343150" y="991975"/>
                <a:ext cx="85100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4" extrusionOk="0">
                    <a:moveTo>
                      <a:pt x="1835" y="1"/>
                    </a:moveTo>
                    <a:lnTo>
                      <a:pt x="1" y="1836"/>
                    </a:lnTo>
                    <a:lnTo>
                      <a:pt x="1568" y="3403"/>
                    </a:lnTo>
                    <a:lnTo>
                      <a:pt x="3403" y="1569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0"/>
              <p:cNvSpPr/>
              <p:nvPr/>
            </p:nvSpPr>
            <p:spPr>
              <a:xfrm>
                <a:off x="5508275" y="826875"/>
                <a:ext cx="850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03" extrusionOk="0">
                    <a:moveTo>
                      <a:pt x="1835" y="0"/>
                    </a:moveTo>
                    <a:lnTo>
                      <a:pt x="0" y="1835"/>
                    </a:lnTo>
                    <a:lnTo>
                      <a:pt x="1568" y="3403"/>
                    </a:lnTo>
                    <a:lnTo>
                      <a:pt x="3403" y="1568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" name="Google Shape;2350;p70"/>
            <p:cNvGrpSpPr/>
            <p:nvPr/>
          </p:nvGrpSpPr>
          <p:grpSpPr>
            <a:xfrm>
              <a:off x="1302408" y="3981876"/>
              <a:ext cx="213103" cy="213103"/>
              <a:chOff x="2215075" y="3684750"/>
              <a:chExt cx="342775" cy="342775"/>
            </a:xfrm>
          </p:grpSpPr>
          <p:sp>
            <p:nvSpPr>
              <p:cNvPr id="2351" name="Google Shape;2351;p70"/>
              <p:cNvSpPr/>
              <p:nvPr/>
            </p:nvSpPr>
            <p:spPr>
              <a:xfrm>
                <a:off x="2254275" y="3723950"/>
                <a:ext cx="26522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0542" extrusionOk="0">
                    <a:moveTo>
                      <a:pt x="5305" y="2535"/>
                    </a:moveTo>
                    <a:cubicBezTo>
                      <a:pt x="6806" y="2535"/>
                      <a:pt x="8073" y="3770"/>
                      <a:pt x="8073" y="5304"/>
                    </a:cubicBezTo>
                    <a:cubicBezTo>
                      <a:pt x="8073" y="6805"/>
                      <a:pt x="6806" y="8039"/>
                      <a:pt x="5305" y="8039"/>
                    </a:cubicBezTo>
                    <a:cubicBezTo>
                      <a:pt x="3803" y="8039"/>
                      <a:pt x="2569" y="6805"/>
                      <a:pt x="2569" y="5304"/>
                    </a:cubicBezTo>
                    <a:cubicBezTo>
                      <a:pt x="2569" y="3803"/>
                      <a:pt x="3803" y="2535"/>
                      <a:pt x="5305" y="2535"/>
                    </a:cubicBezTo>
                    <a:close/>
                    <a:moveTo>
                      <a:pt x="5305" y="0"/>
                    </a:moveTo>
                    <a:cubicBezTo>
                      <a:pt x="2402" y="0"/>
                      <a:pt x="1" y="2335"/>
                      <a:pt x="1" y="5271"/>
                    </a:cubicBezTo>
                    <a:cubicBezTo>
                      <a:pt x="1" y="8173"/>
                      <a:pt x="2402" y="10541"/>
                      <a:pt x="5305" y="10541"/>
                    </a:cubicBezTo>
                    <a:cubicBezTo>
                      <a:pt x="8240" y="10541"/>
                      <a:pt x="10575" y="8173"/>
                      <a:pt x="10608" y="5271"/>
                    </a:cubicBezTo>
                    <a:cubicBezTo>
                      <a:pt x="10608" y="2369"/>
                      <a:pt x="8240" y="0"/>
                      <a:pt x="5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0"/>
              <p:cNvSpPr/>
              <p:nvPr/>
            </p:nvSpPr>
            <p:spPr>
              <a:xfrm>
                <a:off x="2354350" y="3684750"/>
                <a:ext cx="634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936" extrusionOk="0">
                    <a:moveTo>
                      <a:pt x="1" y="0"/>
                    </a:moveTo>
                    <a:lnTo>
                      <a:pt x="1" y="2936"/>
                    </a:lnTo>
                    <a:lnTo>
                      <a:pt x="2536" y="2936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0"/>
              <p:cNvSpPr/>
              <p:nvPr/>
            </p:nvSpPr>
            <p:spPr>
              <a:xfrm>
                <a:off x="2354350" y="3953275"/>
                <a:ext cx="6340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2970" extrusionOk="0">
                    <a:moveTo>
                      <a:pt x="1" y="0"/>
                    </a:moveTo>
                    <a:lnTo>
                      <a:pt x="1" y="2969"/>
                    </a:lnTo>
                    <a:lnTo>
                      <a:pt x="2536" y="2969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0"/>
              <p:cNvSpPr/>
              <p:nvPr/>
            </p:nvSpPr>
            <p:spPr>
              <a:xfrm>
                <a:off x="2215075" y="3824025"/>
                <a:ext cx="74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536" extrusionOk="0">
                    <a:moveTo>
                      <a:pt x="1" y="0"/>
                    </a:moveTo>
                    <a:lnTo>
                      <a:pt x="1" y="2535"/>
                    </a:lnTo>
                    <a:lnTo>
                      <a:pt x="2970" y="253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0"/>
              <p:cNvSpPr/>
              <p:nvPr/>
            </p:nvSpPr>
            <p:spPr>
              <a:xfrm>
                <a:off x="2483600" y="3824025"/>
                <a:ext cx="742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536" extrusionOk="0">
                    <a:moveTo>
                      <a:pt x="1" y="0"/>
                    </a:moveTo>
                    <a:lnTo>
                      <a:pt x="1" y="2535"/>
                    </a:lnTo>
                    <a:lnTo>
                      <a:pt x="2970" y="2535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0"/>
              <p:cNvSpPr/>
              <p:nvPr/>
            </p:nvSpPr>
            <p:spPr>
              <a:xfrm>
                <a:off x="2242600" y="3712275"/>
                <a:ext cx="97600" cy="9757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3" extrusionOk="0">
                    <a:moveTo>
                      <a:pt x="1802" y="0"/>
                    </a:moveTo>
                    <a:lnTo>
                      <a:pt x="1" y="1801"/>
                    </a:lnTo>
                    <a:lnTo>
                      <a:pt x="2102" y="3903"/>
                    </a:lnTo>
                    <a:lnTo>
                      <a:pt x="3904" y="2102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0"/>
              <p:cNvSpPr/>
              <p:nvPr/>
            </p:nvSpPr>
            <p:spPr>
              <a:xfrm>
                <a:off x="2434400" y="3902400"/>
                <a:ext cx="96775" cy="976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904" extrusionOk="0">
                    <a:moveTo>
                      <a:pt x="1802" y="1"/>
                    </a:moveTo>
                    <a:lnTo>
                      <a:pt x="1" y="1802"/>
                    </a:lnTo>
                    <a:lnTo>
                      <a:pt x="2069" y="3903"/>
                    </a:lnTo>
                    <a:lnTo>
                      <a:pt x="3870" y="2102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0"/>
              <p:cNvSpPr/>
              <p:nvPr/>
            </p:nvSpPr>
            <p:spPr>
              <a:xfrm>
                <a:off x="2243450" y="3903225"/>
                <a:ext cx="96750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71" extrusionOk="0">
                    <a:moveTo>
                      <a:pt x="2102" y="1"/>
                    </a:moveTo>
                    <a:lnTo>
                      <a:pt x="0" y="2069"/>
                    </a:lnTo>
                    <a:lnTo>
                      <a:pt x="1801" y="3870"/>
                    </a:lnTo>
                    <a:lnTo>
                      <a:pt x="3870" y="1769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0"/>
              <p:cNvSpPr/>
              <p:nvPr/>
            </p:nvSpPr>
            <p:spPr>
              <a:xfrm>
                <a:off x="2433575" y="3712275"/>
                <a:ext cx="96750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870" extrusionOk="0">
                    <a:moveTo>
                      <a:pt x="2102" y="0"/>
                    </a:moveTo>
                    <a:lnTo>
                      <a:pt x="1" y="2068"/>
                    </a:lnTo>
                    <a:lnTo>
                      <a:pt x="1802" y="3870"/>
                    </a:lnTo>
                    <a:lnTo>
                      <a:pt x="3870" y="180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0" name="Google Shape;2360;p70"/>
            <p:cNvGrpSpPr/>
            <p:nvPr/>
          </p:nvGrpSpPr>
          <p:grpSpPr>
            <a:xfrm>
              <a:off x="3412515" y="3278257"/>
              <a:ext cx="313679" cy="211145"/>
              <a:chOff x="5549975" y="3214075"/>
              <a:chExt cx="504550" cy="339625"/>
            </a:xfrm>
          </p:grpSpPr>
          <p:sp>
            <p:nvSpPr>
              <p:cNvPr id="2361" name="Google Shape;2361;p70"/>
              <p:cNvSpPr/>
              <p:nvPr/>
            </p:nvSpPr>
            <p:spPr>
              <a:xfrm>
                <a:off x="5549975" y="3214075"/>
                <a:ext cx="312750" cy="286725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11469" extrusionOk="0">
                    <a:moveTo>
                      <a:pt x="6464" y="1264"/>
                    </a:moveTo>
                    <a:cubicBezTo>
                      <a:pt x="7202" y="1264"/>
                      <a:pt x="7937" y="1452"/>
                      <a:pt x="8606" y="1815"/>
                    </a:cubicBezTo>
                    <a:cubicBezTo>
                      <a:pt x="9674" y="2349"/>
                      <a:pt x="10441" y="3316"/>
                      <a:pt x="10775" y="4417"/>
                    </a:cubicBezTo>
                    <a:cubicBezTo>
                      <a:pt x="11108" y="5585"/>
                      <a:pt x="11008" y="6819"/>
                      <a:pt x="10441" y="7853"/>
                    </a:cubicBezTo>
                    <a:cubicBezTo>
                      <a:pt x="9941" y="8753"/>
                      <a:pt x="9173" y="9521"/>
                      <a:pt x="8206" y="9888"/>
                    </a:cubicBezTo>
                    <a:cubicBezTo>
                      <a:pt x="7647" y="10108"/>
                      <a:pt x="7068" y="10219"/>
                      <a:pt x="6496" y="10219"/>
                    </a:cubicBezTo>
                    <a:cubicBezTo>
                      <a:pt x="5771" y="10219"/>
                      <a:pt x="5056" y="10042"/>
                      <a:pt x="4403" y="9687"/>
                    </a:cubicBezTo>
                    <a:cubicBezTo>
                      <a:pt x="2235" y="8520"/>
                      <a:pt x="1401" y="5785"/>
                      <a:pt x="2569" y="3650"/>
                    </a:cubicBezTo>
                    <a:cubicBezTo>
                      <a:pt x="3069" y="2716"/>
                      <a:pt x="3870" y="1982"/>
                      <a:pt x="4837" y="1582"/>
                    </a:cubicBezTo>
                    <a:cubicBezTo>
                      <a:pt x="5364" y="1368"/>
                      <a:pt x="5915" y="1264"/>
                      <a:pt x="6464" y="1264"/>
                    </a:cubicBezTo>
                    <a:close/>
                    <a:moveTo>
                      <a:pt x="6544" y="1"/>
                    </a:moveTo>
                    <a:cubicBezTo>
                      <a:pt x="5825" y="1"/>
                      <a:pt x="5102" y="138"/>
                      <a:pt x="4403" y="414"/>
                    </a:cubicBezTo>
                    <a:cubicBezTo>
                      <a:pt x="3136" y="915"/>
                      <a:pt x="2102" y="1882"/>
                      <a:pt x="1468" y="3049"/>
                    </a:cubicBezTo>
                    <a:cubicBezTo>
                      <a:pt x="0" y="5851"/>
                      <a:pt x="1034" y="9287"/>
                      <a:pt x="3836" y="10788"/>
                    </a:cubicBezTo>
                    <a:cubicBezTo>
                      <a:pt x="4683" y="11240"/>
                      <a:pt x="5603" y="11468"/>
                      <a:pt x="6532" y="11468"/>
                    </a:cubicBezTo>
                    <a:cubicBezTo>
                      <a:pt x="7251" y="11468"/>
                      <a:pt x="7975" y="11332"/>
                      <a:pt x="8673" y="11055"/>
                    </a:cubicBezTo>
                    <a:cubicBezTo>
                      <a:pt x="9907" y="10555"/>
                      <a:pt x="10908" y="9654"/>
                      <a:pt x="11608" y="8387"/>
                    </a:cubicBezTo>
                    <a:cubicBezTo>
                      <a:pt x="12309" y="7052"/>
                      <a:pt x="12509" y="5518"/>
                      <a:pt x="12042" y="4050"/>
                    </a:cubicBezTo>
                    <a:cubicBezTo>
                      <a:pt x="11575" y="2582"/>
                      <a:pt x="10574" y="1382"/>
                      <a:pt x="9240" y="681"/>
                    </a:cubicBezTo>
                    <a:cubicBezTo>
                      <a:pt x="8394" y="230"/>
                      <a:pt x="7473" y="1"/>
                      <a:pt x="6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0"/>
              <p:cNvSpPr/>
              <p:nvPr/>
            </p:nvSpPr>
            <p:spPr>
              <a:xfrm>
                <a:off x="5810975" y="3397850"/>
                <a:ext cx="2435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6234" extrusionOk="0">
                    <a:moveTo>
                      <a:pt x="1235" y="1"/>
                    </a:moveTo>
                    <a:cubicBezTo>
                      <a:pt x="972" y="1"/>
                      <a:pt x="740" y="125"/>
                      <a:pt x="601" y="402"/>
                    </a:cubicBezTo>
                    <a:lnTo>
                      <a:pt x="268" y="1036"/>
                    </a:lnTo>
                    <a:cubicBezTo>
                      <a:pt x="1" y="1503"/>
                      <a:pt x="268" y="1903"/>
                      <a:pt x="701" y="2170"/>
                    </a:cubicBezTo>
                    <a:lnTo>
                      <a:pt x="7840" y="6106"/>
                    </a:lnTo>
                    <a:cubicBezTo>
                      <a:pt x="7991" y="6192"/>
                      <a:pt x="8156" y="6233"/>
                      <a:pt x="8319" y="6233"/>
                    </a:cubicBezTo>
                    <a:cubicBezTo>
                      <a:pt x="8657" y="6233"/>
                      <a:pt x="8983" y="6055"/>
                      <a:pt x="9141" y="5739"/>
                    </a:cubicBezTo>
                    <a:lnTo>
                      <a:pt x="9474" y="5105"/>
                    </a:lnTo>
                    <a:cubicBezTo>
                      <a:pt x="9741" y="4705"/>
                      <a:pt x="9575" y="4138"/>
                      <a:pt x="9108" y="3871"/>
                    </a:cubicBezTo>
                    <a:lnTo>
                      <a:pt x="1802" y="168"/>
                    </a:lnTo>
                    <a:cubicBezTo>
                      <a:pt x="1612" y="60"/>
                      <a:pt x="1416" y="1"/>
                      <a:pt x="1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3" name="Google Shape;2363;p70"/>
            <p:cNvGrpSpPr/>
            <p:nvPr/>
          </p:nvGrpSpPr>
          <p:grpSpPr>
            <a:xfrm>
              <a:off x="1141440" y="1610840"/>
              <a:ext cx="255612" cy="255612"/>
              <a:chOff x="1594650" y="976150"/>
              <a:chExt cx="411150" cy="411150"/>
            </a:xfrm>
          </p:grpSpPr>
          <p:sp>
            <p:nvSpPr>
              <p:cNvPr id="2364" name="Google Shape;2364;p70"/>
              <p:cNvSpPr/>
              <p:nvPr/>
            </p:nvSpPr>
            <p:spPr>
              <a:xfrm>
                <a:off x="1594650" y="976150"/>
                <a:ext cx="4111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6446" extrusionOk="0">
                    <a:moveTo>
                      <a:pt x="8206" y="1201"/>
                    </a:moveTo>
                    <a:cubicBezTo>
                      <a:pt x="12109" y="1201"/>
                      <a:pt x="15211" y="4337"/>
                      <a:pt x="15211" y="8206"/>
                    </a:cubicBezTo>
                    <a:cubicBezTo>
                      <a:pt x="15211" y="12109"/>
                      <a:pt x="12109" y="15211"/>
                      <a:pt x="8206" y="15211"/>
                    </a:cubicBezTo>
                    <a:cubicBezTo>
                      <a:pt x="4337" y="15211"/>
                      <a:pt x="1201" y="12109"/>
                      <a:pt x="1201" y="8206"/>
                    </a:cubicBezTo>
                    <a:cubicBezTo>
                      <a:pt x="1201" y="4337"/>
                      <a:pt x="4337" y="1201"/>
                      <a:pt x="8206" y="1201"/>
                    </a:cubicBezTo>
                    <a:close/>
                    <a:moveTo>
                      <a:pt x="8206" y="0"/>
                    </a:moveTo>
                    <a:cubicBezTo>
                      <a:pt x="3670" y="0"/>
                      <a:pt x="0" y="3669"/>
                      <a:pt x="0" y="8206"/>
                    </a:cubicBezTo>
                    <a:cubicBezTo>
                      <a:pt x="0" y="12776"/>
                      <a:pt x="3670" y="16445"/>
                      <a:pt x="8206" y="16445"/>
                    </a:cubicBezTo>
                    <a:cubicBezTo>
                      <a:pt x="12776" y="16445"/>
                      <a:pt x="16445" y="12776"/>
                      <a:pt x="16445" y="8206"/>
                    </a:cubicBezTo>
                    <a:cubicBezTo>
                      <a:pt x="16445" y="3669"/>
                      <a:pt x="12776" y="0"/>
                      <a:pt x="8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0"/>
              <p:cNvSpPr/>
              <p:nvPr/>
            </p:nvSpPr>
            <p:spPr>
              <a:xfrm>
                <a:off x="1735575" y="1056200"/>
                <a:ext cx="12927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71" extrusionOk="0">
                    <a:moveTo>
                      <a:pt x="2569" y="0"/>
                    </a:move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4003"/>
                      <a:pt x="1168" y="5171"/>
                      <a:pt x="2569" y="5171"/>
                    </a:cubicBezTo>
                    <a:cubicBezTo>
                      <a:pt x="4003" y="5171"/>
                      <a:pt x="5171" y="4003"/>
                      <a:pt x="5171" y="2602"/>
                    </a:cubicBezTo>
                    <a:cubicBezTo>
                      <a:pt x="5171" y="1135"/>
                      <a:pt x="4003" y="0"/>
                      <a:pt x="2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70"/>
              <p:cNvSpPr/>
              <p:nvPr/>
            </p:nvSpPr>
            <p:spPr>
              <a:xfrm>
                <a:off x="1689700" y="1196300"/>
                <a:ext cx="2210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4037" extrusionOk="0">
                    <a:moveTo>
                      <a:pt x="2670" y="0"/>
                    </a:moveTo>
                    <a:cubicBezTo>
                      <a:pt x="1202" y="0"/>
                      <a:pt x="1" y="1201"/>
                      <a:pt x="1" y="2669"/>
                    </a:cubicBezTo>
                    <a:lnTo>
                      <a:pt x="1" y="4037"/>
                    </a:lnTo>
                    <a:lnTo>
                      <a:pt x="8841" y="4037"/>
                    </a:lnTo>
                    <a:lnTo>
                      <a:pt x="8841" y="2669"/>
                    </a:lnTo>
                    <a:cubicBezTo>
                      <a:pt x="8841" y="1201"/>
                      <a:pt x="7606" y="0"/>
                      <a:pt x="6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85725" dist="76200" dir="5400000" algn="bl" rotWithShape="0">
                  <a:schemeClr val="dk1">
                    <a:alpha val="1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0"/>
          <p:cNvGrpSpPr/>
          <p:nvPr/>
        </p:nvGrpSpPr>
        <p:grpSpPr>
          <a:xfrm>
            <a:off x="719975" y="1539905"/>
            <a:ext cx="3010825" cy="1776300"/>
            <a:chOff x="719975" y="1114972"/>
            <a:chExt cx="3010825" cy="1776300"/>
          </a:xfrm>
        </p:grpSpPr>
        <p:sp>
          <p:nvSpPr>
            <p:cNvPr id="760" name="Google Shape;760;p40"/>
            <p:cNvSpPr/>
            <p:nvPr/>
          </p:nvSpPr>
          <p:spPr>
            <a:xfrm>
              <a:off x="720000" y="1114972"/>
              <a:ext cx="3010800" cy="17763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19975" y="1114975"/>
              <a:ext cx="30108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2" name="Google Shape;762;p40"/>
            <p:cNvGrpSpPr/>
            <p:nvPr/>
          </p:nvGrpSpPr>
          <p:grpSpPr>
            <a:xfrm rot="10800000" flipH="1">
              <a:off x="881412" y="1244995"/>
              <a:ext cx="429322" cy="93999"/>
              <a:chOff x="5840230" y="744468"/>
              <a:chExt cx="431653" cy="9450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5840230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6008807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6177384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6" name="Google Shape;766;p40"/>
          <p:cNvSpPr txBox="1">
            <a:spLocks noGrp="1"/>
          </p:cNvSpPr>
          <p:nvPr>
            <p:ph type="title" idx="5"/>
          </p:nvPr>
        </p:nvSpPr>
        <p:spPr>
          <a:xfrm>
            <a:off x="3900975" y="1703097"/>
            <a:ext cx="983700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7" name="Google Shape;767;p40"/>
          <p:cNvSpPr txBox="1">
            <a:spLocks noGrp="1"/>
          </p:cNvSpPr>
          <p:nvPr>
            <p:ph type="ctrTitle"/>
          </p:nvPr>
        </p:nvSpPr>
        <p:spPr>
          <a:xfrm>
            <a:off x="4998238" y="1956670"/>
            <a:ext cx="3747624" cy="367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</a:t>
            </a:r>
            <a:r>
              <a:rPr lang="en" sz="2000"/>
              <a:t>Ứ</a:t>
            </a:r>
            <a:r>
              <a:rPr lang="en"/>
              <a:t>C N</a:t>
            </a:r>
            <a:r>
              <a:rPr lang="en" sz="2000"/>
              <a:t>Ă</a:t>
            </a:r>
            <a:r>
              <a:rPr lang="en"/>
              <a:t>NG C</a:t>
            </a:r>
            <a:r>
              <a:rPr lang="en" sz="2000"/>
              <a:t>Ủ</a:t>
            </a:r>
            <a:r>
              <a:rPr lang="en"/>
              <a:t>A PH</a:t>
            </a:r>
            <a:r>
              <a:rPr lang="en" sz="2000"/>
              <a:t>Ầ</a:t>
            </a:r>
            <a:r>
              <a:rPr lang="en"/>
              <a:t>N M</a:t>
            </a:r>
            <a:r>
              <a:rPr lang="en" sz="2000"/>
              <a:t>Ề</a:t>
            </a:r>
            <a:r>
              <a:rPr lang="en"/>
              <a:t>M</a:t>
            </a:r>
            <a:endParaRPr/>
          </a:p>
        </p:txBody>
      </p:sp>
      <p:sp>
        <p:nvSpPr>
          <p:cNvPr id="769" name="Google Shape;769;p40"/>
          <p:cNvSpPr txBox="1">
            <a:spLocks noGrp="1"/>
          </p:cNvSpPr>
          <p:nvPr>
            <p:ph type="ctrTitle" idx="6"/>
          </p:nvPr>
        </p:nvSpPr>
        <p:spPr>
          <a:xfrm>
            <a:off x="4997938" y="3813967"/>
            <a:ext cx="3387000" cy="367500"/>
          </a:xfrm>
          <a:prstGeom prst="rect">
            <a:avLst/>
          </a:prstGeom>
        </p:spPr>
        <p:txBody>
          <a:bodyPr spcFirstLastPara="1" wrap="square" lIns="91425" tIns="91425" rIns="457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 sz="2000"/>
              <a:t>Ế</a:t>
            </a:r>
            <a:r>
              <a:rPr lang="en"/>
              <a:t>T LU</a:t>
            </a:r>
            <a:r>
              <a:rPr lang="en" sz="2000"/>
              <a:t>Ậ</a:t>
            </a:r>
            <a:r>
              <a:rPr lang="en"/>
              <a:t>N &amp; DEMO</a:t>
            </a:r>
            <a:endParaRPr/>
          </a:p>
        </p:txBody>
      </p:sp>
      <p:sp>
        <p:nvSpPr>
          <p:cNvPr id="770" name="Google Shape;770;p40"/>
          <p:cNvSpPr txBox="1">
            <a:spLocks noGrp="1"/>
          </p:cNvSpPr>
          <p:nvPr>
            <p:ph type="ctrTitle" idx="3"/>
          </p:nvPr>
        </p:nvSpPr>
        <p:spPr>
          <a:xfrm>
            <a:off x="4998238" y="2898130"/>
            <a:ext cx="3387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C</a:t>
            </a:r>
            <a:r>
              <a:rPr lang="en" sz="2000"/>
              <a:t>Ụ</a:t>
            </a:r>
            <a:r>
              <a:rPr lang="en"/>
              <a:t> S</a:t>
            </a:r>
            <a:r>
              <a:rPr lang="en" sz="2000"/>
              <a:t>Ử</a:t>
            </a:r>
            <a:r>
              <a:rPr lang="en"/>
              <a:t> D</a:t>
            </a:r>
            <a:r>
              <a:rPr lang="en" sz="2000"/>
              <a:t>Ụ</a:t>
            </a:r>
            <a:r>
              <a:rPr lang="en"/>
              <a:t>NG</a:t>
            </a:r>
            <a:endParaRPr/>
          </a:p>
        </p:txBody>
      </p:sp>
      <p:sp>
        <p:nvSpPr>
          <p:cNvPr id="771" name="Google Shape;771;p40"/>
          <p:cNvSpPr txBox="1">
            <a:spLocks noGrp="1"/>
          </p:cNvSpPr>
          <p:nvPr>
            <p:ph type="ctrTitle" idx="14"/>
          </p:nvPr>
        </p:nvSpPr>
        <p:spPr>
          <a:xfrm>
            <a:off x="4998238" y="1116857"/>
            <a:ext cx="33867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2000"/>
              <a:t>Ổ</a:t>
            </a:r>
            <a:r>
              <a:rPr lang="en"/>
              <a:t>NG QUAN</a:t>
            </a:r>
            <a:endParaRPr/>
          </a:p>
        </p:txBody>
      </p:sp>
      <p:sp>
        <p:nvSpPr>
          <p:cNvPr id="774" name="Google Shape;774;p40"/>
          <p:cNvSpPr txBox="1">
            <a:spLocks noGrp="1"/>
          </p:cNvSpPr>
          <p:nvPr>
            <p:ph type="title" idx="8"/>
          </p:nvPr>
        </p:nvSpPr>
        <p:spPr>
          <a:xfrm>
            <a:off x="3900825" y="2638960"/>
            <a:ext cx="9837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6" name="Google Shape;776;p40"/>
          <p:cNvSpPr txBox="1">
            <a:spLocks noGrp="1"/>
          </p:cNvSpPr>
          <p:nvPr>
            <p:ph type="title" idx="13"/>
          </p:nvPr>
        </p:nvSpPr>
        <p:spPr>
          <a:xfrm>
            <a:off x="3890342" y="3566747"/>
            <a:ext cx="983400" cy="8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0"/>
          <p:cNvSpPr txBox="1">
            <a:spLocks noGrp="1"/>
          </p:cNvSpPr>
          <p:nvPr>
            <p:ph type="title" idx="15"/>
          </p:nvPr>
        </p:nvSpPr>
        <p:spPr>
          <a:xfrm>
            <a:off x="1033101" y="2012860"/>
            <a:ext cx="2835900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 sz="3400"/>
              <a:t>Ộ</a:t>
            </a:r>
            <a:r>
              <a:rPr lang="en"/>
              <a:t>I DUNG</a:t>
            </a:r>
            <a:endParaRPr/>
          </a:p>
        </p:txBody>
      </p:sp>
      <p:grpSp>
        <p:nvGrpSpPr>
          <p:cNvPr id="778" name="Google Shape;778;p40"/>
          <p:cNvGrpSpPr/>
          <p:nvPr/>
        </p:nvGrpSpPr>
        <p:grpSpPr>
          <a:xfrm>
            <a:off x="2627043" y="3133859"/>
            <a:ext cx="759839" cy="908118"/>
            <a:chOff x="7948975" y="1691400"/>
            <a:chExt cx="623125" cy="744725"/>
          </a:xfrm>
        </p:grpSpPr>
        <p:sp>
          <p:nvSpPr>
            <p:cNvPr id="779" name="Google Shape;779;p40"/>
            <p:cNvSpPr/>
            <p:nvPr/>
          </p:nvSpPr>
          <p:spPr>
            <a:xfrm>
              <a:off x="7948975" y="1770425"/>
              <a:ext cx="623125" cy="665700"/>
            </a:xfrm>
            <a:custGeom>
              <a:avLst/>
              <a:gdLst/>
              <a:ahLst/>
              <a:cxnLst/>
              <a:rect l="l" t="t" r="r" b="b"/>
              <a:pathLst>
                <a:path w="24925" h="26628" extrusionOk="0">
                  <a:moveTo>
                    <a:pt x="1" y="1"/>
                  </a:moveTo>
                  <a:lnTo>
                    <a:pt x="1" y="25199"/>
                  </a:lnTo>
                  <a:cubicBezTo>
                    <a:pt x="1" y="25989"/>
                    <a:pt x="639" y="26627"/>
                    <a:pt x="1429" y="26627"/>
                  </a:cubicBezTo>
                  <a:lnTo>
                    <a:pt x="23436" y="26627"/>
                  </a:lnTo>
                  <a:cubicBezTo>
                    <a:pt x="24226" y="26627"/>
                    <a:pt x="24864" y="25989"/>
                    <a:pt x="24925" y="25199"/>
                  </a:cubicBezTo>
                  <a:lnTo>
                    <a:pt x="2492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7948975" y="1691400"/>
              <a:ext cx="623125" cy="78300"/>
            </a:xfrm>
            <a:custGeom>
              <a:avLst/>
              <a:gdLst/>
              <a:ahLst/>
              <a:cxnLst/>
              <a:rect l="l" t="t" r="r" b="b"/>
              <a:pathLst>
                <a:path w="24925" h="3132" extrusionOk="0">
                  <a:moveTo>
                    <a:pt x="1429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1" y="3131"/>
                  </a:lnTo>
                  <a:lnTo>
                    <a:pt x="24925" y="3131"/>
                  </a:lnTo>
                  <a:lnTo>
                    <a:pt x="24925" y="1459"/>
                  </a:lnTo>
                  <a:cubicBezTo>
                    <a:pt x="24864" y="639"/>
                    <a:pt x="24226" y="0"/>
                    <a:pt x="2343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799532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1" y="214"/>
                    <a:pt x="1" y="487"/>
                  </a:cubicBezTo>
                  <a:cubicBezTo>
                    <a:pt x="1" y="761"/>
                    <a:pt x="213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91" y="1"/>
                    <a:pt x="48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8049275" y="1717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14" y="974"/>
                    <a:pt x="487" y="974"/>
                  </a:cubicBezTo>
                  <a:cubicBezTo>
                    <a:pt x="761" y="974"/>
                    <a:pt x="973" y="761"/>
                    <a:pt x="973" y="487"/>
                  </a:cubicBezTo>
                  <a:cubicBezTo>
                    <a:pt x="973" y="214"/>
                    <a:pt x="761" y="1"/>
                    <a:pt x="487" y="1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103225" y="17172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8" y="1"/>
                  </a:moveTo>
                  <a:cubicBezTo>
                    <a:pt x="244" y="1"/>
                    <a:pt x="1" y="214"/>
                    <a:pt x="1" y="487"/>
                  </a:cubicBezTo>
                  <a:cubicBezTo>
                    <a:pt x="1" y="761"/>
                    <a:pt x="244" y="974"/>
                    <a:pt x="518" y="974"/>
                  </a:cubicBezTo>
                  <a:cubicBezTo>
                    <a:pt x="761" y="974"/>
                    <a:pt x="1004" y="761"/>
                    <a:pt x="1004" y="487"/>
                  </a:cubicBezTo>
                  <a:cubicBezTo>
                    <a:pt x="1004" y="214"/>
                    <a:pt x="761" y="1"/>
                    <a:pt x="518" y="1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8015075" y="186312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8151100" y="187452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8151100" y="193000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8360825" y="193000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8015075" y="2030300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8151100" y="2041700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151100" y="2097175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8360825" y="2097175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3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8015075" y="2197475"/>
              <a:ext cx="95025" cy="95025"/>
            </a:xfrm>
            <a:custGeom>
              <a:avLst/>
              <a:gdLst/>
              <a:ahLst/>
              <a:cxnLst/>
              <a:rect l="l" t="t" r="r" b="b"/>
              <a:pathLst>
                <a:path w="3801" h="3801" extrusionOk="0">
                  <a:moveTo>
                    <a:pt x="1916" y="1"/>
                  </a:moveTo>
                  <a:cubicBezTo>
                    <a:pt x="852" y="1"/>
                    <a:pt x="1" y="852"/>
                    <a:pt x="1" y="1916"/>
                  </a:cubicBezTo>
                  <a:cubicBezTo>
                    <a:pt x="1" y="2980"/>
                    <a:pt x="852" y="3800"/>
                    <a:pt x="1916" y="3800"/>
                  </a:cubicBezTo>
                  <a:cubicBezTo>
                    <a:pt x="2980" y="3800"/>
                    <a:pt x="3800" y="2980"/>
                    <a:pt x="3800" y="1916"/>
                  </a:cubicBezTo>
                  <a:cubicBezTo>
                    <a:pt x="3800" y="852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151100" y="2208875"/>
              <a:ext cx="335900" cy="22825"/>
            </a:xfrm>
            <a:custGeom>
              <a:avLst/>
              <a:gdLst/>
              <a:ahLst/>
              <a:cxnLst/>
              <a:rect l="l" t="t" r="r" b="b"/>
              <a:pathLst>
                <a:path w="13436" h="913" extrusionOk="0">
                  <a:moveTo>
                    <a:pt x="426" y="1"/>
                  </a:moveTo>
                  <a:cubicBezTo>
                    <a:pt x="183" y="1"/>
                    <a:pt x="1" y="214"/>
                    <a:pt x="1" y="426"/>
                  </a:cubicBezTo>
                  <a:lnTo>
                    <a:pt x="1" y="518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13041" y="913"/>
                  </a:lnTo>
                  <a:cubicBezTo>
                    <a:pt x="13253" y="913"/>
                    <a:pt x="13436" y="730"/>
                    <a:pt x="13405" y="518"/>
                  </a:cubicBezTo>
                  <a:lnTo>
                    <a:pt x="13405" y="426"/>
                  </a:lnTo>
                  <a:cubicBezTo>
                    <a:pt x="13405" y="214"/>
                    <a:pt x="13223" y="1"/>
                    <a:pt x="12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8151100" y="2264350"/>
              <a:ext cx="186975" cy="22825"/>
            </a:xfrm>
            <a:custGeom>
              <a:avLst/>
              <a:gdLst/>
              <a:ahLst/>
              <a:cxnLst/>
              <a:rect l="l" t="t" r="r" b="b"/>
              <a:pathLst>
                <a:path w="7479" h="913" extrusionOk="0">
                  <a:moveTo>
                    <a:pt x="426" y="1"/>
                  </a:moveTo>
                  <a:cubicBezTo>
                    <a:pt x="183" y="1"/>
                    <a:pt x="1" y="183"/>
                    <a:pt x="1" y="426"/>
                  </a:cubicBezTo>
                  <a:lnTo>
                    <a:pt x="1" y="487"/>
                  </a:lnTo>
                  <a:cubicBezTo>
                    <a:pt x="1" y="730"/>
                    <a:pt x="183" y="913"/>
                    <a:pt x="426" y="913"/>
                  </a:cubicBezTo>
                  <a:lnTo>
                    <a:pt x="7113" y="913"/>
                  </a:lnTo>
                  <a:cubicBezTo>
                    <a:pt x="7326" y="913"/>
                    <a:pt x="7478" y="730"/>
                    <a:pt x="7478" y="487"/>
                  </a:cubicBezTo>
                  <a:lnTo>
                    <a:pt x="7478" y="426"/>
                  </a:lnTo>
                  <a:cubicBezTo>
                    <a:pt x="7478" y="183"/>
                    <a:pt x="7296" y="1"/>
                    <a:pt x="70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8360825" y="2264350"/>
              <a:ext cx="54000" cy="22825"/>
            </a:xfrm>
            <a:custGeom>
              <a:avLst/>
              <a:gdLst/>
              <a:ahLst/>
              <a:cxnLst/>
              <a:rect l="l" t="t" r="r" b="b"/>
              <a:pathLst>
                <a:path w="2160" h="913" extrusionOk="0">
                  <a:moveTo>
                    <a:pt x="457" y="1"/>
                  </a:moveTo>
                  <a:cubicBezTo>
                    <a:pt x="183" y="1"/>
                    <a:pt x="1" y="214"/>
                    <a:pt x="1" y="457"/>
                  </a:cubicBezTo>
                  <a:cubicBezTo>
                    <a:pt x="1" y="730"/>
                    <a:pt x="244" y="913"/>
                    <a:pt x="457" y="913"/>
                  </a:cubicBezTo>
                  <a:lnTo>
                    <a:pt x="1703" y="913"/>
                  </a:lnTo>
                  <a:cubicBezTo>
                    <a:pt x="1946" y="913"/>
                    <a:pt x="2129" y="730"/>
                    <a:pt x="2159" y="457"/>
                  </a:cubicBezTo>
                  <a:cubicBezTo>
                    <a:pt x="2159" y="183"/>
                    <a:pt x="1946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1964262" y="3226627"/>
            <a:ext cx="758924" cy="321556"/>
            <a:chOff x="5021875" y="2898100"/>
            <a:chExt cx="622375" cy="263700"/>
          </a:xfrm>
        </p:grpSpPr>
        <p:sp>
          <p:nvSpPr>
            <p:cNvPr id="797" name="Google Shape;797;p40"/>
            <p:cNvSpPr/>
            <p:nvPr/>
          </p:nvSpPr>
          <p:spPr>
            <a:xfrm>
              <a:off x="5021875" y="2976375"/>
              <a:ext cx="622375" cy="185425"/>
            </a:xfrm>
            <a:custGeom>
              <a:avLst/>
              <a:gdLst/>
              <a:ahLst/>
              <a:cxnLst/>
              <a:rect l="l" t="t" r="r" b="b"/>
              <a:pathLst>
                <a:path w="24895" h="7417" extrusionOk="0">
                  <a:moveTo>
                    <a:pt x="0" y="0"/>
                  </a:moveTo>
                  <a:lnTo>
                    <a:pt x="0" y="5988"/>
                  </a:lnTo>
                  <a:cubicBezTo>
                    <a:pt x="0" y="6779"/>
                    <a:pt x="669" y="7417"/>
                    <a:pt x="1459" y="7417"/>
                  </a:cubicBezTo>
                  <a:lnTo>
                    <a:pt x="23466" y="7417"/>
                  </a:lnTo>
                  <a:cubicBezTo>
                    <a:pt x="24256" y="7417"/>
                    <a:pt x="24894" y="6748"/>
                    <a:pt x="24894" y="5988"/>
                  </a:cubicBezTo>
                  <a:lnTo>
                    <a:pt x="2489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021875" y="2898100"/>
              <a:ext cx="622375" cy="77525"/>
            </a:xfrm>
            <a:custGeom>
              <a:avLst/>
              <a:gdLst/>
              <a:ahLst/>
              <a:cxnLst/>
              <a:rect l="l" t="t" r="r" b="b"/>
              <a:pathLst>
                <a:path w="24895" h="3101" extrusionOk="0">
                  <a:moveTo>
                    <a:pt x="1459" y="1"/>
                  </a:moveTo>
                  <a:cubicBezTo>
                    <a:pt x="669" y="1"/>
                    <a:pt x="0" y="639"/>
                    <a:pt x="0" y="1429"/>
                  </a:cubicBezTo>
                  <a:lnTo>
                    <a:pt x="0" y="3101"/>
                  </a:lnTo>
                  <a:lnTo>
                    <a:pt x="24894" y="3101"/>
                  </a:lnTo>
                  <a:lnTo>
                    <a:pt x="24894" y="1429"/>
                  </a:lnTo>
                  <a:cubicBezTo>
                    <a:pt x="24894" y="639"/>
                    <a:pt x="24256" y="1"/>
                    <a:pt x="2346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069750" y="292242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12292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91" y="0"/>
                    <a:pt x="487" y="0"/>
                  </a:cubicBezTo>
                  <a:close/>
                </a:path>
              </a:pathLst>
            </a:custGeom>
            <a:solidFill>
              <a:srgbClr val="F5D79B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176875" y="29224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4" y="0"/>
                    <a:pt x="1" y="243"/>
                    <a:pt x="1" y="487"/>
                  </a:cubicBezTo>
                  <a:cubicBezTo>
                    <a:pt x="1" y="760"/>
                    <a:pt x="214" y="1003"/>
                    <a:pt x="487" y="1003"/>
                  </a:cubicBezTo>
                  <a:cubicBezTo>
                    <a:pt x="761" y="1003"/>
                    <a:pt x="974" y="760"/>
                    <a:pt x="974" y="487"/>
                  </a:cubicBezTo>
                  <a:cubicBezTo>
                    <a:pt x="974" y="243"/>
                    <a:pt x="761" y="0"/>
                    <a:pt x="487" y="0"/>
                  </a:cubicBezTo>
                  <a:close/>
                </a:path>
              </a:pathLst>
            </a:custGeom>
            <a:solidFill>
              <a:srgbClr val="6AEBE7"/>
            </a:solidFill>
            <a:ln>
              <a:noFill/>
            </a:ln>
            <a:effectLst>
              <a:outerShdw blurRad="57150" dist="28575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088750" y="3020450"/>
              <a:ext cx="95000" cy="95000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5" y="0"/>
                  </a:moveTo>
                  <a:cubicBezTo>
                    <a:pt x="821" y="0"/>
                    <a:pt x="0" y="821"/>
                    <a:pt x="0" y="1885"/>
                  </a:cubicBezTo>
                  <a:cubicBezTo>
                    <a:pt x="0" y="2949"/>
                    <a:pt x="821" y="3800"/>
                    <a:pt x="1885" y="3800"/>
                  </a:cubicBezTo>
                  <a:cubicBezTo>
                    <a:pt x="2948" y="3800"/>
                    <a:pt x="3800" y="2949"/>
                    <a:pt x="3800" y="1885"/>
                  </a:cubicBezTo>
                  <a:cubicBezTo>
                    <a:pt x="3800" y="821"/>
                    <a:pt x="2918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5225525" y="3031850"/>
              <a:ext cx="335125" cy="22825"/>
            </a:xfrm>
            <a:custGeom>
              <a:avLst/>
              <a:gdLst/>
              <a:ahLst/>
              <a:cxnLst/>
              <a:rect l="l" t="t" r="r" b="b"/>
              <a:pathLst>
                <a:path w="13405" h="913" extrusionOk="0">
                  <a:moveTo>
                    <a:pt x="426" y="0"/>
                  </a:moveTo>
                  <a:cubicBezTo>
                    <a:pt x="183" y="0"/>
                    <a:pt x="0" y="183"/>
                    <a:pt x="0" y="426"/>
                  </a:cubicBezTo>
                  <a:lnTo>
                    <a:pt x="0" y="487"/>
                  </a:lnTo>
                  <a:cubicBezTo>
                    <a:pt x="0" y="730"/>
                    <a:pt x="183" y="912"/>
                    <a:pt x="426" y="912"/>
                  </a:cubicBezTo>
                  <a:lnTo>
                    <a:pt x="12979" y="912"/>
                  </a:lnTo>
                  <a:cubicBezTo>
                    <a:pt x="13222" y="912"/>
                    <a:pt x="13405" y="730"/>
                    <a:pt x="13405" y="487"/>
                  </a:cubicBezTo>
                  <a:lnTo>
                    <a:pt x="13405" y="426"/>
                  </a:lnTo>
                  <a:cubicBezTo>
                    <a:pt x="13405" y="183"/>
                    <a:pt x="13222" y="0"/>
                    <a:pt x="12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225525" y="3086550"/>
              <a:ext cx="186950" cy="22825"/>
            </a:xfrm>
            <a:custGeom>
              <a:avLst/>
              <a:gdLst/>
              <a:ahLst/>
              <a:cxnLst/>
              <a:rect l="l" t="t" r="r" b="b"/>
              <a:pathLst>
                <a:path w="7478" h="913" extrusionOk="0">
                  <a:moveTo>
                    <a:pt x="426" y="1"/>
                  </a:moveTo>
                  <a:cubicBezTo>
                    <a:pt x="183" y="1"/>
                    <a:pt x="0" y="183"/>
                    <a:pt x="0" y="426"/>
                  </a:cubicBezTo>
                  <a:lnTo>
                    <a:pt x="0" y="517"/>
                  </a:lnTo>
                  <a:cubicBezTo>
                    <a:pt x="0" y="730"/>
                    <a:pt x="183" y="913"/>
                    <a:pt x="426" y="913"/>
                  </a:cubicBezTo>
                  <a:lnTo>
                    <a:pt x="7052" y="913"/>
                  </a:lnTo>
                  <a:cubicBezTo>
                    <a:pt x="7295" y="913"/>
                    <a:pt x="7478" y="730"/>
                    <a:pt x="7478" y="517"/>
                  </a:cubicBezTo>
                  <a:lnTo>
                    <a:pt x="7478" y="426"/>
                  </a:lnTo>
                  <a:cubicBezTo>
                    <a:pt x="7478" y="183"/>
                    <a:pt x="7295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5434500" y="3086550"/>
              <a:ext cx="53975" cy="22825"/>
            </a:xfrm>
            <a:custGeom>
              <a:avLst/>
              <a:gdLst/>
              <a:ahLst/>
              <a:cxnLst/>
              <a:rect l="l" t="t" r="r" b="b"/>
              <a:pathLst>
                <a:path w="2159" h="913" extrusionOk="0">
                  <a:moveTo>
                    <a:pt x="456" y="1"/>
                  </a:moveTo>
                  <a:cubicBezTo>
                    <a:pt x="183" y="1"/>
                    <a:pt x="0" y="244"/>
                    <a:pt x="0" y="457"/>
                  </a:cubicBezTo>
                  <a:cubicBezTo>
                    <a:pt x="0" y="730"/>
                    <a:pt x="213" y="913"/>
                    <a:pt x="456" y="913"/>
                  </a:cubicBezTo>
                  <a:lnTo>
                    <a:pt x="1702" y="913"/>
                  </a:lnTo>
                  <a:cubicBezTo>
                    <a:pt x="1945" y="913"/>
                    <a:pt x="2128" y="730"/>
                    <a:pt x="2158" y="457"/>
                  </a:cubicBezTo>
                  <a:cubicBezTo>
                    <a:pt x="2158" y="214"/>
                    <a:pt x="19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0"/>
          <p:cNvGrpSpPr/>
          <p:nvPr/>
        </p:nvGrpSpPr>
        <p:grpSpPr>
          <a:xfrm>
            <a:off x="1104750" y="3455500"/>
            <a:ext cx="1175175" cy="606413"/>
            <a:chOff x="3058325" y="3603625"/>
            <a:chExt cx="1175175" cy="606413"/>
          </a:xfrm>
        </p:grpSpPr>
        <p:sp>
          <p:nvSpPr>
            <p:cNvPr id="807" name="Google Shape;807;p40"/>
            <p:cNvSpPr/>
            <p:nvPr/>
          </p:nvSpPr>
          <p:spPr>
            <a:xfrm>
              <a:off x="3058325" y="3603625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982725" y="3959263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0"/>
          <p:cNvSpPr txBox="1">
            <a:spLocks noGrp="1"/>
          </p:cNvSpPr>
          <p:nvPr>
            <p:ph type="title" idx="2"/>
          </p:nvPr>
        </p:nvSpPr>
        <p:spPr>
          <a:xfrm>
            <a:off x="3900950" y="869657"/>
            <a:ext cx="851779" cy="8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4000"/>
              <a:t>Ổ</a:t>
            </a:r>
            <a:r>
              <a:rPr lang="en"/>
              <a:t>NG QUAN</a:t>
            </a:r>
            <a:endParaRPr/>
          </a:p>
        </p:txBody>
      </p:sp>
      <p:grpSp>
        <p:nvGrpSpPr>
          <p:cNvPr id="958" name="Google Shape;958;p45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59" name="Google Shape;959;p45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5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66" name="Google Shape;966;p4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5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69" name="Google Shape;969;p45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5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0" name="Google Shape;1120;p50"/>
          <p:cNvGrpSpPr/>
          <p:nvPr/>
        </p:nvGrpSpPr>
        <p:grpSpPr>
          <a:xfrm>
            <a:off x="4684217" y="1593800"/>
            <a:ext cx="3509976" cy="2260736"/>
            <a:chOff x="4684217" y="1593800"/>
            <a:chExt cx="3509976" cy="2260736"/>
          </a:xfrm>
        </p:grpSpPr>
        <p:sp>
          <p:nvSpPr>
            <p:cNvPr id="1121" name="Google Shape;1121;p50"/>
            <p:cNvSpPr/>
            <p:nvPr/>
          </p:nvSpPr>
          <p:spPr>
            <a:xfrm>
              <a:off x="4684217" y="1593800"/>
              <a:ext cx="3509976" cy="2260736"/>
            </a:xfrm>
            <a:custGeom>
              <a:avLst/>
              <a:gdLst/>
              <a:ahLst/>
              <a:cxnLst/>
              <a:rect l="l" t="t" r="r" b="b"/>
              <a:pathLst>
                <a:path w="116234" h="74865" extrusionOk="0">
                  <a:moveTo>
                    <a:pt x="1885" y="0"/>
                  </a:moveTo>
                  <a:cubicBezTo>
                    <a:pt x="852" y="0"/>
                    <a:pt x="0" y="851"/>
                    <a:pt x="0" y="1854"/>
                  </a:cubicBezTo>
                  <a:lnTo>
                    <a:pt x="0" y="73010"/>
                  </a:lnTo>
                  <a:cubicBezTo>
                    <a:pt x="0" y="74013"/>
                    <a:pt x="852" y="74865"/>
                    <a:pt x="1885" y="74865"/>
                  </a:cubicBezTo>
                  <a:lnTo>
                    <a:pt x="114410" y="74865"/>
                  </a:lnTo>
                  <a:cubicBezTo>
                    <a:pt x="115443" y="74865"/>
                    <a:pt x="116234" y="74074"/>
                    <a:pt x="116234" y="73041"/>
                  </a:cubicBezTo>
                  <a:lnTo>
                    <a:pt x="116234" y="1854"/>
                  </a:lnTo>
                  <a:cubicBezTo>
                    <a:pt x="116234" y="851"/>
                    <a:pt x="115413" y="0"/>
                    <a:pt x="114380" y="0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57150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4780325" y="1780925"/>
              <a:ext cx="3350600" cy="123971"/>
            </a:xfrm>
            <a:custGeom>
              <a:avLst/>
              <a:gdLst/>
              <a:ahLst/>
              <a:cxnLst/>
              <a:rect l="l" t="t" r="r" b="b"/>
              <a:pathLst>
                <a:path w="106082" h="4105" extrusionOk="0">
                  <a:moveTo>
                    <a:pt x="203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73"/>
                    <a:pt x="884" y="4104"/>
                    <a:pt x="1985" y="4104"/>
                  </a:cubicBezTo>
                  <a:cubicBezTo>
                    <a:pt x="2002" y="4104"/>
                    <a:pt x="2020" y="4104"/>
                    <a:pt x="2037" y="4103"/>
                  </a:cubicBezTo>
                  <a:lnTo>
                    <a:pt x="104015" y="4103"/>
                  </a:lnTo>
                  <a:cubicBezTo>
                    <a:pt x="105170" y="4103"/>
                    <a:pt x="106082" y="3192"/>
                    <a:pt x="106082" y="2037"/>
                  </a:cubicBezTo>
                  <a:cubicBezTo>
                    <a:pt x="106082" y="912"/>
                    <a:pt x="105170" y="0"/>
                    <a:pt x="104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4831061" y="1675481"/>
              <a:ext cx="57858" cy="57858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973" y="0"/>
                  </a:moveTo>
                  <a:cubicBezTo>
                    <a:pt x="426" y="0"/>
                    <a:pt x="1" y="426"/>
                    <a:pt x="1" y="943"/>
                  </a:cubicBezTo>
                  <a:cubicBezTo>
                    <a:pt x="1" y="1490"/>
                    <a:pt x="426" y="1915"/>
                    <a:pt x="973" y="1915"/>
                  </a:cubicBezTo>
                  <a:cubicBezTo>
                    <a:pt x="1490" y="1915"/>
                    <a:pt x="1916" y="1490"/>
                    <a:pt x="1916" y="943"/>
                  </a:cubicBezTo>
                  <a:cubicBezTo>
                    <a:pt x="1916" y="456"/>
                    <a:pt x="1490" y="31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4943965" y="1675481"/>
              <a:ext cx="56922" cy="57858"/>
            </a:xfrm>
            <a:custGeom>
              <a:avLst/>
              <a:gdLst/>
              <a:ahLst/>
              <a:cxnLst/>
              <a:rect l="l" t="t" r="r" b="b"/>
              <a:pathLst>
                <a:path w="1885" h="1916" extrusionOk="0">
                  <a:moveTo>
                    <a:pt x="943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915"/>
                    <a:pt x="943" y="1915"/>
                  </a:cubicBezTo>
                  <a:cubicBezTo>
                    <a:pt x="1490" y="1915"/>
                    <a:pt x="1885" y="1490"/>
                    <a:pt x="1885" y="943"/>
                  </a:cubicBezTo>
                  <a:cubicBezTo>
                    <a:pt x="1885" y="456"/>
                    <a:pt x="1490" y="31"/>
                    <a:pt x="9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057775" y="1675481"/>
              <a:ext cx="56952" cy="57858"/>
            </a:xfrm>
            <a:custGeom>
              <a:avLst/>
              <a:gdLst/>
              <a:ahLst/>
              <a:cxnLst/>
              <a:rect l="l" t="t" r="r" b="b"/>
              <a:pathLst>
                <a:path w="1886" h="1916" extrusionOk="0">
                  <a:moveTo>
                    <a:pt x="943" y="0"/>
                  </a:moveTo>
                  <a:cubicBezTo>
                    <a:pt x="396" y="0"/>
                    <a:pt x="1" y="426"/>
                    <a:pt x="1" y="943"/>
                  </a:cubicBezTo>
                  <a:cubicBezTo>
                    <a:pt x="1" y="1490"/>
                    <a:pt x="396" y="1915"/>
                    <a:pt x="943" y="1915"/>
                  </a:cubicBezTo>
                  <a:cubicBezTo>
                    <a:pt x="1460" y="1915"/>
                    <a:pt x="1885" y="1490"/>
                    <a:pt x="1885" y="943"/>
                  </a:cubicBezTo>
                  <a:cubicBezTo>
                    <a:pt x="1885" y="456"/>
                    <a:pt x="1460" y="31"/>
                    <a:pt x="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4852338" y="1826799"/>
              <a:ext cx="1426663" cy="34005"/>
            </a:xfrm>
            <a:custGeom>
              <a:avLst/>
              <a:gdLst/>
              <a:ahLst/>
              <a:cxnLst/>
              <a:rect l="l" t="t" r="r" b="b"/>
              <a:pathLst>
                <a:path w="45169" h="1126" extrusionOk="0">
                  <a:moveTo>
                    <a:pt x="578" y="1"/>
                  </a:moveTo>
                  <a:cubicBezTo>
                    <a:pt x="274" y="1"/>
                    <a:pt x="1" y="214"/>
                    <a:pt x="1" y="548"/>
                  </a:cubicBezTo>
                  <a:cubicBezTo>
                    <a:pt x="1" y="852"/>
                    <a:pt x="213" y="1125"/>
                    <a:pt x="578" y="1125"/>
                  </a:cubicBezTo>
                  <a:lnTo>
                    <a:pt x="44561" y="1125"/>
                  </a:lnTo>
                  <a:cubicBezTo>
                    <a:pt x="44895" y="1125"/>
                    <a:pt x="45169" y="852"/>
                    <a:pt x="45138" y="548"/>
                  </a:cubicBezTo>
                  <a:cubicBezTo>
                    <a:pt x="45138" y="244"/>
                    <a:pt x="44895" y="1"/>
                    <a:pt x="4456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6373045" y="1826799"/>
              <a:ext cx="598125" cy="34005"/>
            </a:xfrm>
            <a:custGeom>
              <a:avLst/>
              <a:gdLst/>
              <a:ahLst/>
              <a:cxnLst/>
              <a:rect l="l" t="t" r="r" b="b"/>
              <a:pathLst>
                <a:path w="18937" h="1126" extrusionOk="0">
                  <a:moveTo>
                    <a:pt x="548" y="1"/>
                  </a:moveTo>
                  <a:cubicBezTo>
                    <a:pt x="244" y="1"/>
                    <a:pt x="0" y="214"/>
                    <a:pt x="0" y="548"/>
                  </a:cubicBezTo>
                  <a:cubicBezTo>
                    <a:pt x="0" y="852"/>
                    <a:pt x="213" y="1125"/>
                    <a:pt x="548" y="1125"/>
                  </a:cubicBezTo>
                  <a:lnTo>
                    <a:pt x="18329" y="1125"/>
                  </a:lnTo>
                  <a:cubicBezTo>
                    <a:pt x="18694" y="1125"/>
                    <a:pt x="18937" y="852"/>
                    <a:pt x="18907" y="548"/>
                  </a:cubicBezTo>
                  <a:cubicBezTo>
                    <a:pt x="18907" y="244"/>
                    <a:pt x="18694" y="1"/>
                    <a:pt x="183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0"/>
          <p:cNvGrpSpPr/>
          <p:nvPr/>
        </p:nvGrpSpPr>
        <p:grpSpPr>
          <a:xfrm>
            <a:off x="7718626" y="1238667"/>
            <a:ext cx="627083" cy="436814"/>
            <a:chOff x="5779976" y="1418876"/>
            <a:chExt cx="421200" cy="293400"/>
          </a:xfrm>
        </p:grpSpPr>
        <p:sp>
          <p:nvSpPr>
            <p:cNvPr id="1129" name="Google Shape;1129;p50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" name="Google Shape;941;p44">
            <a:extLst>
              <a:ext uri="{FF2B5EF4-FFF2-40B4-BE49-F238E27FC236}">
                <a16:creationId xmlns:a16="http://schemas.microsoft.com/office/drawing/2014/main" id="{28F496DA-6A65-4783-AFC9-C0003B15B511}"/>
              </a:ext>
            </a:extLst>
          </p:cNvPr>
          <p:cNvSpPr/>
          <p:nvPr/>
        </p:nvSpPr>
        <p:spPr>
          <a:xfrm>
            <a:off x="440684" y="1137657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42;p44">
            <a:extLst>
              <a:ext uri="{FF2B5EF4-FFF2-40B4-BE49-F238E27FC236}">
                <a16:creationId xmlns:a16="http://schemas.microsoft.com/office/drawing/2014/main" id="{242ACDD7-CDE3-4D2D-866C-962C8A6C0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430" y="1176382"/>
            <a:ext cx="34140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bg1"/>
                </a:solidFill>
              </a:rPr>
              <a:t>V</a:t>
            </a:r>
            <a:r>
              <a:rPr lang="en" sz="1700">
                <a:solidFill>
                  <a:schemeClr val="bg1"/>
                </a:solidFill>
              </a:rPr>
              <a:t>ấ</a:t>
            </a:r>
            <a:r>
              <a:rPr lang="en" sz="1400">
                <a:solidFill>
                  <a:schemeClr val="bg1"/>
                </a:solidFill>
              </a:rPr>
              <a:t>n </a:t>
            </a:r>
            <a:r>
              <a:rPr lang="en" sz="1600">
                <a:solidFill>
                  <a:schemeClr val="bg1"/>
                </a:solidFill>
              </a:rPr>
              <a:t>đề</a:t>
            </a:r>
            <a:r>
              <a:rPr lang="en" sz="1400">
                <a:solidFill>
                  <a:schemeClr val="bg1"/>
                </a:solidFill>
              </a:rPr>
              <a:t> l</a:t>
            </a:r>
            <a:r>
              <a:rPr lang="en" sz="1700">
                <a:solidFill>
                  <a:schemeClr val="bg1"/>
                </a:solidFill>
              </a:rPr>
              <a:t>ư</a:t>
            </a:r>
            <a:r>
              <a:rPr lang="en" sz="1400">
                <a:solidFill>
                  <a:schemeClr val="bg1"/>
                </a:solidFill>
              </a:rPr>
              <a:t>u tr</a:t>
            </a:r>
            <a:r>
              <a:rPr lang="en" sz="1700">
                <a:solidFill>
                  <a:schemeClr val="bg1"/>
                </a:solidFill>
              </a:rPr>
              <a:t>ữ</a:t>
            </a:r>
            <a:r>
              <a:rPr lang="en" sz="1400">
                <a:solidFill>
                  <a:schemeClr val="bg1"/>
                </a:solidFill>
              </a:rPr>
              <a:t> b</a:t>
            </a:r>
            <a:r>
              <a:rPr lang="en" sz="1700">
                <a:solidFill>
                  <a:schemeClr val="bg1"/>
                </a:solidFill>
              </a:rPr>
              <a:t>ằ</a:t>
            </a:r>
            <a:r>
              <a:rPr lang="en" sz="1400">
                <a:solidFill>
                  <a:schemeClr val="bg1"/>
                </a:solidFill>
              </a:rPr>
              <a:t>ng th</a:t>
            </a:r>
            <a:r>
              <a:rPr lang="en" sz="1700">
                <a:solidFill>
                  <a:schemeClr val="bg1"/>
                </a:solidFill>
              </a:rPr>
              <a:t>ủ</a:t>
            </a:r>
            <a:r>
              <a:rPr lang="en" sz="1400">
                <a:solidFill>
                  <a:schemeClr val="bg1"/>
                </a:solidFill>
              </a:rPr>
              <a:t> công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29" name="Google Shape;1741;p62">
            <a:extLst>
              <a:ext uri="{FF2B5EF4-FFF2-40B4-BE49-F238E27FC236}">
                <a16:creationId xmlns:a16="http://schemas.microsoft.com/office/drawing/2014/main" id="{379036B8-E1CA-4F06-959B-1559BFCBFC99}"/>
              </a:ext>
            </a:extLst>
          </p:cNvPr>
          <p:cNvSpPr txBox="1"/>
          <p:nvPr/>
        </p:nvSpPr>
        <p:spPr>
          <a:xfrm>
            <a:off x="612755" y="1679031"/>
            <a:ext cx="4008190" cy="111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1275" bIns="0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Lưu trữ rất cồng kềnh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Gây tốn nhiều thời gian, công sức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Thiếu độ chính xác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Gây ảnh hưởng </a:t>
            </a:r>
            <a:r>
              <a:rPr lang="en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tới 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chất lượng và hiệu quả công việc</a:t>
            </a:r>
          </a:p>
        </p:txBody>
      </p:sp>
      <p:grpSp>
        <p:nvGrpSpPr>
          <p:cNvPr id="30" name="Google Shape;1390;p56">
            <a:extLst>
              <a:ext uri="{FF2B5EF4-FFF2-40B4-BE49-F238E27FC236}">
                <a16:creationId xmlns:a16="http://schemas.microsoft.com/office/drawing/2014/main" id="{AC3A5367-4773-43C7-B3F4-33E9856101E8}"/>
              </a:ext>
            </a:extLst>
          </p:cNvPr>
          <p:cNvGrpSpPr/>
          <p:nvPr/>
        </p:nvGrpSpPr>
        <p:grpSpPr>
          <a:xfrm flipH="1">
            <a:off x="3861784" y="833719"/>
            <a:ext cx="750177" cy="489663"/>
            <a:chOff x="4842900" y="2922987"/>
            <a:chExt cx="436632" cy="284986"/>
          </a:xfrm>
        </p:grpSpPr>
        <p:sp>
          <p:nvSpPr>
            <p:cNvPr id="31" name="Google Shape;1391;p56">
              <a:extLst>
                <a:ext uri="{FF2B5EF4-FFF2-40B4-BE49-F238E27FC236}">
                  <a16:creationId xmlns:a16="http://schemas.microsoft.com/office/drawing/2014/main" id="{EA2CD433-AF82-4726-897D-5CA8BE961829}"/>
                </a:ext>
              </a:extLst>
            </p:cNvPr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2;p56">
              <a:extLst>
                <a:ext uri="{FF2B5EF4-FFF2-40B4-BE49-F238E27FC236}">
                  <a16:creationId xmlns:a16="http://schemas.microsoft.com/office/drawing/2014/main" id="{C507DD2D-2A97-47DD-97A4-DF39C799EC88}"/>
                </a:ext>
              </a:extLst>
            </p:cNvPr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941;p44">
            <a:extLst>
              <a:ext uri="{FF2B5EF4-FFF2-40B4-BE49-F238E27FC236}">
                <a16:creationId xmlns:a16="http://schemas.microsoft.com/office/drawing/2014/main" id="{940B19F6-8B05-4684-B407-3F08C2E2006B}"/>
              </a:ext>
            </a:extLst>
          </p:cNvPr>
          <p:cNvSpPr/>
          <p:nvPr/>
        </p:nvSpPr>
        <p:spPr>
          <a:xfrm>
            <a:off x="469130" y="2925429"/>
            <a:ext cx="4019100" cy="3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42;p44">
            <a:extLst>
              <a:ext uri="{FF2B5EF4-FFF2-40B4-BE49-F238E27FC236}">
                <a16:creationId xmlns:a16="http://schemas.microsoft.com/office/drawing/2014/main" id="{0CDACF6E-4DC2-4DC7-9AC6-6F5C9DB7C327}"/>
              </a:ext>
            </a:extLst>
          </p:cNvPr>
          <p:cNvSpPr txBox="1">
            <a:spLocks/>
          </p:cNvSpPr>
          <p:nvPr/>
        </p:nvSpPr>
        <p:spPr>
          <a:xfrm>
            <a:off x="769876" y="2964154"/>
            <a:ext cx="34140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Kh</a:t>
            </a:r>
            <a:r>
              <a:rPr lang="en-US" sz="1700">
                <a:solidFill>
                  <a:schemeClr val="bg1"/>
                </a:solidFill>
              </a:rPr>
              <a:t>ắ</a:t>
            </a:r>
            <a:r>
              <a:rPr lang="en-US" sz="1400">
                <a:solidFill>
                  <a:schemeClr val="bg1"/>
                </a:solidFill>
              </a:rPr>
              <a:t>c ph</a:t>
            </a:r>
            <a:r>
              <a:rPr lang="en-US" sz="1700">
                <a:solidFill>
                  <a:schemeClr val="bg1"/>
                </a:solidFill>
              </a:rPr>
              <a:t>ụ</a:t>
            </a:r>
            <a:r>
              <a:rPr lang="en-US" sz="1400">
                <a:solidFill>
                  <a:schemeClr val="bg1"/>
                </a:solidFill>
              </a:rPr>
              <a:t>c </a:t>
            </a:r>
            <a:r>
              <a:rPr lang="en" sz="1400">
                <a:solidFill>
                  <a:schemeClr val="bg1"/>
                </a:solidFill>
              </a:rPr>
              <a:t>v</a:t>
            </a:r>
            <a:r>
              <a:rPr lang="en" sz="1700">
                <a:solidFill>
                  <a:schemeClr val="bg1"/>
                </a:solidFill>
              </a:rPr>
              <a:t>ấ</a:t>
            </a:r>
            <a:r>
              <a:rPr lang="en" sz="1400">
                <a:solidFill>
                  <a:schemeClr val="bg1"/>
                </a:solidFill>
              </a:rPr>
              <a:t>n </a:t>
            </a:r>
            <a:r>
              <a:rPr lang="en" sz="1600">
                <a:solidFill>
                  <a:schemeClr val="bg1"/>
                </a:solidFill>
              </a:rPr>
              <a:t>đề</a:t>
            </a:r>
            <a:r>
              <a:rPr lang="en-US" sz="1400">
                <a:solidFill>
                  <a:schemeClr val="bg1"/>
                </a:solidFill>
              </a:rPr>
              <a:t> </a:t>
            </a:r>
            <a:endParaRPr lang="vi-VN" sz="1400">
              <a:solidFill>
                <a:schemeClr val="bg1"/>
              </a:solidFill>
            </a:endParaRPr>
          </a:p>
        </p:txBody>
      </p:sp>
      <p:grpSp>
        <p:nvGrpSpPr>
          <p:cNvPr id="35" name="Google Shape;1613;p60">
            <a:extLst>
              <a:ext uri="{FF2B5EF4-FFF2-40B4-BE49-F238E27FC236}">
                <a16:creationId xmlns:a16="http://schemas.microsoft.com/office/drawing/2014/main" id="{A88376BC-F153-47C0-AE22-1EA34496A420}"/>
              </a:ext>
            </a:extLst>
          </p:cNvPr>
          <p:cNvGrpSpPr/>
          <p:nvPr/>
        </p:nvGrpSpPr>
        <p:grpSpPr>
          <a:xfrm>
            <a:off x="3845757" y="2573077"/>
            <a:ext cx="714841" cy="517454"/>
            <a:chOff x="4937025" y="4378575"/>
            <a:chExt cx="1040775" cy="740550"/>
          </a:xfrm>
        </p:grpSpPr>
        <p:sp>
          <p:nvSpPr>
            <p:cNvPr id="36" name="Google Shape;1614;p60">
              <a:extLst>
                <a:ext uri="{FF2B5EF4-FFF2-40B4-BE49-F238E27FC236}">
                  <a16:creationId xmlns:a16="http://schemas.microsoft.com/office/drawing/2014/main" id="{1731DDA2-13E9-4AC8-AB77-D53D7C402980}"/>
                </a:ext>
              </a:extLst>
            </p:cNvPr>
            <p:cNvSpPr/>
            <p:nvPr/>
          </p:nvSpPr>
          <p:spPr>
            <a:xfrm>
              <a:off x="4937025" y="4378575"/>
              <a:ext cx="1040775" cy="555425"/>
            </a:xfrm>
            <a:custGeom>
              <a:avLst/>
              <a:gdLst/>
              <a:ahLst/>
              <a:cxnLst/>
              <a:rect l="l" t="t" r="r" b="b"/>
              <a:pathLst>
                <a:path w="41631" h="22217" extrusionOk="0">
                  <a:moveTo>
                    <a:pt x="5004" y="1"/>
                  </a:moveTo>
                  <a:cubicBezTo>
                    <a:pt x="2236" y="1"/>
                    <a:pt x="1" y="2269"/>
                    <a:pt x="1" y="5004"/>
                  </a:cubicBezTo>
                  <a:lnTo>
                    <a:pt x="1" y="17213"/>
                  </a:lnTo>
                  <a:cubicBezTo>
                    <a:pt x="1" y="19982"/>
                    <a:pt x="2236" y="22216"/>
                    <a:pt x="5004" y="22216"/>
                  </a:cubicBezTo>
                  <a:lnTo>
                    <a:pt x="36627" y="22216"/>
                  </a:lnTo>
                  <a:cubicBezTo>
                    <a:pt x="39396" y="22216"/>
                    <a:pt x="41630" y="19982"/>
                    <a:pt x="41630" y="17213"/>
                  </a:cubicBezTo>
                  <a:lnTo>
                    <a:pt x="41630" y="5004"/>
                  </a:lnTo>
                  <a:cubicBezTo>
                    <a:pt x="41630" y="2269"/>
                    <a:pt x="39396" y="1"/>
                    <a:pt x="36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15;p60">
              <a:extLst>
                <a:ext uri="{FF2B5EF4-FFF2-40B4-BE49-F238E27FC236}">
                  <a16:creationId xmlns:a16="http://schemas.microsoft.com/office/drawing/2014/main" id="{4728F04F-5DD9-4EFD-9B94-39C4CED6A852}"/>
                </a:ext>
              </a:extLst>
            </p:cNvPr>
            <p:cNvSpPr/>
            <p:nvPr/>
          </p:nvSpPr>
          <p:spPr>
            <a:xfrm>
              <a:off x="5067125" y="4883950"/>
              <a:ext cx="226025" cy="235175"/>
            </a:xfrm>
            <a:custGeom>
              <a:avLst/>
              <a:gdLst/>
              <a:ahLst/>
              <a:cxnLst/>
              <a:rect l="l" t="t" r="r" b="b"/>
              <a:pathLst>
                <a:path w="9041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9040" y="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16;p60">
              <a:extLst>
                <a:ext uri="{FF2B5EF4-FFF2-40B4-BE49-F238E27FC236}">
                  <a16:creationId xmlns:a16="http://schemas.microsoft.com/office/drawing/2014/main" id="{34816417-02A6-4C8B-ABB6-F2330F56CB26}"/>
                </a:ext>
              </a:extLst>
            </p:cNvPr>
            <p:cNvSpPr/>
            <p:nvPr/>
          </p:nvSpPr>
          <p:spPr>
            <a:xfrm>
              <a:off x="5051275" y="4544325"/>
              <a:ext cx="331925" cy="246250"/>
            </a:xfrm>
            <a:custGeom>
              <a:avLst/>
              <a:gdLst/>
              <a:ahLst/>
              <a:cxnLst/>
              <a:rect l="l" t="t" r="r" b="b"/>
              <a:pathLst>
                <a:path w="13277" h="9850" extrusionOk="0">
                  <a:moveTo>
                    <a:pt x="3403" y="0"/>
                  </a:moveTo>
                  <a:cubicBezTo>
                    <a:pt x="1977" y="0"/>
                    <a:pt x="601" y="1009"/>
                    <a:pt x="434" y="3211"/>
                  </a:cubicBezTo>
                  <a:cubicBezTo>
                    <a:pt x="1" y="6880"/>
                    <a:pt x="4504" y="9082"/>
                    <a:pt x="6639" y="9849"/>
                  </a:cubicBezTo>
                  <a:cubicBezTo>
                    <a:pt x="8807" y="9082"/>
                    <a:pt x="13277" y="6880"/>
                    <a:pt x="12876" y="3211"/>
                  </a:cubicBezTo>
                  <a:cubicBezTo>
                    <a:pt x="12693" y="1009"/>
                    <a:pt x="11309" y="0"/>
                    <a:pt x="9883" y="0"/>
                  </a:cubicBezTo>
                  <a:cubicBezTo>
                    <a:pt x="8478" y="0"/>
                    <a:pt x="7032" y="980"/>
                    <a:pt x="6655" y="2763"/>
                  </a:cubicBezTo>
                  <a:lnTo>
                    <a:pt x="6655" y="2763"/>
                  </a:lnTo>
                  <a:cubicBezTo>
                    <a:pt x="6261" y="980"/>
                    <a:pt x="4808" y="0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17;p60">
              <a:extLst>
                <a:ext uri="{FF2B5EF4-FFF2-40B4-BE49-F238E27FC236}">
                  <a16:creationId xmlns:a16="http://schemas.microsoft.com/office/drawing/2014/main" id="{BC254BE7-D2AA-48DF-A11F-C1F9885853E3}"/>
                </a:ext>
              </a:extLst>
            </p:cNvPr>
            <p:cNvSpPr/>
            <p:nvPr/>
          </p:nvSpPr>
          <p:spPr>
            <a:xfrm>
              <a:off x="5444900" y="4554525"/>
              <a:ext cx="122600" cy="205175"/>
            </a:xfrm>
            <a:custGeom>
              <a:avLst/>
              <a:gdLst/>
              <a:ahLst/>
              <a:cxnLst/>
              <a:rect l="l" t="t" r="r" b="b"/>
              <a:pathLst>
                <a:path w="4904" h="8207" extrusionOk="0">
                  <a:moveTo>
                    <a:pt x="1968" y="1"/>
                  </a:moveTo>
                  <a:lnTo>
                    <a:pt x="0" y="368"/>
                  </a:lnTo>
                  <a:lnTo>
                    <a:pt x="0" y="1402"/>
                  </a:lnTo>
                  <a:lnTo>
                    <a:pt x="2002" y="1002"/>
                  </a:lnTo>
                  <a:lnTo>
                    <a:pt x="2002" y="7273"/>
                  </a:lnTo>
                  <a:lnTo>
                    <a:pt x="167" y="7273"/>
                  </a:lnTo>
                  <a:lnTo>
                    <a:pt x="167" y="8207"/>
                  </a:lnTo>
                  <a:lnTo>
                    <a:pt x="4904" y="8207"/>
                  </a:lnTo>
                  <a:lnTo>
                    <a:pt x="4904" y="7273"/>
                  </a:lnTo>
                  <a:lnTo>
                    <a:pt x="3102" y="7273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18;p60">
              <a:extLst>
                <a:ext uri="{FF2B5EF4-FFF2-40B4-BE49-F238E27FC236}">
                  <a16:creationId xmlns:a16="http://schemas.microsoft.com/office/drawing/2014/main" id="{FB2E4B92-1F2D-4722-9602-98A66E903B73}"/>
                </a:ext>
              </a:extLst>
            </p:cNvPr>
            <p:cNvSpPr/>
            <p:nvPr/>
          </p:nvSpPr>
          <p:spPr>
            <a:xfrm>
              <a:off x="56116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36" y="867"/>
                    <a:pt x="3837" y="1168"/>
                    <a:pt x="4137" y="1735"/>
                  </a:cubicBezTo>
                  <a:cubicBezTo>
                    <a:pt x="4437" y="2302"/>
                    <a:pt x="4571" y="3136"/>
                    <a:pt x="4571" y="4270"/>
                  </a:cubicBezTo>
                  <a:cubicBezTo>
                    <a:pt x="4571" y="5404"/>
                    <a:pt x="4437" y="6238"/>
                    <a:pt x="4137" y="6805"/>
                  </a:cubicBezTo>
                  <a:cubicBezTo>
                    <a:pt x="3837" y="7372"/>
                    <a:pt x="3436" y="7639"/>
                    <a:pt x="2836" y="7639"/>
                  </a:cubicBezTo>
                  <a:cubicBezTo>
                    <a:pt x="2269" y="7639"/>
                    <a:pt x="1835" y="7372"/>
                    <a:pt x="1568" y="6805"/>
                  </a:cubicBezTo>
                  <a:cubicBezTo>
                    <a:pt x="1268" y="6238"/>
                    <a:pt x="1135" y="5404"/>
                    <a:pt x="1135" y="4270"/>
                  </a:cubicBezTo>
                  <a:cubicBezTo>
                    <a:pt x="1135" y="3136"/>
                    <a:pt x="1268" y="2302"/>
                    <a:pt x="1568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35" y="0"/>
                    <a:pt x="1235" y="367"/>
                    <a:pt x="734" y="1101"/>
                  </a:cubicBezTo>
                  <a:cubicBezTo>
                    <a:pt x="267" y="1835"/>
                    <a:pt x="1" y="2869"/>
                    <a:pt x="1" y="4270"/>
                  </a:cubicBezTo>
                  <a:cubicBezTo>
                    <a:pt x="1" y="5638"/>
                    <a:pt x="267" y="6705"/>
                    <a:pt x="734" y="7439"/>
                  </a:cubicBezTo>
                  <a:cubicBezTo>
                    <a:pt x="1235" y="8139"/>
                    <a:pt x="1935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9;p60">
              <a:extLst>
                <a:ext uri="{FF2B5EF4-FFF2-40B4-BE49-F238E27FC236}">
                  <a16:creationId xmlns:a16="http://schemas.microsoft.com/office/drawing/2014/main" id="{0B92874F-A729-4F9F-A1F5-2A0734FE8CE9}"/>
                </a:ext>
              </a:extLst>
            </p:cNvPr>
            <p:cNvSpPr/>
            <p:nvPr/>
          </p:nvSpPr>
          <p:spPr>
            <a:xfrm>
              <a:off x="5790975" y="4550375"/>
              <a:ext cx="141800" cy="212675"/>
            </a:xfrm>
            <a:custGeom>
              <a:avLst/>
              <a:gdLst/>
              <a:ahLst/>
              <a:cxnLst/>
              <a:rect l="l" t="t" r="r" b="b"/>
              <a:pathLst>
                <a:path w="5672" h="8507" extrusionOk="0">
                  <a:moveTo>
                    <a:pt x="2836" y="867"/>
                  </a:moveTo>
                  <a:cubicBezTo>
                    <a:pt x="3403" y="867"/>
                    <a:pt x="3837" y="1168"/>
                    <a:pt x="4137" y="1735"/>
                  </a:cubicBezTo>
                  <a:cubicBezTo>
                    <a:pt x="4404" y="2302"/>
                    <a:pt x="4570" y="3136"/>
                    <a:pt x="4570" y="4270"/>
                  </a:cubicBezTo>
                  <a:cubicBezTo>
                    <a:pt x="4570" y="5404"/>
                    <a:pt x="4404" y="6238"/>
                    <a:pt x="4137" y="6805"/>
                  </a:cubicBezTo>
                  <a:cubicBezTo>
                    <a:pt x="3837" y="7372"/>
                    <a:pt x="3403" y="7639"/>
                    <a:pt x="2836" y="7639"/>
                  </a:cubicBezTo>
                  <a:cubicBezTo>
                    <a:pt x="2269" y="7639"/>
                    <a:pt x="1835" y="7372"/>
                    <a:pt x="1535" y="6805"/>
                  </a:cubicBezTo>
                  <a:cubicBezTo>
                    <a:pt x="1268" y="6238"/>
                    <a:pt x="1101" y="5404"/>
                    <a:pt x="1101" y="4270"/>
                  </a:cubicBezTo>
                  <a:cubicBezTo>
                    <a:pt x="1101" y="3136"/>
                    <a:pt x="1268" y="2302"/>
                    <a:pt x="1535" y="1735"/>
                  </a:cubicBezTo>
                  <a:cubicBezTo>
                    <a:pt x="1835" y="1168"/>
                    <a:pt x="2269" y="867"/>
                    <a:pt x="2836" y="867"/>
                  </a:cubicBezTo>
                  <a:close/>
                  <a:moveTo>
                    <a:pt x="2836" y="0"/>
                  </a:moveTo>
                  <a:cubicBezTo>
                    <a:pt x="1902" y="0"/>
                    <a:pt x="1201" y="367"/>
                    <a:pt x="734" y="1101"/>
                  </a:cubicBezTo>
                  <a:cubicBezTo>
                    <a:pt x="234" y="1835"/>
                    <a:pt x="0" y="2869"/>
                    <a:pt x="0" y="4270"/>
                  </a:cubicBezTo>
                  <a:cubicBezTo>
                    <a:pt x="0" y="5638"/>
                    <a:pt x="234" y="6705"/>
                    <a:pt x="734" y="7439"/>
                  </a:cubicBezTo>
                  <a:cubicBezTo>
                    <a:pt x="1201" y="8139"/>
                    <a:pt x="1902" y="8506"/>
                    <a:pt x="2836" y="8506"/>
                  </a:cubicBezTo>
                  <a:cubicBezTo>
                    <a:pt x="3770" y="8506"/>
                    <a:pt x="4470" y="8139"/>
                    <a:pt x="4937" y="7439"/>
                  </a:cubicBezTo>
                  <a:cubicBezTo>
                    <a:pt x="5438" y="6705"/>
                    <a:pt x="5671" y="5638"/>
                    <a:pt x="5671" y="4270"/>
                  </a:cubicBezTo>
                  <a:cubicBezTo>
                    <a:pt x="5671" y="2869"/>
                    <a:pt x="5438" y="1835"/>
                    <a:pt x="4937" y="1101"/>
                  </a:cubicBezTo>
                  <a:cubicBezTo>
                    <a:pt x="4470" y="367"/>
                    <a:pt x="377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41A0880-9CB7-403B-8DB3-856F7BED1139}"/>
              </a:ext>
            </a:extLst>
          </p:cNvPr>
          <p:cNvSpPr txBox="1"/>
          <p:nvPr/>
        </p:nvSpPr>
        <p:spPr>
          <a:xfrm>
            <a:off x="612755" y="3408338"/>
            <a:ext cx="40503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Blip>
                <a:blip r:embed="rId4"/>
              </a:buBlip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Áp dụng CNTT xây dựng chương trình quản lí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Blip>
                <a:blip r:embed="rId4"/>
              </a:buBlip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Giúp cho công tác quản lí nhanh chóng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Blip>
                <a:blip r:embed="rId4"/>
              </a:buBlip>
            </a:pP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Thuận tiện cho giảng viên đăng </a:t>
            </a:r>
            <a:r>
              <a:rPr lang="en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ký</a:t>
            </a:r>
            <a:endParaRPr lang="en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5"/>
          <a:stretch>
            <a:fillRect/>
          </a:stretch>
        </p:blipFill>
        <p:spPr>
          <a:xfrm>
            <a:off x="4788260" y="1916730"/>
            <a:ext cx="3351186" cy="1908037"/>
          </a:xfrm>
          <a:prstGeom prst="rect">
            <a:avLst/>
          </a:prstGeom>
        </p:spPr>
      </p:pic>
      <p:grpSp>
        <p:nvGrpSpPr>
          <p:cNvPr id="1134" name="Google Shape;1134;p50"/>
          <p:cNvGrpSpPr/>
          <p:nvPr/>
        </p:nvGrpSpPr>
        <p:grpSpPr>
          <a:xfrm>
            <a:off x="4664468" y="3585800"/>
            <a:ext cx="615915" cy="616156"/>
            <a:chOff x="3375684" y="2512136"/>
            <a:chExt cx="767400" cy="767700"/>
          </a:xfrm>
        </p:grpSpPr>
        <p:sp>
          <p:nvSpPr>
            <p:cNvPr id="1135" name="Google Shape;1135;p50"/>
            <p:cNvSpPr/>
            <p:nvPr/>
          </p:nvSpPr>
          <p:spPr>
            <a:xfrm>
              <a:off x="3375684" y="2512136"/>
              <a:ext cx="767400" cy="7677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4EB3E4">
                    <a:alpha val="57647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50"/>
            <p:cNvGrpSpPr/>
            <p:nvPr/>
          </p:nvGrpSpPr>
          <p:grpSpPr>
            <a:xfrm>
              <a:off x="3531930" y="2668504"/>
              <a:ext cx="454894" cy="454955"/>
              <a:chOff x="7325238" y="1448084"/>
              <a:chExt cx="269999" cy="269987"/>
            </a:xfrm>
          </p:grpSpPr>
          <p:sp>
            <p:nvSpPr>
              <p:cNvPr id="1137" name="Google Shape;1137;p50"/>
              <p:cNvSpPr/>
              <p:nvPr/>
            </p:nvSpPr>
            <p:spPr>
              <a:xfrm>
                <a:off x="7325238" y="1448084"/>
                <a:ext cx="269999" cy="269987"/>
              </a:xfrm>
              <a:custGeom>
                <a:avLst/>
                <a:gdLst/>
                <a:ahLst/>
                <a:cxnLst/>
                <a:rect l="l" t="t" r="r" b="b"/>
                <a:pathLst>
                  <a:path w="22213" h="22212" extrusionOk="0">
                    <a:moveTo>
                      <a:pt x="11106" y="0"/>
                    </a:moveTo>
                    <a:cubicBezTo>
                      <a:pt x="4987" y="0"/>
                      <a:pt x="1" y="4986"/>
                      <a:pt x="1" y="11105"/>
                    </a:cubicBezTo>
                    <a:cubicBezTo>
                      <a:pt x="1" y="17242"/>
                      <a:pt x="4987" y="22212"/>
                      <a:pt x="11106" y="22212"/>
                    </a:cubicBezTo>
                    <a:cubicBezTo>
                      <a:pt x="17225" y="22212"/>
                      <a:pt x="22212" y="17242"/>
                      <a:pt x="22212" y="11105"/>
                    </a:cubicBezTo>
                    <a:cubicBezTo>
                      <a:pt x="22212" y="4986"/>
                      <a:pt x="17225" y="0"/>
                      <a:pt x="11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0"/>
              <p:cNvSpPr/>
              <p:nvPr/>
            </p:nvSpPr>
            <p:spPr>
              <a:xfrm>
                <a:off x="7412764" y="1486894"/>
                <a:ext cx="97191" cy="9619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7914" extrusionOk="0">
                    <a:moveTo>
                      <a:pt x="4011" y="1"/>
                    </a:moveTo>
                    <a:cubicBezTo>
                      <a:pt x="1859" y="1"/>
                      <a:pt x="84" y="1730"/>
                      <a:pt x="51" y="3889"/>
                    </a:cubicBezTo>
                    <a:cubicBezTo>
                      <a:pt x="1" y="6070"/>
                      <a:pt x="1741" y="7879"/>
                      <a:pt x="3922" y="7912"/>
                    </a:cubicBezTo>
                    <a:cubicBezTo>
                      <a:pt x="3954" y="7913"/>
                      <a:pt x="3986" y="7913"/>
                      <a:pt x="4017" y="7913"/>
                    </a:cubicBezTo>
                    <a:cubicBezTo>
                      <a:pt x="6171" y="7913"/>
                      <a:pt x="7912" y="6191"/>
                      <a:pt x="7962" y="4042"/>
                    </a:cubicBezTo>
                    <a:cubicBezTo>
                      <a:pt x="7995" y="1861"/>
                      <a:pt x="6255" y="53"/>
                      <a:pt x="4074" y="1"/>
                    </a:cubicBezTo>
                    <a:cubicBezTo>
                      <a:pt x="4053" y="1"/>
                      <a:pt x="4032" y="1"/>
                      <a:pt x="4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0"/>
              <p:cNvSpPr/>
              <p:nvPr/>
            </p:nvSpPr>
            <p:spPr>
              <a:xfrm>
                <a:off x="7366528" y="1603992"/>
                <a:ext cx="184732" cy="105676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8694" extrusionOk="0">
                    <a:moveTo>
                      <a:pt x="7551" y="1"/>
                    </a:moveTo>
                    <a:cubicBezTo>
                      <a:pt x="4102" y="1"/>
                      <a:pt x="1150" y="2179"/>
                      <a:pt x="1" y="5243"/>
                    </a:cubicBezTo>
                    <a:cubicBezTo>
                      <a:pt x="1860" y="7305"/>
                      <a:pt x="4531" y="8641"/>
                      <a:pt x="7540" y="8691"/>
                    </a:cubicBezTo>
                    <a:cubicBezTo>
                      <a:pt x="7618" y="8693"/>
                      <a:pt x="7697" y="8694"/>
                      <a:pt x="7775" y="8694"/>
                    </a:cubicBezTo>
                    <a:cubicBezTo>
                      <a:pt x="10690" y="8694"/>
                      <a:pt x="13321" y="7473"/>
                      <a:pt x="15198" y="5531"/>
                    </a:cubicBezTo>
                    <a:cubicBezTo>
                      <a:pt x="14150" y="2369"/>
                      <a:pt x="11208" y="54"/>
                      <a:pt x="7709" y="3"/>
                    </a:cubicBezTo>
                    <a:cubicBezTo>
                      <a:pt x="7656" y="2"/>
                      <a:pt x="7603" y="1"/>
                      <a:pt x="7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 txBox="1">
            <a:spLocks noGrp="1"/>
          </p:cNvSpPr>
          <p:nvPr>
            <p:ph type="title"/>
          </p:nvPr>
        </p:nvSpPr>
        <p:spPr>
          <a:xfrm>
            <a:off x="2477237" y="1522954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</a:t>
            </a:r>
            <a:r>
              <a:rPr lang="en" sz="3900"/>
              <a:t>Ứ</a:t>
            </a:r>
            <a:r>
              <a:rPr lang="en"/>
              <a:t>C N</a:t>
            </a:r>
            <a:r>
              <a:rPr lang="en" sz="3900"/>
              <a:t>Ă</a:t>
            </a:r>
            <a:r>
              <a:rPr lang="en"/>
              <a:t>NG C</a:t>
            </a:r>
            <a:r>
              <a:rPr lang="en" sz="3900"/>
              <a:t>Ủ</a:t>
            </a:r>
            <a:r>
              <a:rPr lang="en"/>
              <a:t>A PH</a:t>
            </a:r>
            <a:r>
              <a:rPr lang="en" sz="3900"/>
              <a:t>Ầ</a:t>
            </a:r>
            <a:r>
              <a:rPr lang="en"/>
              <a:t>N M</a:t>
            </a:r>
            <a:r>
              <a:rPr lang="en" sz="3900"/>
              <a:t>Ề</a:t>
            </a:r>
            <a:r>
              <a:rPr lang="en"/>
              <a:t>M</a:t>
            </a:r>
            <a:endParaRPr/>
          </a:p>
        </p:txBody>
      </p:sp>
      <p:grpSp>
        <p:nvGrpSpPr>
          <p:cNvPr id="958" name="Google Shape;958;p45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59" name="Google Shape;959;p45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5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66" name="Google Shape;966;p4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5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69" name="Google Shape;969;p45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5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44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oogle Shape;1942;p66"/>
          <p:cNvGrpSpPr/>
          <p:nvPr/>
        </p:nvGrpSpPr>
        <p:grpSpPr>
          <a:xfrm>
            <a:off x="3309872" y="1634282"/>
            <a:ext cx="2806814" cy="2398164"/>
            <a:chOff x="3171648" y="1655547"/>
            <a:chExt cx="2806814" cy="2398164"/>
          </a:xfrm>
        </p:grpSpPr>
        <p:grpSp>
          <p:nvGrpSpPr>
            <p:cNvPr id="1943" name="Google Shape;1943;p66"/>
            <p:cNvGrpSpPr/>
            <p:nvPr/>
          </p:nvGrpSpPr>
          <p:grpSpPr>
            <a:xfrm>
              <a:off x="3994360" y="1731756"/>
              <a:ext cx="1147938" cy="2321944"/>
              <a:chOff x="3132644" y="1800677"/>
              <a:chExt cx="1147938" cy="2321944"/>
            </a:xfrm>
          </p:grpSpPr>
          <p:sp>
            <p:nvSpPr>
              <p:cNvPr id="1944" name="Google Shape;1944;p66"/>
              <p:cNvSpPr/>
              <p:nvPr/>
            </p:nvSpPr>
            <p:spPr>
              <a:xfrm>
                <a:off x="3132644" y="1800677"/>
                <a:ext cx="1147938" cy="2321944"/>
              </a:xfrm>
              <a:custGeom>
                <a:avLst/>
                <a:gdLst/>
                <a:ahLst/>
                <a:cxnLst/>
                <a:rect l="l" t="t" r="r" b="b"/>
                <a:pathLst>
                  <a:path w="50732" h="102616" extrusionOk="0">
                    <a:moveTo>
                      <a:pt x="5715" y="0"/>
                    </a:moveTo>
                    <a:cubicBezTo>
                      <a:pt x="2554" y="0"/>
                      <a:pt x="1" y="2554"/>
                      <a:pt x="1" y="5684"/>
                    </a:cubicBezTo>
                    <a:lnTo>
                      <a:pt x="1" y="96932"/>
                    </a:lnTo>
                    <a:cubicBezTo>
                      <a:pt x="1" y="100063"/>
                      <a:pt x="2554" y="102616"/>
                      <a:pt x="5715" y="102616"/>
                    </a:cubicBezTo>
                    <a:lnTo>
                      <a:pt x="45047" y="102616"/>
                    </a:lnTo>
                    <a:cubicBezTo>
                      <a:pt x="48178" y="102616"/>
                      <a:pt x="50731" y="100063"/>
                      <a:pt x="50731" y="96932"/>
                    </a:cubicBezTo>
                    <a:lnTo>
                      <a:pt x="50731" y="5684"/>
                    </a:lnTo>
                    <a:cubicBezTo>
                      <a:pt x="50731" y="2554"/>
                      <a:pt x="48178" y="0"/>
                      <a:pt x="450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66"/>
              <p:cNvSpPr/>
              <p:nvPr/>
            </p:nvSpPr>
            <p:spPr>
              <a:xfrm>
                <a:off x="3156391" y="2524400"/>
                <a:ext cx="1100466" cy="1566620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384" extrusionOk="0">
                    <a:moveTo>
                      <a:pt x="0" y="0"/>
                    </a:moveTo>
                    <a:lnTo>
                      <a:pt x="0" y="41429"/>
                    </a:lnTo>
                    <a:cubicBezTo>
                      <a:pt x="0" y="44165"/>
                      <a:pt x="2219" y="46384"/>
                      <a:pt x="4955" y="46384"/>
                    </a:cubicBezTo>
                    <a:lnTo>
                      <a:pt x="43709" y="46384"/>
                    </a:lnTo>
                    <a:cubicBezTo>
                      <a:pt x="46415" y="46384"/>
                      <a:pt x="48634" y="44165"/>
                      <a:pt x="48634" y="41429"/>
                    </a:cubicBezTo>
                    <a:lnTo>
                      <a:pt x="4863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66BEE9">
                      <a:alpha val="34509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66"/>
              <p:cNvSpPr/>
              <p:nvPr/>
            </p:nvSpPr>
            <p:spPr>
              <a:xfrm>
                <a:off x="3156381" y="1833013"/>
                <a:ext cx="1100466" cy="163009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7204" extrusionOk="0">
                    <a:moveTo>
                      <a:pt x="4955" y="0"/>
                    </a:moveTo>
                    <a:cubicBezTo>
                      <a:pt x="2219" y="0"/>
                      <a:pt x="0" y="2219"/>
                      <a:pt x="0" y="4954"/>
                    </a:cubicBezTo>
                    <a:lnTo>
                      <a:pt x="0" y="7204"/>
                    </a:lnTo>
                    <a:lnTo>
                      <a:pt x="48634" y="7204"/>
                    </a:lnTo>
                    <a:lnTo>
                      <a:pt x="48634" y="4954"/>
                    </a:lnTo>
                    <a:cubicBezTo>
                      <a:pt x="48634" y="2219"/>
                      <a:pt x="46415" y="0"/>
                      <a:pt x="43709" y="0"/>
                    </a:cubicBezTo>
                    <a:lnTo>
                      <a:pt x="26718" y="0"/>
                    </a:lnTo>
                    <a:cubicBezTo>
                      <a:pt x="25989" y="0"/>
                      <a:pt x="25381" y="456"/>
                      <a:pt x="25168" y="1125"/>
                    </a:cubicBezTo>
                    <a:cubicBezTo>
                      <a:pt x="25047" y="1459"/>
                      <a:pt x="24712" y="1702"/>
                      <a:pt x="24317" y="1702"/>
                    </a:cubicBezTo>
                    <a:cubicBezTo>
                      <a:pt x="23952" y="1702"/>
                      <a:pt x="23588" y="1489"/>
                      <a:pt x="23496" y="1125"/>
                    </a:cubicBezTo>
                    <a:cubicBezTo>
                      <a:pt x="23253" y="426"/>
                      <a:pt x="22615" y="0"/>
                      <a:pt x="21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7" name="Google Shape;1947;p66"/>
              <p:cNvGrpSpPr/>
              <p:nvPr/>
            </p:nvGrpSpPr>
            <p:grpSpPr>
              <a:xfrm>
                <a:off x="3421767" y="3926796"/>
                <a:ext cx="569738" cy="119457"/>
                <a:chOff x="4209938" y="4123775"/>
                <a:chExt cx="724950" cy="152000"/>
              </a:xfrm>
            </p:grpSpPr>
            <p:sp>
              <p:nvSpPr>
                <p:cNvPr id="1948" name="Google Shape;1948;p66"/>
                <p:cNvSpPr/>
                <p:nvPr/>
              </p:nvSpPr>
              <p:spPr>
                <a:xfrm>
                  <a:off x="4494138" y="4123775"/>
                  <a:ext cx="152750" cy="1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0" h="6080" extrusionOk="0">
                      <a:moveTo>
                        <a:pt x="4955" y="6079"/>
                      </a:moveTo>
                      <a:lnTo>
                        <a:pt x="1095" y="6079"/>
                      </a:lnTo>
                      <a:cubicBezTo>
                        <a:pt x="487" y="6079"/>
                        <a:pt x="0" y="5593"/>
                        <a:pt x="0" y="4985"/>
                      </a:cubicBezTo>
                      <a:lnTo>
                        <a:pt x="0" y="1094"/>
                      </a:lnTo>
                      <a:cubicBezTo>
                        <a:pt x="0" y="486"/>
                        <a:pt x="487" y="0"/>
                        <a:pt x="1095" y="0"/>
                      </a:cubicBezTo>
                      <a:lnTo>
                        <a:pt x="4955" y="0"/>
                      </a:lnTo>
                      <a:cubicBezTo>
                        <a:pt x="5563" y="0"/>
                        <a:pt x="6079" y="486"/>
                        <a:pt x="6079" y="1094"/>
                      </a:cubicBezTo>
                      <a:lnTo>
                        <a:pt x="6079" y="4985"/>
                      </a:lnTo>
                      <a:cubicBezTo>
                        <a:pt x="6110" y="5593"/>
                        <a:pt x="5563" y="6079"/>
                        <a:pt x="4955" y="60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66"/>
                <p:cNvSpPr/>
                <p:nvPr/>
              </p:nvSpPr>
              <p:spPr>
                <a:xfrm>
                  <a:off x="4886988" y="4164800"/>
                  <a:ext cx="47900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3192" extrusionOk="0">
                      <a:moveTo>
                        <a:pt x="487" y="3192"/>
                      </a:moveTo>
                      <a:cubicBezTo>
                        <a:pt x="426" y="3192"/>
                        <a:pt x="396" y="3131"/>
                        <a:pt x="305" y="3101"/>
                      </a:cubicBezTo>
                      <a:cubicBezTo>
                        <a:pt x="183" y="3010"/>
                        <a:pt x="183" y="2858"/>
                        <a:pt x="274" y="2736"/>
                      </a:cubicBezTo>
                      <a:lnTo>
                        <a:pt x="1308" y="1551"/>
                      </a:lnTo>
                      <a:lnTo>
                        <a:pt x="1308" y="1520"/>
                      </a:lnTo>
                      <a:lnTo>
                        <a:pt x="122" y="487"/>
                      </a:lnTo>
                      <a:cubicBezTo>
                        <a:pt x="1" y="365"/>
                        <a:pt x="1" y="213"/>
                        <a:pt x="62" y="92"/>
                      </a:cubicBezTo>
                      <a:cubicBezTo>
                        <a:pt x="183" y="0"/>
                        <a:pt x="335" y="0"/>
                        <a:pt x="457" y="61"/>
                      </a:cubicBezTo>
                      <a:lnTo>
                        <a:pt x="1642" y="1095"/>
                      </a:lnTo>
                      <a:cubicBezTo>
                        <a:pt x="1855" y="1277"/>
                        <a:pt x="1916" y="1672"/>
                        <a:pt x="1673" y="1885"/>
                      </a:cubicBezTo>
                      <a:lnTo>
                        <a:pt x="639" y="3070"/>
                      </a:lnTo>
                      <a:cubicBezTo>
                        <a:pt x="639" y="3162"/>
                        <a:pt x="578" y="3192"/>
                        <a:pt x="487" y="3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66"/>
                <p:cNvSpPr/>
                <p:nvPr/>
              </p:nvSpPr>
              <p:spPr>
                <a:xfrm>
                  <a:off x="4209938" y="4164800"/>
                  <a:ext cx="47125" cy="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" h="3192" extrusionOk="0">
                      <a:moveTo>
                        <a:pt x="1399" y="0"/>
                      </a:moveTo>
                      <a:cubicBezTo>
                        <a:pt x="1490" y="0"/>
                        <a:pt x="1520" y="31"/>
                        <a:pt x="1581" y="61"/>
                      </a:cubicBezTo>
                      <a:cubicBezTo>
                        <a:pt x="1702" y="183"/>
                        <a:pt x="1702" y="335"/>
                        <a:pt x="1642" y="456"/>
                      </a:cubicBezTo>
                      <a:lnTo>
                        <a:pt x="608" y="1642"/>
                      </a:lnTo>
                      <a:lnTo>
                        <a:pt x="608" y="1672"/>
                      </a:lnTo>
                      <a:lnTo>
                        <a:pt x="1794" y="2706"/>
                      </a:lnTo>
                      <a:cubicBezTo>
                        <a:pt x="1885" y="2797"/>
                        <a:pt x="1885" y="2949"/>
                        <a:pt x="1824" y="3070"/>
                      </a:cubicBezTo>
                      <a:cubicBezTo>
                        <a:pt x="1702" y="3192"/>
                        <a:pt x="1550" y="3192"/>
                        <a:pt x="1429" y="3101"/>
                      </a:cubicBezTo>
                      <a:lnTo>
                        <a:pt x="274" y="2098"/>
                      </a:lnTo>
                      <a:cubicBezTo>
                        <a:pt x="31" y="1885"/>
                        <a:pt x="0" y="1520"/>
                        <a:pt x="213" y="1277"/>
                      </a:cubicBezTo>
                      <a:lnTo>
                        <a:pt x="1247" y="122"/>
                      </a:lnTo>
                      <a:cubicBezTo>
                        <a:pt x="1277" y="31"/>
                        <a:pt x="1338" y="0"/>
                        <a:pt x="1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51" name="Google Shape;1951;p66"/>
              <p:cNvSpPr/>
              <p:nvPr/>
            </p:nvSpPr>
            <p:spPr>
              <a:xfrm>
                <a:off x="3156400" y="1994626"/>
                <a:ext cx="1100466" cy="792266"/>
              </a:xfrm>
              <a:custGeom>
                <a:avLst/>
                <a:gdLst/>
                <a:ahLst/>
                <a:cxnLst/>
                <a:rect l="l" t="t" r="r" b="b"/>
                <a:pathLst>
                  <a:path w="48634" h="46203" extrusionOk="0">
                    <a:moveTo>
                      <a:pt x="0" y="1"/>
                    </a:moveTo>
                    <a:lnTo>
                      <a:pt x="0" y="46202"/>
                    </a:lnTo>
                    <a:lnTo>
                      <a:pt x="48634" y="46202"/>
                    </a:lnTo>
                    <a:lnTo>
                      <a:pt x="48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47625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2" name="Google Shape;1952;p66"/>
              <p:cNvGrpSpPr/>
              <p:nvPr/>
            </p:nvGrpSpPr>
            <p:grpSpPr>
              <a:xfrm>
                <a:off x="3209457" y="2054159"/>
                <a:ext cx="994354" cy="1801675"/>
                <a:chOff x="5188682" y="2226106"/>
                <a:chExt cx="994354" cy="1801675"/>
              </a:xfrm>
            </p:grpSpPr>
            <p:sp>
              <p:nvSpPr>
                <p:cNvPr id="1953" name="Google Shape;1953;p66"/>
                <p:cNvSpPr/>
                <p:nvPr/>
              </p:nvSpPr>
              <p:spPr>
                <a:xfrm>
                  <a:off x="5466203" y="3990658"/>
                  <a:ext cx="429416" cy="37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5" h="2281" extrusionOk="0">
                      <a:moveTo>
                        <a:pt x="1156" y="1"/>
                      </a:moveTo>
                      <a:cubicBezTo>
                        <a:pt x="518" y="1"/>
                        <a:pt x="1" y="487"/>
                        <a:pt x="1" y="1125"/>
                      </a:cubicBezTo>
                      <a:cubicBezTo>
                        <a:pt x="1" y="1763"/>
                        <a:pt x="548" y="2280"/>
                        <a:pt x="1156" y="2280"/>
                      </a:cubicBezTo>
                      <a:lnTo>
                        <a:pt x="25229" y="2280"/>
                      </a:lnTo>
                      <a:cubicBezTo>
                        <a:pt x="25898" y="2280"/>
                        <a:pt x="26384" y="1733"/>
                        <a:pt x="26384" y="1125"/>
                      </a:cubicBezTo>
                      <a:cubicBezTo>
                        <a:pt x="26384" y="487"/>
                        <a:pt x="25837" y="1"/>
                        <a:pt x="25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66"/>
                <p:cNvSpPr/>
                <p:nvPr/>
              </p:nvSpPr>
              <p:spPr>
                <a:xfrm>
                  <a:off x="5215405" y="3008705"/>
                  <a:ext cx="941411" cy="475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44" h="29211" extrusionOk="0">
                      <a:moveTo>
                        <a:pt x="0" y="0"/>
                      </a:moveTo>
                      <a:lnTo>
                        <a:pt x="0" y="29210"/>
                      </a:lnTo>
                      <a:lnTo>
                        <a:pt x="57843" y="29210"/>
                      </a:lnTo>
                      <a:lnTo>
                        <a:pt x="578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66"/>
                <p:cNvSpPr/>
                <p:nvPr/>
              </p:nvSpPr>
              <p:spPr>
                <a:xfrm>
                  <a:off x="5551289" y="3071527"/>
                  <a:ext cx="269140" cy="26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7" h="16567" extrusionOk="0">
                      <a:moveTo>
                        <a:pt x="8268" y="1"/>
                      </a:moveTo>
                      <a:cubicBezTo>
                        <a:pt x="3709" y="1"/>
                        <a:pt x="1" y="3709"/>
                        <a:pt x="1" y="8299"/>
                      </a:cubicBezTo>
                      <a:cubicBezTo>
                        <a:pt x="1" y="12858"/>
                        <a:pt x="3709" y="16566"/>
                        <a:pt x="8268" y="16566"/>
                      </a:cubicBezTo>
                      <a:cubicBezTo>
                        <a:pt x="12828" y="16566"/>
                        <a:pt x="16536" y="12858"/>
                        <a:pt x="16536" y="8299"/>
                      </a:cubicBezTo>
                      <a:cubicBezTo>
                        <a:pt x="16536" y="3709"/>
                        <a:pt x="12828" y="1"/>
                        <a:pt x="82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66"/>
                <p:cNvSpPr/>
                <p:nvPr/>
              </p:nvSpPr>
              <p:spPr>
                <a:xfrm>
                  <a:off x="5641322" y="3137815"/>
                  <a:ext cx="118254" cy="136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6" h="8390" extrusionOk="0">
                      <a:moveTo>
                        <a:pt x="1" y="1"/>
                      </a:moveTo>
                      <a:lnTo>
                        <a:pt x="1" y="8390"/>
                      </a:lnTo>
                      <a:lnTo>
                        <a:pt x="7265" y="422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66"/>
                <p:cNvSpPr/>
                <p:nvPr/>
              </p:nvSpPr>
              <p:spPr>
                <a:xfrm>
                  <a:off x="5297513" y="3389606"/>
                  <a:ext cx="777180" cy="2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53" h="1278" extrusionOk="0">
                      <a:moveTo>
                        <a:pt x="639" y="1"/>
                      </a:moveTo>
                      <a:cubicBezTo>
                        <a:pt x="274" y="1"/>
                        <a:pt x="1" y="305"/>
                        <a:pt x="1" y="639"/>
                      </a:cubicBezTo>
                      <a:cubicBezTo>
                        <a:pt x="1" y="1004"/>
                        <a:pt x="305" y="1278"/>
                        <a:pt x="639" y="1278"/>
                      </a:cubicBezTo>
                      <a:lnTo>
                        <a:pt x="47084" y="1278"/>
                      </a:lnTo>
                      <a:cubicBezTo>
                        <a:pt x="47449" y="1278"/>
                        <a:pt x="47722" y="974"/>
                        <a:pt x="47753" y="639"/>
                      </a:cubicBezTo>
                      <a:cubicBezTo>
                        <a:pt x="47753" y="244"/>
                        <a:pt x="47449" y="1"/>
                        <a:pt x="4711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66"/>
                <p:cNvSpPr/>
                <p:nvPr/>
              </p:nvSpPr>
              <p:spPr>
                <a:xfrm>
                  <a:off x="5407841" y="3360424"/>
                  <a:ext cx="79162" cy="7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864" extrusionOk="0">
                      <a:moveTo>
                        <a:pt x="2432" y="1"/>
                      </a:moveTo>
                      <a:cubicBezTo>
                        <a:pt x="1094" y="1"/>
                        <a:pt x="0" y="1064"/>
                        <a:pt x="0" y="2432"/>
                      </a:cubicBezTo>
                      <a:cubicBezTo>
                        <a:pt x="0" y="3770"/>
                        <a:pt x="1064" y="4864"/>
                        <a:pt x="2432" y="4864"/>
                      </a:cubicBezTo>
                      <a:cubicBezTo>
                        <a:pt x="3739" y="4864"/>
                        <a:pt x="4863" y="3800"/>
                        <a:pt x="4863" y="2432"/>
                      </a:cubicBezTo>
                      <a:cubicBezTo>
                        <a:pt x="4863" y="1064"/>
                        <a:pt x="3739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8BD4F0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66"/>
                <p:cNvSpPr/>
                <p:nvPr/>
              </p:nvSpPr>
              <p:spPr>
                <a:xfrm>
                  <a:off x="5431586" y="3385162"/>
                  <a:ext cx="29686" cy="2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1825" extrusionOk="0">
                      <a:moveTo>
                        <a:pt x="912" y="0"/>
                      </a:moveTo>
                      <a:cubicBezTo>
                        <a:pt x="426" y="0"/>
                        <a:pt x="0" y="426"/>
                        <a:pt x="0" y="912"/>
                      </a:cubicBezTo>
                      <a:cubicBezTo>
                        <a:pt x="0" y="1399"/>
                        <a:pt x="426" y="1824"/>
                        <a:pt x="912" y="1824"/>
                      </a:cubicBezTo>
                      <a:cubicBezTo>
                        <a:pt x="1429" y="1824"/>
                        <a:pt x="1824" y="1399"/>
                        <a:pt x="1824" y="912"/>
                      </a:cubicBezTo>
                      <a:cubicBezTo>
                        <a:pt x="1824" y="426"/>
                        <a:pt x="1459" y="0"/>
                        <a:pt x="9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66"/>
                <p:cNvSpPr/>
                <p:nvPr/>
              </p:nvSpPr>
              <p:spPr>
                <a:xfrm>
                  <a:off x="6014817" y="2234390"/>
                  <a:ext cx="42559" cy="37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" h="2312" extrusionOk="0">
                      <a:moveTo>
                        <a:pt x="1293" y="0"/>
                      </a:moveTo>
                      <a:cubicBezTo>
                        <a:pt x="1048" y="0"/>
                        <a:pt x="806" y="73"/>
                        <a:pt x="609" y="221"/>
                      </a:cubicBezTo>
                      <a:cubicBezTo>
                        <a:pt x="122" y="616"/>
                        <a:pt x="1" y="1315"/>
                        <a:pt x="396" y="1862"/>
                      </a:cubicBezTo>
                      <a:cubicBezTo>
                        <a:pt x="612" y="2151"/>
                        <a:pt x="957" y="2311"/>
                        <a:pt x="1310" y="2311"/>
                      </a:cubicBezTo>
                      <a:cubicBezTo>
                        <a:pt x="1551" y="2311"/>
                        <a:pt x="1797" y="2236"/>
                        <a:pt x="2007" y="2075"/>
                      </a:cubicBezTo>
                      <a:cubicBezTo>
                        <a:pt x="2523" y="1710"/>
                        <a:pt x="2615" y="981"/>
                        <a:pt x="2250" y="464"/>
                      </a:cubicBezTo>
                      <a:cubicBezTo>
                        <a:pt x="2015" y="157"/>
                        <a:pt x="1651" y="0"/>
                        <a:pt x="12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66"/>
                <p:cNvSpPr/>
                <p:nvPr/>
              </p:nvSpPr>
              <p:spPr>
                <a:xfrm>
                  <a:off x="6023720" y="2242641"/>
                  <a:ext cx="24754" cy="21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" h="1330" extrusionOk="0">
                      <a:moveTo>
                        <a:pt x="748" y="0"/>
                      </a:moveTo>
                      <a:cubicBezTo>
                        <a:pt x="617" y="0"/>
                        <a:pt x="485" y="44"/>
                        <a:pt x="366" y="140"/>
                      </a:cubicBezTo>
                      <a:cubicBezTo>
                        <a:pt x="62" y="352"/>
                        <a:pt x="1" y="747"/>
                        <a:pt x="214" y="1051"/>
                      </a:cubicBezTo>
                      <a:cubicBezTo>
                        <a:pt x="360" y="1234"/>
                        <a:pt x="551" y="1329"/>
                        <a:pt x="745" y="1329"/>
                      </a:cubicBezTo>
                      <a:cubicBezTo>
                        <a:pt x="874" y="1329"/>
                        <a:pt x="1005" y="1288"/>
                        <a:pt x="1125" y="1203"/>
                      </a:cubicBezTo>
                      <a:cubicBezTo>
                        <a:pt x="1429" y="960"/>
                        <a:pt x="1521" y="595"/>
                        <a:pt x="1277" y="292"/>
                      </a:cubicBezTo>
                      <a:cubicBezTo>
                        <a:pt x="1148" y="107"/>
                        <a:pt x="951" y="0"/>
                        <a:pt x="7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66"/>
                <p:cNvSpPr/>
                <p:nvPr/>
              </p:nvSpPr>
              <p:spPr>
                <a:xfrm>
                  <a:off x="6041036" y="2262366"/>
                  <a:ext cx="26235" cy="3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884" extrusionOk="0">
                      <a:moveTo>
                        <a:pt x="369" y="1"/>
                      </a:moveTo>
                      <a:cubicBezTo>
                        <a:pt x="313" y="1"/>
                        <a:pt x="259" y="18"/>
                        <a:pt x="213" y="52"/>
                      </a:cubicBezTo>
                      <a:lnTo>
                        <a:pt x="183" y="113"/>
                      </a:lnTo>
                      <a:cubicBezTo>
                        <a:pt x="31" y="204"/>
                        <a:pt x="1" y="417"/>
                        <a:pt x="92" y="508"/>
                      </a:cubicBezTo>
                      <a:lnTo>
                        <a:pt x="1004" y="1785"/>
                      </a:lnTo>
                      <a:cubicBezTo>
                        <a:pt x="1077" y="1839"/>
                        <a:pt x="1171" y="1883"/>
                        <a:pt x="1268" y="1883"/>
                      </a:cubicBezTo>
                      <a:cubicBezTo>
                        <a:pt x="1333" y="1883"/>
                        <a:pt x="1399" y="1864"/>
                        <a:pt x="1460" y="1815"/>
                      </a:cubicBezTo>
                      <a:cubicBezTo>
                        <a:pt x="1612" y="1724"/>
                        <a:pt x="1612" y="1542"/>
                        <a:pt x="1551" y="1390"/>
                      </a:cubicBezTo>
                      <a:lnTo>
                        <a:pt x="639" y="143"/>
                      </a:lnTo>
                      <a:cubicBezTo>
                        <a:pt x="563" y="48"/>
                        <a:pt x="463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66"/>
                <p:cNvSpPr/>
                <p:nvPr/>
              </p:nvSpPr>
              <p:spPr>
                <a:xfrm>
                  <a:off x="6113265" y="2242430"/>
                  <a:ext cx="69771" cy="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518" extrusionOk="0">
                      <a:moveTo>
                        <a:pt x="274" y="1"/>
                      </a:moveTo>
                      <a:cubicBezTo>
                        <a:pt x="122" y="1"/>
                        <a:pt x="0" y="122"/>
                        <a:pt x="0" y="274"/>
                      </a:cubicBezTo>
                      <a:cubicBezTo>
                        <a:pt x="0" y="426"/>
                        <a:pt x="122" y="517"/>
                        <a:pt x="274" y="517"/>
                      </a:cubicBezTo>
                      <a:lnTo>
                        <a:pt x="4013" y="517"/>
                      </a:lnTo>
                      <a:cubicBezTo>
                        <a:pt x="4165" y="517"/>
                        <a:pt x="4286" y="426"/>
                        <a:pt x="4286" y="274"/>
                      </a:cubicBezTo>
                      <a:cubicBezTo>
                        <a:pt x="4286" y="122"/>
                        <a:pt x="4165" y="1"/>
                        <a:pt x="40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66"/>
                <p:cNvSpPr/>
                <p:nvPr/>
              </p:nvSpPr>
              <p:spPr>
                <a:xfrm>
                  <a:off x="6113265" y="2259258"/>
                  <a:ext cx="69771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517" extrusionOk="0">
                      <a:moveTo>
                        <a:pt x="274" y="0"/>
                      </a:moveTo>
                      <a:cubicBezTo>
                        <a:pt x="122" y="0"/>
                        <a:pt x="0" y="91"/>
                        <a:pt x="0" y="243"/>
                      </a:cubicBezTo>
                      <a:cubicBezTo>
                        <a:pt x="0" y="395"/>
                        <a:pt x="122" y="517"/>
                        <a:pt x="274" y="517"/>
                      </a:cubicBezTo>
                      <a:lnTo>
                        <a:pt x="4013" y="517"/>
                      </a:lnTo>
                      <a:cubicBezTo>
                        <a:pt x="4165" y="517"/>
                        <a:pt x="4286" y="395"/>
                        <a:pt x="4286" y="243"/>
                      </a:cubicBezTo>
                      <a:cubicBezTo>
                        <a:pt x="4286" y="91"/>
                        <a:pt x="4165" y="0"/>
                        <a:pt x="40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66"/>
                <p:cNvSpPr/>
                <p:nvPr/>
              </p:nvSpPr>
              <p:spPr>
                <a:xfrm>
                  <a:off x="6113265" y="2276558"/>
                  <a:ext cx="69771" cy="8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518" extrusionOk="0">
                      <a:moveTo>
                        <a:pt x="274" y="1"/>
                      </a:moveTo>
                      <a:cubicBezTo>
                        <a:pt x="122" y="1"/>
                        <a:pt x="0" y="92"/>
                        <a:pt x="0" y="244"/>
                      </a:cubicBezTo>
                      <a:cubicBezTo>
                        <a:pt x="0" y="396"/>
                        <a:pt x="122" y="518"/>
                        <a:pt x="274" y="518"/>
                      </a:cubicBezTo>
                      <a:lnTo>
                        <a:pt x="4013" y="518"/>
                      </a:lnTo>
                      <a:cubicBezTo>
                        <a:pt x="4165" y="518"/>
                        <a:pt x="4286" y="396"/>
                        <a:pt x="4286" y="244"/>
                      </a:cubicBezTo>
                      <a:cubicBezTo>
                        <a:pt x="4286" y="92"/>
                        <a:pt x="4165" y="1"/>
                        <a:pt x="40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66"/>
                <p:cNvSpPr/>
                <p:nvPr/>
              </p:nvSpPr>
              <p:spPr>
                <a:xfrm>
                  <a:off x="5188682" y="2226106"/>
                  <a:ext cx="798451" cy="7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60" h="4560" extrusionOk="0">
                      <a:moveTo>
                        <a:pt x="2280" y="1"/>
                      </a:moveTo>
                      <a:cubicBezTo>
                        <a:pt x="1034" y="1"/>
                        <a:pt x="1" y="1034"/>
                        <a:pt x="1" y="2280"/>
                      </a:cubicBezTo>
                      <a:cubicBezTo>
                        <a:pt x="1" y="3557"/>
                        <a:pt x="1034" y="4560"/>
                        <a:pt x="2280" y="4560"/>
                      </a:cubicBezTo>
                      <a:lnTo>
                        <a:pt x="46780" y="4560"/>
                      </a:lnTo>
                      <a:cubicBezTo>
                        <a:pt x="48026" y="4560"/>
                        <a:pt x="49059" y="3587"/>
                        <a:pt x="49059" y="2280"/>
                      </a:cubicBezTo>
                      <a:cubicBezTo>
                        <a:pt x="49059" y="1034"/>
                        <a:pt x="48026" y="1"/>
                        <a:pt x="46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66"/>
                <p:cNvSpPr/>
                <p:nvPr/>
              </p:nvSpPr>
              <p:spPr>
                <a:xfrm>
                  <a:off x="5273768" y="2418541"/>
                  <a:ext cx="284959" cy="284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9" h="17478" extrusionOk="0">
                      <a:moveTo>
                        <a:pt x="8755" y="0"/>
                      </a:moveTo>
                      <a:cubicBezTo>
                        <a:pt x="3922" y="0"/>
                        <a:pt x="1" y="3921"/>
                        <a:pt x="1" y="8754"/>
                      </a:cubicBezTo>
                      <a:cubicBezTo>
                        <a:pt x="1" y="13557"/>
                        <a:pt x="3922" y="17478"/>
                        <a:pt x="8755" y="17478"/>
                      </a:cubicBezTo>
                      <a:cubicBezTo>
                        <a:pt x="13588" y="17478"/>
                        <a:pt x="17509" y="13557"/>
                        <a:pt x="17509" y="8754"/>
                      </a:cubicBezTo>
                      <a:cubicBezTo>
                        <a:pt x="17509" y="3921"/>
                        <a:pt x="13588" y="0"/>
                        <a:pt x="87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66"/>
                <p:cNvSpPr/>
                <p:nvPr/>
              </p:nvSpPr>
              <p:spPr>
                <a:xfrm>
                  <a:off x="5379148" y="2480875"/>
                  <a:ext cx="74214" cy="7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" h="4560" extrusionOk="0">
                      <a:moveTo>
                        <a:pt x="2280" y="0"/>
                      </a:moveTo>
                      <a:cubicBezTo>
                        <a:pt x="1034" y="0"/>
                        <a:pt x="0" y="1034"/>
                        <a:pt x="0" y="2280"/>
                      </a:cubicBezTo>
                      <a:cubicBezTo>
                        <a:pt x="0" y="3557"/>
                        <a:pt x="1034" y="4560"/>
                        <a:pt x="2280" y="4560"/>
                      </a:cubicBezTo>
                      <a:cubicBezTo>
                        <a:pt x="3526" y="4560"/>
                        <a:pt x="4560" y="3557"/>
                        <a:pt x="4560" y="2280"/>
                      </a:cubicBezTo>
                      <a:cubicBezTo>
                        <a:pt x="4560" y="1034"/>
                        <a:pt x="3526" y="0"/>
                        <a:pt x="22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66"/>
                <p:cNvSpPr/>
                <p:nvPr/>
              </p:nvSpPr>
              <p:spPr>
                <a:xfrm>
                  <a:off x="5334132" y="2564968"/>
                  <a:ext cx="163255" cy="7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1" h="4651" extrusionOk="0">
                      <a:moveTo>
                        <a:pt x="5015" y="0"/>
                      </a:moveTo>
                      <a:cubicBezTo>
                        <a:pt x="2341" y="0"/>
                        <a:pt x="213" y="2067"/>
                        <a:pt x="0" y="4651"/>
                      </a:cubicBezTo>
                      <a:lnTo>
                        <a:pt x="10031" y="4651"/>
                      </a:lnTo>
                      <a:cubicBezTo>
                        <a:pt x="9848" y="2067"/>
                        <a:pt x="7660" y="0"/>
                        <a:pt x="50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66"/>
                <p:cNvSpPr/>
                <p:nvPr/>
              </p:nvSpPr>
              <p:spPr>
                <a:xfrm>
                  <a:off x="5215405" y="2781637"/>
                  <a:ext cx="445235" cy="14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7" h="8998" extrusionOk="0">
                      <a:moveTo>
                        <a:pt x="0" y="1"/>
                      </a:moveTo>
                      <a:lnTo>
                        <a:pt x="0" y="8998"/>
                      </a:lnTo>
                      <a:lnTo>
                        <a:pt x="27356" y="8998"/>
                      </a:lnTo>
                      <a:lnTo>
                        <a:pt x="27356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66"/>
                <p:cNvSpPr/>
                <p:nvPr/>
              </p:nvSpPr>
              <p:spPr>
                <a:xfrm>
                  <a:off x="5248541" y="2831601"/>
                  <a:ext cx="37845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4" h="1" extrusionOk="0">
                      <a:moveTo>
                        <a:pt x="1" y="1"/>
                      </a:moveTo>
                      <a:lnTo>
                        <a:pt x="23253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66"/>
                <p:cNvSpPr/>
                <p:nvPr/>
              </p:nvSpPr>
              <p:spPr>
                <a:xfrm>
                  <a:off x="5248541" y="2831601"/>
                  <a:ext cx="37845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4" h="1" fill="none" extrusionOk="0">
                      <a:moveTo>
                        <a:pt x="1" y="1"/>
                      </a:moveTo>
                      <a:lnTo>
                        <a:pt x="23253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66"/>
                <p:cNvSpPr/>
                <p:nvPr/>
              </p:nvSpPr>
              <p:spPr>
                <a:xfrm>
                  <a:off x="5248541" y="2878603"/>
                  <a:ext cx="301787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3" h="1" extrusionOk="0">
                      <a:moveTo>
                        <a:pt x="1" y="0"/>
                      </a:moveTo>
                      <a:lnTo>
                        <a:pt x="1854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66"/>
                <p:cNvSpPr/>
                <p:nvPr/>
              </p:nvSpPr>
              <p:spPr>
                <a:xfrm>
                  <a:off x="5248541" y="2878603"/>
                  <a:ext cx="301787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3" h="1" fill="none" extrusionOk="0">
                      <a:moveTo>
                        <a:pt x="1" y="0"/>
                      </a:moveTo>
                      <a:lnTo>
                        <a:pt x="18542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66"/>
                <p:cNvSpPr/>
                <p:nvPr/>
              </p:nvSpPr>
              <p:spPr>
                <a:xfrm>
                  <a:off x="5711077" y="2438820"/>
                  <a:ext cx="445235" cy="4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7" h="30062" extrusionOk="0">
                      <a:moveTo>
                        <a:pt x="1" y="1"/>
                      </a:moveTo>
                      <a:lnTo>
                        <a:pt x="1" y="30062"/>
                      </a:lnTo>
                      <a:lnTo>
                        <a:pt x="27357" y="30062"/>
                      </a:lnTo>
                      <a:lnTo>
                        <a:pt x="2735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66"/>
                <p:cNvSpPr/>
                <p:nvPr/>
              </p:nvSpPr>
              <p:spPr>
                <a:xfrm>
                  <a:off x="5766981" y="2725748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66"/>
                <p:cNvSpPr/>
                <p:nvPr/>
              </p:nvSpPr>
              <p:spPr>
                <a:xfrm>
                  <a:off x="5766981" y="2725748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fill="none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66"/>
                <p:cNvSpPr/>
                <p:nvPr/>
              </p:nvSpPr>
              <p:spPr>
                <a:xfrm>
                  <a:off x="5766981" y="2670836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66"/>
                <p:cNvSpPr/>
                <p:nvPr/>
              </p:nvSpPr>
              <p:spPr>
                <a:xfrm>
                  <a:off x="5766981" y="2670836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fill="none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66"/>
                <p:cNvSpPr/>
                <p:nvPr/>
              </p:nvSpPr>
              <p:spPr>
                <a:xfrm>
                  <a:off x="5766981" y="2615925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66"/>
                <p:cNvSpPr/>
                <p:nvPr/>
              </p:nvSpPr>
              <p:spPr>
                <a:xfrm>
                  <a:off x="5766981" y="2615925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fill="none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66"/>
                <p:cNvSpPr/>
                <p:nvPr/>
              </p:nvSpPr>
              <p:spPr>
                <a:xfrm>
                  <a:off x="5766981" y="2561013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66"/>
                <p:cNvSpPr/>
                <p:nvPr/>
              </p:nvSpPr>
              <p:spPr>
                <a:xfrm>
                  <a:off x="5766981" y="2561013"/>
                  <a:ext cx="3462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8" h="1" fill="none" extrusionOk="0">
                      <a:moveTo>
                        <a:pt x="0" y="0"/>
                      </a:moveTo>
                      <a:lnTo>
                        <a:pt x="21277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66"/>
                <p:cNvSpPr/>
                <p:nvPr/>
              </p:nvSpPr>
              <p:spPr>
                <a:xfrm>
                  <a:off x="5766981" y="2498191"/>
                  <a:ext cx="1973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66"/>
                <p:cNvSpPr/>
                <p:nvPr/>
              </p:nvSpPr>
              <p:spPr>
                <a:xfrm>
                  <a:off x="5766981" y="2498191"/>
                  <a:ext cx="197399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9" h="1" fill="none" extrusionOk="0">
                      <a:moveTo>
                        <a:pt x="0" y="0"/>
                      </a:moveTo>
                      <a:lnTo>
                        <a:pt x="12128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66"/>
                <p:cNvSpPr/>
                <p:nvPr/>
              </p:nvSpPr>
              <p:spPr>
                <a:xfrm>
                  <a:off x="5766981" y="2780644"/>
                  <a:ext cx="276057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2" h="1" extrusionOk="0">
                      <a:moveTo>
                        <a:pt x="0" y="1"/>
                      </a:moveTo>
                      <a:lnTo>
                        <a:pt x="16961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66"/>
                <p:cNvSpPr/>
                <p:nvPr/>
              </p:nvSpPr>
              <p:spPr>
                <a:xfrm>
                  <a:off x="5766981" y="2780644"/>
                  <a:ext cx="276057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2" h="1" fill="none" extrusionOk="0">
                      <a:moveTo>
                        <a:pt x="0" y="1"/>
                      </a:moveTo>
                      <a:lnTo>
                        <a:pt x="16961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66"/>
                <p:cNvSpPr/>
                <p:nvPr/>
              </p:nvSpPr>
              <p:spPr>
                <a:xfrm>
                  <a:off x="5754612" y="2836060"/>
                  <a:ext cx="17118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8" h="2341" extrusionOk="0">
                      <a:moveTo>
                        <a:pt x="1186" y="0"/>
                      </a:moveTo>
                      <a:cubicBezTo>
                        <a:pt x="517" y="0"/>
                        <a:pt x="0" y="517"/>
                        <a:pt x="0" y="1186"/>
                      </a:cubicBezTo>
                      <a:cubicBezTo>
                        <a:pt x="0" y="1824"/>
                        <a:pt x="517" y="2341"/>
                        <a:pt x="1186" y="2341"/>
                      </a:cubicBezTo>
                      <a:lnTo>
                        <a:pt x="9332" y="2341"/>
                      </a:lnTo>
                      <a:cubicBezTo>
                        <a:pt x="10001" y="2341"/>
                        <a:pt x="10517" y="1824"/>
                        <a:pt x="10517" y="1186"/>
                      </a:cubicBezTo>
                      <a:cubicBezTo>
                        <a:pt x="10517" y="517"/>
                        <a:pt x="10001" y="0"/>
                        <a:pt x="93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66"/>
                <p:cNvSpPr/>
                <p:nvPr/>
              </p:nvSpPr>
              <p:spPr>
                <a:xfrm>
                  <a:off x="5947536" y="2836060"/>
                  <a:ext cx="17118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8" h="2341" extrusionOk="0">
                      <a:moveTo>
                        <a:pt x="1186" y="0"/>
                      </a:moveTo>
                      <a:cubicBezTo>
                        <a:pt x="518" y="0"/>
                        <a:pt x="1" y="517"/>
                        <a:pt x="1" y="1186"/>
                      </a:cubicBezTo>
                      <a:cubicBezTo>
                        <a:pt x="1" y="1824"/>
                        <a:pt x="518" y="2341"/>
                        <a:pt x="1186" y="2341"/>
                      </a:cubicBezTo>
                      <a:lnTo>
                        <a:pt x="9332" y="2341"/>
                      </a:lnTo>
                      <a:cubicBezTo>
                        <a:pt x="10001" y="2341"/>
                        <a:pt x="10518" y="1824"/>
                        <a:pt x="10518" y="1186"/>
                      </a:cubicBezTo>
                      <a:cubicBezTo>
                        <a:pt x="10518" y="517"/>
                        <a:pt x="10001" y="0"/>
                        <a:pt x="93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66"/>
                <p:cNvSpPr/>
                <p:nvPr/>
              </p:nvSpPr>
              <p:spPr>
                <a:xfrm>
                  <a:off x="5213908" y="3568191"/>
                  <a:ext cx="256266" cy="25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6" h="15716" extrusionOk="0">
                      <a:moveTo>
                        <a:pt x="1" y="1"/>
                      </a:moveTo>
                      <a:lnTo>
                        <a:pt x="1" y="15715"/>
                      </a:lnTo>
                      <a:lnTo>
                        <a:pt x="15746" y="15715"/>
                      </a:lnTo>
                      <a:lnTo>
                        <a:pt x="15746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66"/>
                <p:cNvSpPr/>
                <p:nvPr/>
              </p:nvSpPr>
              <p:spPr>
                <a:xfrm>
                  <a:off x="5239151" y="3598365"/>
                  <a:ext cx="58378" cy="5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3558" extrusionOk="0">
                      <a:moveTo>
                        <a:pt x="0" y="1"/>
                      </a:moveTo>
                      <a:lnTo>
                        <a:pt x="0" y="3557"/>
                      </a:lnTo>
                      <a:lnTo>
                        <a:pt x="3587" y="3557"/>
                      </a:lnTo>
                      <a:lnTo>
                        <a:pt x="3587" y="1"/>
                      </a:lnTo>
                      <a:close/>
                    </a:path>
                  </a:pathLst>
                </a:custGeom>
                <a:solidFill>
                  <a:srgbClr val="8BD4F0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66"/>
                <p:cNvSpPr/>
                <p:nvPr/>
              </p:nvSpPr>
              <p:spPr>
                <a:xfrm>
                  <a:off x="5235180" y="3781898"/>
                  <a:ext cx="21323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1" extrusionOk="0">
                      <a:moveTo>
                        <a:pt x="1" y="1"/>
                      </a:moveTo>
                      <a:lnTo>
                        <a:pt x="13102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66"/>
                <p:cNvSpPr/>
                <p:nvPr/>
              </p:nvSpPr>
              <p:spPr>
                <a:xfrm>
                  <a:off x="5235180" y="3781898"/>
                  <a:ext cx="21323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1" fill="none" extrusionOk="0">
                      <a:moveTo>
                        <a:pt x="1" y="1"/>
                      </a:moveTo>
                      <a:lnTo>
                        <a:pt x="13102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66"/>
                <p:cNvSpPr/>
                <p:nvPr/>
              </p:nvSpPr>
              <p:spPr>
                <a:xfrm>
                  <a:off x="5235180" y="3739355"/>
                  <a:ext cx="21323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1" extrusionOk="0">
                      <a:moveTo>
                        <a:pt x="1" y="1"/>
                      </a:moveTo>
                      <a:lnTo>
                        <a:pt x="13102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66"/>
                <p:cNvSpPr/>
                <p:nvPr/>
              </p:nvSpPr>
              <p:spPr>
                <a:xfrm>
                  <a:off x="5235180" y="3739355"/>
                  <a:ext cx="21323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1" fill="none" extrusionOk="0">
                      <a:moveTo>
                        <a:pt x="1" y="1"/>
                      </a:moveTo>
                      <a:lnTo>
                        <a:pt x="13102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66"/>
                <p:cNvSpPr/>
                <p:nvPr/>
              </p:nvSpPr>
              <p:spPr>
                <a:xfrm>
                  <a:off x="5235180" y="3696324"/>
                  <a:ext cx="21323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1" extrusionOk="0">
                      <a:moveTo>
                        <a:pt x="1" y="0"/>
                      </a:moveTo>
                      <a:lnTo>
                        <a:pt x="1310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66"/>
                <p:cNvSpPr/>
                <p:nvPr/>
              </p:nvSpPr>
              <p:spPr>
                <a:xfrm>
                  <a:off x="5235180" y="3696324"/>
                  <a:ext cx="21323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1" fill="none" extrusionOk="0">
                      <a:moveTo>
                        <a:pt x="1" y="0"/>
                      </a:moveTo>
                      <a:lnTo>
                        <a:pt x="13102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66"/>
                <p:cNvSpPr/>
                <p:nvPr/>
              </p:nvSpPr>
              <p:spPr>
                <a:xfrm>
                  <a:off x="5327198" y="3647353"/>
                  <a:ext cx="12121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extrusionOk="0">
                      <a:moveTo>
                        <a:pt x="1" y="0"/>
                      </a:moveTo>
                      <a:lnTo>
                        <a:pt x="744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66"/>
                <p:cNvSpPr/>
                <p:nvPr/>
              </p:nvSpPr>
              <p:spPr>
                <a:xfrm>
                  <a:off x="5327198" y="3647353"/>
                  <a:ext cx="12121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fill="none" extrusionOk="0">
                      <a:moveTo>
                        <a:pt x="1" y="0"/>
                      </a:moveTo>
                      <a:lnTo>
                        <a:pt x="7448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66"/>
                <p:cNvSpPr/>
                <p:nvPr/>
              </p:nvSpPr>
              <p:spPr>
                <a:xfrm>
                  <a:off x="5557229" y="3568191"/>
                  <a:ext cx="256266" cy="25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6" h="15716" extrusionOk="0">
                      <a:moveTo>
                        <a:pt x="1" y="1"/>
                      </a:moveTo>
                      <a:lnTo>
                        <a:pt x="1" y="15715"/>
                      </a:lnTo>
                      <a:lnTo>
                        <a:pt x="15746" y="15715"/>
                      </a:lnTo>
                      <a:lnTo>
                        <a:pt x="15746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66"/>
                <p:cNvSpPr/>
                <p:nvPr/>
              </p:nvSpPr>
              <p:spPr>
                <a:xfrm>
                  <a:off x="5582456" y="3598365"/>
                  <a:ext cx="58395" cy="5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3558" extrusionOk="0">
                      <a:moveTo>
                        <a:pt x="1" y="1"/>
                      </a:moveTo>
                      <a:lnTo>
                        <a:pt x="1" y="3557"/>
                      </a:lnTo>
                      <a:lnTo>
                        <a:pt x="3587" y="3557"/>
                      </a:lnTo>
                      <a:lnTo>
                        <a:pt x="3587" y="1"/>
                      </a:lnTo>
                      <a:close/>
                    </a:path>
                  </a:pathLst>
                </a:custGeom>
                <a:solidFill>
                  <a:srgbClr val="8BD4F0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66"/>
                <p:cNvSpPr/>
                <p:nvPr/>
              </p:nvSpPr>
              <p:spPr>
                <a:xfrm>
                  <a:off x="5579005" y="3781898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extrusionOk="0">
                      <a:moveTo>
                        <a:pt x="0" y="1"/>
                      </a:moveTo>
                      <a:lnTo>
                        <a:pt x="13070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66"/>
                <p:cNvSpPr/>
                <p:nvPr/>
              </p:nvSpPr>
              <p:spPr>
                <a:xfrm>
                  <a:off x="5579005" y="3781898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fill="none" extrusionOk="0">
                      <a:moveTo>
                        <a:pt x="0" y="1"/>
                      </a:moveTo>
                      <a:lnTo>
                        <a:pt x="13070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66"/>
                <p:cNvSpPr/>
                <p:nvPr/>
              </p:nvSpPr>
              <p:spPr>
                <a:xfrm>
                  <a:off x="5579005" y="3739355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extrusionOk="0">
                      <a:moveTo>
                        <a:pt x="0" y="1"/>
                      </a:moveTo>
                      <a:lnTo>
                        <a:pt x="13070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66"/>
                <p:cNvSpPr/>
                <p:nvPr/>
              </p:nvSpPr>
              <p:spPr>
                <a:xfrm>
                  <a:off x="5579005" y="3739355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fill="none" extrusionOk="0">
                      <a:moveTo>
                        <a:pt x="0" y="1"/>
                      </a:moveTo>
                      <a:lnTo>
                        <a:pt x="13070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66"/>
                <p:cNvSpPr/>
                <p:nvPr/>
              </p:nvSpPr>
              <p:spPr>
                <a:xfrm>
                  <a:off x="5579005" y="3696324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extrusionOk="0">
                      <a:moveTo>
                        <a:pt x="0" y="0"/>
                      </a:moveTo>
                      <a:lnTo>
                        <a:pt x="1307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66"/>
                <p:cNvSpPr/>
                <p:nvPr/>
              </p:nvSpPr>
              <p:spPr>
                <a:xfrm>
                  <a:off x="5579005" y="3696324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fill="none" extrusionOk="0">
                      <a:moveTo>
                        <a:pt x="0" y="0"/>
                      </a:moveTo>
                      <a:lnTo>
                        <a:pt x="13070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66"/>
                <p:cNvSpPr/>
                <p:nvPr/>
              </p:nvSpPr>
              <p:spPr>
                <a:xfrm>
                  <a:off x="5670520" y="3647353"/>
                  <a:ext cx="12121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extrusionOk="0">
                      <a:moveTo>
                        <a:pt x="0" y="0"/>
                      </a:moveTo>
                      <a:lnTo>
                        <a:pt x="744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66"/>
                <p:cNvSpPr/>
                <p:nvPr/>
              </p:nvSpPr>
              <p:spPr>
                <a:xfrm>
                  <a:off x="5670520" y="3647353"/>
                  <a:ext cx="12121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fill="none" extrusionOk="0">
                      <a:moveTo>
                        <a:pt x="0" y="0"/>
                      </a:moveTo>
                      <a:lnTo>
                        <a:pt x="7447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66"/>
                <p:cNvSpPr/>
                <p:nvPr/>
              </p:nvSpPr>
              <p:spPr>
                <a:xfrm>
                  <a:off x="5900550" y="3568191"/>
                  <a:ext cx="255762" cy="25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" h="15716" extrusionOk="0">
                      <a:moveTo>
                        <a:pt x="0" y="1"/>
                      </a:moveTo>
                      <a:lnTo>
                        <a:pt x="0" y="15715"/>
                      </a:lnTo>
                      <a:lnTo>
                        <a:pt x="15715" y="15715"/>
                      </a:lnTo>
                      <a:lnTo>
                        <a:pt x="15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66"/>
                <p:cNvSpPr/>
                <p:nvPr/>
              </p:nvSpPr>
              <p:spPr>
                <a:xfrm>
                  <a:off x="5926265" y="3598365"/>
                  <a:ext cx="58395" cy="5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3558" extrusionOk="0">
                      <a:moveTo>
                        <a:pt x="1" y="1"/>
                      </a:moveTo>
                      <a:lnTo>
                        <a:pt x="1" y="3557"/>
                      </a:lnTo>
                      <a:lnTo>
                        <a:pt x="3587" y="3557"/>
                      </a:lnTo>
                      <a:lnTo>
                        <a:pt x="3587" y="1"/>
                      </a:lnTo>
                      <a:close/>
                    </a:path>
                  </a:pathLst>
                </a:custGeom>
                <a:solidFill>
                  <a:srgbClr val="8BD4F0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66"/>
                <p:cNvSpPr/>
                <p:nvPr/>
              </p:nvSpPr>
              <p:spPr>
                <a:xfrm>
                  <a:off x="5922310" y="3781898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extrusionOk="0">
                      <a:moveTo>
                        <a:pt x="1" y="1"/>
                      </a:moveTo>
                      <a:lnTo>
                        <a:pt x="13071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66"/>
                <p:cNvSpPr/>
                <p:nvPr/>
              </p:nvSpPr>
              <p:spPr>
                <a:xfrm>
                  <a:off x="5922310" y="3781898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fill="none" extrusionOk="0">
                      <a:moveTo>
                        <a:pt x="1" y="1"/>
                      </a:moveTo>
                      <a:lnTo>
                        <a:pt x="13071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66"/>
                <p:cNvSpPr/>
                <p:nvPr/>
              </p:nvSpPr>
              <p:spPr>
                <a:xfrm>
                  <a:off x="5922310" y="3739355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extrusionOk="0">
                      <a:moveTo>
                        <a:pt x="1" y="1"/>
                      </a:moveTo>
                      <a:lnTo>
                        <a:pt x="13071" y="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66"/>
                <p:cNvSpPr/>
                <p:nvPr/>
              </p:nvSpPr>
              <p:spPr>
                <a:xfrm>
                  <a:off x="5922310" y="3739355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fill="none" extrusionOk="0">
                      <a:moveTo>
                        <a:pt x="1" y="1"/>
                      </a:moveTo>
                      <a:lnTo>
                        <a:pt x="13071" y="1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66"/>
                <p:cNvSpPr/>
                <p:nvPr/>
              </p:nvSpPr>
              <p:spPr>
                <a:xfrm>
                  <a:off x="5922310" y="3696324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extrusionOk="0">
                      <a:moveTo>
                        <a:pt x="1" y="0"/>
                      </a:moveTo>
                      <a:lnTo>
                        <a:pt x="13071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66"/>
                <p:cNvSpPr/>
                <p:nvPr/>
              </p:nvSpPr>
              <p:spPr>
                <a:xfrm>
                  <a:off x="5922310" y="3696324"/>
                  <a:ext cx="212731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1" h="1" fill="none" extrusionOk="0">
                      <a:moveTo>
                        <a:pt x="1" y="0"/>
                      </a:moveTo>
                      <a:lnTo>
                        <a:pt x="13071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66"/>
                <p:cNvSpPr/>
                <p:nvPr/>
              </p:nvSpPr>
              <p:spPr>
                <a:xfrm>
                  <a:off x="6013824" y="3647353"/>
                  <a:ext cx="12121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extrusionOk="0">
                      <a:moveTo>
                        <a:pt x="1" y="0"/>
                      </a:moveTo>
                      <a:lnTo>
                        <a:pt x="7448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66"/>
                <p:cNvSpPr/>
                <p:nvPr/>
              </p:nvSpPr>
              <p:spPr>
                <a:xfrm>
                  <a:off x="6013824" y="3647353"/>
                  <a:ext cx="121216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fill="none" extrusionOk="0">
                      <a:moveTo>
                        <a:pt x="1" y="0"/>
                      </a:moveTo>
                      <a:lnTo>
                        <a:pt x="7448" y="0"/>
                      </a:lnTo>
                    </a:path>
                  </a:pathLst>
                </a:custGeom>
                <a:noFill/>
                <a:ln w="19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0" name="Google Shape;2020;p66"/>
            <p:cNvGrpSpPr/>
            <p:nvPr/>
          </p:nvGrpSpPr>
          <p:grpSpPr>
            <a:xfrm>
              <a:off x="5074196" y="3484621"/>
              <a:ext cx="413062" cy="240741"/>
              <a:chOff x="1757150" y="3466900"/>
              <a:chExt cx="737875" cy="430125"/>
            </a:xfrm>
          </p:grpSpPr>
          <p:sp>
            <p:nvSpPr>
              <p:cNvPr id="2021" name="Google Shape;2021;p66"/>
              <p:cNvSpPr/>
              <p:nvPr/>
            </p:nvSpPr>
            <p:spPr>
              <a:xfrm>
                <a:off x="1757150" y="3466900"/>
                <a:ext cx="737875" cy="430125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17205" extrusionOk="0">
                    <a:moveTo>
                      <a:pt x="2918" y="1"/>
                    </a:moveTo>
                    <a:cubicBezTo>
                      <a:pt x="1337" y="1"/>
                      <a:pt x="0" y="1277"/>
                      <a:pt x="0" y="2919"/>
                    </a:cubicBezTo>
                    <a:lnTo>
                      <a:pt x="0" y="14287"/>
                    </a:lnTo>
                    <a:cubicBezTo>
                      <a:pt x="0" y="15867"/>
                      <a:pt x="1277" y="17205"/>
                      <a:pt x="2918" y="17205"/>
                    </a:cubicBezTo>
                    <a:lnTo>
                      <a:pt x="26596" y="17205"/>
                    </a:lnTo>
                    <a:cubicBezTo>
                      <a:pt x="28177" y="17205"/>
                      <a:pt x="29514" y="15898"/>
                      <a:pt x="29514" y="14287"/>
                    </a:cubicBezTo>
                    <a:lnTo>
                      <a:pt x="29514" y="2919"/>
                    </a:lnTo>
                    <a:cubicBezTo>
                      <a:pt x="29514" y="1308"/>
                      <a:pt x="28238" y="1"/>
                      <a:pt x="26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9F8FF">
                      <a:alpha val="86666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6"/>
              <p:cNvSpPr/>
              <p:nvPr/>
            </p:nvSpPr>
            <p:spPr>
              <a:xfrm>
                <a:off x="1904550" y="3624975"/>
                <a:ext cx="1687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5776" extrusionOk="0">
                    <a:moveTo>
                      <a:pt x="6749" y="0"/>
                    </a:moveTo>
                    <a:lnTo>
                      <a:pt x="1" y="2462"/>
                    </a:lnTo>
                    <a:lnTo>
                      <a:pt x="1" y="3344"/>
                    </a:lnTo>
                    <a:lnTo>
                      <a:pt x="6749" y="5775"/>
                    </a:lnTo>
                    <a:lnTo>
                      <a:pt x="6749" y="4833"/>
                    </a:lnTo>
                    <a:lnTo>
                      <a:pt x="1308" y="2888"/>
                    </a:lnTo>
                    <a:lnTo>
                      <a:pt x="6749" y="973"/>
                    </a:lnTo>
                    <a:lnTo>
                      <a:pt x="67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6"/>
              <p:cNvSpPr/>
              <p:nvPr/>
            </p:nvSpPr>
            <p:spPr>
              <a:xfrm>
                <a:off x="2121125" y="3585450"/>
                <a:ext cx="91225" cy="2219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8876" extrusionOk="0">
                    <a:moveTo>
                      <a:pt x="2736" y="0"/>
                    </a:moveTo>
                    <a:lnTo>
                      <a:pt x="1" y="8876"/>
                    </a:lnTo>
                    <a:lnTo>
                      <a:pt x="882" y="8876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6"/>
              <p:cNvSpPr/>
              <p:nvPr/>
            </p:nvSpPr>
            <p:spPr>
              <a:xfrm>
                <a:off x="2259425" y="3624975"/>
                <a:ext cx="16947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5776" extrusionOk="0">
                    <a:moveTo>
                      <a:pt x="1" y="0"/>
                    </a:moveTo>
                    <a:lnTo>
                      <a:pt x="1" y="973"/>
                    </a:lnTo>
                    <a:lnTo>
                      <a:pt x="5441" y="2888"/>
                    </a:lnTo>
                    <a:lnTo>
                      <a:pt x="1" y="4833"/>
                    </a:lnTo>
                    <a:lnTo>
                      <a:pt x="1" y="5775"/>
                    </a:lnTo>
                    <a:lnTo>
                      <a:pt x="6779" y="3344"/>
                    </a:lnTo>
                    <a:lnTo>
                      <a:pt x="6779" y="24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66"/>
            <p:cNvGrpSpPr/>
            <p:nvPr/>
          </p:nvGrpSpPr>
          <p:grpSpPr>
            <a:xfrm>
              <a:off x="5510745" y="3239221"/>
              <a:ext cx="464970" cy="464873"/>
              <a:chOff x="817150" y="3028450"/>
              <a:chExt cx="830600" cy="830575"/>
            </a:xfrm>
          </p:grpSpPr>
          <p:sp>
            <p:nvSpPr>
              <p:cNvPr id="2026" name="Google Shape;2026;p66"/>
              <p:cNvSpPr/>
              <p:nvPr/>
            </p:nvSpPr>
            <p:spPr>
              <a:xfrm>
                <a:off x="817150" y="3028450"/>
                <a:ext cx="830600" cy="830575"/>
              </a:xfrm>
              <a:custGeom>
                <a:avLst/>
                <a:gdLst/>
                <a:ahLst/>
                <a:cxnLst/>
                <a:rect l="l" t="t" r="r" b="b"/>
                <a:pathLst>
                  <a:path w="33224" h="33223" extrusionOk="0">
                    <a:moveTo>
                      <a:pt x="16627" y="1"/>
                    </a:moveTo>
                    <a:cubicBezTo>
                      <a:pt x="7447" y="1"/>
                      <a:pt x="1" y="7447"/>
                      <a:pt x="1" y="16627"/>
                    </a:cubicBezTo>
                    <a:cubicBezTo>
                      <a:pt x="1" y="25776"/>
                      <a:pt x="7447" y="33223"/>
                      <a:pt x="16627" y="33223"/>
                    </a:cubicBezTo>
                    <a:cubicBezTo>
                      <a:pt x="25776" y="33223"/>
                      <a:pt x="33223" y="25776"/>
                      <a:pt x="33223" y="16627"/>
                    </a:cubicBezTo>
                    <a:cubicBezTo>
                      <a:pt x="33223" y="7447"/>
                      <a:pt x="25776" y="1"/>
                      <a:pt x="16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66"/>
              <p:cNvSpPr/>
              <p:nvPr/>
            </p:nvSpPr>
            <p:spPr>
              <a:xfrm>
                <a:off x="895425" y="3221450"/>
                <a:ext cx="663400" cy="360225"/>
              </a:xfrm>
              <a:custGeom>
                <a:avLst/>
                <a:gdLst/>
                <a:ahLst/>
                <a:cxnLst/>
                <a:rect l="l" t="t" r="r" b="b"/>
                <a:pathLst>
                  <a:path w="26536" h="14409" extrusionOk="0">
                    <a:moveTo>
                      <a:pt x="12736" y="1"/>
                    </a:moveTo>
                    <a:cubicBezTo>
                      <a:pt x="9149" y="1"/>
                      <a:pt x="6110" y="2645"/>
                      <a:pt x="5168" y="6323"/>
                    </a:cubicBezTo>
                    <a:lnTo>
                      <a:pt x="4833" y="6323"/>
                    </a:lnTo>
                    <a:cubicBezTo>
                      <a:pt x="2949" y="6323"/>
                      <a:pt x="1034" y="7721"/>
                      <a:pt x="517" y="9758"/>
                    </a:cubicBezTo>
                    <a:cubicBezTo>
                      <a:pt x="0" y="12007"/>
                      <a:pt x="1642" y="14408"/>
                      <a:pt x="3709" y="14408"/>
                    </a:cubicBezTo>
                    <a:lnTo>
                      <a:pt x="23131" y="14408"/>
                    </a:lnTo>
                    <a:cubicBezTo>
                      <a:pt x="24742" y="14348"/>
                      <a:pt x="25928" y="13223"/>
                      <a:pt x="26323" y="11703"/>
                    </a:cubicBezTo>
                    <a:cubicBezTo>
                      <a:pt x="26445" y="11308"/>
                      <a:pt x="26536" y="10913"/>
                      <a:pt x="26536" y="10487"/>
                    </a:cubicBezTo>
                    <a:cubicBezTo>
                      <a:pt x="26475" y="8177"/>
                      <a:pt x="24347" y="6445"/>
                      <a:pt x="22402" y="6323"/>
                    </a:cubicBezTo>
                    <a:cubicBezTo>
                      <a:pt x="22242" y="6302"/>
                      <a:pt x="22081" y="6293"/>
                      <a:pt x="21922" y="6293"/>
                    </a:cubicBezTo>
                    <a:cubicBezTo>
                      <a:pt x="21385" y="6293"/>
                      <a:pt x="20857" y="6402"/>
                      <a:pt x="20365" y="6566"/>
                    </a:cubicBezTo>
                    <a:cubicBezTo>
                      <a:pt x="19484" y="2767"/>
                      <a:pt x="16384" y="1"/>
                      <a:pt x="12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66"/>
              <p:cNvSpPr/>
              <p:nvPr/>
            </p:nvSpPr>
            <p:spPr>
              <a:xfrm>
                <a:off x="1118075" y="3364325"/>
                <a:ext cx="23027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2098" extrusionOk="0">
                    <a:moveTo>
                      <a:pt x="4590" y="0"/>
                    </a:moveTo>
                    <a:lnTo>
                      <a:pt x="0" y="5198"/>
                    </a:lnTo>
                    <a:lnTo>
                      <a:pt x="2584" y="5198"/>
                    </a:lnTo>
                    <a:lnTo>
                      <a:pt x="2584" y="12098"/>
                    </a:lnTo>
                    <a:lnTo>
                      <a:pt x="6596" y="12098"/>
                    </a:lnTo>
                    <a:lnTo>
                      <a:pt x="6596" y="5198"/>
                    </a:lnTo>
                    <a:lnTo>
                      <a:pt x="9210" y="5198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9" name="Google Shape;2029;p66"/>
            <p:cNvGrpSpPr/>
            <p:nvPr/>
          </p:nvGrpSpPr>
          <p:grpSpPr>
            <a:xfrm>
              <a:off x="4997553" y="3704080"/>
              <a:ext cx="349679" cy="349631"/>
              <a:chOff x="2099100" y="3859000"/>
              <a:chExt cx="624650" cy="624675"/>
            </a:xfrm>
          </p:grpSpPr>
          <p:sp>
            <p:nvSpPr>
              <p:cNvPr id="2030" name="Google Shape;2030;p66"/>
              <p:cNvSpPr/>
              <p:nvPr/>
            </p:nvSpPr>
            <p:spPr>
              <a:xfrm>
                <a:off x="2099100" y="3859000"/>
                <a:ext cx="624650" cy="624675"/>
              </a:xfrm>
              <a:custGeom>
                <a:avLst/>
                <a:gdLst/>
                <a:ahLst/>
                <a:cxnLst/>
                <a:rect l="l" t="t" r="r" b="b"/>
                <a:pathLst>
                  <a:path w="24986" h="24987" extrusionOk="0">
                    <a:moveTo>
                      <a:pt x="4863" y="1"/>
                    </a:moveTo>
                    <a:cubicBezTo>
                      <a:pt x="2158" y="1"/>
                      <a:pt x="0" y="2189"/>
                      <a:pt x="0" y="4864"/>
                    </a:cubicBezTo>
                    <a:lnTo>
                      <a:pt x="0" y="20123"/>
                    </a:lnTo>
                    <a:cubicBezTo>
                      <a:pt x="0" y="22828"/>
                      <a:pt x="2189" y="24986"/>
                      <a:pt x="4863" y="24986"/>
                    </a:cubicBezTo>
                    <a:lnTo>
                      <a:pt x="20122" y="24986"/>
                    </a:lnTo>
                    <a:cubicBezTo>
                      <a:pt x="22827" y="24986"/>
                      <a:pt x="24985" y="22828"/>
                      <a:pt x="24985" y="20123"/>
                    </a:cubicBezTo>
                    <a:lnTo>
                      <a:pt x="24985" y="4864"/>
                    </a:lnTo>
                    <a:cubicBezTo>
                      <a:pt x="24985" y="2159"/>
                      <a:pt x="22797" y="1"/>
                      <a:pt x="20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66"/>
              <p:cNvSpPr/>
              <p:nvPr/>
            </p:nvSpPr>
            <p:spPr>
              <a:xfrm>
                <a:off x="2202425" y="3898525"/>
                <a:ext cx="417975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16719" h="15928" extrusionOk="0">
                    <a:moveTo>
                      <a:pt x="8360" y="0"/>
                    </a:moveTo>
                    <a:lnTo>
                      <a:pt x="5776" y="5259"/>
                    </a:lnTo>
                    <a:lnTo>
                      <a:pt x="1" y="6080"/>
                    </a:lnTo>
                    <a:lnTo>
                      <a:pt x="4196" y="10153"/>
                    </a:lnTo>
                    <a:lnTo>
                      <a:pt x="3192" y="15928"/>
                    </a:lnTo>
                    <a:lnTo>
                      <a:pt x="8360" y="13192"/>
                    </a:lnTo>
                    <a:lnTo>
                      <a:pt x="13527" y="15928"/>
                    </a:lnTo>
                    <a:lnTo>
                      <a:pt x="12554" y="10153"/>
                    </a:lnTo>
                    <a:lnTo>
                      <a:pt x="16719" y="6080"/>
                    </a:lnTo>
                    <a:lnTo>
                      <a:pt x="10943" y="5259"/>
                    </a:lnTo>
                    <a:lnTo>
                      <a:pt x="83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66"/>
              <p:cNvSpPr/>
              <p:nvPr/>
            </p:nvSpPr>
            <p:spPr>
              <a:xfrm>
                <a:off x="2242700" y="4410700"/>
                <a:ext cx="33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1" fill="none" extrusionOk="0">
                    <a:moveTo>
                      <a:pt x="1" y="0"/>
                    </a:moveTo>
                    <a:lnTo>
                      <a:pt x="13557" y="0"/>
                    </a:lnTo>
                  </a:path>
                </a:pathLst>
              </a:custGeom>
              <a:solidFill>
                <a:schemeClr val="accent3"/>
              </a:solidFill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66"/>
              <p:cNvSpPr/>
              <p:nvPr/>
            </p:nvSpPr>
            <p:spPr>
              <a:xfrm>
                <a:off x="2242700" y="4360525"/>
                <a:ext cx="338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1" fill="none" extrusionOk="0">
                    <a:moveTo>
                      <a:pt x="1" y="1"/>
                    </a:moveTo>
                    <a:lnTo>
                      <a:pt x="13557" y="1"/>
                    </a:lnTo>
                  </a:path>
                </a:pathLst>
              </a:custGeom>
              <a:solidFill>
                <a:schemeClr val="accent3"/>
              </a:solidFill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571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4" name="Google Shape;2034;p66"/>
            <p:cNvGrpSpPr/>
            <p:nvPr/>
          </p:nvGrpSpPr>
          <p:grpSpPr>
            <a:xfrm>
              <a:off x="5487265" y="2085988"/>
              <a:ext cx="491196" cy="653881"/>
              <a:chOff x="5025425" y="2576325"/>
              <a:chExt cx="623900" cy="830536"/>
            </a:xfrm>
          </p:grpSpPr>
          <p:sp>
            <p:nvSpPr>
              <p:cNvPr id="2035" name="Google Shape;2035;p66"/>
              <p:cNvSpPr/>
              <p:nvPr/>
            </p:nvSpPr>
            <p:spPr>
              <a:xfrm>
                <a:off x="5025425" y="2576325"/>
                <a:ext cx="623900" cy="830536"/>
              </a:xfrm>
              <a:custGeom>
                <a:avLst/>
                <a:gdLst/>
                <a:ahLst/>
                <a:cxnLst/>
                <a:rect l="l" t="t" r="r" b="b"/>
                <a:pathLst>
                  <a:path w="24956" h="36475" extrusionOk="0">
                    <a:moveTo>
                      <a:pt x="3648" y="0"/>
                    </a:moveTo>
                    <a:cubicBezTo>
                      <a:pt x="1642" y="0"/>
                      <a:pt x="1" y="1642"/>
                      <a:pt x="1" y="3648"/>
                    </a:cubicBezTo>
                    <a:lnTo>
                      <a:pt x="1" y="32827"/>
                    </a:lnTo>
                    <a:cubicBezTo>
                      <a:pt x="1" y="34833"/>
                      <a:pt x="1642" y="36475"/>
                      <a:pt x="3648" y="36475"/>
                    </a:cubicBezTo>
                    <a:lnTo>
                      <a:pt x="21308" y="36475"/>
                    </a:lnTo>
                    <a:cubicBezTo>
                      <a:pt x="23345" y="36475"/>
                      <a:pt x="24956" y="34803"/>
                      <a:pt x="24956" y="32797"/>
                    </a:cubicBezTo>
                    <a:lnTo>
                      <a:pt x="24956" y="3648"/>
                    </a:lnTo>
                    <a:cubicBezTo>
                      <a:pt x="24956" y="1642"/>
                      <a:pt x="23345" y="0"/>
                      <a:pt x="21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6"/>
              <p:cNvSpPr/>
              <p:nvPr/>
            </p:nvSpPr>
            <p:spPr>
              <a:xfrm>
                <a:off x="5283050" y="2776925"/>
                <a:ext cx="25" cy="29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47" extrusionOk="0">
                    <a:moveTo>
                      <a:pt x="0" y="1194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6"/>
              <p:cNvSpPr/>
              <p:nvPr/>
            </p:nvSpPr>
            <p:spPr>
              <a:xfrm>
                <a:off x="5283050" y="2776925"/>
                <a:ext cx="25" cy="29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47" fill="none" extrusionOk="0">
                    <a:moveTo>
                      <a:pt x="0" y="11946"/>
                    </a:moveTo>
                    <a:lnTo>
                      <a:pt x="0" y="1"/>
                    </a:lnTo>
                  </a:path>
                </a:pathLst>
              </a:custGeom>
              <a:noFill/>
              <a:ln w="47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66"/>
              <p:cNvSpPr/>
              <p:nvPr/>
            </p:nvSpPr>
            <p:spPr>
              <a:xfrm>
                <a:off x="5283050" y="3075575"/>
                <a:ext cx="2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5958" extrusionOk="0">
                    <a:moveTo>
                      <a:pt x="0" y="59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66"/>
              <p:cNvSpPr/>
              <p:nvPr/>
            </p:nvSpPr>
            <p:spPr>
              <a:xfrm>
                <a:off x="5283050" y="3075575"/>
                <a:ext cx="2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5958" fill="none" extrusionOk="0">
                    <a:moveTo>
                      <a:pt x="0" y="5958"/>
                    </a:moveTo>
                    <a:lnTo>
                      <a:pt x="0" y="0"/>
                    </a:lnTo>
                  </a:path>
                </a:pathLst>
              </a:custGeom>
              <a:noFill/>
              <a:ln w="478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66"/>
              <p:cNvSpPr/>
              <p:nvPr/>
            </p:nvSpPr>
            <p:spPr>
              <a:xfrm>
                <a:off x="5514050" y="2681950"/>
                <a:ext cx="25" cy="38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472" extrusionOk="0">
                    <a:moveTo>
                      <a:pt x="0" y="1547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66"/>
              <p:cNvSpPr/>
              <p:nvPr/>
            </p:nvSpPr>
            <p:spPr>
              <a:xfrm>
                <a:off x="5514050" y="2681950"/>
                <a:ext cx="25" cy="38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5472" fill="none" extrusionOk="0">
                    <a:moveTo>
                      <a:pt x="0" y="15471"/>
                    </a:moveTo>
                    <a:lnTo>
                      <a:pt x="0" y="0"/>
                    </a:lnTo>
                  </a:path>
                </a:pathLst>
              </a:custGeom>
              <a:noFill/>
              <a:ln w="47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66"/>
              <p:cNvSpPr/>
              <p:nvPr/>
            </p:nvSpPr>
            <p:spPr>
              <a:xfrm>
                <a:off x="5514050" y="3068725"/>
                <a:ext cx="25" cy="155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2" extrusionOk="0">
                    <a:moveTo>
                      <a:pt x="0" y="623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6"/>
              <p:cNvSpPr/>
              <p:nvPr/>
            </p:nvSpPr>
            <p:spPr>
              <a:xfrm>
                <a:off x="5514050" y="3068725"/>
                <a:ext cx="25" cy="155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2" fill="none" extrusionOk="0">
                    <a:moveTo>
                      <a:pt x="0" y="6232"/>
                    </a:moveTo>
                    <a:lnTo>
                      <a:pt x="0" y="0"/>
                    </a:lnTo>
                  </a:path>
                </a:pathLst>
              </a:custGeom>
              <a:noFill/>
              <a:ln w="478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6"/>
              <p:cNvSpPr/>
              <p:nvPr/>
            </p:nvSpPr>
            <p:spPr>
              <a:xfrm>
                <a:off x="5406150" y="2902300"/>
                <a:ext cx="25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6" extrusionOk="0">
                    <a:moveTo>
                      <a:pt x="0" y="343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6"/>
              <p:cNvSpPr/>
              <p:nvPr/>
            </p:nvSpPr>
            <p:spPr>
              <a:xfrm>
                <a:off x="5406150" y="2902300"/>
                <a:ext cx="25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6" fill="none" extrusionOk="0">
                    <a:moveTo>
                      <a:pt x="0" y="3436"/>
                    </a:moveTo>
                    <a:lnTo>
                      <a:pt x="0" y="1"/>
                    </a:lnTo>
                  </a:path>
                </a:pathLst>
              </a:custGeom>
              <a:noFill/>
              <a:ln w="47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6"/>
              <p:cNvSpPr/>
              <p:nvPr/>
            </p:nvSpPr>
            <p:spPr>
              <a:xfrm>
                <a:off x="5406150" y="2988175"/>
                <a:ext cx="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454" extrusionOk="0">
                    <a:moveTo>
                      <a:pt x="0" y="9454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6"/>
              <p:cNvSpPr/>
              <p:nvPr/>
            </p:nvSpPr>
            <p:spPr>
              <a:xfrm>
                <a:off x="5406150" y="2988175"/>
                <a:ext cx="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454" fill="none" extrusionOk="0">
                    <a:moveTo>
                      <a:pt x="0" y="9454"/>
                    </a:moveTo>
                    <a:lnTo>
                      <a:pt x="0" y="1"/>
                    </a:lnTo>
                  </a:path>
                </a:pathLst>
              </a:custGeom>
              <a:noFill/>
              <a:ln w="478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66"/>
              <p:cNvSpPr/>
              <p:nvPr/>
            </p:nvSpPr>
            <p:spPr>
              <a:xfrm>
                <a:off x="5161450" y="2837725"/>
                <a:ext cx="25" cy="150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019" extrusionOk="0">
                    <a:moveTo>
                      <a:pt x="1" y="6019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66"/>
              <p:cNvSpPr/>
              <p:nvPr/>
            </p:nvSpPr>
            <p:spPr>
              <a:xfrm>
                <a:off x="5161450" y="2837725"/>
                <a:ext cx="25" cy="150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019" fill="none" extrusionOk="0">
                    <a:moveTo>
                      <a:pt x="1" y="6019"/>
                    </a:moveTo>
                    <a:lnTo>
                      <a:pt x="1" y="0"/>
                    </a:lnTo>
                  </a:path>
                </a:pathLst>
              </a:custGeom>
              <a:noFill/>
              <a:ln w="47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66"/>
              <p:cNvSpPr/>
              <p:nvPr/>
            </p:nvSpPr>
            <p:spPr>
              <a:xfrm>
                <a:off x="5161450" y="2988175"/>
                <a:ext cx="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454" extrusionOk="0">
                    <a:moveTo>
                      <a:pt x="1" y="9454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66"/>
              <p:cNvSpPr/>
              <p:nvPr/>
            </p:nvSpPr>
            <p:spPr>
              <a:xfrm>
                <a:off x="5161450" y="2988175"/>
                <a:ext cx="25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454" fill="none" extrusionOk="0">
                    <a:moveTo>
                      <a:pt x="1" y="9454"/>
                    </a:moveTo>
                    <a:lnTo>
                      <a:pt x="1" y="1"/>
                    </a:lnTo>
                  </a:path>
                </a:pathLst>
              </a:custGeom>
              <a:noFill/>
              <a:ln w="4787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2" name="Google Shape;2052;p66"/>
            <p:cNvGrpSpPr/>
            <p:nvPr/>
          </p:nvGrpSpPr>
          <p:grpSpPr>
            <a:xfrm>
              <a:off x="5074194" y="1914936"/>
              <a:ext cx="537510" cy="378684"/>
              <a:chOff x="4589800" y="4667625"/>
              <a:chExt cx="964317" cy="679375"/>
            </a:xfrm>
          </p:grpSpPr>
          <p:sp>
            <p:nvSpPr>
              <p:cNvPr id="2053" name="Google Shape;2053;p66"/>
              <p:cNvSpPr/>
              <p:nvPr/>
            </p:nvSpPr>
            <p:spPr>
              <a:xfrm>
                <a:off x="4589800" y="4667625"/>
                <a:ext cx="964317" cy="679375"/>
              </a:xfrm>
              <a:custGeom>
                <a:avLst/>
                <a:gdLst/>
                <a:ahLst/>
                <a:cxnLst/>
                <a:rect l="l" t="t" r="r" b="b"/>
                <a:pathLst>
                  <a:path w="31734" h="27175" extrusionOk="0">
                    <a:moveTo>
                      <a:pt x="2553" y="0"/>
                    </a:moveTo>
                    <a:cubicBezTo>
                      <a:pt x="1155" y="0"/>
                      <a:pt x="0" y="1155"/>
                      <a:pt x="0" y="2554"/>
                    </a:cubicBezTo>
                    <a:lnTo>
                      <a:pt x="0" y="24621"/>
                    </a:lnTo>
                    <a:cubicBezTo>
                      <a:pt x="0" y="26019"/>
                      <a:pt x="1155" y="27174"/>
                      <a:pt x="2553" y="27174"/>
                    </a:cubicBezTo>
                    <a:lnTo>
                      <a:pt x="29149" y="27174"/>
                    </a:lnTo>
                    <a:cubicBezTo>
                      <a:pt x="30608" y="27174"/>
                      <a:pt x="31733" y="26019"/>
                      <a:pt x="31703" y="24621"/>
                    </a:cubicBezTo>
                    <a:lnTo>
                      <a:pt x="31703" y="2554"/>
                    </a:lnTo>
                    <a:cubicBezTo>
                      <a:pt x="31703" y="1155"/>
                      <a:pt x="30548" y="0"/>
                      <a:pt x="29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66"/>
              <p:cNvSpPr/>
              <p:nvPr/>
            </p:nvSpPr>
            <p:spPr>
              <a:xfrm>
                <a:off x="4683313" y="4830500"/>
                <a:ext cx="377800" cy="377775"/>
              </a:xfrm>
              <a:custGeom>
                <a:avLst/>
                <a:gdLst/>
                <a:ahLst/>
                <a:cxnLst/>
                <a:rect l="l" t="t" r="r" b="b"/>
                <a:pathLst>
                  <a:path w="15112" h="15111" extrusionOk="0">
                    <a:moveTo>
                      <a:pt x="7573" y="0"/>
                    </a:moveTo>
                    <a:cubicBezTo>
                      <a:pt x="3403" y="0"/>
                      <a:pt x="1" y="3403"/>
                      <a:pt x="1" y="7572"/>
                    </a:cubicBezTo>
                    <a:cubicBezTo>
                      <a:pt x="1" y="11742"/>
                      <a:pt x="3403" y="15111"/>
                      <a:pt x="7573" y="15111"/>
                    </a:cubicBezTo>
                    <a:cubicBezTo>
                      <a:pt x="11742" y="15111"/>
                      <a:pt x="15111" y="11742"/>
                      <a:pt x="15111" y="7572"/>
                    </a:cubicBezTo>
                    <a:lnTo>
                      <a:pt x="7573" y="7572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66"/>
              <p:cNvSpPr/>
              <p:nvPr/>
            </p:nvSpPr>
            <p:spPr>
              <a:xfrm>
                <a:off x="4911813" y="4830500"/>
                <a:ext cx="149300" cy="149300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972" extrusionOk="0">
                    <a:moveTo>
                      <a:pt x="0" y="0"/>
                    </a:moveTo>
                    <a:lnTo>
                      <a:pt x="0" y="5971"/>
                    </a:lnTo>
                    <a:lnTo>
                      <a:pt x="5971" y="5971"/>
                    </a:lnTo>
                    <a:cubicBezTo>
                      <a:pt x="5971" y="2669"/>
                      <a:pt x="3303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66"/>
              <p:cNvSpPr/>
              <p:nvPr/>
            </p:nvSpPr>
            <p:spPr>
              <a:xfrm>
                <a:off x="5114463" y="4846325"/>
                <a:ext cx="218500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2670" extrusionOk="0">
                    <a:moveTo>
                      <a:pt x="1334" y="1"/>
                    </a:moveTo>
                    <a:cubicBezTo>
                      <a:pt x="567" y="1"/>
                      <a:pt x="0" y="635"/>
                      <a:pt x="0" y="1335"/>
                    </a:cubicBezTo>
                    <a:cubicBezTo>
                      <a:pt x="0" y="2102"/>
                      <a:pt x="601" y="2670"/>
                      <a:pt x="1334" y="2670"/>
                    </a:cubicBezTo>
                    <a:lnTo>
                      <a:pt x="7372" y="2670"/>
                    </a:lnTo>
                    <a:cubicBezTo>
                      <a:pt x="8106" y="2670"/>
                      <a:pt x="8706" y="2036"/>
                      <a:pt x="8706" y="1335"/>
                    </a:cubicBezTo>
                    <a:cubicBezTo>
                      <a:pt x="8740" y="601"/>
                      <a:pt x="8106" y="1"/>
                      <a:pt x="7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66"/>
              <p:cNvSpPr/>
              <p:nvPr/>
            </p:nvSpPr>
            <p:spPr>
              <a:xfrm>
                <a:off x="5115288" y="4973925"/>
                <a:ext cx="351100" cy="6675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670" extrusionOk="0">
                    <a:moveTo>
                      <a:pt x="1335" y="1"/>
                    </a:moveTo>
                    <a:cubicBezTo>
                      <a:pt x="568" y="1"/>
                      <a:pt x="1" y="601"/>
                      <a:pt x="1" y="1335"/>
                    </a:cubicBezTo>
                    <a:cubicBezTo>
                      <a:pt x="1" y="2069"/>
                      <a:pt x="634" y="2669"/>
                      <a:pt x="1335" y="2669"/>
                    </a:cubicBezTo>
                    <a:lnTo>
                      <a:pt x="12710" y="2669"/>
                    </a:lnTo>
                    <a:cubicBezTo>
                      <a:pt x="13477" y="2669"/>
                      <a:pt x="14044" y="2035"/>
                      <a:pt x="14044" y="1335"/>
                    </a:cubicBezTo>
                    <a:cubicBezTo>
                      <a:pt x="14044" y="601"/>
                      <a:pt x="13410" y="1"/>
                      <a:pt x="1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66"/>
              <p:cNvSpPr/>
              <p:nvPr/>
            </p:nvSpPr>
            <p:spPr>
              <a:xfrm>
                <a:off x="5115288" y="5101525"/>
                <a:ext cx="351100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2669" extrusionOk="0">
                    <a:moveTo>
                      <a:pt x="1335" y="0"/>
                    </a:moveTo>
                    <a:cubicBezTo>
                      <a:pt x="568" y="0"/>
                      <a:pt x="1" y="634"/>
                      <a:pt x="1" y="1335"/>
                    </a:cubicBezTo>
                    <a:cubicBezTo>
                      <a:pt x="1" y="2102"/>
                      <a:pt x="634" y="2669"/>
                      <a:pt x="1335" y="2669"/>
                    </a:cubicBezTo>
                    <a:lnTo>
                      <a:pt x="12710" y="2669"/>
                    </a:lnTo>
                    <a:cubicBezTo>
                      <a:pt x="13477" y="2669"/>
                      <a:pt x="14044" y="2068"/>
                      <a:pt x="14044" y="1335"/>
                    </a:cubicBezTo>
                    <a:cubicBezTo>
                      <a:pt x="14044" y="634"/>
                      <a:pt x="13410" y="0"/>
                      <a:pt x="127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9" name="Google Shape;2059;p66"/>
            <p:cNvSpPr/>
            <p:nvPr/>
          </p:nvSpPr>
          <p:spPr>
            <a:xfrm>
              <a:off x="3171660" y="3139759"/>
              <a:ext cx="582442" cy="820458"/>
            </a:xfrm>
            <a:custGeom>
              <a:avLst/>
              <a:gdLst/>
              <a:ahLst/>
              <a:cxnLst/>
              <a:rect l="l" t="t" r="r" b="b"/>
              <a:pathLst>
                <a:path w="35108" h="49455" extrusionOk="0">
                  <a:moveTo>
                    <a:pt x="32828" y="49454"/>
                  </a:moveTo>
                  <a:lnTo>
                    <a:pt x="2280" y="49454"/>
                  </a:lnTo>
                  <a:cubicBezTo>
                    <a:pt x="1034" y="49454"/>
                    <a:pt x="1" y="48451"/>
                    <a:pt x="1" y="47175"/>
                  </a:cubicBezTo>
                  <a:lnTo>
                    <a:pt x="1" y="2281"/>
                  </a:lnTo>
                  <a:cubicBezTo>
                    <a:pt x="1" y="1034"/>
                    <a:pt x="1034" y="1"/>
                    <a:pt x="2280" y="1"/>
                  </a:cubicBezTo>
                  <a:lnTo>
                    <a:pt x="32828" y="1"/>
                  </a:lnTo>
                  <a:cubicBezTo>
                    <a:pt x="34074" y="1"/>
                    <a:pt x="35108" y="1034"/>
                    <a:pt x="35108" y="2281"/>
                  </a:cubicBezTo>
                  <a:lnTo>
                    <a:pt x="35108" y="47175"/>
                  </a:lnTo>
                  <a:cubicBezTo>
                    <a:pt x="35108" y="48451"/>
                    <a:pt x="34074" y="49454"/>
                    <a:pt x="32828" y="49454"/>
                  </a:cubicBezTo>
                  <a:close/>
                </a:path>
              </a:pathLst>
            </a:custGeom>
            <a:solidFill>
              <a:srgbClr val="EFBDCB"/>
            </a:solidFill>
            <a:ln>
              <a:noFill/>
            </a:ln>
            <a:effectLst>
              <a:outerShdw blurRad="57150" dist="3810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0" name="Google Shape;2060;p66"/>
            <p:cNvGrpSpPr/>
            <p:nvPr/>
          </p:nvGrpSpPr>
          <p:grpSpPr>
            <a:xfrm>
              <a:off x="3175194" y="3144305"/>
              <a:ext cx="573865" cy="811881"/>
              <a:chOff x="3181616" y="3303126"/>
              <a:chExt cx="573865" cy="811881"/>
            </a:xfrm>
          </p:grpSpPr>
          <p:sp>
            <p:nvSpPr>
              <p:cNvPr id="2061" name="Google Shape;2061;p66"/>
              <p:cNvSpPr/>
              <p:nvPr/>
            </p:nvSpPr>
            <p:spPr>
              <a:xfrm>
                <a:off x="3181616" y="3303126"/>
                <a:ext cx="573865" cy="811881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48938" extrusionOk="0">
                    <a:moveTo>
                      <a:pt x="2037" y="0"/>
                    </a:moveTo>
                    <a:cubicBezTo>
                      <a:pt x="912" y="0"/>
                      <a:pt x="0" y="912"/>
                      <a:pt x="0" y="2007"/>
                    </a:cubicBezTo>
                    <a:lnTo>
                      <a:pt x="0" y="46901"/>
                    </a:lnTo>
                    <a:cubicBezTo>
                      <a:pt x="0" y="48025"/>
                      <a:pt x="943" y="48937"/>
                      <a:pt x="2037" y="48937"/>
                    </a:cubicBezTo>
                    <a:lnTo>
                      <a:pt x="32585" y="48937"/>
                    </a:lnTo>
                    <a:cubicBezTo>
                      <a:pt x="33679" y="48937"/>
                      <a:pt x="34591" y="47995"/>
                      <a:pt x="34591" y="46901"/>
                    </a:cubicBezTo>
                    <a:lnTo>
                      <a:pt x="34591" y="2007"/>
                    </a:lnTo>
                    <a:cubicBezTo>
                      <a:pt x="34591" y="912"/>
                      <a:pt x="33679" y="0"/>
                      <a:pt x="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66"/>
              <p:cNvSpPr/>
              <p:nvPr/>
            </p:nvSpPr>
            <p:spPr>
              <a:xfrm>
                <a:off x="3301140" y="3423145"/>
                <a:ext cx="337872" cy="400914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24166" extrusionOk="0">
                    <a:moveTo>
                      <a:pt x="10213" y="6840"/>
                    </a:moveTo>
                    <a:cubicBezTo>
                      <a:pt x="8815" y="6840"/>
                      <a:pt x="7690" y="7995"/>
                      <a:pt x="7690" y="9362"/>
                    </a:cubicBezTo>
                    <a:cubicBezTo>
                      <a:pt x="7690" y="10305"/>
                      <a:pt x="8238" y="11156"/>
                      <a:pt x="9028" y="11551"/>
                    </a:cubicBezTo>
                    <a:lnTo>
                      <a:pt x="9028" y="14499"/>
                    </a:lnTo>
                    <a:cubicBezTo>
                      <a:pt x="9028" y="15138"/>
                      <a:pt x="9514" y="15624"/>
                      <a:pt x="10183" y="15624"/>
                    </a:cubicBezTo>
                    <a:cubicBezTo>
                      <a:pt x="10821" y="15624"/>
                      <a:pt x="11307" y="15138"/>
                      <a:pt x="11307" y="14499"/>
                    </a:cubicBezTo>
                    <a:lnTo>
                      <a:pt x="11307" y="11612"/>
                    </a:lnTo>
                    <a:cubicBezTo>
                      <a:pt x="12098" y="11217"/>
                      <a:pt x="12736" y="10335"/>
                      <a:pt x="12736" y="9362"/>
                    </a:cubicBezTo>
                    <a:cubicBezTo>
                      <a:pt x="12736" y="7964"/>
                      <a:pt x="11581" y="6840"/>
                      <a:pt x="10213" y="6840"/>
                    </a:cubicBezTo>
                    <a:close/>
                    <a:moveTo>
                      <a:pt x="14438" y="1672"/>
                    </a:moveTo>
                    <a:cubicBezTo>
                      <a:pt x="14773" y="3861"/>
                      <a:pt x="16505" y="5593"/>
                      <a:pt x="18694" y="5928"/>
                    </a:cubicBezTo>
                    <a:lnTo>
                      <a:pt x="18694" y="11521"/>
                    </a:lnTo>
                    <a:cubicBezTo>
                      <a:pt x="18694" y="16536"/>
                      <a:pt x="13618" y="21308"/>
                      <a:pt x="10183" y="22433"/>
                    </a:cubicBezTo>
                    <a:cubicBezTo>
                      <a:pt x="6718" y="21338"/>
                      <a:pt x="1672" y="16566"/>
                      <a:pt x="1672" y="11521"/>
                    </a:cubicBezTo>
                    <a:lnTo>
                      <a:pt x="1672" y="5928"/>
                    </a:lnTo>
                    <a:cubicBezTo>
                      <a:pt x="3830" y="5563"/>
                      <a:pt x="5593" y="3861"/>
                      <a:pt x="5927" y="1672"/>
                    </a:cubicBezTo>
                    <a:close/>
                    <a:moveTo>
                      <a:pt x="4316" y="1"/>
                    </a:moveTo>
                    <a:lnTo>
                      <a:pt x="4316" y="852"/>
                    </a:lnTo>
                    <a:cubicBezTo>
                      <a:pt x="4316" y="2797"/>
                      <a:pt x="2766" y="4347"/>
                      <a:pt x="821" y="4347"/>
                    </a:cubicBezTo>
                    <a:lnTo>
                      <a:pt x="0" y="4347"/>
                    </a:lnTo>
                    <a:lnTo>
                      <a:pt x="0" y="11521"/>
                    </a:lnTo>
                    <a:cubicBezTo>
                      <a:pt x="0" y="17508"/>
                      <a:pt x="5897" y="22949"/>
                      <a:pt x="9940" y="24104"/>
                    </a:cubicBezTo>
                    <a:lnTo>
                      <a:pt x="10183" y="24165"/>
                    </a:lnTo>
                    <a:lnTo>
                      <a:pt x="10396" y="24104"/>
                    </a:lnTo>
                    <a:cubicBezTo>
                      <a:pt x="14469" y="23010"/>
                      <a:pt x="20365" y="17539"/>
                      <a:pt x="20365" y="11521"/>
                    </a:cubicBezTo>
                    <a:lnTo>
                      <a:pt x="20365" y="4347"/>
                    </a:lnTo>
                    <a:lnTo>
                      <a:pt x="19514" y="4347"/>
                    </a:lnTo>
                    <a:cubicBezTo>
                      <a:pt x="17599" y="4347"/>
                      <a:pt x="16019" y="2797"/>
                      <a:pt x="16019" y="852"/>
                    </a:cubicBezTo>
                    <a:lnTo>
                      <a:pt x="160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3" name="Google Shape;2063;p66"/>
            <p:cNvGrpSpPr/>
            <p:nvPr/>
          </p:nvGrpSpPr>
          <p:grpSpPr>
            <a:xfrm>
              <a:off x="3269998" y="3746425"/>
              <a:ext cx="534546" cy="154320"/>
              <a:chOff x="3276419" y="3905246"/>
              <a:chExt cx="534546" cy="154320"/>
            </a:xfrm>
          </p:grpSpPr>
          <p:sp>
            <p:nvSpPr>
              <p:cNvPr id="2064" name="Google Shape;2064;p66"/>
              <p:cNvSpPr/>
              <p:nvPr/>
            </p:nvSpPr>
            <p:spPr>
              <a:xfrm>
                <a:off x="3276419" y="3905246"/>
                <a:ext cx="534546" cy="154320"/>
              </a:xfrm>
              <a:custGeom>
                <a:avLst/>
                <a:gdLst/>
                <a:ahLst/>
                <a:cxnLst/>
                <a:rect l="l" t="t" r="r" b="b"/>
                <a:pathLst>
                  <a:path w="32221" h="9302" extrusionOk="0">
                    <a:moveTo>
                      <a:pt x="1369" y="1"/>
                    </a:moveTo>
                    <a:cubicBezTo>
                      <a:pt x="609" y="1"/>
                      <a:pt x="1" y="609"/>
                      <a:pt x="1" y="1369"/>
                    </a:cubicBezTo>
                    <a:lnTo>
                      <a:pt x="1" y="7904"/>
                    </a:lnTo>
                    <a:cubicBezTo>
                      <a:pt x="1" y="8664"/>
                      <a:pt x="609" y="9302"/>
                      <a:pt x="1369" y="9302"/>
                    </a:cubicBezTo>
                    <a:lnTo>
                      <a:pt x="30853" y="9302"/>
                    </a:lnTo>
                    <a:cubicBezTo>
                      <a:pt x="31612" y="9302"/>
                      <a:pt x="32220" y="8694"/>
                      <a:pt x="32220" y="7904"/>
                    </a:cubicBezTo>
                    <a:lnTo>
                      <a:pt x="32220" y="1369"/>
                    </a:lnTo>
                    <a:cubicBezTo>
                      <a:pt x="32220" y="609"/>
                      <a:pt x="31612" y="1"/>
                      <a:pt x="30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66"/>
              <p:cNvSpPr/>
              <p:nvPr/>
            </p:nvSpPr>
            <p:spPr>
              <a:xfrm>
                <a:off x="3309701" y="3931476"/>
                <a:ext cx="112978" cy="102891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202" extrusionOk="0">
                    <a:moveTo>
                      <a:pt x="3405" y="0"/>
                    </a:moveTo>
                    <a:cubicBezTo>
                      <a:pt x="2615" y="0"/>
                      <a:pt x="1825" y="304"/>
                      <a:pt x="1217" y="912"/>
                    </a:cubicBezTo>
                    <a:cubicBezTo>
                      <a:pt x="1" y="2128"/>
                      <a:pt x="1" y="4073"/>
                      <a:pt x="1217" y="5289"/>
                    </a:cubicBezTo>
                    <a:cubicBezTo>
                      <a:pt x="1825" y="5897"/>
                      <a:pt x="2615" y="6201"/>
                      <a:pt x="3405" y="6201"/>
                    </a:cubicBezTo>
                    <a:cubicBezTo>
                      <a:pt x="4196" y="6201"/>
                      <a:pt x="4986" y="5897"/>
                      <a:pt x="5594" y="5289"/>
                    </a:cubicBezTo>
                    <a:cubicBezTo>
                      <a:pt x="6810" y="4073"/>
                      <a:pt x="6810" y="2128"/>
                      <a:pt x="5594" y="912"/>
                    </a:cubicBezTo>
                    <a:cubicBezTo>
                      <a:pt x="4986" y="304"/>
                      <a:pt x="4196" y="0"/>
                      <a:pt x="3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66"/>
              <p:cNvSpPr/>
              <p:nvPr/>
            </p:nvSpPr>
            <p:spPr>
              <a:xfrm>
                <a:off x="3457979" y="3955168"/>
                <a:ext cx="189109" cy="16656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004" extrusionOk="0">
                    <a:moveTo>
                      <a:pt x="487" y="1"/>
                    </a:moveTo>
                    <a:cubicBezTo>
                      <a:pt x="243" y="1"/>
                      <a:pt x="0" y="244"/>
                      <a:pt x="0" y="518"/>
                    </a:cubicBezTo>
                    <a:cubicBezTo>
                      <a:pt x="0" y="761"/>
                      <a:pt x="243" y="1004"/>
                      <a:pt x="487" y="1004"/>
                    </a:cubicBezTo>
                    <a:lnTo>
                      <a:pt x="10912" y="1004"/>
                    </a:lnTo>
                    <a:cubicBezTo>
                      <a:pt x="11186" y="1004"/>
                      <a:pt x="11399" y="822"/>
                      <a:pt x="11399" y="518"/>
                    </a:cubicBezTo>
                    <a:cubicBezTo>
                      <a:pt x="11399" y="244"/>
                      <a:pt x="11186" y="1"/>
                      <a:pt x="10912" y="1"/>
                    </a:cubicBezTo>
                    <a:close/>
                  </a:path>
                </a:pathLst>
              </a:custGeom>
              <a:solidFill>
                <a:srgbClr val="F4FDFD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66"/>
              <p:cNvSpPr/>
              <p:nvPr/>
            </p:nvSpPr>
            <p:spPr>
              <a:xfrm>
                <a:off x="3667760" y="3955168"/>
                <a:ext cx="94828" cy="16656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1004" extrusionOk="0">
                    <a:moveTo>
                      <a:pt x="518" y="1"/>
                    </a:moveTo>
                    <a:cubicBezTo>
                      <a:pt x="244" y="1"/>
                      <a:pt x="1" y="244"/>
                      <a:pt x="1" y="518"/>
                    </a:cubicBezTo>
                    <a:cubicBezTo>
                      <a:pt x="1" y="761"/>
                      <a:pt x="244" y="1004"/>
                      <a:pt x="518" y="1004"/>
                    </a:cubicBezTo>
                    <a:lnTo>
                      <a:pt x="5229" y="1004"/>
                    </a:lnTo>
                    <a:cubicBezTo>
                      <a:pt x="5472" y="1004"/>
                      <a:pt x="5685" y="822"/>
                      <a:pt x="5715" y="518"/>
                    </a:cubicBezTo>
                    <a:cubicBezTo>
                      <a:pt x="5715" y="244"/>
                      <a:pt x="5472" y="1"/>
                      <a:pt x="5229" y="1"/>
                    </a:cubicBezTo>
                    <a:close/>
                  </a:path>
                </a:pathLst>
              </a:custGeom>
              <a:solidFill>
                <a:srgbClr val="F4FDFD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66"/>
              <p:cNvSpPr/>
              <p:nvPr/>
            </p:nvSpPr>
            <p:spPr>
              <a:xfrm>
                <a:off x="3457979" y="3996529"/>
                <a:ext cx="113476" cy="16159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974" extrusionOk="0">
                    <a:moveTo>
                      <a:pt x="487" y="0"/>
                    </a:moveTo>
                    <a:cubicBezTo>
                      <a:pt x="243" y="0"/>
                      <a:pt x="0" y="213"/>
                      <a:pt x="0" y="487"/>
                    </a:cubicBezTo>
                    <a:cubicBezTo>
                      <a:pt x="0" y="760"/>
                      <a:pt x="243" y="973"/>
                      <a:pt x="487" y="973"/>
                    </a:cubicBezTo>
                    <a:lnTo>
                      <a:pt x="6353" y="973"/>
                    </a:lnTo>
                    <a:cubicBezTo>
                      <a:pt x="6627" y="973"/>
                      <a:pt x="6839" y="760"/>
                      <a:pt x="6839" y="487"/>
                    </a:cubicBezTo>
                    <a:cubicBezTo>
                      <a:pt x="6839" y="213"/>
                      <a:pt x="6627" y="0"/>
                      <a:pt x="6353" y="0"/>
                    </a:cubicBezTo>
                    <a:close/>
                  </a:path>
                </a:pathLst>
              </a:custGeom>
              <a:solidFill>
                <a:srgbClr val="F4FDFD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9" name="Google Shape;2069;p66"/>
            <p:cNvGrpSpPr/>
            <p:nvPr/>
          </p:nvGrpSpPr>
          <p:grpSpPr>
            <a:xfrm>
              <a:off x="3652778" y="2923429"/>
              <a:ext cx="423095" cy="423095"/>
              <a:chOff x="3659199" y="3082251"/>
              <a:chExt cx="423095" cy="423095"/>
            </a:xfrm>
          </p:grpSpPr>
          <p:sp>
            <p:nvSpPr>
              <p:cNvPr id="2070" name="Google Shape;2070;p66"/>
              <p:cNvSpPr/>
              <p:nvPr/>
            </p:nvSpPr>
            <p:spPr>
              <a:xfrm>
                <a:off x="3659199" y="3082251"/>
                <a:ext cx="423095" cy="423095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25503" extrusionOk="0">
                    <a:moveTo>
                      <a:pt x="2158" y="0"/>
                    </a:moveTo>
                    <a:cubicBezTo>
                      <a:pt x="942" y="0"/>
                      <a:pt x="0" y="1003"/>
                      <a:pt x="0" y="2158"/>
                    </a:cubicBezTo>
                    <a:lnTo>
                      <a:pt x="0" y="23344"/>
                    </a:lnTo>
                    <a:cubicBezTo>
                      <a:pt x="0" y="24560"/>
                      <a:pt x="973" y="25502"/>
                      <a:pt x="2158" y="25502"/>
                    </a:cubicBezTo>
                    <a:lnTo>
                      <a:pt x="23314" y="25502"/>
                    </a:lnTo>
                    <a:cubicBezTo>
                      <a:pt x="24530" y="25502"/>
                      <a:pt x="25502" y="24499"/>
                      <a:pt x="25502" y="23344"/>
                    </a:cubicBezTo>
                    <a:lnTo>
                      <a:pt x="25502" y="2158"/>
                    </a:lnTo>
                    <a:cubicBezTo>
                      <a:pt x="25502" y="942"/>
                      <a:pt x="24499" y="0"/>
                      <a:pt x="23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66"/>
              <p:cNvSpPr/>
              <p:nvPr/>
            </p:nvSpPr>
            <p:spPr>
              <a:xfrm>
                <a:off x="3737361" y="3154355"/>
                <a:ext cx="267281" cy="278380"/>
              </a:xfrm>
              <a:custGeom>
                <a:avLst/>
                <a:gdLst/>
                <a:ahLst/>
                <a:cxnLst/>
                <a:rect l="l" t="t" r="r" b="b"/>
                <a:pathLst>
                  <a:path w="16111" h="16780" extrusionOk="0">
                    <a:moveTo>
                      <a:pt x="8055" y="5685"/>
                    </a:moveTo>
                    <a:cubicBezTo>
                      <a:pt x="9514" y="5685"/>
                      <a:pt x="10761" y="6901"/>
                      <a:pt x="10761" y="8390"/>
                    </a:cubicBezTo>
                    <a:cubicBezTo>
                      <a:pt x="10761" y="9879"/>
                      <a:pt x="9545" y="11095"/>
                      <a:pt x="8055" y="11095"/>
                    </a:cubicBezTo>
                    <a:cubicBezTo>
                      <a:pt x="6566" y="11095"/>
                      <a:pt x="5350" y="9879"/>
                      <a:pt x="5350" y="8390"/>
                    </a:cubicBezTo>
                    <a:cubicBezTo>
                      <a:pt x="5350" y="6901"/>
                      <a:pt x="6566" y="5685"/>
                      <a:pt x="8055" y="5685"/>
                    </a:cubicBezTo>
                    <a:close/>
                    <a:moveTo>
                      <a:pt x="6536" y="1"/>
                    </a:moveTo>
                    <a:lnTo>
                      <a:pt x="6049" y="2280"/>
                    </a:lnTo>
                    <a:cubicBezTo>
                      <a:pt x="5168" y="2524"/>
                      <a:pt x="4408" y="2980"/>
                      <a:pt x="3770" y="3587"/>
                    </a:cubicBezTo>
                    <a:lnTo>
                      <a:pt x="1520" y="2858"/>
                    </a:lnTo>
                    <a:lnTo>
                      <a:pt x="1" y="5502"/>
                    </a:lnTo>
                    <a:lnTo>
                      <a:pt x="1733" y="7053"/>
                    </a:lnTo>
                    <a:cubicBezTo>
                      <a:pt x="1672" y="7478"/>
                      <a:pt x="1581" y="7934"/>
                      <a:pt x="1581" y="8390"/>
                    </a:cubicBezTo>
                    <a:cubicBezTo>
                      <a:pt x="1581" y="8846"/>
                      <a:pt x="1642" y="9302"/>
                      <a:pt x="1733" y="9727"/>
                    </a:cubicBezTo>
                    <a:lnTo>
                      <a:pt x="1" y="11278"/>
                    </a:lnTo>
                    <a:lnTo>
                      <a:pt x="1520" y="13892"/>
                    </a:lnTo>
                    <a:lnTo>
                      <a:pt x="3770" y="13162"/>
                    </a:lnTo>
                    <a:cubicBezTo>
                      <a:pt x="4408" y="13770"/>
                      <a:pt x="5198" y="14226"/>
                      <a:pt x="6049" y="14499"/>
                    </a:cubicBezTo>
                    <a:lnTo>
                      <a:pt x="6536" y="16779"/>
                    </a:lnTo>
                    <a:lnTo>
                      <a:pt x="9575" y="16779"/>
                    </a:lnTo>
                    <a:lnTo>
                      <a:pt x="10062" y="14499"/>
                    </a:lnTo>
                    <a:cubicBezTo>
                      <a:pt x="10943" y="14226"/>
                      <a:pt x="11703" y="13770"/>
                      <a:pt x="12341" y="13162"/>
                    </a:cubicBezTo>
                    <a:lnTo>
                      <a:pt x="14590" y="13892"/>
                    </a:lnTo>
                    <a:lnTo>
                      <a:pt x="16110" y="11278"/>
                    </a:lnTo>
                    <a:lnTo>
                      <a:pt x="14347" y="9727"/>
                    </a:lnTo>
                    <a:cubicBezTo>
                      <a:pt x="14439" y="9302"/>
                      <a:pt x="14499" y="8846"/>
                      <a:pt x="14499" y="8390"/>
                    </a:cubicBezTo>
                    <a:cubicBezTo>
                      <a:pt x="14499" y="7934"/>
                      <a:pt x="14469" y="7478"/>
                      <a:pt x="14347" y="7053"/>
                    </a:cubicBezTo>
                    <a:lnTo>
                      <a:pt x="16110" y="5502"/>
                    </a:lnTo>
                    <a:lnTo>
                      <a:pt x="14590" y="2858"/>
                    </a:lnTo>
                    <a:lnTo>
                      <a:pt x="12341" y="3587"/>
                    </a:lnTo>
                    <a:cubicBezTo>
                      <a:pt x="11703" y="2980"/>
                      <a:pt x="10913" y="2524"/>
                      <a:pt x="10062" y="2280"/>
                    </a:cubicBezTo>
                    <a:lnTo>
                      <a:pt x="95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3810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2" name="Google Shape;2072;p66"/>
            <p:cNvGrpSpPr/>
            <p:nvPr/>
          </p:nvGrpSpPr>
          <p:grpSpPr>
            <a:xfrm>
              <a:off x="3171648" y="2029928"/>
              <a:ext cx="932944" cy="154328"/>
              <a:chOff x="2205925" y="868575"/>
              <a:chExt cx="1764600" cy="291900"/>
            </a:xfrm>
          </p:grpSpPr>
          <p:sp>
            <p:nvSpPr>
              <p:cNvPr id="2073" name="Google Shape;2073;p66"/>
              <p:cNvSpPr/>
              <p:nvPr/>
            </p:nvSpPr>
            <p:spPr>
              <a:xfrm>
                <a:off x="2205925" y="868575"/>
                <a:ext cx="1764600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70584" h="11676" extrusionOk="0">
                    <a:moveTo>
                      <a:pt x="5838" y="0"/>
                    </a:moveTo>
                    <a:cubicBezTo>
                      <a:pt x="2602" y="0"/>
                      <a:pt x="0" y="2635"/>
                      <a:pt x="0" y="5838"/>
                    </a:cubicBezTo>
                    <a:cubicBezTo>
                      <a:pt x="0" y="9073"/>
                      <a:pt x="2602" y="11675"/>
                      <a:pt x="5838" y="11675"/>
                    </a:cubicBezTo>
                    <a:lnTo>
                      <a:pt x="64746" y="11675"/>
                    </a:lnTo>
                    <a:cubicBezTo>
                      <a:pt x="67949" y="11675"/>
                      <a:pt x="70584" y="9073"/>
                      <a:pt x="70584" y="5838"/>
                    </a:cubicBezTo>
                    <a:cubicBezTo>
                      <a:pt x="70584" y="2635"/>
                      <a:pt x="67949" y="0"/>
                      <a:pt x="64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66"/>
              <p:cNvSpPr/>
              <p:nvPr/>
            </p:nvSpPr>
            <p:spPr>
              <a:xfrm>
                <a:off x="2439425" y="921100"/>
                <a:ext cx="19597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1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66"/>
              <p:cNvSpPr/>
              <p:nvPr/>
            </p:nvSpPr>
            <p:spPr>
              <a:xfrm>
                <a:off x="2713775" y="921100"/>
                <a:ext cx="19682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7506" extrusionOk="0">
                    <a:moveTo>
                      <a:pt x="3937" y="1"/>
                    </a:moveTo>
                    <a:lnTo>
                      <a:pt x="2736" y="2469"/>
                    </a:lnTo>
                    <a:lnTo>
                      <a:pt x="1" y="2869"/>
                    </a:lnTo>
                    <a:lnTo>
                      <a:pt x="1969" y="4804"/>
                    </a:lnTo>
                    <a:lnTo>
                      <a:pt x="1535" y="7506"/>
                    </a:lnTo>
                    <a:lnTo>
                      <a:pt x="3937" y="6205"/>
                    </a:lnTo>
                    <a:lnTo>
                      <a:pt x="6372" y="7506"/>
                    </a:lnTo>
                    <a:lnTo>
                      <a:pt x="6372" y="7506"/>
                    </a:lnTo>
                    <a:lnTo>
                      <a:pt x="5905" y="4804"/>
                    </a:lnTo>
                    <a:lnTo>
                      <a:pt x="7873" y="2869"/>
                    </a:lnTo>
                    <a:lnTo>
                      <a:pt x="5138" y="2469"/>
                    </a:lnTo>
                    <a:lnTo>
                      <a:pt x="39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66"/>
              <p:cNvSpPr/>
              <p:nvPr/>
            </p:nvSpPr>
            <p:spPr>
              <a:xfrm>
                <a:off x="29898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4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4" y="6205"/>
                    </a:lnTo>
                    <a:lnTo>
                      <a:pt x="6339" y="7506"/>
                    </a:lnTo>
                    <a:lnTo>
                      <a:pt x="5872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6"/>
              <p:cNvSpPr/>
              <p:nvPr/>
            </p:nvSpPr>
            <p:spPr>
              <a:xfrm>
                <a:off x="32650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3" y="2469"/>
                    </a:lnTo>
                    <a:lnTo>
                      <a:pt x="1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40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6"/>
              <p:cNvSpPr/>
              <p:nvPr/>
            </p:nvSpPr>
            <p:spPr>
              <a:xfrm>
                <a:off x="3540200" y="921100"/>
                <a:ext cx="196000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7506" extrusionOk="0">
                    <a:moveTo>
                      <a:pt x="3903" y="1"/>
                    </a:moveTo>
                    <a:lnTo>
                      <a:pt x="2702" y="2469"/>
                    </a:lnTo>
                    <a:lnTo>
                      <a:pt x="0" y="2869"/>
                    </a:lnTo>
                    <a:lnTo>
                      <a:pt x="1935" y="4804"/>
                    </a:lnTo>
                    <a:lnTo>
                      <a:pt x="1502" y="7506"/>
                    </a:lnTo>
                    <a:lnTo>
                      <a:pt x="3903" y="6205"/>
                    </a:lnTo>
                    <a:lnTo>
                      <a:pt x="6338" y="7506"/>
                    </a:lnTo>
                    <a:lnTo>
                      <a:pt x="5871" y="4804"/>
                    </a:lnTo>
                    <a:lnTo>
                      <a:pt x="7839" y="2869"/>
                    </a:lnTo>
                    <a:lnTo>
                      <a:pt x="5104" y="2469"/>
                    </a:lnTo>
                    <a:lnTo>
                      <a:pt x="39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57150" dir="540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9" name="Google Shape;2079;p66"/>
            <p:cNvGrpSpPr/>
            <p:nvPr/>
          </p:nvGrpSpPr>
          <p:grpSpPr>
            <a:xfrm>
              <a:off x="3226303" y="2216912"/>
              <a:ext cx="423105" cy="418886"/>
              <a:chOff x="1094900" y="3550918"/>
              <a:chExt cx="657302" cy="650747"/>
            </a:xfrm>
          </p:grpSpPr>
          <p:grpSp>
            <p:nvGrpSpPr>
              <p:cNvPr id="2080" name="Google Shape;2080;p66"/>
              <p:cNvGrpSpPr/>
              <p:nvPr/>
            </p:nvGrpSpPr>
            <p:grpSpPr>
              <a:xfrm>
                <a:off x="1094900" y="3550918"/>
                <a:ext cx="657302" cy="650747"/>
                <a:chOff x="1529600" y="2601475"/>
                <a:chExt cx="834775" cy="826450"/>
              </a:xfrm>
            </p:grpSpPr>
            <p:sp>
              <p:nvSpPr>
                <p:cNvPr id="2081" name="Google Shape;2081;p66"/>
                <p:cNvSpPr/>
                <p:nvPr/>
              </p:nvSpPr>
              <p:spPr>
                <a:xfrm>
                  <a:off x="1529600" y="2601475"/>
                  <a:ext cx="834775" cy="64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91" h="25753" extrusionOk="0">
                      <a:moveTo>
                        <a:pt x="3770" y="0"/>
                      </a:moveTo>
                      <a:cubicBezTo>
                        <a:pt x="1668" y="0"/>
                        <a:pt x="0" y="1668"/>
                        <a:pt x="0" y="3736"/>
                      </a:cubicBezTo>
                      <a:lnTo>
                        <a:pt x="0" y="22016"/>
                      </a:lnTo>
                      <a:cubicBezTo>
                        <a:pt x="0" y="24084"/>
                        <a:pt x="1668" y="25752"/>
                        <a:pt x="3770" y="25752"/>
                      </a:cubicBezTo>
                      <a:lnTo>
                        <a:pt x="29622" y="25752"/>
                      </a:lnTo>
                      <a:cubicBezTo>
                        <a:pt x="31723" y="25752"/>
                        <a:pt x="33391" y="24084"/>
                        <a:pt x="33391" y="22016"/>
                      </a:cubicBezTo>
                      <a:lnTo>
                        <a:pt x="33391" y="3736"/>
                      </a:lnTo>
                      <a:cubicBezTo>
                        <a:pt x="33391" y="1668"/>
                        <a:pt x="31723" y="0"/>
                        <a:pt x="2962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66"/>
                <p:cNvSpPr/>
                <p:nvPr/>
              </p:nvSpPr>
              <p:spPr>
                <a:xfrm>
                  <a:off x="2036625" y="3193550"/>
                  <a:ext cx="225175" cy="2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7" h="9375" extrusionOk="0">
                      <a:moveTo>
                        <a:pt x="9007" y="1"/>
                      </a:moveTo>
                      <a:lnTo>
                        <a:pt x="1" y="335"/>
                      </a:lnTo>
                      <a:lnTo>
                        <a:pt x="9007" y="9374"/>
                      </a:lnTo>
                      <a:lnTo>
                        <a:pt x="900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57150" dir="5400000" algn="bl" rotWithShape="0">
                    <a:schemeClr val="dk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83" name="Google Shape;2083;p66"/>
              <p:cNvGrpSpPr/>
              <p:nvPr/>
            </p:nvGrpSpPr>
            <p:grpSpPr>
              <a:xfrm>
                <a:off x="1285128" y="3650171"/>
                <a:ext cx="276316" cy="302472"/>
                <a:chOff x="1980750" y="1584075"/>
                <a:chExt cx="422825" cy="462850"/>
              </a:xfrm>
            </p:grpSpPr>
            <p:sp>
              <p:nvSpPr>
                <p:cNvPr id="2084" name="Google Shape;2084;p66"/>
                <p:cNvSpPr/>
                <p:nvPr/>
              </p:nvSpPr>
              <p:spPr>
                <a:xfrm>
                  <a:off x="2350175" y="1584075"/>
                  <a:ext cx="53400" cy="45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18147" extrusionOk="0">
                      <a:moveTo>
                        <a:pt x="1102" y="1"/>
                      </a:moveTo>
                      <a:cubicBezTo>
                        <a:pt x="501" y="1"/>
                        <a:pt x="1" y="434"/>
                        <a:pt x="68" y="1035"/>
                      </a:cubicBezTo>
                      <a:lnTo>
                        <a:pt x="68" y="17079"/>
                      </a:lnTo>
                      <a:cubicBezTo>
                        <a:pt x="68" y="17680"/>
                        <a:pt x="501" y="18147"/>
                        <a:pt x="1102" y="18147"/>
                      </a:cubicBezTo>
                      <a:cubicBezTo>
                        <a:pt x="1669" y="18147"/>
                        <a:pt x="2136" y="17680"/>
                        <a:pt x="2136" y="17079"/>
                      </a:cubicBezTo>
                      <a:lnTo>
                        <a:pt x="2136" y="1035"/>
                      </a:lnTo>
                      <a:cubicBezTo>
                        <a:pt x="2136" y="434"/>
                        <a:pt x="1669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66"/>
                <p:cNvSpPr/>
                <p:nvPr/>
              </p:nvSpPr>
              <p:spPr>
                <a:xfrm>
                  <a:off x="2126675" y="1613275"/>
                  <a:ext cx="210200" cy="39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8" h="15845" extrusionOk="0">
                      <a:moveTo>
                        <a:pt x="1" y="11806"/>
                      </a:moveTo>
                      <a:lnTo>
                        <a:pt x="1" y="11806"/>
                      </a:lnTo>
                      <a:cubicBezTo>
                        <a:pt x="0" y="11807"/>
                        <a:pt x="0" y="11808"/>
                        <a:pt x="1" y="11808"/>
                      </a:cubicBezTo>
                      <a:lnTo>
                        <a:pt x="1" y="11806"/>
                      </a:lnTo>
                      <a:close/>
                      <a:moveTo>
                        <a:pt x="8407" y="0"/>
                      </a:moveTo>
                      <a:cubicBezTo>
                        <a:pt x="6283" y="3727"/>
                        <a:pt x="3908" y="4550"/>
                        <a:pt x="2226" y="4550"/>
                      </a:cubicBezTo>
                      <a:cubicBezTo>
                        <a:pt x="898" y="4550"/>
                        <a:pt x="1" y="4036"/>
                        <a:pt x="1" y="4036"/>
                      </a:cubicBezTo>
                      <a:lnTo>
                        <a:pt x="1" y="7906"/>
                      </a:lnTo>
                      <a:lnTo>
                        <a:pt x="1" y="11806"/>
                      </a:lnTo>
                      <a:lnTo>
                        <a:pt x="1" y="11806"/>
                      </a:lnTo>
                      <a:cubicBezTo>
                        <a:pt x="29" y="11761"/>
                        <a:pt x="911" y="11271"/>
                        <a:pt x="2206" y="11271"/>
                      </a:cubicBezTo>
                      <a:cubicBezTo>
                        <a:pt x="3894" y="11271"/>
                        <a:pt x="6285" y="12104"/>
                        <a:pt x="8407" y="15845"/>
                      </a:cubicBezTo>
                      <a:lnTo>
                        <a:pt x="8407" y="7906"/>
                      </a:lnTo>
                      <a:lnTo>
                        <a:pt x="840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66"/>
                <p:cNvSpPr/>
                <p:nvPr/>
              </p:nvSpPr>
              <p:spPr>
                <a:xfrm>
                  <a:off x="1980750" y="1712500"/>
                  <a:ext cx="127625" cy="19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7907" extrusionOk="0">
                      <a:moveTo>
                        <a:pt x="1969" y="1"/>
                      </a:moveTo>
                      <a:cubicBezTo>
                        <a:pt x="868" y="1"/>
                        <a:pt x="1" y="901"/>
                        <a:pt x="1" y="2002"/>
                      </a:cubicBezTo>
                      <a:lnTo>
                        <a:pt x="1" y="5905"/>
                      </a:lnTo>
                      <a:cubicBezTo>
                        <a:pt x="1" y="7039"/>
                        <a:pt x="901" y="7906"/>
                        <a:pt x="1969" y="7906"/>
                      </a:cubicBezTo>
                      <a:lnTo>
                        <a:pt x="5104" y="7906"/>
                      </a:lnTo>
                      <a:lnTo>
                        <a:pt x="51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66"/>
                <p:cNvSpPr/>
                <p:nvPr/>
              </p:nvSpPr>
              <p:spPr>
                <a:xfrm>
                  <a:off x="2056650" y="1922650"/>
                  <a:ext cx="51725" cy="12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4971" extrusionOk="0">
                      <a:moveTo>
                        <a:pt x="1034" y="1"/>
                      </a:moveTo>
                      <a:cubicBezTo>
                        <a:pt x="434" y="1"/>
                        <a:pt x="0" y="468"/>
                        <a:pt x="0" y="1035"/>
                      </a:cubicBezTo>
                      <a:lnTo>
                        <a:pt x="0" y="3937"/>
                      </a:lnTo>
                      <a:cubicBezTo>
                        <a:pt x="0" y="4504"/>
                        <a:pt x="434" y="4971"/>
                        <a:pt x="1034" y="4971"/>
                      </a:cubicBezTo>
                      <a:cubicBezTo>
                        <a:pt x="1635" y="4971"/>
                        <a:pt x="2068" y="4504"/>
                        <a:pt x="2068" y="3937"/>
                      </a:cubicBezTo>
                      <a:lnTo>
                        <a:pt x="2068" y="1035"/>
                      </a:lnTo>
                      <a:cubicBezTo>
                        <a:pt x="2068" y="468"/>
                        <a:pt x="1635" y="1"/>
                        <a:pt x="10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7150" dist="47625" dir="5400000" algn="bl" rotWithShape="0">
                    <a:schemeClr val="dk1">
                      <a:alpha val="18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8" name="Google Shape;2088;p66"/>
            <p:cNvGrpSpPr/>
            <p:nvPr/>
          </p:nvGrpSpPr>
          <p:grpSpPr>
            <a:xfrm>
              <a:off x="3576574" y="1655547"/>
              <a:ext cx="413047" cy="408927"/>
              <a:chOff x="1529600" y="2601475"/>
              <a:chExt cx="834775" cy="826450"/>
            </a:xfrm>
          </p:grpSpPr>
          <p:sp>
            <p:nvSpPr>
              <p:cNvPr id="2089" name="Google Shape;2089;p66"/>
              <p:cNvSpPr/>
              <p:nvPr/>
            </p:nvSpPr>
            <p:spPr>
              <a:xfrm>
                <a:off x="1529600" y="2601475"/>
                <a:ext cx="834775" cy="643825"/>
              </a:xfrm>
              <a:custGeom>
                <a:avLst/>
                <a:gdLst/>
                <a:ahLst/>
                <a:cxnLst/>
                <a:rect l="l" t="t" r="r" b="b"/>
                <a:pathLst>
                  <a:path w="33391" h="25753" extrusionOk="0">
                    <a:moveTo>
                      <a:pt x="3770" y="0"/>
                    </a:moveTo>
                    <a:cubicBezTo>
                      <a:pt x="1668" y="0"/>
                      <a:pt x="0" y="1668"/>
                      <a:pt x="0" y="3736"/>
                    </a:cubicBezTo>
                    <a:lnTo>
                      <a:pt x="0" y="22016"/>
                    </a:lnTo>
                    <a:cubicBezTo>
                      <a:pt x="0" y="24084"/>
                      <a:pt x="1668" y="25752"/>
                      <a:pt x="3770" y="25752"/>
                    </a:cubicBezTo>
                    <a:lnTo>
                      <a:pt x="29622" y="25752"/>
                    </a:lnTo>
                    <a:cubicBezTo>
                      <a:pt x="31723" y="25752"/>
                      <a:pt x="33391" y="24084"/>
                      <a:pt x="33391" y="22016"/>
                    </a:cubicBezTo>
                    <a:lnTo>
                      <a:pt x="33391" y="3736"/>
                    </a:lnTo>
                    <a:cubicBezTo>
                      <a:pt x="33391" y="1668"/>
                      <a:pt x="31723" y="0"/>
                      <a:pt x="29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66"/>
              <p:cNvSpPr/>
              <p:nvPr/>
            </p:nvSpPr>
            <p:spPr>
              <a:xfrm>
                <a:off x="2036625" y="3193550"/>
                <a:ext cx="225175" cy="234375"/>
              </a:xfrm>
              <a:custGeom>
                <a:avLst/>
                <a:gdLst/>
                <a:ahLst/>
                <a:cxnLst/>
                <a:rect l="l" t="t" r="r" b="b"/>
                <a:pathLst>
                  <a:path w="9007" h="9375" extrusionOk="0">
                    <a:moveTo>
                      <a:pt x="9007" y="1"/>
                    </a:moveTo>
                    <a:lnTo>
                      <a:pt x="1" y="335"/>
                    </a:lnTo>
                    <a:lnTo>
                      <a:pt x="9007" y="9374"/>
                    </a:lnTo>
                    <a:lnTo>
                      <a:pt x="9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6"/>
              <p:cNvSpPr/>
              <p:nvPr/>
            </p:nvSpPr>
            <p:spPr>
              <a:xfrm>
                <a:off x="1718075" y="2764925"/>
                <a:ext cx="45867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18347" h="12677" extrusionOk="0">
                    <a:moveTo>
                      <a:pt x="17012" y="1335"/>
                    </a:moveTo>
                    <a:lnTo>
                      <a:pt x="17012" y="11342"/>
                    </a:lnTo>
                    <a:lnTo>
                      <a:pt x="1334" y="11342"/>
                    </a:lnTo>
                    <a:lnTo>
                      <a:pt x="1334" y="1335"/>
                    </a:lnTo>
                    <a:close/>
                    <a:moveTo>
                      <a:pt x="667" y="0"/>
                    </a:moveTo>
                    <a:cubicBezTo>
                      <a:pt x="267" y="0"/>
                      <a:pt x="0" y="301"/>
                      <a:pt x="0" y="667"/>
                    </a:cubicBezTo>
                    <a:lnTo>
                      <a:pt x="0" y="12009"/>
                    </a:lnTo>
                    <a:cubicBezTo>
                      <a:pt x="0" y="12376"/>
                      <a:pt x="267" y="12676"/>
                      <a:pt x="667" y="12676"/>
                    </a:cubicBezTo>
                    <a:lnTo>
                      <a:pt x="17679" y="12676"/>
                    </a:lnTo>
                    <a:cubicBezTo>
                      <a:pt x="18013" y="12676"/>
                      <a:pt x="18347" y="12376"/>
                      <a:pt x="18347" y="12009"/>
                    </a:cubicBezTo>
                    <a:lnTo>
                      <a:pt x="18347" y="667"/>
                    </a:lnTo>
                    <a:cubicBezTo>
                      <a:pt x="18347" y="301"/>
                      <a:pt x="18046" y="0"/>
                      <a:pt x="176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66"/>
              <p:cNvSpPr/>
              <p:nvPr/>
            </p:nvSpPr>
            <p:spPr>
              <a:xfrm>
                <a:off x="1715575" y="2764800"/>
                <a:ext cx="251025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8979" extrusionOk="0">
                    <a:moveTo>
                      <a:pt x="738" y="1"/>
                    </a:moveTo>
                    <a:cubicBezTo>
                      <a:pt x="562" y="1"/>
                      <a:pt x="388" y="68"/>
                      <a:pt x="267" y="205"/>
                    </a:cubicBezTo>
                    <a:cubicBezTo>
                      <a:pt x="0" y="506"/>
                      <a:pt x="0" y="939"/>
                      <a:pt x="300" y="1173"/>
                    </a:cubicBezTo>
                    <a:lnTo>
                      <a:pt x="8840" y="8812"/>
                    </a:lnTo>
                    <a:cubicBezTo>
                      <a:pt x="8973" y="8912"/>
                      <a:pt x="9140" y="8978"/>
                      <a:pt x="9307" y="8978"/>
                    </a:cubicBezTo>
                    <a:cubicBezTo>
                      <a:pt x="9473" y="8978"/>
                      <a:pt x="9674" y="8878"/>
                      <a:pt x="9807" y="8712"/>
                    </a:cubicBezTo>
                    <a:cubicBezTo>
                      <a:pt x="10041" y="8445"/>
                      <a:pt x="10041" y="8011"/>
                      <a:pt x="9774" y="7778"/>
                    </a:cubicBezTo>
                    <a:lnTo>
                      <a:pt x="1201" y="172"/>
                    </a:lnTo>
                    <a:cubicBezTo>
                      <a:pt x="1072" y="59"/>
                      <a:pt x="904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66"/>
              <p:cNvSpPr/>
              <p:nvPr/>
            </p:nvSpPr>
            <p:spPr>
              <a:xfrm>
                <a:off x="1929050" y="2764775"/>
                <a:ext cx="249375" cy="224500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8980" extrusionOk="0">
                    <a:moveTo>
                      <a:pt x="9216" y="0"/>
                    </a:moveTo>
                    <a:cubicBezTo>
                      <a:pt x="9064" y="0"/>
                      <a:pt x="8909" y="53"/>
                      <a:pt x="8773" y="173"/>
                    </a:cubicBezTo>
                    <a:lnTo>
                      <a:pt x="301" y="7812"/>
                    </a:lnTo>
                    <a:cubicBezTo>
                      <a:pt x="67" y="8045"/>
                      <a:pt x="0" y="8479"/>
                      <a:pt x="267" y="8746"/>
                    </a:cubicBezTo>
                    <a:cubicBezTo>
                      <a:pt x="401" y="8879"/>
                      <a:pt x="601" y="8979"/>
                      <a:pt x="768" y="8979"/>
                    </a:cubicBezTo>
                    <a:cubicBezTo>
                      <a:pt x="934" y="8979"/>
                      <a:pt x="1101" y="8879"/>
                      <a:pt x="1235" y="8813"/>
                    </a:cubicBezTo>
                    <a:lnTo>
                      <a:pt x="9674" y="1174"/>
                    </a:lnTo>
                    <a:cubicBezTo>
                      <a:pt x="9941" y="907"/>
                      <a:pt x="9974" y="507"/>
                      <a:pt x="9707" y="206"/>
                    </a:cubicBezTo>
                    <a:cubicBezTo>
                      <a:pt x="9579" y="78"/>
                      <a:pt x="9401" y="0"/>
                      <a:pt x="9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66"/>
              <p:cNvSpPr/>
              <p:nvPr/>
            </p:nvSpPr>
            <p:spPr>
              <a:xfrm>
                <a:off x="1715575" y="2902400"/>
                <a:ext cx="1918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178" extrusionOk="0">
                    <a:moveTo>
                      <a:pt x="6925" y="1"/>
                    </a:moveTo>
                    <a:cubicBezTo>
                      <a:pt x="6752" y="1"/>
                      <a:pt x="6584" y="59"/>
                      <a:pt x="6471" y="172"/>
                    </a:cubicBezTo>
                    <a:lnTo>
                      <a:pt x="300" y="6010"/>
                    </a:lnTo>
                    <a:cubicBezTo>
                      <a:pt x="0" y="6276"/>
                      <a:pt x="0" y="6710"/>
                      <a:pt x="267" y="6977"/>
                    </a:cubicBezTo>
                    <a:cubicBezTo>
                      <a:pt x="367" y="7110"/>
                      <a:pt x="600" y="7177"/>
                      <a:pt x="767" y="7177"/>
                    </a:cubicBezTo>
                    <a:cubicBezTo>
                      <a:pt x="934" y="7177"/>
                      <a:pt x="1101" y="7110"/>
                      <a:pt x="1201" y="7010"/>
                    </a:cubicBezTo>
                    <a:lnTo>
                      <a:pt x="7372" y="1173"/>
                    </a:lnTo>
                    <a:cubicBezTo>
                      <a:pt x="7672" y="939"/>
                      <a:pt x="7672" y="472"/>
                      <a:pt x="7439" y="205"/>
                    </a:cubicBezTo>
                    <a:cubicBezTo>
                      <a:pt x="7301" y="68"/>
                      <a:pt x="7109" y="1"/>
                      <a:pt x="69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6"/>
              <p:cNvSpPr/>
              <p:nvPr/>
            </p:nvSpPr>
            <p:spPr>
              <a:xfrm>
                <a:off x="1991600" y="2900025"/>
                <a:ext cx="185975" cy="18182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7273" extrusionOk="0">
                    <a:moveTo>
                      <a:pt x="726" y="0"/>
                    </a:moveTo>
                    <a:cubicBezTo>
                      <a:pt x="551" y="0"/>
                      <a:pt x="384" y="67"/>
                      <a:pt x="267" y="200"/>
                    </a:cubicBezTo>
                    <a:cubicBezTo>
                      <a:pt x="0" y="467"/>
                      <a:pt x="0" y="901"/>
                      <a:pt x="267" y="1134"/>
                    </a:cubicBezTo>
                    <a:lnTo>
                      <a:pt x="6271" y="7072"/>
                    </a:lnTo>
                    <a:cubicBezTo>
                      <a:pt x="6405" y="7205"/>
                      <a:pt x="6572" y="7272"/>
                      <a:pt x="6738" y="7272"/>
                    </a:cubicBezTo>
                    <a:cubicBezTo>
                      <a:pt x="6905" y="7272"/>
                      <a:pt x="7072" y="7205"/>
                      <a:pt x="7172" y="7072"/>
                    </a:cubicBezTo>
                    <a:cubicBezTo>
                      <a:pt x="7439" y="6772"/>
                      <a:pt x="7439" y="6371"/>
                      <a:pt x="7172" y="6105"/>
                    </a:cubicBezTo>
                    <a:lnTo>
                      <a:pt x="1234" y="200"/>
                    </a:lnTo>
                    <a:cubicBezTo>
                      <a:pt x="1084" y="67"/>
                      <a:pt x="90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38100" dir="4080000" algn="bl" rotWithShape="0">
                  <a:schemeClr val="dk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6" name="Google Shape;2096;p66"/>
          <p:cNvSpPr/>
          <p:nvPr/>
        </p:nvSpPr>
        <p:spPr>
          <a:xfrm>
            <a:off x="435936" y="1082310"/>
            <a:ext cx="2612864" cy="590625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66"/>
          <p:cNvSpPr/>
          <p:nvPr/>
        </p:nvSpPr>
        <p:spPr>
          <a:xfrm>
            <a:off x="6230679" y="1399357"/>
            <a:ext cx="2477385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66"/>
          <p:cNvSpPr/>
          <p:nvPr/>
        </p:nvSpPr>
        <p:spPr>
          <a:xfrm>
            <a:off x="435936" y="2943955"/>
            <a:ext cx="2612864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66"/>
          <p:cNvSpPr/>
          <p:nvPr/>
        </p:nvSpPr>
        <p:spPr>
          <a:xfrm>
            <a:off x="6251134" y="3300557"/>
            <a:ext cx="2453921" cy="548429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66"/>
          <p:cNvSpPr txBox="1"/>
          <p:nvPr/>
        </p:nvSpPr>
        <p:spPr>
          <a:xfrm>
            <a:off x="584799" y="1238003"/>
            <a:ext cx="2410846" cy="29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ă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ký – Qu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lý 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đă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ký phòng th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ự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 hành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03" name="Google Shape;2103;p66"/>
          <p:cNvSpPr txBox="1"/>
          <p:nvPr/>
        </p:nvSpPr>
        <p:spPr>
          <a:xfrm>
            <a:off x="692090" y="2981902"/>
            <a:ext cx="2151776" cy="25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Qu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lý l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ớ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 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ọ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 ph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ầ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06" name="Google Shape;2106;p66"/>
          <p:cNvSpPr txBox="1"/>
          <p:nvPr/>
        </p:nvSpPr>
        <p:spPr>
          <a:xfrm>
            <a:off x="6504612" y="3448643"/>
            <a:ext cx="2010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ổ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 m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ậ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 kh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ẩ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u và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đă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ký tài kho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109" name="Google Shape;2109;p66"/>
          <p:cNvCxnSpPr>
            <a:cxnSpLocks/>
            <a:stCxn id="2099" idx="1"/>
          </p:cNvCxnSpPr>
          <p:nvPr/>
        </p:nvCxnSpPr>
        <p:spPr>
          <a:xfrm rot="10800000" flipV="1">
            <a:off x="5534000" y="3574772"/>
            <a:ext cx="717134" cy="913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10" name="Google Shape;2110;p66"/>
          <p:cNvCxnSpPr>
            <a:cxnSpLocks/>
            <a:stCxn id="2097" idx="1"/>
          </p:cNvCxnSpPr>
          <p:nvPr/>
        </p:nvCxnSpPr>
        <p:spPr>
          <a:xfrm rot="10800000" flipV="1">
            <a:off x="5135777" y="1568407"/>
            <a:ext cx="1094902" cy="840296"/>
          </a:xfrm>
          <a:prstGeom prst="bentConnector3">
            <a:avLst>
              <a:gd name="adj1" fmla="val 3737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11" name="Google Shape;2111;p66"/>
          <p:cNvCxnSpPr>
            <a:cxnSpLocks/>
            <a:stCxn id="2098" idx="3"/>
          </p:cNvCxnSpPr>
          <p:nvPr/>
        </p:nvCxnSpPr>
        <p:spPr>
          <a:xfrm>
            <a:off x="3048800" y="3113005"/>
            <a:ext cx="470105" cy="337387"/>
          </a:xfrm>
          <a:prstGeom prst="bentConnector3">
            <a:avLst>
              <a:gd name="adj1" fmla="val 273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12" name="Google Shape;2112;p66"/>
          <p:cNvCxnSpPr>
            <a:cxnSpLocks/>
            <a:stCxn id="2096" idx="3"/>
          </p:cNvCxnSpPr>
          <p:nvPr/>
        </p:nvCxnSpPr>
        <p:spPr>
          <a:xfrm>
            <a:off x="3048800" y="1377623"/>
            <a:ext cx="683598" cy="660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9" name="Google Shape;2112;p66">
            <a:extLst>
              <a:ext uri="{FF2B5EF4-FFF2-40B4-BE49-F238E27FC236}">
                <a16:creationId xmlns:a16="http://schemas.microsoft.com/office/drawing/2014/main" id="{82B36A5C-2C91-4362-9616-13B9F08FE8CA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2695116" y="2305385"/>
            <a:ext cx="1484648" cy="519022"/>
          </a:xfrm>
          <a:prstGeom prst="bentConnector3">
            <a:avLst>
              <a:gd name="adj1" fmla="val 3997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2096;p66">
            <a:extLst>
              <a:ext uri="{FF2B5EF4-FFF2-40B4-BE49-F238E27FC236}">
                <a16:creationId xmlns:a16="http://schemas.microsoft.com/office/drawing/2014/main" id="{E5770CB1-E23A-4784-9EAF-B6887B7B8FD9}"/>
              </a:ext>
            </a:extLst>
          </p:cNvPr>
          <p:cNvSpPr/>
          <p:nvPr/>
        </p:nvSpPr>
        <p:spPr>
          <a:xfrm>
            <a:off x="435936" y="2145382"/>
            <a:ext cx="2612864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2101;p66">
            <a:extLst>
              <a:ext uri="{FF2B5EF4-FFF2-40B4-BE49-F238E27FC236}">
                <a16:creationId xmlns:a16="http://schemas.microsoft.com/office/drawing/2014/main" id="{02E8C124-652E-4B6B-9083-4FAFBF030CB7}"/>
              </a:ext>
            </a:extLst>
          </p:cNvPr>
          <p:cNvSpPr txBox="1"/>
          <p:nvPr/>
        </p:nvSpPr>
        <p:spPr>
          <a:xfrm>
            <a:off x="685116" y="2189435"/>
            <a:ext cx="2010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Qu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lý cán b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ộ</a:t>
            </a:r>
            <a:endParaRPr sz="17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0" name="Google Shape;2098;p66">
            <a:extLst>
              <a:ext uri="{FF2B5EF4-FFF2-40B4-BE49-F238E27FC236}">
                <a16:creationId xmlns:a16="http://schemas.microsoft.com/office/drawing/2014/main" id="{9CC50717-AC5B-469E-9E36-8846DEBE5640}"/>
              </a:ext>
            </a:extLst>
          </p:cNvPr>
          <p:cNvSpPr/>
          <p:nvPr/>
        </p:nvSpPr>
        <p:spPr>
          <a:xfrm>
            <a:off x="438945" y="3775172"/>
            <a:ext cx="2612864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03;p66">
            <a:extLst>
              <a:ext uri="{FF2B5EF4-FFF2-40B4-BE49-F238E27FC236}">
                <a16:creationId xmlns:a16="http://schemas.microsoft.com/office/drawing/2014/main" id="{8A8AC476-D2EF-4E3B-BDD8-2C0015DACA06}"/>
              </a:ext>
            </a:extLst>
          </p:cNvPr>
          <p:cNvSpPr txBox="1"/>
          <p:nvPr/>
        </p:nvSpPr>
        <p:spPr>
          <a:xfrm>
            <a:off x="516623" y="3844630"/>
            <a:ext cx="2486795" cy="18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Qu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lý phòng th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ự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 hành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12" name="Google Shape;2111;p66">
            <a:extLst>
              <a:ext uri="{FF2B5EF4-FFF2-40B4-BE49-F238E27FC236}">
                <a16:creationId xmlns:a16="http://schemas.microsoft.com/office/drawing/2014/main" id="{1BFAB5F5-8AA1-48C1-8D31-5498F78D3067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3051809" y="3475670"/>
            <a:ext cx="1341645" cy="468552"/>
          </a:xfrm>
          <a:prstGeom prst="bentConnector3">
            <a:avLst>
              <a:gd name="adj1" fmla="val 721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101;p66">
            <a:extLst>
              <a:ext uri="{FF2B5EF4-FFF2-40B4-BE49-F238E27FC236}">
                <a16:creationId xmlns:a16="http://schemas.microsoft.com/office/drawing/2014/main" id="{B5DC11A1-2BC1-4317-906C-2D68841507DB}"/>
              </a:ext>
            </a:extLst>
          </p:cNvPr>
          <p:cNvSpPr txBox="1"/>
          <p:nvPr/>
        </p:nvSpPr>
        <p:spPr>
          <a:xfrm>
            <a:off x="6465956" y="1436605"/>
            <a:ext cx="2010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Qu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ả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 lý máy tính</a:t>
            </a:r>
            <a:endParaRPr sz="17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4" name="Google Shape;2097;p66">
            <a:extLst>
              <a:ext uri="{FF2B5EF4-FFF2-40B4-BE49-F238E27FC236}">
                <a16:creationId xmlns:a16="http://schemas.microsoft.com/office/drawing/2014/main" id="{A91E1881-2B06-46B3-B830-034E10BA1E1A}"/>
              </a:ext>
            </a:extLst>
          </p:cNvPr>
          <p:cNvSpPr/>
          <p:nvPr/>
        </p:nvSpPr>
        <p:spPr>
          <a:xfrm>
            <a:off x="6251134" y="2374971"/>
            <a:ext cx="2477385" cy="338100"/>
          </a:xfrm>
          <a:prstGeom prst="roundRect">
            <a:avLst>
              <a:gd name="adj" fmla="val 4471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101;p66">
            <a:extLst>
              <a:ext uri="{FF2B5EF4-FFF2-40B4-BE49-F238E27FC236}">
                <a16:creationId xmlns:a16="http://schemas.microsoft.com/office/drawing/2014/main" id="{D23851A6-8914-4480-9F52-E1DFD8171B92}"/>
              </a:ext>
            </a:extLst>
          </p:cNvPr>
          <p:cNvSpPr txBox="1"/>
          <p:nvPr/>
        </p:nvSpPr>
        <p:spPr>
          <a:xfrm>
            <a:off x="6486411" y="2412219"/>
            <a:ext cx="20100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Báo cáo – Th</a:t>
            </a:r>
            <a:r>
              <a:rPr lang="en" sz="17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ố</a:t>
            </a: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ng kê</a:t>
            </a:r>
            <a:endParaRPr sz="17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29" name="Google Shape;2109;p66">
            <a:extLst>
              <a:ext uri="{FF2B5EF4-FFF2-40B4-BE49-F238E27FC236}">
                <a16:creationId xmlns:a16="http://schemas.microsoft.com/office/drawing/2014/main" id="{DC3016CE-54EA-462E-85AE-202E6A463089}"/>
              </a:ext>
            </a:extLst>
          </p:cNvPr>
          <p:cNvCxnSpPr>
            <a:cxnSpLocks/>
            <a:stCxn id="224" idx="1"/>
          </p:cNvCxnSpPr>
          <p:nvPr/>
        </p:nvCxnSpPr>
        <p:spPr>
          <a:xfrm rot="10800000" flipV="1">
            <a:off x="5154848" y="2544021"/>
            <a:ext cx="1096286" cy="456052"/>
          </a:xfrm>
          <a:prstGeom prst="bentConnector3">
            <a:avLst>
              <a:gd name="adj1" fmla="val 82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4" name="Google Shape;956;p45">
            <a:extLst>
              <a:ext uri="{FF2B5EF4-FFF2-40B4-BE49-F238E27FC236}">
                <a16:creationId xmlns:a16="http://schemas.microsoft.com/office/drawing/2014/main" id="{A9C3EE56-ABB2-4852-9EF2-0C0B731AB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5856" y="-632780"/>
            <a:ext cx="420540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</a:t>
            </a:r>
            <a:r>
              <a:rPr lang="en" sz="2500"/>
              <a:t>ứ</a:t>
            </a:r>
            <a:r>
              <a:rPr lang="en" sz="2300"/>
              <a:t>c n</a:t>
            </a:r>
            <a:r>
              <a:rPr lang="en" sz="2500"/>
              <a:t>ă</a:t>
            </a:r>
            <a:r>
              <a:rPr lang="en" sz="2300"/>
              <a:t>ng chính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 txBox="1">
            <a:spLocks noGrp="1"/>
          </p:cNvSpPr>
          <p:nvPr>
            <p:ph type="title"/>
          </p:nvPr>
        </p:nvSpPr>
        <p:spPr>
          <a:xfrm>
            <a:off x="1982898" y="1523110"/>
            <a:ext cx="519947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C</a:t>
            </a:r>
            <a:r>
              <a:rPr lang="en" sz="3850"/>
              <a:t>Ụ</a:t>
            </a:r>
            <a:r>
              <a:rPr lang="en"/>
              <a:t> S</a:t>
            </a:r>
            <a:r>
              <a:rPr lang="en" sz="3850"/>
              <a:t>Ử</a:t>
            </a:r>
            <a:r>
              <a:rPr lang="en"/>
              <a:t> D</a:t>
            </a:r>
            <a:r>
              <a:rPr lang="en" sz="3850"/>
              <a:t>Ụ</a:t>
            </a:r>
            <a:r>
              <a:rPr lang="en"/>
              <a:t>NG</a:t>
            </a:r>
            <a:endParaRPr/>
          </a:p>
        </p:txBody>
      </p:sp>
      <p:grpSp>
        <p:nvGrpSpPr>
          <p:cNvPr id="958" name="Google Shape;958;p45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59" name="Google Shape;959;p45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5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66" name="Google Shape;966;p4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5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69" name="Google Shape;969;p45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5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38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1029;p48">
            <a:extLst>
              <a:ext uri="{FF2B5EF4-FFF2-40B4-BE49-F238E27FC236}">
                <a16:creationId xmlns:a16="http://schemas.microsoft.com/office/drawing/2014/main" id="{C39A0B0D-DED8-4B5A-996A-3BEE4D7BB3C1}"/>
              </a:ext>
            </a:extLst>
          </p:cNvPr>
          <p:cNvGrpSpPr/>
          <p:nvPr/>
        </p:nvGrpSpPr>
        <p:grpSpPr>
          <a:xfrm>
            <a:off x="4740315" y="2765269"/>
            <a:ext cx="3517424" cy="1832117"/>
            <a:chOff x="486919" y="1114962"/>
            <a:chExt cx="2619901" cy="3329266"/>
          </a:xfrm>
        </p:grpSpPr>
        <p:sp>
          <p:nvSpPr>
            <p:cNvPr id="71" name="Google Shape;1030;p48">
              <a:extLst>
                <a:ext uri="{FF2B5EF4-FFF2-40B4-BE49-F238E27FC236}">
                  <a16:creationId xmlns:a16="http://schemas.microsoft.com/office/drawing/2014/main" id="{0A3BE9E8-8BE5-4EEB-94C1-B16C3DAACB46}"/>
                </a:ext>
              </a:extLst>
            </p:cNvPr>
            <p:cNvSpPr/>
            <p:nvPr/>
          </p:nvSpPr>
          <p:spPr>
            <a:xfrm>
              <a:off x="486920" y="1114962"/>
              <a:ext cx="2619900" cy="3329266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31;p48">
              <a:extLst>
                <a:ext uri="{FF2B5EF4-FFF2-40B4-BE49-F238E27FC236}">
                  <a16:creationId xmlns:a16="http://schemas.microsoft.com/office/drawing/2014/main" id="{C4E1BB77-9747-4F43-BED2-DA8103B0D391}"/>
                </a:ext>
              </a:extLst>
            </p:cNvPr>
            <p:cNvSpPr/>
            <p:nvPr/>
          </p:nvSpPr>
          <p:spPr>
            <a:xfrm>
              <a:off x="486919" y="1114991"/>
              <a:ext cx="2619900" cy="4777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1032;p48">
              <a:extLst>
                <a:ext uri="{FF2B5EF4-FFF2-40B4-BE49-F238E27FC236}">
                  <a16:creationId xmlns:a16="http://schemas.microsoft.com/office/drawing/2014/main" id="{16070EE9-ED5E-474D-9AD1-EB4411E29F9D}"/>
                </a:ext>
              </a:extLst>
            </p:cNvPr>
            <p:cNvGrpSpPr/>
            <p:nvPr/>
          </p:nvGrpSpPr>
          <p:grpSpPr>
            <a:xfrm rot="10800000" flipH="1">
              <a:off x="620929" y="1244992"/>
              <a:ext cx="429322" cy="217711"/>
              <a:chOff x="5578333" y="620099"/>
              <a:chExt cx="431653" cy="218871"/>
            </a:xfrm>
          </p:grpSpPr>
          <p:sp>
            <p:nvSpPr>
              <p:cNvPr id="74" name="Google Shape;1033;p48">
                <a:extLst>
                  <a:ext uri="{FF2B5EF4-FFF2-40B4-BE49-F238E27FC236}">
                    <a16:creationId xmlns:a16="http://schemas.microsoft.com/office/drawing/2014/main" id="{1B06E411-A276-4974-BA69-DC3388C3E11B}"/>
                  </a:ext>
                </a:extLst>
              </p:cNvPr>
              <p:cNvSpPr/>
              <p:nvPr/>
            </p:nvSpPr>
            <p:spPr>
              <a:xfrm>
                <a:off x="5578333" y="620101"/>
                <a:ext cx="94500" cy="218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34;p48">
                <a:extLst>
                  <a:ext uri="{FF2B5EF4-FFF2-40B4-BE49-F238E27FC236}">
                    <a16:creationId xmlns:a16="http://schemas.microsoft.com/office/drawing/2014/main" id="{4BD21CD3-002D-4F0D-989B-E6692EE58D89}"/>
                  </a:ext>
                </a:extLst>
              </p:cNvPr>
              <p:cNvSpPr/>
              <p:nvPr/>
            </p:nvSpPr>
            <p:spPr>
              <a:xfrm>
                <a:off x="5746910" y="620099"/>
                <a:ext cx="94500" cy="21886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35;p48">
                <a:extLst>
                  <a:ext uri="{FF2B5EF4-FFF2-40B4-BE49-F238E27FC236}">
                    <a16:creationId xmlns:a16="http://schemas.microsoft.com/office/drawing/2014/main" id="{AAFFE457-0469-45D5-A064-6C378FB469F9}"/>
                  </a:ext>
                </a:extLst>
              </p:cNvPr>
              <p:cNvSpPr/>
              <p:nvPr/>
            </p:nvSpPr>
            <p:spPr>
              <a:xfrm>
                <a:off x="5915486" y="620101"/>
                <a:ext cx="94500" cy="2188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48"/>
          <p:cNvGrpSpPr/>
          <p:nvPr/>
        </p:nvGrpSpPr>
        <p:grpSpPr>
          <a:xfrm>
            <a:off x="1079442" y="2763735"/>
            <a:ext cx="3517424" cy="1832117"/>
            <a:chOff x="486919" y="1114962"/>
            <a:chExt cx="2619901" cy="3329266"/>
          </a:xfrm>
        </p:grpSpPr>
        <p:sp>
          <p:nvSpPr>
            <p:cNvPr id="1030" name="Google Shape;1030;p48"/>
            <p:cNvSpPr/>
            <p:nvPr/>
          </p:nvSpPr>
          <p:spPr>
            <a:xfrm>
              <a:off x="486920" y="1114962"/>
              <a:ext cx="2619900" cy="3329266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86919" y="1114991"/>
              <a:ext cx="2619900" cy="4777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48"/>
            <p:cNvGrpSpPr/>
            <p:nvPr/>
          </p:nvGrpSpPr>
          <p:grpSpPr>
            <a:xfrm rot="10800000" flipH="1">
              <a:off x="620929" y="1244992"/>
              <a:ext cx="429322" cy="217711"/>
              <a:chOff x="5578333" y="620099"/>
              <a:chExt cx="431653" cy="218871"/>
            </a:xfrm>
          </p:grpSpPr>
          <p:sp>
            <p:nvSpPr>
              <p:cNvPr id="1033" name="Google Shape;1033;p48"/>
              <p:cNvSpPr/>
              <p:nvPr/>
            </p:nvSpPr>
            <p:spPr>
              <a:xfrm>
                <a:off x="5578333" y="620101"/>
                <a:ext cx="94500" cy="218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5746910" y="620099"/>
                <a:ext cx="94500" cy="21886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5915486" y="620101"/>
                <a:ext cx="94500" cy="2188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2" name="Google Shape;1062;p48"/>
          <p:cNvGrpSpPr/>
          <p:nvPr/>
        </p:nvGrpSpPr>
        <p:grpSpPr>
          <a:xfrm>
            <a:off x="239916" y="389351"/>
            <a:ext cx="8479493" cy="4243045"/>
            <a:chOff x="2800419" y="1104180"/>
            <a:chExt cx="7514943" cy="3824887"/>
          </a:xfrm>
        </p:grpSpPr>
        <p:sp>
          <p:nvSpPr>
            <p:cNvPr id="1063" name="Google Shape;1063;p48"/>
            <p:cNvSpPr/>
            <p:nvPr/>
          </p:nvSpPr>
          <p:spPr>
            <a:xfrm>
              <a:off x="2800419" y="110418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0064587" y="4678292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284742" y="3812787"/>
            <a:ext cx="577500" cy="402300"/>
            <a:chOff x="7526575" y="2029150"/>
            <a:chExt cx="577500" cy="402300"/>
          </a:xfrm>
        </p:grpSpPr>
        <p:sp>
          <p:nvSpPr>
            <p:cNvPr id="1066" name="Google Shape;1066;p48"/>
            <p:cNvSpPr/>
            <p:nvPr/>
          </p:nvSpPr>
          <p:spPr>
            <a:xfrm>
              <a:off x="7526575" y="2029150"/>
              <a:ext cx="577500" cy="4023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7702784" y="2142466"/>
              <a:ext cx="216050" cy="190761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AE27F-150C-43C5-A353-120BE63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628" y="3132274"/>
            <a:ext cx="3266465" cy="1361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8B9399-0513-4F0A-8E9A-C7B55C7EE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3" r="2825"/>
          <a:stretch/>
        </p:blipFill>
        <p:spPr>
          <a:xfrm>
            <a:off x="1213844" y="3113281"/>
            <a:ext cx="3248618" cy="1369538"/>
          </a:xfrm>
          <a:prstGeom prst="rect">
            <a:avLst/>
          </a:prstGeom>
        </p:spPr>
      </p:pic>
      <p:grpSp>
        <p:nvGrpSpPr>
          <p:cNvPr id="84" name="Google Shape;1029;p48">
            <a:extLst>
              <a:ext uri="{FF2B5EF4-FFF2-40B4-BE49-F238E27FC236}">
                <a16:creationId xmlns:a16="http://schemas.microsoft.com/office/drawing/2014/main" id="{AA75C716-0616-4825-8C8A-0DC3B3F72137}"/>
              </a:ext>
            </a:extLst>
          </p:cNvPr>
          <p:cNvGrpSpPr/>
          <p:nvPr/>
        </p:nvGrpSpPr>
        <p:grpSpPr>
          <a:xfrm>
            <a:off x="270494" y="987075"/>
            <a:ext cx="2792140" cy="1628534"/>
            <a:chOff x="486919" y="1114962"/>
            <a:chExt cx="2619901" cy="3329266"/>
          </a:xfrm>
        </p:grpSpPr>
        <p:sp>
          <p:nvSpPr>
            <p:cNvPr id="85" name="Google Shape;1030;p48">
              <a:extLst>
                <a:ext uri="{FF2B5EF4-FFF2-40B4-BE49-F238E27FC236}">
                  <a16:creationId xmlns:a16="http://schemas.microsoft.com/office/drawing/2014/main" id="{F220F925-67B5-4310-9550-645C6D855CEF}"/>
                </a:ext>
              </a:extLst>
            </p:cNvPr>
            <p:cNvSpPr/>
            <p:nvPr/>
          </p:nvSpPr>
          <p:spPr>
            <a:xfrm>
              <a:off x="486920" y="1114962"/>
              <a:ext cx="2619900" cy="3329266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1;p48">
              <a:extLst>
                <a:ext uri="{FF2B5EF4-FFF2-40B4-BE49-F238E27FC236}">
                  <a16:creationId xmlns:a16="http://schemas.microsoft.com/office/drawing/2014/main" id="{7FC1875D-3E51-4199-8B46-243BF1B69041}"/>
                </a:ext>
              </a:extLst>
            </p:cNvPr>
            <p:cNvSpPr/>
            <p:nvPr/>
          </p:nvSpPr>
          <p:spPr>
            <a:xfrm>
              <a:off x="486919" y="1114991"/>
              <a:ext cx="2619900" cy="4777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1032;p48">
              <a:extLst>
                <a:ext uri="{FF2B5EF4-FFF2-40B4-BE49-F238E27FC236}">
                  <a16:creationId xmlns:a16="http://schemas.microsoft.com/office/drawing/2014/main" id="{7DF41405-6B77-4D16-9140-6B93BC3F1C2F}"/>
                </a:ext>
              </a:extLst>
            </p:cNvPr>
            <p:cNvGrpSpPr/>
            <p:nvPr/>
          </p:nvGrpSpPr>
          <p:grpSpPr>
            <a:xfrm rot="10800000" flipH="1">
              <a:off x="620929" y="1244992"/>
              <a:ext cx="429322" cy="217711"/>
              <a:chOff x="5578333" y="620099"/>
              <a:chExt cx="431653" cy="218871"/>
            </a:xfrm>
          </p:grpSpPr>
          <p:sp>
            <p:nvSpPr>
              <p:cNvPr id="88" name="Google Shape;1033;p48">
                <a:extLst>
                  <a:ext uri="{FF2B5EF4-FFF2-40B4-BE49-F238E27FC236}">
                    <a16:creationId xmlns:a16="http://schemas.microsoft.com/office/drawing/2014/main" id="{7E76ED52-7B96-4069-97D6-D1870350CECE}"/>
                  </a:ext>
                </a:extLst>
              </p:cNvPr>
              <p:cNvSpPr/>
              <p:nvPr/>
            </p:nvSpPr>
            <p:spPr>
              <a:xfrm>
                <a:off x="5578333" y="620101"/>
                <a:ext cx="94500" cy="218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34;p48">
                <a:extLst>
                  <a:ext uri="{FF2B5EF4-FFF2-40B4-BE49-F238E27FC236}">
                    <a16:creationId xmlns:a16="http://schemas.microsoft.com/office/drawing/2014/main" id="{6187BE30-27A8-4E3F-B8F5-E0A28AE935F4}"/>
                  </a:ext>
                </a:extLst>
              </p:cNvPr>
              <p:cNvSpPr/>
              <p:nvPr/>
            </p:nvSpPr>
            <p:spPr>
              <a:xfrm>
                <a:off x="5746910" y="620099"/>
                <a:ext cx="94500" cy="21886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35;p48">
                <a:extLst>
                  <a:ext uri="{FF2B5EF4-FFF2-40B4-BE49-F238E27FC236}">
                    <a16:creationId xmlns:a16="http://schemas.microsoft.com/office/drawing/2014/main" id="{C7DCFC5A-DCDD-492C-ABBB-A4AEF12ABE77}"/>
                  </a:ext>
                </a:extLst>
              </p:cNvPr>
              <p:cNvSpPr/>
              <p:nvPr/>
            </p:nvSpPr>
            <p:spPr>
              <a:xfrm>
                <a:off x="5915486" y="620101"/>
                <a:ext cx="94500" cy="2188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1029;p48">
            <a:extLst>
              <a:ext uri="{FF2B5EF4-FFF2-40B4-BE49-F238E27FC236}">
                <a16:creationId xmlns:a16="http://schemas.microsoft.com/office/drawing/2014/main" id="{A24D25C7-76FE-45FA-8463-931829F61951}"/>
              </a:ext>
            </a:extLst>
          </p:cNvPr>
          <p:cNvGrpSpPr/>
          <p:nvPr/>
        </p:nvGrpSpPr>
        <p:grpSpPr>
          <a:xfrm>
            <a:off x="3205452" y="987075"/>
            <a:ext cx="2792140" cy="1628534"/>
            <a:chOff x="486919" y="1114962"/>
            <a:chExt cx="2619901" cy="3329266"/>
          </a:xfrm>
        </p:grpSpPr>
        <p:sp>
          <p:nvSpPr>
            <p:cNvPr id="113" name="Google Shape;1030;p48">
              <a:extLst>
                <a:ext uri="{FF2B5EF4-FFF2-40B4-BE49-F238E27FC236}">
                  <a16:creationId xmlns:a16="http://schemas.microsoft.com/office/drawing/2014/main" id="{F1637DD7-DB46-43AA-A723-635CB24D0ADE}"/>
                </a:ext>
              </a:extLst>
            </p:cNvPr>
            <p:cNvSpPr/>
            <p:nvPr/>
          </p:nvSpPr>
          <p:spPr>
            <a:xfrm>
              <a:off x="486920" y="1114962"/>
              <a:ext cx="2619900" cy="3329266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31;p48">
              <a:extLst>
                <a:ext uri="{FF2B5EF4-FFF2-40B4-BE49-F238E27FC236}">
                  <a16:creationId xmlns:a16="http://schemas.microsoft.com/office/drawing/2014/main" id="{9C422C44-6497-466B-8942-67DBAFF3F4A2}"/>
                </a:ext>
              </a:extLst>
            </p:cNvPr>
            <p:cNvSpPr/>
            <p:nvPr/>
          </p:nvSpPr>
          <p:spPr>
            <a:xfrm>
              <a:off x="486919" y="1114991"/>
              <a:ext cx="2619900" cy="4777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032;p48">
              <a:extLst>
                <a:ext uri="{FF2B5EF4-FFF2-40B4-BE49-F238E27FC236}">
                  <a16:creationId xmlns:a16="http://schemas.microsoft.com/office/drawing/2014/main" id="{F1A124BE-2253-433B-9F33-2826C53F4EBE}"/>
                </a:ext>
              </a:extLst>
            </p:cNvPr>
            <p:cNvGrpSpPr/>
            <p:nvPr/>
          </p:nvGrpSpPr>
          <p:grpSpPr>
            <a:xfrm rot="10800000" flipH="1">
              <a:off x="620929" y="1244992"/>
              <a:ext cx="429322" cy="217711"/>
              <a:chOff x="5578333" y="620099"/>
              <a:chExt cx="431653" cy="218871"/>
            </a:xfrm>
          </p:grpSpPr>
          <p:sp>
            <p:nvSpPr>
              <p:cNvPr id="116" name="Google Shape;1033;p48">
                <a:extLst>
                  <a:ext uri="{FF2B5EF4-FFF2-40B4-BE49-F238E27FC236}">
                    <a16:creationId xmlns:a16="http://schemas.microsoft.com/office/drawing/2014/main" id="{F8D392FC-BECE-43E0-A57A-5940748E48C1}"/>
                  </a:ext>
                </a:extLst>
              </p:cNvPr>
              <p:cNvSpPr/>
              <p:nvPr/>
            </p:nvSpPr>
            <p:spPr>
              <a:xfrm>
                <a:off x="5578333" y="620101"/>
                <a:ext cx="94500" cy="218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34;p48">
                <a:extLst>
                  <a:ext uri="{FF2B5EF4-FFF2-40B4-BE49-F238E27FC236}">
                    <a16:creationId xmlns:a16="http://schemas.microsoft.com/office/drawing/2014/main" id="{FB0BF04A-D218-40B9-BFB7-C7B5333C7F3F}"/>
                  </a:ext>
                </a:extLst>
              </p:cNvPr>
              <p:cNvSpPr/>
              <p:nvPr/>
            </p:nvSpPr>
            <p:spPr>
              <a:xfrm>
                <a:off x="5746910" y="620099"/>
                <a:ext cx="94500" cy="21886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35;p48">
                <a:extLst>
                  <a:ext uri="{FF2B5EF4-FFF2-40B4-BE49-F238E27FC236}">
                    <a16:creationId xmlns:a16="http://schemas.microsoft.com/office/drawing/2014/main" id="{516F6E5F-C613-4CFC-BD85-4D02D5B948A7}"/>
                  </a:ext>
                </a:extLst>
              </p:cNvPr>
              <p:cNvSpPr/>
              <p:nvPr/>
            </p:nvSpPr>
            <p:spPr>
              <a:xfrm>
                <a:off x="5915486" y="620101"/>
                <a:ext cx="94500" cy="2188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029;p48">
            <a:extLst>
              <a:ext uri="{FF2B5EF4-FFF2-40B4-BE49-F238E27FC236}">
                <a16:creationId xmlns:a16="http://schemas.microsoft.com/office/drawing/2014/main" id="{20E9511D-D1FA-4BBE-925A-3B774366C209}"/>
              </a:ext>
            </a:extLst>
          </p:cNvPr>
          <p:cNvGrpSpPr/>
          <p:nvPr/>
        </p:nvGrpSpPr>
        <p:grpSpPr>
          <a:xfrm>
            <a:off x="6129938" y="987075"/>
            <a:ext cx="2792140" cy="1628534"/>
            <a:chOff x="486919" y="1114962"/>
            <a:chExt cx="2619901" cy="3329266"/>
          </a:xfrm>
        </p:grpSpPr>
        <p:sp>
          <p:nvSpPr>
            <p:cNvPr id="120" name="Google Shape;1030;p48">
              <a:extLst>
                <a:ext uri="{FF2B5EF4-FFF2-40B4-BE49-F238E27FC236}">
                  <a16:creationId xmlns:a16="http://schemas.microsoft.com/office/drawing/2014/main" id="{EA399304-B9B8-4F3C-99A5-67FF3FDF96C7}"/>
                </a:ext>
              </a:extLst>
            </p:cNvPr>
            <p:cNvSpPr/>
            <p:nvPr/>
          </p:nvSpPr>
          <p:spPr>
            <a:xfrm>
              <a:off x="486920" y="1114962"/>
              <a:ext cx="2619900" cy="3329266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1;p48">
              <a:extLst>
                <a:ext uri="{FF2B5EF4-FFF2-40B4-BE49-F238E27FC236}">
                  <a16:creationId xmlns:a16="http://schemas.microsoft.com/office/drawing/2014/main" id="{BA4FBDCD-5E55-4CB1-B7A7-908A9221F6B0}"/>
                </a:ext>
              </a:extLst>
            </p:cNvPr>
            <p:cNvSpPr/>
            <p:nvPr/>
          </p:nvSpPr>
          <p:spPr>
            <a:xfrm>
              <a:off x="486919" y="1114991"/>
              <a:ext cx="2619900" cy="47774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032;p48">
              <a:extLst>
                <a:ext uri="{FF2B5EF4-FFF2-40B4-BE49-F238E27FC236}">
                  <a16:creationId xmlns:a16="http://schemas.microsoft.com/office/drawing/2014/main" id="{DED0B7C5-FFB4-4650-80F4-CFCCD3FB824C}"/>
                </a:ext>
              </a:extLst>
            </p:cNvPr>
            <p:cNvGrpSpPr/>
            <p:nvPr/>
          </p:nvGrpSpPr>
          <p:grpSpPr>
            <a:xfrm rot="10800000" flipH="1">
              <a:off x="620929" y="1244992"/>
              <a:ext cx="429322" cy="217711"/>
              <a:chOff x="5578333" y="620099"/>
              <a:chExt cx="431653" cy="218871"/>
            </a:xfrm>
          </p:grpSpPr>
          <p:sp>
            <p:nvSpPr>
              <p:cNvPr id="123" name="Google Shape;1033;p48">
                <a:extLst>
                  <a:ext uri="{FF2B5EF4-FFF2-40B4-BE49-F238E27FC236}">
                    <a16:creationId xmlns:a16="http://schemas.microsoft.com/office/drawing/2014/main" id="{04E30557-FA68-411E-AE52-EFFF750ADE80}"/>
                  </a:ext>
                </a:extLst>
              </p:cNvPr>
              <p:cNvSpPr/>
              <p:nvPr/>
            </p:nvSpPr>
            <p:spPr>
              <a:xfrm>
                <a:off x="5578333" y="620101"/>
                <a:ext cx="94500" cy="218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34;p48">
                <a:extLst>
                  <a:ext uri="{FF2B5EF4-FFF2-40B4-BE49-F238E27FC236}">
                    <a16:creationId xmlns:a16="http://schemas.microsoft.com/office/drawing/2014/main" id="{EA322931-BCA4-4571-B9DA-723DF15EE397}"/>
                  </a:ext>
                </a:extLst>
              </p:cNvPr>
              <p:cNvSpPr/>
              <p:nvPr/>
            </p:nvSpPr>
            <p:spPr>
              <a:xfrm>
                <a:off x="5746910" y="620099"/>
                <a:ext cx="94500" cy="21886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35;p48">
                <a:extLst>
                  <a:ext uri="{FF2B5EF4-FFF2-40B4-BE49-F238E27FC236}">
                    <a16:creationId xmlns:a16="http://schemas.microsoft.com/office/drawing/2014/main" id="{16E60464-8A7F-4854-A27C-59320FB6A858}"/>
                  </a:ext>
                </a:extLst>
              </p:cNvPr>
              <p:cNvSpPr/>
              <p:nvPr/>
            </p:nvSpPr>
            <p:spPr>
              <a:xfrm>
                <a:off x="5915486" y="620101"/>
                <a:ext cx="94500" cy="2188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4FB2D8-C519-428C-B2CE-0B04829DC3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9" t="18465" r="5725" b="22776"/>
          <a:stretch/>
        </p:blipFill>
        <p:spPr>
          <a:xfrm>
            <a:off x="370827" y="1320747"/>
            <a:ext cx="2591472" cy="11736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471CBE-D355-448E-B7EA-5DB96F52B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2" t="12495" r="4905" b="14725"/>
          <a:stretch/>
        </p:blipFill>
        <p:spPr>
          <a:xfrm>
            <a:off x="3305047" y="1320747"/>
            <a:ext cx="2583635" cy="11736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EF208E-F1FE-4DEE-A591-FB5B923EBA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26" b="7515"/>
          <a:stretch/>
        </p:blipFill>
        <p:spPr>
          <a:xfrm>
            <a:off x="6266087" y="1324865"/>
            <a:ext cx="2538985" cy="1169510"/>
          </a:xfrm>
          <a:prstGeom prst="rect">
            <a:avLst/>
          </a:prstGeom>
        </p:spPr>
      </p:pic>
      <p:grpSp>
        <p:nvGrpSpPr>
          <p:cNvPr id="135" name="Google Shape;1068;p48">
            <a:extLst>
              <a:ext uri="{FF2B5EF4-FFF2-40B4-BE49-F238E27FC236}">
                <a16:creationId xmlns:a16="http://schemas.microsoft.com/office/drawing/2014/main" id="{0C996043-A864-4056-BC4F-F80780CB56A5}"/>
              </a:ext>
            </a:extLst>
          </p:cNvPr>
          <p:cNvGrpSpPr/>
          <p:nvPr/>
        </p:nvGrpSpPr>
        <p:grpSpPr>
          <a:xfrm flipH="1">
            <a:off x="8296865" y="2363296"/>
            <a:ext cx="814886" cy="531898"/>
            <a:chOff x="4842900" y="2922987"/>
            <a:chExt cx="436632" cy="284986"/>
          </a:xfrm>
        </p:grpSpPr>
        <p:sp>
          <p:nvSpPr>
            <p:cNvPr id="136" name="Google Shape;1069;p48">
              <a:extLst>
                <a:ext uri="{FF2B5EF4-FFF2-40B4-BE49-F238E27FC236}">
                  <a16:creationId xmlns:a16="http://schemas.microsoft.com/office/drawing/2014/main" id="{B3BE4160-B053-4EA6-99E2-45312186967A}"/>
                </a:ext>
              </a:extLst>
            </p:cNvPr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0;p48">
              <a:extLst>
                <a:ext uri="{FF2B5EF4-FFF2-40B4-BE49-F238E27FC236}">
                  <a16:creationId xmlns:a16="http://schemas.microsoft.com/office/drawing/2014/main" id="{9AAF27B0-AC23-4289-8732-B9384E5E038D}"/>
                </a:ext>
              </a:extLst>
            </p:cNvPr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/>
          <p:nvPr/>
        </p:nvSpPr>
        <p:spPr>
          <a:xfrm>
            <a:off x="1552658" y="887775"/>
            <a:ext cx="1159800" cy="808200"/>
          </a:xfrm>
          <a:prstGeom prst="wedgeRoundRectCallout">
            <a:avLst>
              <a:gd name="adj1" fmla="val -17374"/>
              <a:gd name="adj2" fmla="val 73101"/>
              <a:gd name="adj3" fmla="val 0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2846029" y="3173971"/>
            <a:ext cx="3459000" cy="808200"/>
          </a:xfrm>
          <a:prstGeom prst="roundRect">
            <a:avLst>
              <a:gd name="adj" fmla="val 31653"/>
            </a:avLst>
          </a:prstGeom>
          <a:solidFill>
            <a:schemeClr val="lt2"/>
          </a:solidFill>
          <a:ln w="9525" cap="flat" cmpd="sng">
            <a:solidFill>
              <a:srgbClr val="D2D6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 txBox="1">
            <a:spLocks noGrp="1"/>
          </p:cNvSpPr>
          <p:nvPr>
            <p:ph type="title"/>
          </p:nvPr>
        </p:nvSpPr>
        <p:spPr>
          <a:xfrm>
            <a:off x="1982898" y="1523110"/>
            <a:ext cx="5199470" cy="16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 sz="3850"/>
              <a:t>Ế</a:t>
            </a:r>
            <a:r>
              <a:rPr lang="en"/>
              <a:t>T LU</a:t>
            </a:r>
            <a:r>
              <a:rPr lang="en" sz="3850"/>
              <a:t>Ậ</a:t>
            </a:r>
            <a:r>
              <a:rPr lang="en"/>
              <a:t>N &amp; DEMO</a:t>
            </a:r>
            <a:endParaRPr/>
          </a:p>
        </p:txBody>
      </p:sp>
      <p:grpSp>
        <p:nvGrpSpPr>
          <p:cNvPr id="958" name="Google Shape;958;p45"/>
          <p:cNvGrpSpPr/>
          <p:nvPr/>
        </p:nvGrpSpPr>
        <p:grpSpPr>
          <a:xfrm>
            <a:off x="6782222" y="3381976"/>
            <a:ext cx="1514782" cy="1006855"/>
            <a:chOff x="4981963" y="3755000"/>
            <a:chExt cx="1001575" cy="735575"/>
          </a:xfrm>
        </p:grpSpPr>
        <p:sp>
          <p:nvSpPr>
            <p:cNvPr id="959" name="Google Shape;959;p45"/>
            <p:cNvSpPr/>
            <p:nvPr/>
          </p:nvSpPr>
          <p:spPr>
            <a:xfrm>
              <a:off x="4981963" y="3755000"/>
              <a:ext cx="1001575" cy="735575"/>
            </a:xfrm>
            <a:custGeom>
              <a:avLst/>
              <a:gdLst/>
              <a:ahLst/>
              <a:cxnLst/>
              <a:rect l="l" t="t" r="r" b="b"/>
              <a:pathLst>
                <a:path w="40063" h="29423" extrusionOk="0">
                  <a:moveTo>
                    <a:pt x="1916" y="0"/>
                  </a:moveTo>
                  <a:cubicBezTo>
                    <a:pt x="852" y="0"/>
                    <a:pt x="1" y="882"/>
                    <a:pt x="1" y="1945"/>
                  </a:cubicBezTo>
                  <a:lnTo>
                    <a:pt x="1" y="27478"/>
                  </a:lnTo>
                  <a:cubicBezTo>
                    <a:pt x="1" y="28541"/>
                    <a:pt x="852" y="29423"/>
                    <a:pt x="1916" y="29423"/>
                  </a:cubicBezTo>
                  <a:lnTo>
                    <a:pt x="38148" y="29423"/>
                  </a:lnTo>
                  <a:cubicBezTo>
                    <a:pt x="39211" y="29423"/>
                    <a:pt x="40063" y="28541"/>
                    <a:pt x="40063" y="27478"/>
                  </a:cubicBezTo>
                  <a:lnTo>
                    <a:pt x="40063" y="1976"/>
                  </a:lnTo>
                  <a:cubicBezTo>
                    <a:pt x="40063" y="882"/>
                    <a:pt x="39211" y="0"/>
                    <a:pt x="38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0929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6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092913" y="4207125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lnTo>
                    <a:pt x="30579" y="1216"/>
                  </a:lnTo>
                  <a:cubicBezTo>
                    <a:pt x="30913" y="1216"/>
                    <a:pt x="31187" y="973"/>
                    <a:pt x="31187" y="608"/>
                  </a:cubicBezTo>
                  <a:cubicBezTo>
                    <a:pt x="31187" y="274"/>
                    <a:pt x="30913" y="0"/>
                    <a:pt x="30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092913" y="4286900"/>
              <a:ext cx="779675" cy="30425"/>
            </a:xfrm>
            <a:custGeom>
              <a:avLst/>
              <a:gdLst/>
              <a:ahLst/>
              <a:cxnLst/>
              <a:rect l="l" t="t" r="r" b="b"/>
              <a:pathLst>
                <a:path w="3118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74"/>
                    <a:pt x="274" y="1217"/>
                    <a:pt x="609" y="1217"/>
                  </a:cubicBezTo>
                  <a:lnTo>
                    <a:pt x="30579" y="1217"/>
                  </a:lnTo>
                  <a:cubicBezTo>
                    <a:pt x="30913" y="1217"/>
                    <a:pt x="31187" y="913"/>
                    <a:pt x="31187" y="609"/>
                  </a:cubicBezTo>
                  <a:cubicBezTo>
                    <a:pt x="31187" y="275"/>
                    <a:pt x="30913" y="1"/>
                    <a:pt x="30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092913" y="4365950"/>
              <a:ext cx="295625" cy="30400"/>
            </a:xfrm>
            <a:custGeom>
              <a:avLst/>
              <a:gdLst/>
              <a:ahLst/>
              <a:cxnLst/>
              <a:rect l="l" t="t" r="r" b="b"/>
              <a:pathLst>
                <a:path w="11825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lnTo>
                    <a:pt x="11217" y="1216"/>
                  </a:lnTo>
                  <a:cubicBezTo>
                    <a:pt x="11551" y="1216"/>
                    <a:pt x="11825" y="942"/>
                    <a:pt x="11825" y="608"/>
                  </a:cubicBezTo>
                  <a:cubicBezTo>
                    <a:pt x="11825" y="274"/>
                    <a:pt x="11551" y="0"/>
                    <a:pt x="11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57150" dir="5400000" algn="bl" rotWithShape="0">
                <a:schemeClr val="dk1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515413" y="3848450"/>
              <a:ext cx="357950" cy="289550"/>
            </a:xfrm>
            <a:custGeom>
              <a:avLst/>
              <a:gdLst/>
              <a:ahLst/>
              <a:cxnLst/>
              <a:rect l="l" t="t" r="r" b="b"/>
              <a:pathLst>
                <a:path w="14318" h="11582" extrusionOk="0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lnTo>
                    <a:pt x="1" y="10791"/>
                  </a:lnTo>
                  <a:cubicBezTo>
                    <a:pt x="1" y="11247"/>
                    <a:pt x="396" y="11581"/>
                    <a:pt x="791" y="11581"/>
                  </a:cubicBezTo>
                  <a:lnTo>
                    <a:pt x="13527" y="11581"/>
                  </a:lnTo>
                  <a:cubicBezTo>
                    <a:pt x="13952" y="11581"/>
                    <a:pt x="14287" y="11247"/>
                    <a:pt x="14317" y="10791"/>
                  </a:cubicBezTo>
                  <a:lnTo>
                    <a:pt x="14317" y="791"/>
                  </a:lnTo>
                  <a:cubicBezTo>
                    <a:pt x="14317" y="335"/>
                    <a:pt x="13952" y="1"/>
                    <a:pt x="1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762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5"/>
          <p:cNvGrpSpPr/>
          <p:nvPr/>
        </p:nvGrpSpPr>
        <p:grpSpPr>
          <a:xfrm flipH="1">
            <a:off x="7908792" y="2620556"/>
            <a:ext cx="789081" cy="515055"/>
            <a:chOff x="4842900" y="2922987"/>
            <a:chExt cx="436632" cy="284986"/>
          </a:xfrm>
        </p:grpSpPr>
        <p:sp>
          <p:nvSpPr>
            <p:cNvPr id="966" name="Google Shape;966;p45"/>
            <p:cNvSpPr/>
            <p:nvPr/>
          </p:nvSpPr>
          <p:spPr>
            <a:xfrm>
              <a:off x="4842900" y="2922987"/>
              <a:ext cx="436632" cy="284986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4917676" y="3006198"/>
              <a:ext cx="287065" cy="60824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18000"/>
                </a:srgb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5"/>
          <p:cNvGrpSpPr/>
          <p:nvPr/>
        </p:nvGrpSpPr>
        <p:grpSpPr>
          <a:xfrm>
            <a:off x="847750" y="801150"/>
            <a:ext cx="7480100" cy="3679625"/>
            <a:chOff x="2801325" y="949275"/>
            <a:chExt cx="7480100" cy="3679625"/>
          </a:xfrm>
        </p:grpSpPr>
        <p:sp>
          <p:nvSpPr>
            <p:cNvPr id="969" name="Google Shape;969;p45"/>
            <p:cNvSpPr/>
            <p:nvPr/>
          </p:nvSpPr>
          <p:spPr>
            <a:xfrm>
              <a:off x="2801325" y="4273250"/>
              <a:ext cx="356425" cy="355650"/>
            </a:xfrm>
            <a:custGeom>
              <a:avLst/>
              <a:gdLst/>
              <a:ahLst/>
              <a:cxnLst/>
              <a:rect l="l" t="t" r="r" b="b"/>
              <a:pathLst>
                <a:path w="14257" h="14226" extrusionOk="0">
                  <a:moveTo>
                    <a:pt x="7160" y="4895"/>
                  </a:moveTo>
                  <a:cubicBezTo>
                    <a:pt x="8066" y="4895"/>
                    <a:pt x="8891" y="5467"/>
                    <a:pt x="9180" y="6383"/>
                  </a:cubicBezTo>
                  <a:cubicBezTo>
                    <a:pt x="9575" y="7508"/>
                    <a:pt x="8967" y="8724"/>
                    <a:pt x="7812" y="9119"/>
                  </a:cubicBezTo>
                  <a:cubicBezTo>
                    <a:pt x="7591" y="9191"/>
                    <a:pt x="7367" y="9225"/>
                    <a:pt x="7145" y="9225"/>
                  </a:cubicBezTo>
                  <a:cubicBezTo>
                    <a:pt x="6241" y="9225"/>
                    <a:pt x="5394" y="8655"/>
                    <a:pt x="5077" y="7751"/>
                  </a:cubicBezTo>
                  <a:cubicBezTo>
                    <a:pt x="4712" y="6596"/>
                    <a:pt x="5320" y="5380"/>
                    <a:pt x="6444" y="5016"/>
                  </a:cubicBezTo>
                  <a:cubicBezTo>
                    <a:pt x="6683" y="4934"/>
                    <a:pt x="6924" y="4895"/>
                    <a:pt x="7160" y="4895"/>
                  </a:cubicBezTo>
                  <a:close/>
                  <a:moveTo>
                    <a:pt x="6080" y="0"/>
                  </a:moveTo>
                  <a:lnTo>
                    <a:pt x="3526" y="851"/>
                  </a:lnTo>
                  <a:lnTo>
                    <a:pt x="4226" y="2827"/>
                  </a:lnTo>
                  <a:cubicBezTo>
                    <a:pt x="3830" y="3101"/>
                    <a:pt x="3526" y="3374"/>
                    <a:pt x="3222" y="3709"/>
                  </a:cubicBezTo>
                  <a:lnTo>
                    <a:pt x="1368" y="2797"/>
                  </a:lnTo>
                  <a:lnTo>
                    <a:pt x="183" y="5228"/>
                  </a:lnTo>
                  <a:lnTo>
                    <a:pt x="2037" y="6140"/>
                  </a:lnTo>
                  <a:cubicBezTo>
                    <a:pt x="1976" y="6566"/>
                    <a:pt x="1946" y="7022"/>
                    <a:pt x="1976" y="7478"/>
                  </a:cubicBezTo>
                  <a:lnTo>
                    <a:pt x="0" y="8146"/>
                  </a:lnTo>
                  <a:lnTo>
                    <a:pt x="852" y="10700"/>
                  </a:lnTo>
                  <a:lnTo>
                    <a:pt x="2827" y="10031"/>
                  </a:lnTo>
                  <a:cubicBezTo>
                    <a:pt x="3101" y="10396"/>
                    <a:pt x="3374" y="10700"/>
                    <a:pt x="3709" y="11004"/>
                  </a:cubicBezTo>
                  <a:lnTo>
                    <a:pt x="2797" y="12858"/>
                  </a:lnTo>
                  <a:lnTo>
                    <a:pt x="5229" y="14043"/>
                  </a:lnTo>
                  <a:lnTo>
                    <a:pt x="6140" y="12189"/>
                  </a:lnTo>
                  <a:cubicBezTo>
                    <a:pt x="6441" y="12232"/>
                    <a:pt x="6757" y="12275"/>
                    <a:pt x="7078" y="12275"/>
                  </a:cubicBezTo>
                  <a:cubicBezTo>
                    <a:pt x="7211" y="12275"/>
                    <a:pt x="7344" y="12268"/>
                    <a:pt x="7478" y="12250"/>
                  </a:cubicBezTo>
                  <a:lnTo>
                    <a:pt x="8147" y="14225"/>
                  </a:lnTo>
                  <a:lnTo>
                    <a:pt x="10700" y="13374"/>
                  </a:lnTo>
                  <a:lnTo>
                    <a:pt x="10031" y="11399"/>
                  </a:lnTo>
                  <a:cubicBezTo>
                    <a:pt x="10396" y="11125"/>
                    <a:pt x="10700" y="10852"/>
                    <a:pt x="11004" y="10517"/>
                  </a:cubicBezTo>
                  <a:lnTo>
                    <a:pt x="12858" y="11429"/>
                  </a:lnTo>
                  <a:lnTo>
                    <a:pt x="14043" y="8997"/>
                  </a:lnTo>
                  <a:lnTo>
                    <a:pt x="12189" y="8086"/>
                  </a:lnTo>
                  <a:cubicBezTo>
                    <a:pt x="12280" y="7660"/>
                    <a:pt x="12311" y="7204"/>
                    <a:pt x="12280" y="6748"/>
                  </a:cubicBezTo>
                  <a:lnTo>
                    <a:pt x="14256" y="6079"/>
                  </a:lnTo>
                  <a:lnTo>
                    <a:pt x="13375" y="3526"/>
                  </a:lnTo>
                  <a:lnTo>
                    <a:pt x="11399" y="4195"/>
                  </a:lnTo>
                  <a:cubicBezTo>
                    <a:pt x="11125" y="3830"/>
                    <a:pt x="10852" y="3526"/>
                    <a:pt x="10517" y="3222"/>
                  </a:cubicBezTo>
                  <a:lnTo>
                    <a:pt x="11429" y="1368"/>
                  </a:lnTo>
                  <a:lnTo>
                    <a:pt x="8998" y="183"/>
                  </a:lnTo>
                  <a:lnTo>
                    <a:pt x="8086" y="2037"/>
                  </a:lnTo>
                  <a:cubicBezTo>
                    <a:pt x="7785" y="1994"/>
                    <a:pt x="7469" y="1951"/>
                    <a:pt x="7148" y="1951"/>
                  </a:cubicBezTo>
                  <a:cubicBezTo>
                    <a:pt x="7015" y="1951"/>
                    <a:pt x="6882" y="1958"/>
                    <a:pt x="6748" y="1976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0030650" y="949275"/>
              <a:ext cx="250775" cy="250775"/>
            </a:xfrm>
            <a:custGeom>
              <a:avLst/>
              <a:gdLst/>
              <a:ahLst/>
              <a:cxnLst/>
              <a:rect l="l" t="t" r="r" b="b"/>
              <a:pathLst>
                <a:path w="10031" h="10031" extrusionOk="0">
                  <a:moveTo>
                    <a:pt x="5047" y="3455"/>
                  </a:moveTo>
                  <a:cubicBezTo>
                    <a:pt x="5309" y="3455"/>
                    <a:pt x="5573" y="3526"/>
                    <a:pt x="5806" y="3678"/>
                  </a:cubicBezTo>
                  <a:cubicBezTo>
                    <a:pt x="6535" y="4134"/>
                    <a:pt x="6778" y="5046"/>
                    <a:pt x="6353" y="5775"/>
                  </a:cubicBezTo>
                  <a:cubicBezTo>
                    <a:pt x="6074" y="6254"/>
                    <a:pt x="5572" y="6523"/>
                    <a:pt x="5055" y="6523"/>
                  </a:cubicBezTo>
                  <a:cubicBezTo>
                    <a:pt x="4783" y="6523"/>
                    <a:pt x="4507" y="6449"/>
                    <a:pt x="4256" y="6292"/>
                  </a:cubicBezTo>
                  <a:cubicBezTo>
                    <a:pt x="3526" y="5897"/>
                    <a:pt x="3283" y="4924"/>
                    <a:pt x="3739" y="4225"/>
                  </a:cubicBezTo>
                  <a:cubicBezTo>
                    <a:pt x="4002" y="3739"/>
                    <a:pt x="4522" y="3455"/>
                    <a:pt x="5047" y="3455"/>
                  </a:cubicBezTo>
                  <a:close/>
                  <a:moveTo>
                    <a:pt x="4681" y="0"/>
                  </a:moveTo>
                  <a:lnTo>
                    <a:pt x="2857" y="456"/>
                  </a:lnTo>
                  <a:lnTo>
                    <a:pt x="3222" y="1854"/>
                  </a:lnTo>
                  <a:cubicBezTo>
                    <a:pt x="2979" y="2006"/>
                    <a:pt x="2705" y="2189"/>
                    <a:pt x="2462" y="2432"/>
                  </a:cubicBezTo>
                  <a:lnTo>
                    <a:pt x="1216" y="1672"/>
                  </a:lnTo>
                  <a:lnTo>
                    <a:pt x="274" y="3313"/>
                  </a:lnTo>
                  <a:lnTo>
                    <a:pt x="1520" y="4073"/>
                  </a:lnTo>
                  <a:cubicBezTo>
                    <a:pt x="1459" y="4377"/>
                    <a:pt x="1398" y="4681"/>
                    <a:pt x="1398" y="4985"/>
                  </a:cubicBezTo>
                  <a:lnTo>
                    <a:pt x="0" y="5350"/>
                  </a:lnTo>
                  <a:lnTo>
                    <a:pt x="456" y="7173"/>
                  </a:lnTo>
                  <a:lnTo>
                    <a:pt x="1854" y="6809"/>
                  </a:lnTo>
                  <a:cubicBezTo>
                    <a:pt x="2006" y="7052"/>
                    <a:pt x="2189" y="7325"/>
                    <a:pt x="2432" y="7569"/>
                  </a:cubicBezTo>
                  <a:lnTo>
                    <a:pt x="1672" y="8815"/>
                  </a:lnTo>
                  <a:lnTo>
                    <a:pt x="3313" y="9757"/>
                  </a:lnTo>
                  <a:lnTo>
                    <a:pt x="4073" y="8511"/>
                  </a:lnTo>
                  <a:cubicBezTo>
                    <a:pt x="4377" y="8572"/>
                    <a:pt x="4681" y="8632"/>
                    <a:pt x="4985" y="8632"/>
                  </a:cubicBezTo>
                  <a:lnTo>
                    <a:pt x="5350" y="10031"/>
                  </a:lnTo>
                  <a:lnTo>
                    <a:pt x="7174" y="9575"/>
                  </a:lnTo>
                  <a:lnTo>
                    <a:pt x="6809" y="8176"/>
                  </a:lnTo>
                  <a:cubicBezTo>
                    <a:pt x="7052" y="8024"/>
                    <a:pt x="7326" y="7812"/>
                    <a:pt x="7569" y="7599"/>
                  </a:cubicBezTo>
                  <a:lnTo>
                    <a:pt x="8815" y="8359"/>
                  </a:lnTo>
                  <a:lnTo>
                    <a:pt x="9757" y="6717"/>
                  </a:lnTo>
                  <a:lnTo>
                    <a:pt x="8511" y="5958"/>
                  </a:lnTo>
                  <a:cubicBezTo>
                    <a:pt x="8572" y="5654"/>
                    <a:pt x="8633" y="5350"/>
                    <a:pt x="8633" y="5046"/>
                  </a:cubicBezTo>
                  <a:lnTo>
                    <a:pt x="10031" y="4681"/>
                  </a:lnTo>
                  <a:lnTo>
                    <a:pt x="9575" y="2857"/>
                  </a:lnTo>
                  <a:lnTo>
                    <a:pt x="8177" y="3222"/>
                  </a:lnTo>
                  <a:cubicBezTo>
                    <a:pt x="8025" y="2948"/>
                    <a:pt x="7842" y="2705"/>
                    <a:pt x="7599" y="2462"/>
                  </a:cubicBezTo>
                  <a:lnTo>
                    <a:pt x="8359" y="1216"/>
                  </a:lnTo>
                  <a:lnTo>
                    <a:pt x="6718" y="274"/>
                  </a:lnTo>
                  <a:lnTo>
                    <a:pt x="5958" y="1520"/>
                  </a:lnTo>
                  <a:cubicBezTo>
                    <a:pt x="5654" y="1429"/>
                    <a:pt x="5350" y="1398"/>
                    <a:pt x="5046" y="1398"/>
                  </a:cubicBezTo>
                  <a:lnTo>
                    <a:pt x="46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5"/>
          <p:cNvSpPr txBox="1">
            <a:spLocks noGrp="1"/>
          </p:cNvSpPr>
          <p:nvPr>
            <p:ph type="title" idx="2"/>
          </p:nvPr>
        </p:nvSpPr>
        <p:spPr>
          <a:xfrm>
            <a:off x="1639207" y="935175"/>
            <a:ext cx="969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2317421"/>
      </p:ext>
    </p:extLst>
  </p:cSld>
  <p:clrMapOvr>
    <a:masterClrMapping/>
  </p:clrMapOvr>
</p:sld>
</file>

<file path=ppt/theme/theme1.xml><?xml version="1.0" encoding="utf-8"?>
<a:theme xmlns:a="http://schemas.openxmlformats.org/drawingml/2006/main" name=" Online News App by Slidesgo">
  <a:themeElements>
    <a:clrScheme name="Simple Light">
      <a:dk1>
        <a:srgbClr val="17336B"/>
      </a:dk1>
      <a:lt1>
        <a:srgbClr val="F9F8FF"/>
      </a:lt1>
      <a:dk2>
        <a:srgbClr val="66BEE9"/>
      </a:dk2>
      <a:lt2>
        <a:srgbClr val="4EB3E4"/>
      </a:lt2>
      <a:accent1>
        <a:srgbClr val="FFD65F"/>
      </a:accent1>
      <a:accent2>
        <a:srgbClr val="FDA0B4"/>
      </a:accent2>
      <a:accent3>
        <a:srgbClr val="E951C2"/>
      </a:accent3>
      <a:accent4>
        <a:srgbClr val="60D8F4"/>
      </a:accent4>
      <a:accent5>
        <a:srgbClr val="81EEEB"/>
      </a:accent5>
      <a:accent6>
        <a:srgbClr val="DF5F69"/>
      </a:accent6>
      <a:hlink>
        <a:srgbClr val="0D28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242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Denk One</vt:lpstr>
      <vt:lpstr>Verdana</vt:lpstr>
      <vt:lpstr>Quicksand</vt:lpstr>
      <vt:lpstr>Orbitron</vt:lpstr>
      <vt:lpstr>Fira Sans Extra Condensed</vt:lpstr>
      <vt:lpstr>Arial</vt:lpstr>
      <vt:lpstr> Online News App by Slidesgo</vt:lpstr>
      <vt:lpstr>QUẢN LÝ ĐĂNG KÝ  PHÒNG THỰC HÀNH  DTHU</vt:lpstr>
      <vt:lpstr>02</vt:lpstr>
      <vt:lpstr>TỔNG QUAN</vt:lpstr>
      <vt:lpstr>Vấn đề lưu trữ bằng thủ công</vt:lpstr>
      <vt:lpstr>CHỨC NĂNG CỦA PHẦN MỀM</vt:lpstr>
      <vt:lpstr>Chức năng chính</vt:lpstr>
      <vt:lpstr>CÔNG CỤ SỬ DỤNG</vt:lpstr>
      <vt:lpstr>PowerPoint Presentation</vt:lpstr>
      <vt:lpstr>KẾT LUẬN &amp; DEMO</vt:lpstr>
      <vt:lpstr>Kết quả đạt được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ĐĂNG KÝ  PHÒNG THỰC HÀNH  DTHu</dc:title>
  <dc:creator>Vo Thi Bich Tram</dc:creator>
  <cp:lastModifiedBy>User 222202</cp:lastModifiedBy>
  <cp:revision>23</cp:revision>
  <dcterms:modified xsi:type="dcterms:W3CDTF">2021-12-26T06:54:21Z</dcterms:modified>
</cp:coreProperties>
</file>