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399cadf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399cad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399cadf7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399cadf7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399cadf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399cadf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399cadf7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399cadf7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Insights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