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H+IjKU9hHhofW/VThYxgPB+B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9EE"/>
            </a:gs>
            <a:gs pos="100000">
              <a:srgbClr val="BAC5C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CEDBE6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848636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TUAN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A66B-3E93-44C1-BC95-760A9C5E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104B7-6348-4DA5-A647-A85D9DE4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14537"/>
            <a:ext cx="7981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A1C9-BAC0-4977-A7D5-3AFB45AD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Recursive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A1D7-523C-40BF-93D5-4E8FC71FB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Infinite recursion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precise value of this limit depends upon the Python distribution, but a typical default value is 1000. If this limit is reached, the Python interpreter raises a </a:t>
            </a:r>
            <a:r>
              <a:rPr lang="en-US" b="1" dirty="0" err="1"/>
              <a:t>RuntimeError</a:t>
            </a:r>
            <a:r>
              <a:rPr lang="en-US" dirty="0"/>
              <a:t> with a message, maximum recursion depth exceeded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F1AF3-CD10-41E0-A5B0-21868DD7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66" y="2569393"/>
            <a:ext cx="241935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6AC1A-F70A-4117-9E79-3529D296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11" y="4952214"/>
            <a:ext cx="8515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5797-30BF-4C88-AAED-94F8EF04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24FDE-D9CC-422C-A7F7-03B054039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Tail recursion is optimized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However, Python does NOT optimize tail recursion</a:t>
            </a:r>
          </a:p>
          <a:p>
            <a:pPr marL="114300" indent="0">
              <a:buNone/>
            </a:pPr>
            <a:r>
              <a:rPr lang="en-US" b="1" dirty="0"/>
              <a:t>Should avoid recursion if possible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000A5-C1FB-483D-8737-37EC70DB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73" y="2775456"/>
            <a:ext cx="3990975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E0AB6-0925-4A13-8BB3-77BECF0C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5456"/>
            <a:ext cx="5467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458-88E0-4B2F-81D5-E64F0D0A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EF14-D037-4044-ABD2-9F1DCEA11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Write a recursive function to reverse string.</a:t>
            </a:r>
          </a:p>
          <a:p>
            <a:pPr marL="114300" indent="0">
              <a:buNone/>
            </a:pPr>
            <a:r>
              <a:rPr lang="en-US" dirty="0"/>
              <a:t>Input: “hello world” -&gt; output: “</a:t>
            </a:r>
            <a:r>
              <a:rPr lang="en-US" dirty="0" err="1"/>
              <a:t>dlrow</a:t>
            </a:r>
            <a:r>
              <a:rPr lang="en-US" dirty="0"/>
              <a:t> </a:t>
            </a:r>
            <a:r>
              <a:rPr lang="en-US" dirty="0" err="1"/>
              <a:t>olleh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2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Factorial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Binary Search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Fibonacci number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Max depth recursion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Tail recursion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419-279A-4492-B16E-74CE45BF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CDC90-E6F2-40C8-A90A-8B1E75D52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factorial of a positive integer n, denoted n!, is defined as the product of the integers from 1 to 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observe that n! = n * (n-1)!. Then recursive definition can be formalized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8350-72E3-4934-A9CB-26495266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59" y="2959509"/>
            <a:ext cx="4981624" cy="93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4345C-5602-45CC-806E-612D0A86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59" y="4588134"/>
            <a:ext cx="4994446" cy="7945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61B2DB-F906-40AB-AC82-627C2523E0D9}"/>
              </a:ext>
            </a:extLst>
          </p:cNvPr>
          <p:cNvSpPr/>
          <p:nvPr/>
        </p:nvSpPr>
        <p:spPr>
          <a:xfrm>
            <a:off x="9219414" y="4496586"/>
            <a:ext cx="1835440" cy="461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Base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3D8E-08E1-419A-A06C-F0787126FC56}"/>
              </a:ext>
            </a:extLst>
          </p:cNvPr>
          <p:cNvSpPr/>
          <p:nvPr/>
        </p:nvSpPr>
        <p:spPr>
          <a:xfrm>
            <a:off x="9219414" y="5382705"/>
            <a:ext cx="1835440" cy="461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Recursive case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9AC1CC-B4E5-45A5-AB01-8AE6FD46AB0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58878" y="4727543"/>
            <a:ext cx="4760536" cy="1649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57C49-DA4B-407E-B0E8-273A15583B4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326144" y="5203596"/>
            <a:ext cx="3893270" cy="41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9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821-7DE9-4D5D-8737-5ACC440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Function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E0611-0AF0-44E6-B92C-8B0D2B41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86" y="2156381"/>
            <a:ext cx="4581427" cy="2545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441BB-ADBA-4613-9C09-FFC8F52E4265}"/>
              </a:ext>
            </a:extLst>
          </p:cNvPr>
          <p:cNvSpPr txBox="1"/>
          <p:nvPr/>
        </p:nvSpPr>
        <p:spPr>
          <a:xfrm>
            <a:off x="1593130" y="4892511"/>
            <a:ext cx="643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" panose="020B0604020202020204" charset="0"/>
              </a:rPr>
              <a:t>Compute big-O of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73155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F9DE-51BC-47E5-AFFD-57E7E0D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80BA-A1BF-402E-B398-5E4E3C643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Given sorted array, find a number in the array, return True if the number is found, False otherwise.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def (</a:t>
            </a:r>
            <a:r>
              <a:rPr lang="en-US" dirty="0" err="1"/>
              <a:t>arr</a:t>
            </a:r>
            <a:r>
              <a:rPr lang="en-US" dirty="0"/>
              <a:t>, number):</a:t>
            </a:r>
          </a:p>
          <a:p>
            <a:pPr marL="114300" indent="0">
              <a:buNone/>
            </a:pPr>
            <a:r>
              <a:rPr lang="en-US" dirty="0"/>
              <a:t>	#TODO</a:t>
            </a:r>
          </a:p>
          <a:p>
            <a:pPr marL="114300" indent="0">
              <a:buNone/>
            </a:pPr>
            <a:r>
              <a:rPr lang="en-US" dirty="0"/>
              <a:t>	return…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7F7E6-C191-42CD-BB5A-DFB8D6B4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41" y="2881312"/>
            <a:ext cx="7524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3601-61B3-4DBB-97DD-5BFA8DF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47E1-8B41-426F-9089-19A1B73C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357" y="2993644"/>
            <a:ext cx="5907877" cy="1703107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 descr="Binary Search - GeeksforGeeks">
            <a:extLst>
              <a:ext uri="{FF2B5EF4-FFF2-40B4-BE49-F238E27FC236}">
                <a16:creationId xmlns:a16="http://schemas.microsoft.com/office/drawing/2014/main" id="{D0882753-0BBE-4284-BC3F-DFFC91D3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77" y="1876476"/>
            <a:ext cx="7500445" cy="41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5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348-C60E-45AE-83A9-F32924F9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(2)</a:t>
            </a:r>
          </a:p>
        </p:txBody>
      </p:sp>
      <p:pic>
        <p:nvPicPr>
          <p:cNvPr id="1026" name="Picture 2" descr="Binary Search">
            <a:extLst>
              <a:ext uri="{FF2B5EF4-FFF2-40B4-BE49-F238E27FC236}">
                <a16:creationId xmlns:a16="http://schemas.microsoft.com/office/drawing/2014/main" id="{7A1CC1EB-4676-4699-BE9E-1E2F1754FB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7648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D78B-7F19-4133-8A36-059DFD53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D4B6-82AD-4275-8EC9-E077C1A8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35" y="5424841"/>
            <a:ext cx="9263761" cy="62863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Gill Sans" panose="020B0604020202020204" charset="0"/>
              </a:rPr>
              <a:t>Compute big-O of this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841E3-BF6A-40BC-9C71-D80FD1F4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41" y="1853753"/>
            <a:ext cx="6065948" cy="35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6EAB-C658-4A90-8FDE-C92ED61A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01D4-8AD5-44EE-A7CF-246DE69BC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Fibonacci numbers: 0, 1, 1, 2, 3, 5, 8, 13, 21,…..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Write recursive Python code to calculate Fibonacci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A491C-9488-4F5B-B9A2-3226A784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903456"/>
            <a:ext cx="4857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87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0E3E51A7B4248BCA16D1ED7DB2888" ma:contentTypeVersion="8" ma:contentTypeDescription="Create a new document." ma:contentTypeScope="" ma:versionID="cc071128194a1df152fde39a3def4261">
  <xsd:schema xmlns:xsd="http://www.w3.org/2001/XMLSchema" xmlns:xs="http://www.w3.org/2001/XMLSchema" xmlns:p="http://schemas.microsoft.com/office/2006/metadata/properties" xmlns:ns2="2dd48e3c-3fc5-4f7c-95e9-ff1bca95724c" xmlns:ns3="75c0f10e-c806-4cf9-a33a-eaa879fde05b" targetNamespace="http://schemas.microsoft.com/office/2006/metadata/properties" ma:root="true" ma:fieldsID="0d251e38485d19b63571052888c0fccf" ns2:_="" ns3:_="">
    <xsd:import namespace="2dd48e3c-3fc5-4f7c-95e9-ff1bca95724c"/>
    <xsd:import namespace="75c0f10e-c806-4cf9-a33a-eaa879fde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48e3c-3fc5-4f7c-95e9-ff1bca957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58a5cbb-226d-476f-af6c-1b14bfbe2c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0f10e-c806-4cf9-a33a-eaa879fde0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7bf610-c5f0-46dd-878f-b5e7c8f5a975}" ma:internalName="TaxCatchAll" ma:showField="CatchAllData" ma:web="75c0f10e-c806-4cf9-a33a-eaa879fde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5c0f10e-c806-4cf9-a33a-eaa879fde05b" xsi:nil="true"/>
    <lcf76f155ced4ddcb4097134ff3c332f xmlns="2dd48e3c-3fc5-4f7c-95e9-ff1bca95724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90D59C-8463-41F4-AAE7-E3977235B641}"/>
</file>

<file path=customXml/itemProps2.xml><?xml version="1.0" encoding="utf-8"?>
<ds:datastoreItem xmlns:ds="http://schemas.openxmlformats.org/officeDocument/2006/customXml" ds:itemID="{E304174A-912D-46D0-97EB-72BAEA9F4A06}"/>
</file>

<file path=customXml/itemProps3.xml><?xml version="1.0" encoding="utf-8"?>
<ds:datastoreItem xmlns:ds="http://schemas.openxmlformats.org/officeDocument/2006/customXml" ds:itemID="{F7EC372F-C2A7-4211-96C7-531421009F58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251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</vt:lpstr>
      <vt:lpstr>Arial</vt:lpstr>
      <vt:lpstr>Gallery</vt:lpstr>
      <vt:lpstr>RECURSION</vt:lpstr>
      <vt:lpstr>OUTLINE</vt:lpstr>
      <vt:lpstr>The Factorial Function</vt:lpstr>
      <vt:lpstr>The Factorial Function (1)</vt:lpstr>
      <vt:lpstr>Binary Search</vt:lpstr>
      <vt:lpstr>Binary Search (1)</vt:lpstr>
      <vt:lpstr>Binary Search (2)</vt:lpstr>
      <vt:lpstr>Binary Search (3)</vt:lpstr>
      <vt:lpstr>Fibonacci Numbers</vt:lpstr>
      <vt:lpstr>Efficient Recursion</vt:lpstr>
      <vt:lpstr>Maximum Recursive Depth</vt:lpstr>
      <vt:lpstr>Tail Recursion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Tuan Nguyen</dc:creator>
  <cp:lastModifiedBy>Tuan</cp:lastModifiedBy>
  <cp:revision>12</cp:revision>
  <dcterms:created xsi:type="dcterms:W3CDTF">2021-02-18T03:04:38Z</dcterms:created>
  <dcterms:modified xsi:type="dcterms:W3CDTF">2021-03-18T14:28:55Z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0x0101007AC0E3E51A7B4248BCA16D1ED7DB2888</vt:lpwstr>
  </property>
  <property fmtid="{D5CDD505-2E9C-101B-9397-08002B2CF9AE}" pid="3" name="MediaServiceImageTags">
    <vt:lpwstr/>
  </property>
</Properties>
</file>