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H+IjKU9hHhofW/VThYxgPB+B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E9EE"/>
            </a:gs>
            <a:gs pos="100000">
              <a:srgbClr val="BAC5C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CEDBE6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830229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Tree Traversal Algorithms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TUAN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F224-47BE-4BAF-9CD2-858D3CA9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of a Binary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5594-2B95-42D0-BD4E-40EABB9AF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dirty="0" err="1"/>
              <a:t>inorder</a:t>
            </a:r>
            <a:r>
              <a:rPr lang="en-US" dirty="0"/>
              <a:t> traversal of a binary tree T can be informally viewed as visiting the nodes of T “from left to right.”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4FBF0-5BD2-4F41-843F-90255735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31" y="3170843"/>
            <a:ext cx="10210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8C31-B0E1-479D-B68F-BAD9F6BE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of a Binary Tree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0F958-6BE9-4439-9BA2-8B926928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18" y="1853754"/>
            <a:ext cx="8201021" cy="42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9A8A-BF7E-47B6-A165-CA465678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54904-B017-4177-9E5F-0E38D86FB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A binary search tree for S is a binary tree T such that, for each position p of T :</a:t>
            </a:r>
          </a:p>
          <a:p>
            <a:r>
              <a:rPr lang="en-US" dirty="0"/>
              <a:t>Position p stores an element of S, denoted as e(p).</a:t>
            </a:r>
          </a:p>
          <a:p>
            <a:r>
              <a:rPr lang="en-US" dirty="0"/>
              <a:t>Elements stored in the left subtree of p (if any) are less than e(p).</a:t>
            </a:r>
          </a:p>
          <a:p>
            <a:r>
              <a:rPr lang="en-US" dirty="0"/>
              <a:t>Elements stored in the right subtree of p (if any) are greater than e(p)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1100F-9455-4F46-9D49-0A94AD0E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42" y="2161361"/>
            <a:ext cx="5563984" cy="27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2151-BB48-4D87-A0D8-829A1BB1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Table of 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0A25-F587-4CC0-AB8C-609F97D5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22" y="2392296"/>
            <a:ext cx="4748677" cy="31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FA7D-BF08-4E0F-B217-94EF6F7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C99D-011F-4EB3-9318-8DEE66BFD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r>
              <a:rPr lang="en-US" dirty="0" err="1"/>
              <a:t>Inorder</a:t>
            </a:r>
            <a:r>
              <a:rPr lang="en-US" dirty="0"/>
              <a:t> Traversal of a Binary Tree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B45B-17AE-4305-A904-C5DB5913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E181-1015-4151-85B1-320DC348A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traversal of a tree T is a systematic way of accessing, or “visiting,” all the positions of T.</a:t>
            </a:r>
          </a:p>
          <a:p>
            <a:r>
              <a:rPr lang="en-US" dirty="0"/>
              <a:t>Several common traversal schemes for trees.</a:t>
            </a:r>
          </a:p>
          <a:p>
            <a:r>
              <a:rPr lang="en-US" dirty="0"/>
              <a:t>Several common applications of tree traversals.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2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20E1-FE0D-47A5-BC1A-88764AF8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F5C8-6C3A-4C4B-8ADF-02BB11EC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a preorder traversal of a tree T , the root of T is visited first and then the subtrees rooted at its children are traversed recursively.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26FB3-9B29-4382-A4BD-F28120D6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82" y="3429000"/>
            <a:ext cx="9375668" cy="15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6DE2-EE6C-4A12-876A-7EA99C98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88752-8C01-4766-8410-BC38E27A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66" y="2118282"/>
            <a:ext cx="98679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DD8A-DB40-44AB-AC5D-999E7173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CEC9D-F553-4423-A71D-DC8CD7D7D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It recursively traverses the subtrees rooted at the children of the root first, and</a:t>
            </a:r>
          </a:p>
          <a:p>
            <a:pPr marL="114300" indent="0">
              <a:buNone/>
            </a:pPr>
            <a:r>
              <a:rPr lang="en-US" dirty="0"/>
              <a:t>then visits the root.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CA366-E5B2-4378-B6FC-9B2BFAAB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8974538" cy="15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07F8-891F-4B0F-9DB7-13C000F3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EB60F-4C07-41A9-BC39-1EF7041E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53754"/>
            <a:ext cx="10467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13B-6576-4984-99E8-54A5EB05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35DE-4837-45B3-B351-5665BA9CF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Breadth-first traversal algorithm visits all the positions at depth d before we visit the positions at depth d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3BE4-C099-47C2-ACA8-9463D0E5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03" y="2957856"/>
            <a:ext cx="9953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668-D029-497D-8CB4-A5C3B939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1E0AC-E047-4C92-81BB-10A6D82F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16" y="2471689"/>
            <a:ext cx="10134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09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0E3E51A7B4248BCA16D1ED7DB2888" ma:contentTypeVersion="8" ma:contentTypeDescription="Create a new document." ma:contentTypeScope="" ma:versionID="cc071128194a1df152fde39a3def4261">
  <xsd:schema xmlns:xsd="http://www.w3.org/2001/XMLSchema" xmlns:xs="http://www.w3.org/2001/XMLSchema" xmlns:p="http://schemas.microsoft.com/office/2006/metadata/properties" xmlns:ns2="2dd48e3c-3fc5-4f7c-95e9-ff1bca95724c" xmlns:ns3="75c0f10e-c806-4cf9-a33a-eaa879fde05b" targetNamespace="http://schemas.microsoft.com/office/2006/metadata/properties" ma:root="true" ma:fieldsID="0d251e38485d19b63571052888c0fccf" ns2:_="" ns3:_="">
    <xsd:import namespace="2dd48e3c-3fc5-4f7c-95e9-ff1bca95724c"/>
    <xsd:import namespace="75c0f10e-c806-4cf9-a33a-eaa879fde0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d48e3c-3fc5-4f7c-95e9-ff1bca957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58a5cbb-226d-476f-af6c-1b14bfbe2c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0f10e-c806-4cf9-a33a-eaa879fde05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7bf610-c5f0-46dd-878f-b5e7c8f5a975}" ma:internalName="TaxCatchAll" ma:showField="CatchAllData" ma:web="75c0f10e-c806-4cf9-a33a-eaa879fde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5c0f10e-c806-4cf9-a33a-eaa879fde05b" xsi:nil="true"/>
    <lcf76f155ced4ddcb4097134ff3c332f xmlns="2dd48e3c-3fc5-4f7c-95e9-ff1bca95724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888E97-80DD-45C6-9542-7FEE2E9E9A37}"/>
</file>

<file path=customXml/itemProps2.xml><?xml version="1.0" encoding="utf-8"?>
<ds:datastoreItem xmlns:ds="http://schemas.openxmlformats.org/officeDocument/2006/customXml" ds:itemID="{A1C86330-CB8C-4F05-B95A-E148EC288EC9}"/>
</file>

<file path=customXml/itemProps3.xml><?xml version="1.0" encoding="utf-8"?>
<ds:datastoreItem xmlns:ds="http://schemas.openxmlformats.org/officeDocument/2006/customXml" ds:itemID="{31E0225A-EDAB-4FA9-A850-55E35CB28974}"/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263</Words>
  <Application>Microsoft Office PowerPoint</Application>
  <PresentationFormat>Widescreen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</vt:lpstr>
      <vt:lpstr>Arial</vt:lpstr>
      <vt:lpstr>Gallery</vt:lpstr>
      <vt:lpstr>Tree Traversal Algorithms</vt:lpstr>
      <vt:lpstr>Outline</vt:lpstr>
      <vt:lpstr>Tree Traversal</vt:lpstr>
      <vt:lpstr>Preorder Traversal</vt:lpstr>
      <vt:lpstr>Preorder Traversal (1)</vt:lpstr>
      <vt:lpstr>Postorder Traversal</vt:lpstr>
      <vt:lpstr>Postorder Traversal (1)</vt:lpstr>
      <vt:lpstr>Breadth-First Tree Traversal</vt:lpstr>
      <vt:lpstr>Breadth-First Tree Traversal</vt:lpstr>
      <vt:lpstr>Inorder Traversal of a Binary Tree</vt:lpstr>
      <vt:lpstr>Inorder Traversal of a Binary Tree (1)</vt:lpstr>
      <vt:lpstr>Binary Search Tree</vt:lpstr>
      <vt:lpstr>Example: 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Tuan Nguyen</dc:creator>
  <cp:lastModifiedBy>Tuan</cp:lastModifiedBy>
  <cp:revision>70</cp:revision>
  <dcterms:created xsi:type="dcterms:W3CDTF">2021-02-18T03:04:38Z</dcterms:created>
  <dcterms:modified xsi:type="dcterms:W3CDTF">2021-04-26T10:41:15Z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0x0101007AC0E3E51A7B4248BCA16D1ED7DB2888</vt:lpwstr>
  </property>
  <property fmtid="{D5CDD505-2E9C-101B-9397-08002B2CF9AE}" pid="3" name="MediaServiceImageTags">
    <vt:lpwstr/>
  </property>
</Properties>
</file>