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74" autoAdjust="0"/>
    <p:restoredTop sz="94660"/>
  </p:normalViewPr>
  <p:slideViewPr>
    <p:cSldViewPr snapToGrid="0" snapToObjects="1">
      <p:cViewPr>
        <p:scale>
          <a:sx n="105" d="100"/>
          <a:sy n="105" d="100"/>
        </p:scale>
        <p:origin x="-264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4939F-597A-3545-AC4E-9F7505C9423B}" type="datetimeFigureOut">
              <a:rPr lang="en-US" smtClean="0"/>
              <a:t>3/22/19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02014-59D2-1149-9F48-1E03C9CE8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05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4939F-597A-3545-AC4E-9F7505C9423B}" type="datetimeFigureOut">
              <a:rPr lang="en-US" smtClean="0"/>
              <a:t>3/22/19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02014-59D2-1149-9F48-1E03C9CE8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025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4939F-597A-3545-AC4E-9F7505C9423B}" type="datetimeFigureOut">
              <a:rPr lang="en-US" smtClean="0"/>
              <a:t>3/22/19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02014-59D2-1149-9F48-1E03C9CE8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732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4939F-597A-3545-AC4E-9F7505C9423B}" type="datetimeFigureOut">
              <a:rPr lang="en-US" smtClean="0"/>
              <a:t>3/22/19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02014-59D2-1149-9F48-1E03C9CE8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389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4939F-597A-3545-AC4E-9F7505C9423B}" type="datetimeFigureOut">
              <a:rPr lang="en-US" smtClean="0"/>
              <a:t>3/22/19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02014-59D2-1149-9F48-1E03C9CE8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163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4939F-597A-3545-AC4E-9F7505C9423B}" type="datetimeFigureOut">
              <a:rPr lang="en-US" smtClean="0"/>
              <a:t>3/22/19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02014-59D2-1149-9F48-1E03C9CE8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647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4939F-597A-3545-AC4E-9F7505C9423B}" type="datetimeFigureOut">
              <a:rPr lang="en-US" smtClean="0"/>
              <a:t>3/22/19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02014-59D2-1149-9F48-1E03C9CE8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963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4939F-597A-3545-AC4E-9F7505C9423B}" type="datetimeFigureOut">
              <a:rPr lang="en-US" smtClean="0"/>
              <a:t>3/22/19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02014-59D2-1149-9F48-1E03C9CE8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37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4939F-597A-3545-AC4E-9F7505C9423B}" type="datetimeFigureOut">
              <a:rPr lang="en-US" smtClean="0"/>
              <a:t>3/22/19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02014-59D2-1149-9F48-1E03C9CE8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104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4939F-597A-3545-AC4E-9F7505C9423B}" type="datetimeFigureOut">
              <a:rPr lang="en-US" smtClean="0"/>
              <a:t>3/22/19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02014-59D2-1149-9F48-1E03C9CE8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187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4939F-597A-3545-AC4E-9F7505C9423B}" type="datetimeFigureOut">
              <a:rPr lang="en-US" smtClean="0"/>
              <a:t>3/22/19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02014-59D2-1149-9F48-1E03C9CE8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568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A4939F-597A-3545-AC4E-9F7505C9423B}" type="datetimeFigureOut">
              <a:rPr lang="en-US" smtClean="0"/>
              <a:t>3/22/19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702014-59D2-1149-9F48-1E03C9CE8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012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raining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283" y="1607541"/>
            <a:ext cx="6502400" cy="466090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1059436" y="3402287"/>
            <a:ext cx="1546146" cy="552230"/>
          </a:xfrm>
          <a:prstGeom prst="straightConnector1">
            <a:avLst/>
          </a:prstGeom>
          <a:ln w="57150" cmpd="sng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70786" y="3029532"/>
            <a:ext cx="1377300" cy="369332"/>
          </a:xfrm>
          <a:prstGeom prst="rect">
            <a:avLst/>
          </a:prstGeom>
          <a:solidFill>
            <a:schemeClr val="bg1"/>
          </a:solidFill>
          <a:ln w="57150" cmpd="sng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Your Partner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594030" y="1359038"/>
            <a:ext cx="0" cy="1243054"/>
          </a:xfrm>
          <a:prstGeom prst="straightConnector1">
            <a:avLst/>
          </a:prstGeom>
          <a:ln w="57150" cmpd="sng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750252" y="975900"/>
            <a:ext cx="1687556" cy="369332"/>
          </a:xfrm>
          <a:prstGeom prst="rect">
            <a:avLst/>
          </a:prstGeom>
          <a:solidFill>
            <a:schemeClr val="bg1"/>
          </a:solidFill>
          <a:ln w="57150" cmpd="sng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Get onions here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5145677" y="5893338"/>
            <a:ext cx="1077874" cy="615240"/>
          </a:xfrm>
          <a:prstGeom prst="straightConnector1">
            <a:avLst/>
          </a:prstGeom>
          <a:ln w="57150" cmpd="sng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540764" y="6310395"/>
            <a:ext cx="1156800" cy="369332"/>
          </a:xfrm>
          <a:prstGeom prst="rect">
            <a:avLst/>
          </a:prstGeom>
          <a:solidFill>
            <a:schemeClr val="bg1"/>
          </a:solidFill>
          <a:ln w="57150" cmpd="sng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This is you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3058874" y="1511438"/>
            <a:ext cx="0" cy="1243054"/>
          </a:xfrm>
          <a:prstGeom prst="straightConnector1">
            <a:avLst/>
          </a:prstGeom>
          <a:ln w="57150" cmpd="sng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265220" y="684211"/>
            <a:ext cx="1338828" cy="923330"/>
          </a:xfrm>
          <a:prstGeom prst="rect">
            <a:avLst/>
          </a:prstGeom>
          <a:solidFill>
            <a:schemeClr val="bg1"/>
          </a:solidFill>
          <a:ln w="57150" cmpd="sng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Cook onions</a:t>
            </a:r>
          </a:p>
          <a:p>
            <a:pPr algn="ctr"/>
            <a:r>
              <a:rPr lang="en-US" dirty="0"/>
              <a:t>i</a:t>
            </a:r>
            <a:r>
              <a:rPr lang="en-US" dirty="0" smtClean="0"/>
              <a:t>n this pot</a:t>
            </a:r>
          </a:p>
          <a:p>
            <a:pPr algn="ctr"/>
            <a:r>
              <a:rPr lang="en-US" dirty="0" smtClean="0"/>
              <a:t>(3 needed)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6541342" y="1498169"/>
            <a:ext cx="0" cy="1243054"/>
          </a:xfrm>
          <a:prstGeom prst="straightConnector1">
            <a:avLst/>
          </a:prstGeom>
          <a:ln w="57150" cmpd="sng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618274" y="1115031"/>
            <a:ext cx="1846141" cy="369332"/>
          </a:xfrm>
          <a:prstGeom prst="rect">
            <a:avLst/>
          </a:prstGeom>
          <a:solidFill>
            <a:schemeClr val="bg1"/>
          </a:solidFill>
          <a:ln w="57150" cmpd="sng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Dishes for serving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 flipV="1">
            <a:off x="7464415" y="4090516"/>
            <a:ext cx="649309" cy="1802822"/>
          </a:xfrm>
          <a:prstGeom prst="straightConnector1">
            <a:avLst/>
          </a:prstGeom>
          <a:ln w="57150" cmpd="sng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428838" y="5708672"/>
            <a:ext cx="1659942" cy="369332"/>
          </a:xfrm>
          <a:prstGeom prst="rect">
            <a:avLst/>
          </a:prstGeom>
          <a:solidFill>
            <a:schemeClr val="bg1"/>
          </a:solidFill>
          <a:ln w="57150" cmpd="sng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Serving counter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1059436" y="1359038"/>
            <a:ext cx="411391" cy="425093"/>
          </a:xfrm>
          <a:prstGeom prst="straightConnector1">
            <a:avLst/>
          </a:prstGeom>
          <a:ln w="57150" cmpd="sng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7876" y="653366"/>
            <a:ext cx="1897875" cy="923330"/>
          </a:xfrm>
          <a:prstGeom prst="rect">
            <a:avLst/>
          </a:prstGeom>
          <a:solidFill>
            <a:schemeClr val="bg1"/>
          </a:solidFill>
          <a:ln w="57150" cmpd="sng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Soup orders,</a:t>
            </a:r>
          </a:p>
          <a:p>
            <a:pPr algn="ctr"/>
            <a:r>
              <a:rPr lang="en-US" dirty="0" smtClean="0"/>
              <a:t>Score,</a:t>
            </a:r>
          </a:p>
          <a:p>
            <a:pPr algn="ctr"/>
            <a:r>
              <a:rPr lang="en-US" dirty="0" smtClean="0"/>
              <a:t>And time left (sec)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317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raining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283" y="1607541"/>
            <a:ext cx="6502400" cy="4660900"/>
          </a:xfrm>
          <a:prstGeom prst="rect">
            <a:avLst/>
          </a:prstGeom>
        </p:spPr>
      </p:pic>
      <p:cxnSp>
        <p:nvCxnSpPr>
          <p:cNvPr id="18" name="Straight Arrow Connector 17"/>
          <p:cNvCxnSpPr/>
          <p:nvPr/>
        </p:nvCxnSpPr>
        <p:spPr>
          <a:xfrm flipH="1" flipV="1">
            <a:off x="7464415" y="4090516"/>
            <a:ext cx="649309" cy="1802822"/>
          </a:xfrm>
          <a:prstGeom prst="straightConnector1">
            <a:avLst/>
          </a:prstGeom>
          <a:ln w="57150" cmpd="sng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428838" y="5708672"/>
            <a:ext cx="1659942" cy="369332"/>
          </a:xfrm>
          <a:prstGeom prst="rect">
            <a:avLst/>
          </a:prstGeom>
          <a:solidFill>
            <a:schemeClr val="bg1"/>
          </a:solidFill>
          <a:ln w="57150" cmpd="sng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Serving counter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0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onions-cooki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9427" y="2459128"/>
            <a:ext cx="1066800" cy="990600"/>
          </a:xfrm>
          <a:prstGeom prst="rect">
            <a:avLst/>
          </a:prstGeom>
        </p:spPr>
      </p:pic>
      <p:pic>
        <p:nvPicPr>
          <p:cNvPr id="3" name="Picture 2" descr="soup-ready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238" b="6024"/>
          <a:stretch/>
        </p:blipFill>
        <p:spPr>
          <a:xfrm>
            <a:off x="3858758" y="2459128"/>
            <a:ext cx="1014361" cy="990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443461" y="3468663"/>
            <a:ext cx="9390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Cooking</a:t>
            </a:r>
          </a:p>
          <a:p>
            <a:pPr algn="ctr"/>
            <a:r>
              <a:rPr lang="en-US" dirty="0" smtClean="0"/>
              <a:t>Soup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13978" y="3436397"/>
            <a:ext cx="8922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Cooked</a:t>
            </a:r>
          </a:p>
          <a:p>
            <a:pPr algn="ctr"/>
            <a:r>
              <a:rPr lang="en-US" dirty="0" smtClean="0"/>
              <a:t>Soup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98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4400" y="952500"/>
            <a:ext cx="4775200" cy="494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1054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1412</TotalTime>
  <Words>39</Words>
  <Application>Microsoft Macintosh PowerPoint</Application>
  <PresentationFormat>On-screen Show (4:3)</PresentationFormat>
  <Paragraphs>16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Ho</dc:creator>
  <cp:lastModifiedBy>Mark Ho</cp:lastModifiedBy>
  <cp:revision>6</cp:revision>
  <dcterms:created xsi:type="dcterms:W3CDTF">2019-03-22T16:41:02Z</dcterms:created>
  <dcterms:modified xsi:type="dcterms:W3CDTF">2019-03-23T19:02:18Z</dcterms:modified>
</cp:coreProperties>
</file>