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8" r:id="rId5"/>
    <p:sldId id="2455" r:id="rId6"/>
    <p:sldId id="2450" r:id="rId7"/>
    <p:sldId id="2469" r:id="rId8"/>
    <p:sldId id="2441" r:id="rId9"/>
    <p:sldId id="2459" r:id="rId10"/>
    <p:sldId id="2465" r:id="rId11"/>
    <p:sldId id="2466" r:id="rId12"/>
    <p:sldId id="2460" r:id="rId13"/>
    <p:sldId id="2446" r:id="rId14"/>
    <p:sldId id="2468" r:id="rId15"/>
    <p:sldId id="2467" r:id="rId16"/>
    <p:sldId id="2452" r:id="rId17"/>
    <p:sldId id="2454" r:id="rId18"/>
    <p:sldId id="2453" r:id="rId19"/>
    <p:sldId id="2447" r:id="rId20"/>
    <p:sldId id="2449" r:id="rId21"/>
    <p:sldId id="2461" r:id="rId22"/>
    <p:sldId id="24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03A1A4"/>
    <a:srgbClr val="EE9524"/>
    <a:srgbClr val="3F3F3F"/>
    <a:srgbClr val="1C7CBB"/>
    <a:srgbClr val="EF3078"/>
    <a:srgbClr val="3B3838"/>
    <a:srgbClr val="898989"/>
    <a:srgbClr val="00B0F0"/>
    <a:srgbClr val="F258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500" autoAdjust="0"/>
  </p:normalViewPr>
  <p:slideViewPr>
    <p:cSldViewPr snapToGrid="0">
      <p:cViewPr varScale="1">
        <p:scale>
          <a:sx n="64" d="100"/>
          <a:sy n="64" d="100"/>
        </p:scale>
        <p:origin x="966" y="72"/>
      </p:cViewPr>
      <p:guideLst>
        <p:guide orient="horz" pos="2160"/>
        <p:guide pos="3840"/>
      </p:guideLst>
    </p:cSldViewPr>
  </p:slideViewPr>
  <p:notesTextViewPr>
    <p:cViewPr>
      <p:scale>
        <a:sx n="66" d="100"/>
        <a:sy n="66" d="100"/>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11/16/2021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21-10-07T10:06:50.003"/>
    </inkml:context>
    <inkml:brush xml:id="br0">
      <inkml:brushProperty name="width" value="0.05292" units="cm"/>
      <inkml:brushProperty name="height" value="0.05292" units="cm"/>
      <inkml:brushProperty name="color" value="#FFFFFF"/>
    </inkml:brush>
  </inkml:definitions>
  <inkml:trace contextRef="#ctx0" brushRef="#br0">17909 11485 0</inkml:trace>
  <inkml:trace contextRef="#ctx0" brushRef="#br0" timeOffset="910.4459">17909 11485 0</inkml:trace>
  <inkml:trace contextRef="#ctx0" brushRef="#br0" timeOffset="1540.442">19769 6672 0</inkml:trace>
  <inkml:trace contextRef="#ctx0" brushRef="#br0" timeOffset="2341.7439">17587 9302 0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a:t>
            </a:fld>
            <a:endParaRPr lang="en-US" dirty="0"/>
          </a:p>
        </p:txBody>
      </p:sp>
    </p:spTree>
    <p:extLst>
      <p:ext uri="{BB962C8B-B14F-4D97-AF65-F5344CB8AC3E}">
        <p14:creationId xmlns:p14="http://schemas.microsoft.com/office/powerpoint/2010/main" val="254626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858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05681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93525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407726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511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285643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531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94051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28371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99140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242650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dsadsd</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1133218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368712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8</a:t>
            </a:r>
            <a:r>
              <a:rPr lang="en-US" dirty="0" smtClean="0"/>
              <a:t> 	</a:t>
            </a:r>
            <a:r>
              <a:rPr lang="en-US" sz="1200" b="0" i="0" u="none" strike="noStrike" kern="1200" dirty="0" smtClean="0">
                <a:solidFill>
                  <a:schemeClr val="tx1"/>
                </a:solidFill>
                <a:effectLst/>
                <a:latin typeface="+mn-lt"/>
                <a:ea typeface="+mn-ea"/>
                <a:cs typeface="+mn-cs"/>
              </a:rPr>
              <a:t>8192	</a:t>
            </a:r>
            <a:r>
              <a:rPr lang="en-US" dirty="0" smtClean="0"/>
              <a:t> </a:t>
            </a:r>
            <a:r>
              <a:rPr lang="en-US" sz="1200" b="0" i="0" u="none" strike="noStrike" kern="1200" dirty="0" smtClean="0">
                <a:solidFill>
                  <a:schemeClr val="tx1"/>
                </a:solidFill>
                <a:effectLst/>
                <a:latin typeface="+mn-lt"/>
                <a:ea typeface="+mn-ea"/>
                <a:cs typeface="+mn-cs"/>
              </a:rPr>
              <a:t>400</a:t>
            </a:r>
            <a:r>
              <a:rPr lang="en-US" dirty="0" smtClean="0"/>
              <a:t>  	</a:t>
            </a:r>
            <a:r>
              <a:rPr lang="en-US" sz="1200" b="0" i="0" u="none" strike="noStrike" kern="1200" dirty="0" smtClean="0">
                <a:solidFill>
                  <a:schemeClr val="tx1"/>
                </a:solidFill>
                <a:effectLst/>
                <a:latin typeface="+mn-lt"/>
                <a:ea typeface="+mn-ea"/>
                <a:cs typeface="+mn-cs"/>
              </a:rPr>
              <a:t>4.883</a:t>
            </a:r>
            <a:r>
              <a:rPr lang="en-US" dirty="0" smtClean="0"/>
              <a:t> </a:t>
            </a:r>
          </a:p>
          <a:p>
            <a:r>
              <a:rPr lang="en-US" sz="1200" b="0" i="0" u="none" strike="noStrike" kern="1200" dirty="0" smtClean="0">
                <a:solidFill>
                  <a:schemeClr val="tx1"/>
                </a:solidFill>
                <a:effectLst/>
                <a:latin typeface="+mn-lt"/>
                <a:ea typeface="+mn-ea"/>
                <a:cs typeface="+mn-cs"/>
              </a:rPr>
              <a:t>6</a:t>
            </a:r>
            <a:r>
              <a:rPr lang="en-US" dirty="0" smtClean="0"/>
              <a:t> 	</a:t>
            </a:r>
            <a:r>
              <a:rPr lang="en-US" sz="1200" b="0" i="0" u="none" strike="noStrike" kern="1200" dirty="0" smtClean="0">
                <a:solidFill>
                  <a:schemeClr val="tx1"/>
                </a:solidFill>
                <a:effectLst/>
                <a:latin typeface="+mn-lt"/>
                <a:ea typeface="+mn-ea"/>
                <a:cs typeface="+mn-cs"/>
              </a:rPr>
              <a:t>6144	</a:t>
            </a:r>
            <a:r>
              <a:rPr lang="en-US" dirty="0" smtClean="0"/>
              <a:t> </a:t>
            </a:r>
            <a:r>
              <a:rPr lang="en-US" sz="1200" b="0" i="0" u="none" strike="noStrike" kern="1200" dirty="0" smtClean="0">
                <a:solidFill>
                  <a:schemeClr val="tx1"/>
                </a:solidFill>
                <a:effectLst/>
                <a:latin typeface="+mn-lt"/>
                <a:ea typeface="+mn-ea"/>
                <a:cs typeface="+mn-cs"/>
              </a:rPr>
              <a:t>350	5.697</a:t>
            </a:r>
            <a:r>
              <a:rPr lang="en-US" dirty="0" smtClean="0"/>
              <a:t> </a:t>
            </a:r>
          </a:p>
          <a:p>
            <a:r>
              <a:rPr lang="en-US" sz="1200" b="0" i="0" u="none" strike="noStrike" kern="1200" dirty="0" smtClean="0">
                <a:solidFill>
                  <a:schemeClr val="tx1"/>
                </a:solidFill>
                <a:effectLst/>
                <a:latin typeface="+mn-lt"/>
                <a:ea typeface="+mn-ea"/>
                <a:cs typeface="+mn-cs"/>
              </a:rPr>
              <a:t>4</a:t>
            </a:r>
            <a:r>
              <a:rPr lang="en-US" dirty="0" smtClean="0"/>
              <a:t> 	</a:t>
            </a:r>
            <a:r>
              <a:rPr lang="en-US" sz="1200" b="0" i="0" u="none" strike="noStrike" kern="1200" dirty="0" smtClean="0">
                <a:solidFill>
                  <a:schemeClr val="tx1"/>
                </a:solidFill>
                <a:effectLst/>
                <a:latin typeface="+mn-lt"/>
                <a:ea typeface="+mn-ea"/>
                <a:cs typeface="+mn-cs"/>
              </a:rPr>
              <a:t>4096</a:t>
            </a:r>
            <a:r>
              <a:rPr lang="en-US" dirty="0" smtClean="0"/>
              <a:t> 	 </a:t>
            </a:r>
            <a:r>
              <a:rPr lang="en-US" sz="1200" b="0" i="0" u="none" strike="noStrike" kern="1200" dirty="0" smtClean="0">
                <a:solidFill>
                  <a:schemeClr val="tx1"/>
                </a:solidFill>
                <a:effectLst/>
                <a:latin typeface="+mn-lt"/>
                <a:ea typeface="+mn-ea"/>
                <a:cs typeface="+mn-cs"/>
              </a:rPr>
              <a:t>250</a:t>
            </a:r>
            <a:r>
              <a:rPr lang="en-US" dirty="0" smtClean="0"/>
              <a:t> 	</a:t>
            </a:r>
            <a:r>
              <a:rPr lang="en-US" sz="1200" b="0" i="0" u="none" strike="noStrike" kern="1200" dirty="0" smtClean="0">
                <a:solidFill>
                  <a:schemeClr val="tx1"/>
                </a:solidFill>
                <a:effectLst/>
                <a:latin typeface="+mn-lt"/>
                <a:ea typeface="+mn-ea"/>
                <a:cs typeface="+mn-cs"/>
              </a:rPr>
              <a:t>6.104</a:t>
            </a:r>
            <a:r>
              <a:rPr lang="en-US" dirty="0" smtClean="0"/>
              <a:t> </a:t>
            </a:r>
          </a:p>
          <a:p>
            <a:r>
              <a:rPr lang="en-US" sz="1200" b="0" i="0" u="none" strike="noStrike" kern="1200" dirty="0" smtClean="0">
                <a:solidFill>
                  <a:schemeClr val="tx1"/>
                </a:solidFill>
                <a:effectLst/>
                <a:latin typeface="+mn-lt"/>
                <a:ea typeface="+mn-ea"/>
                <a:cs typeface="+mn-cs"/>
              </a:rPr>
              <a:t>3</a:t>
            </a:r>
            <a:r>
              <a:rPr lang="en-US" dirty="0" smtClean="0"/>
              <a:t> 	</a:t>
            </a:r>
            <a:r>
              <a:rPr lang="en-US" sz="1200" b="0" i="0" u="none" strike="noStrike" kern="1200" dirty="0" smtClean="0">
                <a:solidFill>
                  <a:schemeClr val="tx1"/>
                </a:solidFill>
                <a:effectLst/>
                <a:latin typeface="+mn-lt"/>
                <a:ea typeface="+mn-ea"/>
                <a:cs typeface="+mn-cs"/>
              </a:rPr>
              <a:t>3072	</a:t>
            </a:r>
            <a:r>
              <a:rPr lang="en-US" dirty="0" smtClean="0"/>
              <a:t> </a:t>
            </a:r>
            <a:r>
              <a:rPr lang="en-US" sz="1200" b="0" i="0" u="none" strike="noStrike" kern="1200" dirty="0" smtClean="0">
                <a:solidFill>
                  <a:schemeClr val="tx1"/>
                </a:solidFill>
                <a:effectLst/>
                <a:latin typeface="+mn-lt"/>
                <a:ea typeface="+mn-ea"/>
                <a:cs typeface="+mn-cs"/>
              </a:rPr>
              <a:t>230</a:t>
            </a:r>
            <a:r>
              <a:rPr lang="en-US" dirty="0" smtClean="0"/>
              <a:t> 	</a:t>
            </a:r>
            <a:r>
              <a:rPr lang="en-US" sz="1200" b="0" i="0" u="none" strike="noStrike" kern="1200" dirty="0" smtClean="0">
                <a:solidFill>
                  <a:schemeClr val="tx1"/>
                </a:solidFill>
                <a:effectLst/>
                <a:latin typeface="+mn-lt"/>
                <a:ea typeface="+mn-ea"/>
                <a:cs typeface="+mn-cs"/>
              </a:rPr>
              <a:t>7.487</a:t>
            </a:r>
            <a:r>
              <a:rPr lang="en-US" dirty="0" smtClean="0"/>
              <a:t> </a:t>
            </a:r>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301305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a:extLst>
              <a:ext uri="{FF2B5EF4-FFF2-40B4-BE49-F238E27FC236}">
                <a16:creationId xmlns:a16="http://schemas.microsoft.com/office/drawing/2014/main" id="{2914F6FF-E574-0340-AD3E-E6747297E034}"/>
              </a:ext>
            </a:extLst>
          </p:cNvPr>
          <p:cNvSpPr>
            <a:spLocks noGrp="1"/>
          </p:cNvSpPr>
          <p:nvPr>
            <p:ph type="body" sz="quarter" idx="32" hasCustomPrompt="1"/>
          </p:nvPr>
        </p:nvSpPr>
        <p:spPr>
          <a:xfrm>
            <a:off x="594519" y="1262642"/>
            <a:ext cx="11002962" cy="353872"/>
          </a:xfrm>
        </p:spPr>
        <p:txBody>
          <a:bodyPr anchor="ctr">
            <a:noAutofit/>
          </a:bodyPr>
          <a:lstStyle>
            <a:lvl1pPr marL="0" indent="0" algn="ctr">
              <a:lnSpc>
                <a:spcPct val="100000"/>
              </a:lnSpc>
              <a:buNone/>
              <a:defRPr sz="2000" spc="600">
                <a:solidFill>
                  <a:srgbClr val="898989"/>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1535182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594519" y="1690117"/>
            <a:ext cx="1098992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96898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3" name="Text Placeholder 2">
            <a:extLst>
              <a:ext uri="{FF2B5EF4-FFF2-40B4-BE49-F238E27FC236}">
                <a16:creationId xmlns:a16="http://schemas.microsoft.com/office/drawing/2014/main" id="{9BDA91F3-AE43-4DDA-AB24-49CF87963D72}"/>
              </a:ext>
            </a:extLst>
          </p:cNvPr>
          <p:cNvSpPr>
            <a:spLocks noGrp="1"/>
          </p:cNvSpPr>
          <p:nvPr>
            <p:ph type="body" idx="1"/>
          </p:nvPr>
        </p:nvSpPr>
        <p:spPr>
          <a:xfrm>
            <a:off x="469107" y="1827972"/>
            <a:ext cx="5157787"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4A648F6-CDB4-4032-9F98-6ED11F980765}"/>
              </a:ext>
            </a:extLst>
          </p:cNvPr>
          <p:cNvSpPr>
            <a:spLocks noGrp="1"/>
          </p:cNvSpPr>
          <p:nvPr>
            <p:ph sz="half" idx="2"/>
          </p:nvPr>
        </p:nvSpPr>
        <p:spPr>
          <a:xfrm>
            <a:off x="469107" y="2342356"/>
            <a:ext cx="5157787"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258F648F-0299-4352-914D-9ACEEF6FE597}"/>
              </a:ext>
            </a:extLst>
          </p:cNvPr>
          <p:cNvSpPr>
            <a:spLocks noGrp="1"/>
          </p:cNvSpPr>
          <p:nvPr>
            <p:ph type="body" sz="quarter" idx="3"/>
          </p:nvPr>
        </p:nvSpPr>
        <p:spPr>
          <a:xfrm>
            <a:off x="6565107" y="1827972"/>
            <a:ext cx="5183188" cy="494506"/>
          </a:xfrm>
        </p:spPr>
        <p:txBody>
          <a:bodyPr lIns="0" tIns="0" rIns="0" bIns="0" anchor="ctr"/>
          <a:lstStyle>
            <a:lvl1pPr marL="0" indent="0">
              <a:buNone/>
              <a:defRPr sz="2400" b="0" spc="60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5215A19-FA39-4BD0-87C2-8DA3B8C587BB}"/>
              </a:ext>
            </a:extLst>
          </p:cNvPr>
          <p:cNvSpPr>
            <a:spLocks noGrp="1"/>
          </p:cNvSpPr>
          <p:nvPr>
            <p:ph sz="quarter" idx="4"/>
          </p:nvPr>
        </p:nvSpPr>
        <p:spPr>
          <a:xfrm>
            <a:off x="6565107" y="2342356"/>
            <a:ext cx="5183188" cy="3684588"/>
          </a:xfrm>
        </p:spPr>
        <p:txBody>
          <a:bodyPr lIns="0" tIns="0" rIns="0" b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848746" y="6460135"/>
            <a:ext cx="501740"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smtClean="0">
                <a:solidFill>
                  <a:schemeClr val="bg1"/>
                </a:solidFill>
                <a:latin typeface="+mn-lt"/>
                <a:ea typeface="+mn-ea"/>
                <a:cs typeface="+mn-cs"/>
                <a:sym typeface="Bebas"/>
              </a:rPr>
              <a:t>T15</a:t>
            </a:r>
          </a:p>
        </p:txBody>
      </p:sp>
    </p:spTree>
    <p:extLst>
      <p:ext uri="{BB962C8B-B14F-4D97-AF65-F5344CB8AC3E}">
        <p14:creationId xmlns:p14="http://schemas.microsoft.com/office/powerpoint/2010/main" val="41455920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CCD8B1-7DA9-46E5-8EC4-7B1E0D7E9B20}"/>
              </a:ext>
            </a:extLst>
          </p:cNvPr>
          <p:cNvSpPr/>
          <p:nvPr userDrawn="1"/>
        </p:nvSpPr>
        <p:spPr>
          <a:xfrm>
            <a:off x="6084094" y="1189038"/>
            <a:ext cx="6107906" cy="5668962"/>
          </a:xfrm>
          <a:prstGeom prst="rect">
            <a:avLst/>
          </a:pr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0E18C59-4654-4610-A461-4DAD6B9AA844}"/>
              </a:ext>
            </a:extLst>
          </p:cNvPr>
          <p:cNvSpPr/>
          <p:nvPr userDrawn="1"/>
        </p:nvSpPr>
        <p:spPr>
          <a:xfrm>
            <a:off x="0" y="1189038"/>
            <a:ext cx="6096000" cy="5668962"/>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594519" y="0"/>
            <a:ext cx="11002962" cy="1189038"/>
          </a:xfrm>
        </p:spPr>
        <p:txBody>
          <a:bodyPr>
            <a:normAutofit/>
          </a:bodyPr>
          <a:lstStyle>
            <a:lvl1pPr algn="ctr">
              <a:defRPr sz="3600" spc="300"/>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Shape 61">
            <a:extLst>
              <a:ext uri="{FF2B5EF4-FFF2-40B4-BE49-F238E27FC236}">
                <a16:creationId xmlns:a16="http://schemas.microsoft.com/office/drawing/2014/main" id="{675B8062-1FC4-4E68-B7AF-45AB92A9F7B4}"/>
              </a:ext>
            </a:extLst>
          </p:cNvPr>
          <p:cNvSpPr/>
          <p:nvPr userDrawn="1"/>
        </p:nvSpPr>
        <p:spPr>
          <a:xfrm>
            <a:off x="10848746" y="6446963"/>
            <a:ext cx="501740"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400" b="1" kern="1200" dirty="0" smtClean="0">
                <a:solidFill>
                  <a:schemeClr val="bg1"/>
                </a:solidFill>
                <a:latin typeface="+mn-lt"/>
                <a:ea typeface="+mn-ea"/>
                <a:cs typeface="+mn-cs"/>
                <a:sym typeface="Bebas"/>
              </a:rPr>
              <a:t>T15</a:t>
            </a:r>
            <a:endParaRPr lang="en-US" sz="2400" b="1" i="0" spc="0" dirty="0">
              <a:solidFill>
                <a:schemeClr val="bg1"/>
              </a:solidFill>
              <a:latin typeface="Gill Sans" panose="020B0502020104020203" pitchFamily="34" charset="-79"/>
              <a:cs typeface="Gill Sans" panose="020B0502020104020203" pitchFamily="34" charset="-79"/>
            </a:endParaRPr>
          </a:p>
        </p:txBody>
      </p:sp>
      <p:sp>
        <p:nvSpPr>
          <p:cNvPr id="15" name="Content Placeholder 2">
            <a:extLst>
              <a:ext uri="{FF2B5EF4-FFF2-40B4-BE49-F238E27FC236}">
                <a16:creationId xmlns:a16="http://schemas.microsoft.com/office/drawing/2014/main" id="{2B178DD2-BCD4-4E9E-8EAA-0A3AB74C6160}"/>
              </a:ext>
            </a:extLst>
          </p:cNvPr>
          <p:cNvSpPr>
            <a:spLocks noGrp="1"/>
          </p:cNvSpPr>
          <p:nvPr>
            <p:ph sz="half" idx="1"/>
          </p:nvPr>
        </p:nvSpPr>
        <p:spPr>
          <a:xfrm>
            <a:off x="594519"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a:extLst>
              <a:ext uri="{FF2B5EF4-FFF2-40B4-BE49-F238E27FC236}">
                <a16:creationId xmlns:a16="http://schemas.microsoft.com/office/drawing/2014/main" id="{0B7D881D-13DE-4377-AA74-0EBFD9C9926A}"/>
              </a:ext>
            </a:extLst>
          </p:cNvPr>
          <p:cNvSpPr>
            <a:spLocks noGrp="1"/>
          </p:cNvSpPr>
          <p:nvPr>
            <p:ph sz="half" idx="2"/>
          </p:nvPr>
        </p:nvSpPr>
        <p:spPr>
          <a:xfrm>
            <a:off x="6415881"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58473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6" name="Text Placeholder 3">
            <a:extLst>
              <a:ext uri="{FF2B5EF4-FFF2-40B4-BE49-F238E27FC236}">
                <a16:creationId xmlns:a16="http://schemas.microsoft.com/office/drawing/2014/main" id="{1B8C1683-B5FA-422D-82FD-3E04C0D01AC4}"/>
              </a:ext>
            </a:extLst>
          </p:cNvPr>
          <p:cNvSpPr>
            <a:spLocks noGrp="1"/>
          </p:cNvSpPr>
          <p:nvPr>
            <p:ph type="body" sz="half" idx="2"/>
          </p:nvPr>
        </p:nvSpPr>
        <p:spPr>
          <a:xfrm>
            <a:off x="839788" y="2480552"/>
            <a:ext cx="3932237" cy="3388435"/>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Content Placeholder 2">
            <a:extLst>
              <a:ext uri="{FF2B5EF4-FFF2-40B4-BE49-F238E27FC236}">
                <a16:creationId xmlns:a16="http://schemas.microsoft.com/office/drawing/2014/main" id="{64332CC6-AF18-49EE-9933-50E3E93F6B86}"/>
              </a:ext>
            </a:extLst>
          </p:cNvPr>
          <p:cNvSpPr>
            <a:spLocks noGrp="1"/>
          </p:cNvSpPr>
          <p:nvPr>
            <p:ph idx="1"/>
          </p:nvPr>
        </p:nvSpPr>
        <p:spPr>
          <a:xfrm>
            <a:off x="5183188" y="801277"/>
            <a:ext cx="6565106" cy="5059773"/>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941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0E18C59-4654-4610-A461-4DAD6B9AA844}"/>
              </a:ext>
            </a:extLst>
          </p:cNvPr>
          <p:cNvSpPr/>
          <p:nvPr userDrawn="1"/>
        </p:nvSpPr>
        <p:spPr>
          <a:xfrm>
            <a:off x="0" y="0"/>
            <a:ext cx="5032374" cy="6858000"/>
          </a:xfrm>
          <a:prstGeom prst="rect">
            <a:avLst/>
          </a:prstGeom>
          <a:solidFill>
            <a:srgbClr val="2F3342"/>
          </a:solidFill>
          <a:ln>
            <a:noFill/>
          </a:ln>
          <a:effectLst>
            <a:innerShdw blurRad="254000" dist="127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289BF-FC60-4B0A-9338-19DFADB75B3E}"/>
              </a:ext>
            </a:extLst>
          </p:cNvPr>
          <p:cNvSpPr>
            <a:spLocks noGrp="1"/>
          </p:cNvSpPr>
          <p:nvPr>
            <p:ph type="title" hasCustomPrompt="1"/>
          </p:nvPr>
        </p:nvSpPr>
        <p:spPr>
          <a:xfrm>
            <a:off x="839788" y="801277"/>
            <a:ext cx="3932238" cy="1583703"/>
          </a:xfrm>
        </p:spPr>
        <p:txBody>
          <a:bodyPr>
            <a:normAutofit/>
          </a:bodyPr>
          <a:lstStyle>
            <a:lvl1pPr algn="l">
              <a:defRPr sz="3600" spc="30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A719B710-B005-42F3-BB0B-EDD61A824BF6}"/>
              </a:ext>
            </a:extLst>
          </p:cNvPr>
          <p:cNvSpPr>
            <a:spLocks noGrp="1"/>
          </p:cNvSpPr>
          <p:nvPr>
            <p:ph type="ftr" sz="quarter" idx="11"/>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6B457843-7A19-4C1A-A6EB-82840DAE997E}"/>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5" name="Text Placeholder 3">
            <a:extLst>
              <a:ext uri="{FF2B5EF4-FFF2-40B4-BE49-F238E27FC236}">
                <a16:creationId xmlns:a16="http://schemas.microsoft.com/office/drawing/2014/main" id="{73C3E625-3996-4407-8E4D-475EF610D90C}"/>
              </a:ext>
            </a:extLst>
          </p:cNvPr>
          <p:cNvSpPr>
            <a:spLocks noGrp="1"/>
          </p:cNvSpPr>
          <p:nvPr>
            <p:ph type="body" sz="half" idx="2"/>
          </p:nvPr>
        </p:nvSpPr>
        <p:spPr>
          <a:xfrm>
            <a:off x="839788" y="2384980"/>
            <a:ext cx="3932237" cy="348400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7" name="Picture Placeholder 2">
            <a:extLst>
              <a:ext uri="{FF2B5EF4-FFF2-40B4-BE49-F238E27FC236}">
                <a16:creationId xmlns:a16="http://schemas.microsoft.com/office/drawing/2014/main" id="{E87E45D5-103F-4407-822F-E7FAE02D6ABB}"/>
              </a:ext>
            </a:extLst>
          </p:cNvPr>
          <p:cNvSpPr>
            <a:spLocks noGrp="1"/>
          </p:cNvSpPr>
          <p:nvPr>
            <p:ph type="pic" idx="1"/>
          </p:nvPr>
        </p:nvSpPr>
        <p:spPr>
          <a:xfrm>
            <a:off x="5183188" y="801277"/>
            <a:ext cx="6565106" cy="5059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29186623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B0C003-2795-4473-BA28-C10CB461998B}"/>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9194328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6D712C6-2A37-4F08-AF12-D70F8C809441}"/>
              </a:ext>
            </a:extLst>
          </p:cNvPr>
          <p:cNvSpPr>
            <a:spLocks noGrp="1"/>
          </p:cNvSpPr>
          <p:nvPr>
            <p:ph type="title"/>
          </p:nvPr>
        </p:nvSpPr>
        <p:spPr/>
        <p:txBody>
          <a:bodyPr/>
          <a:lstStyle/>
          <a:p>
            <a:r>
              <a:rPr lang="en-US" smtClean="0"/>
              <a:t>Click to edit Master title style</a:t>
            </a:r>
            <a:endParaRPr lang="en-US"/>
          </a:p>
        </p:txBody>
      </p:sp>
      <p:sp>
        <p:nvSpPr>
          <p:cNvPr id="4" name="Slide Number Placeholder 3">
            <a:extLst>
              <a:ext uri="{FF2B5EF4-FFF2-40B4-BE49-F238E27FC236}">
                <a16:creationId xmlns:a16="http://schemas.microsoft.com/office/drawing/2014/main" id="{82A626D5-ACB5-4E77-B485-5F611FBCFFA3}"/>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795553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smtClean="0"/>
              <a:t>Click icon to add picture</a:t>
            </a: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702365" y="3013675"/>
            <a:ext cx="10787270" cy="830649"/>
          </a:xfrm>
        </p:spPr>
        <p:txBody>
          <a:bodyPr anchor="ctr"/>
          <a:lstStyle>
            <a:lvl1pPr algn="ctr">
              <a:defRPr sz="6000" spc="300">
                <a:solidFill>
                  <a:schemeClr val="bg1"/>
                </a:solidFill>
              </a:defRPr>
            </a:lvl1pPr>
          </a:lstStyle>
          <a:p>
            <a:r>
              <a:rPr lang="en-US" dirty="0"/>
              <a:t>CLICK TO EDIT MASTER TITLE</a:t>
            </a:r>
          </a:p>
        </p:txBody>
      </p:sp>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3470275" y="3890624"/>
            <a:ext cx="5251450" cy="365125"/>
          </a:xfrm>
        </p:spPr>
        <p:txBody>
          <a:bodyPr anchor="ctr"/>
          <a:lstStyle>
            <a:lvl1pPr marL="0" indent="0" algn="ctr">
              <a:lnSpc>
                <a:spcPct val="100000"/>
              </a:lnSpc>
              <a:buNone/>
              <a:defRPr sz="24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823031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242487" y="6833286"/>
                </a:lnTo>
                <a:lnTo>
                  <a:pt x="0" y="6858000"/>
                </a:lnTo>
                <a:lnTo>
                  <a:pt x="0" y="0"/>
                </a:lnTo>
                <a:close/>
              </a:path>
            </a:pathLst>
          </a:cu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528901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97230B2C-7250-4568-96CF-7E5A34B3CAD3}"/>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291152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Picture Placeholder 52">
            <a:extLst>
              <a:ext uri="{FF2B5EF4-FFF2-40B4-BE49-F238E27FC236}">
                <a16:creationId xmlns:a16="http://schemas.microsoft.com/office/drawing/2014/main" id="{86917B65-8F50-454E-AF7E-D53FE2DE8F04}"/>
              </a:ext>
            </a:extLst>
          </p:cNvPr>
          <p:cNvSpPr>
            <a:spLocks noGrp="1"/>
          </p:cNvSpPr>
          <p:nvPr>
            <p:ph type="pic" sz="quarter" idx="14"/>
          </p:nvPr>
        </p:nvSpPr>
        <p:spPr>
          <a:xfrm>
            <a:off x="0" y="-19878"/>
            <a:ext cx="7406905" cy="686681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txBody>
          <a:bodyPr wrap="square" anchor="ctr">
            <a:noAutofit/>
          </a:bodyPr>
          <a:lstStyle>
            <a:lvl1pPr marL="0" indent="0" algn="ctr">
              <a:buNone/>
              <a:defRPr/>
            </a:lvl1pPr>
          </a:lstStyle>
          <a:p>
            <a:r>
              <a:rPr lang="en-US" smtClean="0"/>
              <a:t>Click icon to add picture</a:t>
            </a:r>
            <a:endParaRPr lang="en-US" dirty="0"/>
          </a:p>
        </p:txBody>
      </p:sp>
      <p:sp>
        <p:nvSpPr>
          <p:cNvPr id="58" name="Text Placeholder 2">
            <a:extLst>
              <a:ext uri="{FF2B5EF4-FFF2-40B4-BE49-F238E27FC236}">
                <a16:creationId xmlns:a16="http://schemas.microsoft.com/office/drawing/2014/main" id="{75065C5E-8027-4266-B6BE-BA117C6F7ACA}"/>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7539680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F64841-5495-4B23-A74E-409C28CB7AC1}"/>
              </a:ext>
            </a:extLst>
          </p:cNvPr>
          <p:cNvSpPr/>
          <p:nvPr userDrawn="1"/>
        </p:nvSpPr>
        <p:spPr>
          <a:xfrm>
            <a:off x="7415213" y="0"/>
            <a:ext cx="4776787" cy="6846932"/>
          </a:xfrm>
          <a:prstGeom prst="rect">
            <a:avLst/>
          </a:prstGeom>
          <a:solidFill>
            <a:srgbClr val="2F3342"/>
          </a:solidFill>
          <a:ln>
            <a:noFill/>
          </a:ln>
          <a:effectLst>
            <a:innerShdw blurRad="254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chor="ctr">
            <a:noAutofit/>
          </a:bodyPr>
          <a:lstStyle>
            <a:lvl1pPr algn="l">
              <a:defRPr sz="3200" spc="300">
                <a:solidFill>
                  <a:schemeClr val="bg1"/>
                </a:solidFill>
              </a:defRPr>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625512"/>
            <a:ext cx="4018722" cy="4636392"/>
          </a:xfrm>
        </p:spPr>
        <p:txBody>
          <a:bodyPr lIns="0" rIns="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7819116" y="1003687"/>
            <a:ext cx="3991884" cy="407670"/>
          </a:xfrm>
        </p:spPr>
        <p:txBody>
          <a:bodyPr lIns="0" rIns="0" anchor="ctr">
            <a:noAutofit/>
          </a:bodyPr>
          <a:lstStyle>
            <a:lvl1pPr marL="0" indent="0">
              <a:buNone/>
              <a:defRPr sz="2000" spc="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HERE</a:t>
            </a:r>
          </a:p>
        </p:txBody>
      </p:sp>
      <p:sp>
        <p:nvSpPr>
          <p:cNvPr id="13" name="Content Placeholder 12">
            <a:extLst>
              <a:ext uri="{FF2B5EF4-FFF2-40B4-BE49-F238E27FC236}">
                <a16:creationId xmlns:a16="http://schemas.microsoft.com/office/drawing/2014/main" id="{483349C3-B089-45CF-9643-0D25E709663B}"/>
              </a:ext>
            </a:extLst>
          </p:cNvPr>
          <p:cNvSpPr>
            <a:spLocks noGrp="1"/>
          </p:cNvSpPr>
          <p:nvPr>
            <p:ph sz="quarter" idx="14"/>
          </p:nvPr>
        </p:nvSpPr>
        <p:spPr>
          <a:xfrm>
            <a:off x="0" y="0"/>
            <a:ext cx="7415213" cy="6858000"/>
          </a:xfrm>
        </p:spPr>
        <p:txBody>
          <a:bodyPr anchor="ctr"/>
          <a:lstStyle>
            <a:lvl1pPr marL="0" indent="0" algn="ctr">
              <a:buNone/>
              <a:defRPr/>
            </a:lvl1pPr>
          </a:lstStyle>
          <a:p>
            <a:pPr lvl="0"/>
            <a:r>
              <a:rPr lang="en-US" smtClean="0"/>
              <a:t>Edit Master text styles</a:t>
            </a:r>
          </a:p>
        </p:txBody>
      </p:sp>
      <p:sp>
        <p:nvSpPr>
          <p:cNvPr id="16" name="Slide Number Placeholder 5">
            <a:extLst>
              <a:ext uri="{FF2B5EF4-FFF2-40B4-BE49-F238E27FC236}">
                <a16:creationId xmlns:a16="http://schemas.microsoft.com/office/drawing/2014/main" id="{E7D247BC-E419-4355-8738-B9CE5CA19B5C}"/>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bg1"/>
                </a:solidFill>
              </a:defRPr>
            </a:lvl1pPr>
          </a:lstStyle>
          <a:p>
            <a:fld id="{8C2E478F-E849-4A8C-AF1F-CBCC78A7CBFA}" type="slidenum">
              <a:rPr lang="en-US" smtClean="0"/>
              <a:pPr/>
              <a:t>‹#›</a:t>
            </a:fld>
            <a:endParaRPr lang="en-US" dirty="0"/>
          </a:p>
        </p:txBody>
      </p:sp>
      <p:sp>
        <p:nvSpPr>
          <p:cNvPr id="17" name="Shape 61">
            <a:extLst>
              <a:ext uri="{FF2B5EF4-FFF2-40B4-BE49-F238E27FC236}">
                <a16:creationId xmlns:a16="http://schemas.microsoft.com/office/drawing/2014/main" id="{649B49FF-0FAA-4E6C-820C-B1F434911FDC}"/>
              </a:ext>
            </a:extLst>
          </p:cNvPr>
          <p:cNvSpPr/>
          <p:nvPr userDrawn="1"/>
        </p:nvSpPr>
        <p:spPr>
          <a:xfrm>
            <a:off x="11629890" y="0"/>
            <a:ext cx="38537"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400" b="1" i="0" spc="0" dirty="0">
              <a:solidFill>
                <a:schemeClr val="bg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2676957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767754" y="365125"/>
            <a:ext cx="6043246" cy="573989"/>
          </a:xfrm>
        </p:spPr>
        <p:txBody>
          <a:bodyPr anchor="ctr">
            <a:noAutofit/>
          </a:bodyPr>
          <a:lstStyle>
            <a:lvl1pPr algn="l">
              <a:defRPr sz="3600" spc="300"/>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767754" y="1625512"/>
            <a:ext cx="6043246" cy="4636392"/>
          </a:xfrm>
        </p:spPr>
        <p:txBody>
          <a:bodyPr>
            <a:normAutofit/>
          </a:bodyPr>
          <a:lstStyle>
            <a:lvl1pPr>
              <a:lnSpc>
                <a:spcPct val="150000"/>
              </a:lnSpc>
              <a:defRPr sz="1600"/>
            </a:lvl1pPr>
            <a:lvl2pPr>
              <a:lnSpc>
                <a:spcPct val="150000"/>
              </a:lnSpc>
              <a:defRPr sz="1400"/>
            </a:lvl2pPr>
            <a:lvl3pPr>
              <a:lnSpc>
                <a:spcPct val="150000"/>
              </a:lnSpc>
              <a:defRPr sz="1400"/>
            </a:lvl3pPr>
            <a:lvl4pPr>
              <a:lnSpc>
                <a:spcPct val="150000"/>
              </a:lnSpc>
              <a:defRPr sz="1200"/>
            </a:lvl4pPr>
            <a:lvl5pPr>
              <a:lnSpc>
                <a:spcPct val="150000"/>
              </a:lnSpc>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767754" y="1003687"/>
            <a:ext cx="6043246" cy="365125"/>
          </a:xfrm>
        </p:spPr>
        <p:txBody>
          <a:bodyPr anchor="ctr">
            <a:noAutofit/>
          </a:bodyPr>
          <a:lstStyle>
            <a:lvl1pPr marL="0" indent="0">
              <a:buNone/>
              <a:defRPr sz="20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a:innerShdw blurRad="254000" dist="127000">
              <a:prstClr val="black">
                <a:alpha val="50000"/>
              </a:prstClr>
            </a:innerShdw>
          </a:effectLst>
        </p:spPr>
        <p:txBody>
          <a:bodyPr anchor="ctr"/>
          <a:lstStyle>
            <a:lvl1pPr marL="0" indent="0" algn="ctr">
              <a:buNone/>
              <a:defRPr/>
            </a:lvl1pPr>
          </a:lstStyle>
          <a:p>
            <a:r>
              <a:rPr lang="en-US" smtClean="0"/>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0849B93-E2CE-4654-9EC7-7DFA141A5500}"/>
              </a:ext>
            </a:extLst>
          </p:cNvPr>
          <p:cNvSpPr>
            <a:spLocks noGrp="1"/>
          </p:cNvSpPr>
          <p:nvPr>
            <p:ph type="body" idx="1" hasCustomPrompt="1"/>
          </p:nvPr>
        </p:nvSpPr>
        <p:spPr>
          <a:xfrm>
            <a:off x="5904689" y="5038489"/>
            <a:ext cx="5933872" cy="365125"/>
          </a:xfrm>
        </p:spPr>
        <p:txBody>
          <a:bodyPr anchor="ctr"/>
          <a:lstStyle>
            <a:lvl1pPr marL="0" indent="0" algn="ctr">
              <a:lnSpc>
                <a:spcPct val="100000"/>
              </a:lnSpc>
              <a:buNone/>
              <a:defRPr sz="2400" spc="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Rectangle 6">
            <a:extLst>
              <a:ext uri="{FF2B5EF4-FFF2-40B4-BE49-F238E27FC236}">
                <a16:creationId xmlns:a16="http://schemas.microsoft.com/office/drawing/2014/main" id="{E7E94348-3BFC-4B39-9C3B-628E777B98F4}"/>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0 w 6107906"/>
              <a:gd name="connsiteY4" fmla="*/ 0 h 6858000"/>
              <a:gd name="connsiteX0" fmla="*/ 1517515 w 6107906"/>
              <a:gd name="connsiteY0" fmla="*/ 0 h 6858000"/>
              <a:gd name="connsiteX1" fmla="*/ 6107906 w 6107906"/>
              <a:gd name="connsiteY1" fmla="*/ 0 h 6858000"/>
              <a:gd name="connsiteX2" fmla="*/ 4593309 w 6107906"/>
              <a:gd name="connsiteY2" fmla="*/ 6848272 h 6858000"/>
              <a:gd name="connsiteX3" fmla="*/ 0 w 6107906"/>
              <a:gd name="connsiteY3" fmla="*/ 6858000 h 6858000"/>
              <a:gd name="connsiteX4" fmla="*/ 1517515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1517515" y="0"/>
                </a:moveTo>
                <a:lnTo>
                  <a:pt x="6107906" y="0"/>
                </a:lnTo>
                <a:lnTo>
                  <a:pt x="4593309" y="6848272"/>
                </a:lnTo>
                <a:lnTo>
                  <a:pt x="0" y="6858000"/>
                </a:lnTo>
                <a:lnTo>
                  <a:pt x="1517515"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1219AD9-34B1-4C27-8648-E7D7C69C07F9}"/>
              </a:ext>
            </a:extLst>
          </p:cNvPr>
          <p:cNvSpPr>
            <a:spLocks noGrp="1"/>
          </p:cNvSpPr>
          <p:nvPr>
            <p:ph type="title" hasCustomPrompt="1"/>
          </p:nvPr>
        </p:nvSpPr>
        <p:spPr>
          <a:xfrm>
            <a:off x="5904689" y="1546699"/>
            <a:ext cx="5933872" cy="3491790"/>
          </a:xfrm>
        </p:spPr>
        <p:txBody>
          <a:bodyPr anchor="ctr"/>
          <a:lstStyle>
            <a:lvl1pPr algn="ctr">
              <a:defRPr sz="6000" b="1" spc="300">
                <a:solidFill>
                  <a:schemeClr val="tx1"/>
                </a:solidFill>
              </a:defRPr>
            </a:lvl1pPr>
          </a:lstStyle>
          <a:p>
            <a:r>
              <a:rPr lang="en-US" dirty="0"/>
              <a:t>CLICK TO EDIT MASTER TITLE</a:t>
            </a:r>
          </a:p>
        </p:txBody>
      </p:sp>
    </p:spTree>
    <p:extLst>
      <p:ext uri="{BB962C8B-B14F-4D97-AF65-F5344CB8AC3E}">
        <p14:creationId xmlns:p14="http://schemas.microsoft.com/office/powerpoint/2010/main" val="12573122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B66B20-A484-4A16-A015-2118F9AF2101}"/>
              </a:ext>
            </a:extLst>
          </p:cNvPr>
          <p:cNvSpPr/>
          <p:nvPr userDrawn="1"/>
        </p:nvSpPr>
        <p:spPr>
          <a:xfrm>
            <a:off x="0" y="0"/>
            <a:ext cx="6107906" cy="6858000"/>
          </a:xfrm>
          <a:custGeom>
            <a:avLst/>
            <a:gdLst>
              <a:gd name="connsiteX0" fmla="*/ 0 w 6107906"/>
              <a:gd name="connsiteY0" fmla="*/ 0 h 6858000"/>
              <a:gd name="connsiteX1" fmla="*/ 6107906 w 6107906"/>
              <a:gd name="connsiteY1" fmla="*/ 0 h 6858000"/>
              <a:gd name="connsiteX2" fmla="*/ 6107906 w 6107906"/>
              <a:gd name="connsiteY2" fmla="*/ 6858000 h 6858000"/>
              <a:gd name="connsiteX3" fmla="*/ 0 w 6107906"/>
              <a:gd name="connsiteY3" fmla="*/ 6858000 h 6858000"/>
              <a:gd name="connsiteX4" fmla="*/ 0 w 6107906"/>
              <a:gd name="connsiteY4" fmla="*/ 0 h 6858000"/>
              <a:gd name="connsiteX0" fmla="*/ 0 w 6107906"/>
              <a:gd name="connsiteY0" fmla="*/ 0 h 6858000"/>
              <a:gd name="connsiteX1" fmla="*/ 6107906 w 6107906"/>
              <a:gd name="connsiteY1" fmla="*/ 0 h 6858000"/>
              <a:gd name="connsiteX2" fmla="*/ 4233386 w 6107906"/>
              <a:gd name="connsiteY2" fmla="*/ 6858000 h 6858000"/>
              <a:gd name="connsiteX3" fmla="*/ 0 w 6107906"/>
              <a:gd name="connsiteY3" fmla="*/ 6858000 h 6858000"/>
              <a:gd name="connsiteX4" fmla="*/ 0 w 610790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7906" h="6858000">
                <a:moveTo>
                  <a:pt x="0" y="0"/>
                </a:moveTo>
                <a:lnTo>
                  <a:pt x="6107906" y="0"/>
                </a:lnTo>
                <a:lnTo>
                  <a:pt x="4233386" y="6858000"/>
                </a:lnTo>
                <a:lnTo>
                  <a:pt x="0" y="6858000"/>
                </a:lnTo>
                <a:lnTo>
                  <a:pt x="0" y="0"/>
                </a:lnTo>
                <a:close/>
              </a:path>
            </a:pathLst>
          </a:custGeom>
          <a:gradFill>
            <a:gsLst>
              <a:gs pos="0">
                <a:srgbClr val="01023B">
                  <a:alpha val="80000"/>
                </a:srgbClr>
              </a:gs>
              <a:gs pos="100000">
                <a:srgbClr val="E99757">
                  <a:lumMod val="97000"/>
                  <a:lumOff val="3000"/>
                  <a:alpha val="80000"/>
                </a:srgbClr>
              </a:gs>
              <a:gs pos="50000">
                <a:srgbClr val="A53F52">
                  <a:alpha val="8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209064"/>
            <a:ext cx="5251450" cy="365125"/>
          </a:xfrm>
        </p:spPr>
        <p:txBody>
          <a:bodyPr anchor="ctr"/>
          <a:lstStyle>
            <a:lvl1pPr marL="0" indent="0">
              <a:lnSpc>
                <a:spcPct val="100000"/>
              </a:lnSpc>
              <a:buNone/>
              <a:defRPr sz="24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520779"/>
            <a:ext cx="5251450" cy="1661297"/>
          </a:xfrm>
        </p:spPr>
        <p:txBody>
          <a:bodyPr anchor="ctr"/>
          <a:lstStyle>
            <a:lvl1pPr algn="l">
              <a:defRPr sz="6000" spc="300"/>
            </a:lvl1pPr>
          </a:lstStyle>
          <a:p>
            <a:r>
              <a:rPr lang="en-US" dirty="0"/>
              <a:t>CLICK TO EDIT MASTER TITLE</a:t>
            </a:r>
          </a:p>
        </p:txBody>
      </p:sp>
    </p:spTree>
    <p:extLst>
      <p:ext uri="{BB962C8B-B14F-4D97-AF65-F5344CB8AC3E}">
        <p14:creationId xmlns:p14="http://schemas.microsoft.com/office/powerpoint/2010/main" val="2457350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7" name="Shape 61">
            <a:extLst>
              <a:ext uri="{FF2B5EF4-FFF2-40B4-BE49-F238E27FC236}">
                <a16:creationId xmlns:a16="http://schemas.microsoft.com/office/drawing/2014/main" id="{0A2ACE11-44E0-44ED-AA10-CB0B57204E89}"/>
              </a:ext>
            </a:extLst>
          </p:cNvPr>
          <p:cNvSpPr/>
          <p:nvPr userDrawn="1"/>
        </p:nvSpPr>
        <p:spPr>
          <a:xfrm>
            <a:off x="11597481" y="19556"/>
            <a:ext cx="38537" cy="407804"/>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endParaRPr lang="en-US" sz="2400" b="1" kern="1200" dirty="0" smtClean="0">
              <a:solidFill>
                <a:srgbClr val="2C2153"/>
              </a:solidFill>
              <a:latin typeface="+mn-lt"/>
              <a:ea typeface="+mn-ea"/>
              <a:cs typeface="+mn-cs"/>
              <a:sym typeface="Bebas"/>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1" r:id="rId3"/>
    <p:sldLayoutId id="2147483668" r:id="rId4"/>
    <p:sldLayoutId id="2147483660" r:id="rId5"/>
    <p:sldLayoutId id="2147483664" r:id="rId6"/>
    <p:sldLayoutId id="2147483661" r:id="rId7"/>
    <p:sldLayoutId id="2147483674" r:id="rId8"/>
    <p:sldLayoutId id="2147483675" r:id="rId9"/>
    <p:sldLayoutId id="2147483673" r:id="rId10"/>
    <p:sldLayoutId id="2147483653" r:id="rId11"/>
    <p:sldLayoutId id="2147483670" r:id="rId12"/>
    <p:sldLayoutId id="2147483671" r:id="rId13"/>
    <p:sldLayoutId id="2147483672" r:id="rId14"/>
    <p:sldLayoutId id="2147483655" r:id="rId15"/>
    <p:sldLayoutId id="2147483666" r:id="rId16"/>
  </p:sldLayoutIdLst>
  <p:timing>
    <p:tnLst>
      <p:par>
        <p:cTn id="1" dur="indefinite" restart="never" nodeType="tmRoot"/>
      </p:par>
    </p:tnLst>
  </p:timing>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1.png"/><Relationship Id="rId7"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3117439" y="337034"/>
            <a:ext cx="6134398" cy="1161897"/>
          </a:xfrm>
        </p:spPr>
        <p:txBody>
          <a:bodyPr>
            <a:noAutofit/>
          </a:bodyPr>
          <a:lstStyle/>
          <a:p>
            <a:pPr algn="ctr"/>
            <a:r>
              <a:rPr lang="en-US" sz="3000" dirty="0" smtClean="0">
                <a:latin typeface="Arial" panose="020B0604020202020204" pitchFamily="34" charset="0"/>
                <a:cs typeface="Arial" panose="020B0604020202020204" pitchFamily="34" charset="0"/>
              </a:rPr>
              <a:t>Công ty cổ phần hunonic</a:t>
            </a:r>
            <a:endParaRPr lang="en-US" sz="3000" dirty="0">
              <a:latin typeface="Arial" panose="020B0604020202020204" pitchFamily="34" charset="0"/>
              <a:cs typeface="Arial" panose="020B0604020202020204" pitchFamily="34" charset="0"/>
            </a:endParaRPr>
          </a:p>
        </p:txBody>
      </p:sp>
      <p:sp>
        <p:nvSpPr>
          <p:cNvPr id="2094" name="Slide Number Placeholder 2093">
            <a:extLst>
              <a:ext uri="{FF2B5EF4-FFF2-40B4-BE49-F238E27FC236}">
                <a16:creationId xmlns:a16="http://schemas.microsoft.com/office/drawing/2014/main" id="{5DA62994-769D-4C19-BB0A-5144E0A5CFCD}"/>
              </a:ext>
            </a:extLst>
          </p:cNvPr>
          <p:cNvSpPr>
            <a:spLocks noGrp="1"/>
          </p:cNvSpPr>
          <p:nvPr>
            <p:ph type="sldNum" sz="quarter" idx="12"/>
          </p:nvPr>
        </p:nvSpPr>
        <p:spPr/>
        <p:txBody>
          <a:bodyPr/>
          <a:lstStyle/>
          <a:p>
            <a:fld id="{8C2E478F-E849-4A8C-AF1F-CBCC78A7CBFA}" type="slidenum">
              <a:rPr lang="en-US" smtClean="0"/>
              <a:pPr/>
              <a:t>1</a:t>
            </a:fld>
            <a:endParaRPr lang="en-US" dirty="0"/>
          </a:p>
        </p:txBody>
      </p:sp>
      <p:sp>
        <p:nvSpPr>
          <p:cNvPr id="6" name="TextBox 5"/>
          <p:cNvSpPr txBox="1"/>
          <p:nvPr/>
        </p:nvSpPr>
        <p:spPr>
          <a:xfrm>
            <a:off x="8170726" y="5462869"/>
            <a:ext cx="3822491" cy="1212640"/>
          </a:xfrm>
          <a:prstGeom prst="rect">
            <a:avLst/>
          </a:prstGeom>
          <a:noFill/>
        </p:spPr>
        <p:txBody>
          <a:bodyPr wrap="square" rtlCol="0">
            <a:spAutoFit/>
          </a:bodyPr>
          <a:lstStyle/>
          <a:p>
            <a:pPr algn="just">
              <a:lnSpc>
                <a:spcPct val="130000"/>
              </a:lnSpc>
            </a:pPr>
            <a:r>
              <a:rPr lang="en-US" sz="2800" i="1" dirty="0" smtClean="0">
                <a:solidFill>
                  <a:schemeClr val="bg2">
                    <a:lumMod val="25000"/>
                  </a:schemeClr>
                </a:solidFill>
                <a:latin typeface="Arial" panose="020B0604020202020204" pitchFamily="34" charset="0"/>
                <a:cs typeface="Arial" panose="020B0604020202020204" pitchFamily="34" charset="0"/>
              </a:rPr>
              <a:t>Phan </a:t>
            </a:r>
            <a:r>
              <a:rPr lang="en-US" sz="2800" i="1" dirty="0" smtClean="0">
                <a:solidFill>
                  <a:schemeClr val="bg2">
                    <a:lumMod val="25000"/>
                  </a:schemeClr>
                </a:solidFill>
                <a:latin typeface="Arial" panose="020B0604020202020204" pitchFamily="34" charset="0"/>
                <a:cs typeface="Arial" panose="020B0604020202020204" pitchFamily="34" charset="0"/>
              </a:rPr>
              <a:t>Ngọc Phong</a:t>
            </a:r>
          </a:p>
          <a:p>
            <a:pPr algn="just">
              <a:lnSpc>
                <a:spcPct val="130000"/>
              </a:lnSpc>
            </a:pPr>
            <a:r>
              <a:rPr lang="en-US" sz="2800" dirty="0">
                <a:solidFill>
                  <a:schemeClr val="bg2">
                    <a:lumMod val="25000"/>
                  </a:schemeClr>
                </a:solidFill>
                <a:latin typeface="Arial" panose="020B0604020202020204" pitchFamily="34" charset="0"/>
                <a:cs typeface="Arial" panose="020B0604020202020204" pitchFamily="34" charset="0"/>
              </a:rPr>
              <a:t>	</a:t>
            </a:r>
            <a:endParaRPr lang="en-US" sz="2800" dirty="0" smtClean="0">
              <a:solidFill>
                <a:schemeClr val="bg2">
                  <a:lumMod val="25000"/>
                </a:schemeClr>
              </a:solidFill>
              <a:latin typeface="Arial" panose="020B0604020202020204" pitchFamily="34" charset="0"/>
              <a:cs typeface="Arial" panose="020B0604020202020204" pitchFamily="34" charset="0"/>
            </a:endParaRPr>
          </a:p>
        </p:txBody>
      </p:sp>
      <p:sp>
        <p:nvSpPr>
          <p:cNvPr id="8" name="Title 2">
            <a:extLst>
              <a:ext uri="{FF2B5EF4-FFF2-40B4-BE49-F238E27FC236}">
                <a16:creationId xmlns:a16="http://schemas.microsoft.com/office/drawing/2014/main" id="{1D24B42B-925B-494C-A986-BD85E8117E1E}"/>
              </a:ext>
            </a:extLst>
          </p:cNvPr>
          <p:cNvSpPr txBox="1">
            <a:spLocks/>
          </p:cNvSpPr>
          <p:nvPr/>
        </p:nvSpPr>
        <p:spPr>
          <a:xfrm>
            <a:off x="6427359" y="1346433"/>
            <a:ext cx="5565858" cy="1029348"/>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endParaRPr lang="en-US" sz="3000" dirty="0">
              <a:latin typeface="Arial" panose="020B0604020202020204" pitchFamily="34" charset="0"/>
              <a:cs typeface="Arial" panose="020B0604020202020204" pitchFamily="34" charset="0"/>
            </a:endParaRPr>
          </a:p>
        </p:txBody>
      </p:sp>
      <p:sp>
        <p:nvSpPr>
          <p:cNvPr id="10" name="Title 2">
            <a:extLst>
              <a:ext uri="{FF2B5EF4-FFF2-40B4-BE49-F238E27FC236}">
                <a16:creationId xmlns:a16="http://schemas.microsoft.com/office/drawing/2014/main" id="{1D24B42B-925B-494C-A986-BD85E8117E1E}"/>
              </a:ext>
            </a:extLst>
          </p:cNvPr>
          <p:cNvSpPr txBox="1">
            <a:spLocks/>
          </p:cNvSpPr>
          <p:nvPr/>
        </p:nvSpPr>
        <p:spPr>
          <a:xfrm>
            <a:off x="3251564" y="3858067"/>
            <a:ext cx="5847466" cy="697972"/>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6000" kern="1200" cap="all" spc="300" baseline="0">
                <a:solidFill>
                  <a:schemeClr val="tx1"/>
                </a:solidFill>
                <a:latin typeface="+mj-lt"/>
                <a:ea typeface="+mj-ea"/>
                <a:cs typeface="+mj-cs"/>
              </a:defRPr>
            </a:lvl1pPr>
          </a:lstStyle>
          <a:p>
            <a:pPr algn="ctr"/>
            <a:r>
              <a:rPr lang="en-US" sz="3000" dirty="0" smtClean="0">
                <a:latin typeface="Arial" panose="020B0604020202020204" pitchFamily="34" charset="0"/>
                <a:cs typeface="Arial" panose="020B0604020202020204" pitchFamily="34" charset="0"/>
              </a:rPr>
              <a:t>Bộ phẬn R&amp;D</a:t>
            </a:r>
            <a:endParaRPr lang="en-US" sz="3000" dirty="0">
              <a:latin typeface="Arial" panose="020B0604020202020204" pitchFamily="34" charset="0"/>
              <a:cs typeface="Arial" panose="020B0604020202020204" pitchFamily="34"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074170" y="1770847"/>
            <a:ext cx="2031168" cy="1961704"/>
          </a:xfrm>
          <a:prstGeom prst="rect">
            <a:avLst/>
          </a:prstGeom>
        </p:spPr>
      </p:pic>
    </p:spTree>
    <p:extLst>
      <p:ext uri="{BB962C8B-B14F-4D97-AF65-F5344CB8AC3E}">
        <p14:creationId xmlns:p14="http://schemas.microsoft.com/office/powerpoint/2010/main" val="357850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1323439"/>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Đổi tên phòng và tên công tắc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620056" y="1360001"/>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128500" y="1931501"/>
            <a:ext cx="7682125" cy="4812199"/>
          </a:xfrm>
          <a:prstGeom prst="rect">
            <a:avLst/>
          </a:prstGeom>
        </p:spPr>
      </p:pic>
      <p:sp>
        <p:nvSpPr>
          <p:cNvPr id="10" name="TextBox 9"/>
          <p:cNvSpPr txBox="1"/>
          <p:nvPr/>
        </p:nvSpPr>
        <p:spPr>
          <a:xfrm>
            <a:off x="7912100" y="1931501"/>
            <a:ext cx="3937000" cy="1818703"/>
          </a:xfrm>
          <a:prstGeom prst="rect">
            <a:avLst/>
          </a:prstGeom>
          <a:noFill/>
        </p:spPr>
        <p:txBody>
          <a:bodyPr wrap="square" rtlCol="0">
            <a:spAutoFit/>
          </a:bodyPr>
          <a:lstStyle/>
          <a:p>
            <a:pPr algn="just">
              <a:lnSpc>
                <a:spcPct val="150000"/>
              </a:lnSpc>
            </a:pPr>
            <a:r>
              <a:rPr lang="en-US" sz="2600" dirty="0" smtClean="0">
                <a:latin typeface="Arial" panose="020B0604020202020204" pitchFamily="34" charset="0"/>
                <a:cs typeface="Arial" panose="020B0604020202020204" pitchFamily="34" charset="0"/>
              </a:rPr>
              <a:t>Giúp người dùng biết là mình gắn thiết bị với thiết bị điện nào</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030521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11</a:t>
            </a:fld>
            <a:endParaRPr lang="en-US" dirty="0"/>
          </a:p>
        </p:txBody>
      </p:sp>
      <p:sp>
        <p:nvSpPr>
          <p:cNvPr id="3" name="Rectangle 2"/>
          <p:cNvSpPr/>
          <p:nvPr/>
        </p:nvSpPr>
        <p:spPr>
          <a:xfrm>
            <a:off x="3242873" y="114022"/>
            <a:ext cx="6096000" cy="1323439"/>
          </a:xfrm>
          <a:prstGeom prst="rect">
            <a:avLst/>
          </a:prstGeom>
        </p:spPr>
        <p:txBody>
          <a:bodyPr>
            <a:spAutoFit/>
          </a:bodyPr>
          <a:lstStyle/>
          <a:p>
            <a:pPr lvl="1" algn="ctr"/>
            <a:r>
              <a:rPr lang="en-US" sz="4000" dirty="0" smtClean="0">
                <a:latin typeface="Arial" panose="020B0604020202020204" pitchFamily="34" charset="0"/>
                <a:cs typeface="Arial" panose="020B0604020202020204" pitchFamily="34" charset="0"/>
              </a:rPr>
              <a:t>Cấu hình wifi cho thiết bị </a:t>
            </a:r>
            <a:endParaRPr lang="en-US"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4770" y="1709026"/>
            <a:ext cx="2907880" cy="4474821"/>
          </a:xfrm>
          <a:prstGeom prst="rect">
            <a:avLst/>
          </a:prstGeom>
        </p:spPr>
      </p:pic>
      <p:sp>
        <p:nvSpPr>
          <p:cNvPr id="6" name="Rectangle 5"/>
          <p:cNvSpPr/>
          <p:nvPr/>
        </p:nvSpPr>
        <p:spPr>
          <a:xfrm>
            <a:off x="4039850" y="1709026"/>
            <a:ext cx="6096000" cy="1477328"/>
          </a:xfrm>
          <a:prstGeom prst="rect">
            <a:avLst/>
          </a:prstGeom>
        </p:spPr>
        <p:txBody>
          <a:bodyPr>
            <a:spAutoFit/>
          </a:bodyPr>
          <a:lstStyle/>
          <a:p>
            <a:pPr lvl="1" algn="just"/>
            <a:r>
              <a:rPr lang="en-US" sz="3000" dirty="0" smtClean="0">
                <a:latin typeface="Arial" panose="020B0604020202020204" pitchFamily="34" charset="0"/>
                <a:cs typeface="Arial" panose="020B0604020202020204" pitchFamily="34" charset="0"/>
              </a:rPr>
              <a:t>Giúp người dùng cấu hình wifi dễ dàng cho thiết bị thông qua một nút bấm</a:t>
            </a:r>
            <a:endParaRPr lang="en-US" sz="3000" dirty="0">
              <a:latin typeface="Arial" panose="020B0604020202020204" pitchFamily="34" charset="0"/>
              <a:cs typeface="Arial" panose="020B0604020202020204" pitchFamily="34" charset="0"/>
            </a:endParaRPr>
          </a:p>
        </p:txBody>
      </p:sp>
      <p:sp>
        <p:nvSpPr>
          <p:cNvPr id="7" name="Rectangle 6"/>
          <p:cNvSpPr/>
          <p:nvPr/>
        </p:nvSpPr>
        <p:spPr>
          <a:xfrm>
            <a:off x="3982389" y="3600285"/>
            <a:ext cx="6096000" cy="2400657"/>
          </a:xfrm>
          <a:prstGeom prst="rect">
            <a:avLst/>
          </a:prstGeom>
        </p:spPr>
        <p:txBody>
          <a:bodyPr>
            <a:spAutoFit/>
          </a:bodyPr>
          <a:lstStyle/>
          <a:p>
            <a:pPr lvl="1" algn="just"/>
            <a:r>
              <a:rPr lang="en-US" sz="3000" dirty="0" smtClean="0">
                <a:latin typeface="Arial" panose="020B0604020202020204" pitchFamily="34" charset="0"/>
                <a:cs typeface="Arial" panose="020B0604020202020204" pitchFamily="34" charset="0"/>
              </a:rPr>
              <a:t>Hạn chế: Phần này không được tích hợp trên app máy tính nên người dùng cần dùng điện thoại Android hoặc IOS để tải phần mềm của hãng sản xuất chip</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0415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12</a:t>
            </a:fld>
            <a:endParaRPr lang="en-US" dirty="0"/>
          </a:p>
        </p:txBody>
      </p:sp>
      <p:sp>
        <p:nvSpPr>
          <p:cNvPr id="3" name="Slide Number Placeholder 1"/>
          <p:cNvSpPr txBox="1">
            <a:spLocks/>
          </p:cNvSpPr>
          <p:nvPr/>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12</a:t>
            </a:fld>
            <a:endParaRPr lang="en-US" dirty="0"/>
          </a:p>
        </p:txBody>
      </p:sp>
      <p:sp>
        <p:nvSpPr>
          <p:cNvPr id="4" name="TextBox 3">
            <a:extLst>
              <a:ext uri="{FF2B5EF4-FFF2-40B4-BE49-F238E27FC236}">
                <a16:creationId xmlns:a16="http://schemas.microsoft.com/office/drawing/2014/main" id="{BE8AA9BD-5B28-4BB1-803B-54BB6E1B0DE1}"/>
              </a:ext>
            </a:extLst>
          </p:cNvPr>
          <p:cNvSpPr txBox="1"/>
          <p:nvPr/>
        </p:nvSpPr>
        <p:spPr>
          <a:xfrm>
            <a:off x="1963996" y="131812"/>
            <a:ext cx="826400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CÀI ĐẶT VÀ CHẠY ỨNG DỤNG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12" name="Straight Connector 11">
              <a:extLst>
                <a:ext uri="{FF2B5EF4-FFF2-40B4-BE49-F238E27FC236}">
                  <a16:creationId xmlns:a16="http://schemas.microsoft.com/office/drawing/2014/main" id="{802F08CF-D4D1-4A39-96BE-CB97F61D162B}"/>
                </a:ext>
              </a:extLst>
            </p:cNvPr>
            <p:cNvCxnSpPr>
              <a:cxnSpLocks/>
              <a:stCxn id="42"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D06F0A7-DAC2-4C40-B732-014C20C2F6D5}"/>
              </a:ext>
            </a:extLst>
          </p:cNvPr>
          <p:cNvGrpSpPr/>
          <p:nvPr/>
        </p:nvGrpSpPr>
        <p:grpSpPr>
          <a:xfrm>
            <a:off x="-64363" y="1073128"/>
            <a:ext cx="1387320" cy="1519346"/>
            <a:chOff x="345412" y="2411599"/>
            <a:chExt cx="1387320" cy="1519346"/>
          </a:xfrm>
        </p:grpSpPr>
        <p:sp>
          <p:nvSpPr>
            <p:cNvPr id="15" name="TextBox 14">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16" name="TextBox 15">
              <a:extLst>
                <a:ext uri="{FF2B5EF4-FFF2-40B4-BE49-F238E27FC236}">
                  <a16:creationId xmlns:a16="http://schemas.microsoft.com/office/drawing/2014/main" id="{2E7256DD-6317-492A-853D-B93DE998E24A}"/>
                </a:ext>
              </a:extLst>
            </p:cNvPr>
            <p:cNvSpPr txBox="1"/>
            <p:nvPr/>
          </p:nvSpPr>
          <p:spPr>
            <a:xfrm>
              <a:off x="345412" y="2730616"/>
              <a:ext cx="1387320" cy="1200329"/>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Mở file cài (.exe)</a:t>
              </a:r>
            </a:p>
          </p:txBody>
        </p:sp>
      </p:grpSp>
      <p:grpSp>
        <p:nvGrpSpPr>
          <p:cNvPr id="17" name="Group 1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18" name="Straight Connector 1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12804901-3BC3-4B63-B57A-680C61064136}"/>
              </a:ext>
            </a:extLst>
          </p:cNvPr>
          <p:cNvGrpSpPr/>
          <p:nvPr/>
        </p:nvGrpSpPr>
        <p:grpSpPr>
          <a:xfrm>
            <a:off x="978788" y="5500851"/>
            <a:ext cx="1387320" cy="1519346"/>
            <a:chOff x="1441079" y="5072730"/>
            <a:chExt cx="1387320" cy="1519346"/>
          </a:xfrm>
        </p:grpSpPr>
        <p:sp>
          <p:nvSpPr>
            <p:cNvPr id="21" name="TextBox 20">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22" name="TextBox 21">
              <a:extLst>
                <a:ext uri="{FF2B5EF4-FFF2-40B4-BE49-F238E27FC236}">
                  <a16:creationId xmlns:a16="http://schemas.microsoft.com/office/drawing/2014/main" id="{E3B5B3C4-08D7-4F80-905A-16D436C0F2EA}"/>
                </a:ext>
              </a:extLst>
            </p:cNvPr>
            <p:cNvSpPr txBox="1"/>
            <p:nvPr/>
          </p:nvSpPr>
          <p:spPr>
            <a:xfrm>
              <a:off x="1441079" y="5391747"/>
              <a:ext cx="1387320" cy="1200329"/>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Xin quyền admin</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4" name="Straight Connector 23">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9DD4B7F-8A71-49A3-BC05-44E26D841E62}"/>
              </a:ext>
            </a:extLst>
          </p:cNvPr>
          <p:cNvGrpSpPr/>
          <p:nvPr/>
        </p:nvGrpSpPr>
        <p:grpSpPr>
          <a:xfrm>
            <a:off x="3034150" y="1252987"/>
            <a:ext cx="1387320" cy="1519346"/>
            <a:chOff x="3045381" y="1552263"/>
            <a:chExt cx="1387320" cy="1519346"/>
          </a:xfrm>
        </p:grpSpPr>
        <p:sp>
          <p:nvSpPr>
            <p:cNvPr id="27" name="TextBox 26">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28" name="TextBox 27">
              <a:extLst>
                <a:ext uri="{FF2B5EF4-FFF2-40B4-BE49-F238E27FC236}">
                  <a16:creationId xmlns:a16="http://schemas.microsoft.com/office/drawing/2014/main" id="{83347D2D-8F9E-424F-8379-EE81B97BB648}"/>
                </a:ext>
              </a:extLst>
            </p:cNvPr>
            <p:cNvSpPr txBox="1"/>
            <p:nvPr/>
          </p:nvSpPr>
          <p:spPr>
            <a:xfrm>
              <a:off x="3045381" y="1871280"/>
              <a:ext cx="1387320" cy="1200329"/>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Chọn nơi lưu trữ</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C6E9A218-B141-4BD3-841A-BAB462C9175B}"/>
              </a:ext>
            </a:extLst>
          </p:cNvPr>
          <p:cNvGrpSpPr/>
          <p:nvPr/>
        </p:nvGrpSpPr>
        <p:grpSpPr>
          <a:xfrm flipH="1" flipV="1">
            <a:off x="10110804" y="4528820"/>
            <a:ext cx="958309" cy="587878"/>
            <a:chOff x="321373" y="4685400"/>
            <a:chExt cx="958309" cy="587878"/>
          </a:xfrm>
        </p:grpSpPr>
        <p:cxnSp>
          <p:nvCxnSpPr>
            <p:cNvPr id="30" name="Straight Connector 29">
              <a:extLst>
                <a:ext uri="{FF2B5EF4-FFF2-40B4-BE49-F238E27FC236}">
                  <a16:creationId xmlns:a16="http://schemas.microsoft.com/office/drawing/2014/main" id="{F7309261-EAF4-4065-B34C-74D63998B1F8}"/>
                </a:ext>
              </a:extLst>
            </p:cNvPr>
            <p:cNvCxnSpPr>
              <a:cxnSpLocks/>
              <a:stCxn id="54" idx="4"/>
            </p:cNvCxnSpPr>
            <p:nvPr/>
          </p:nvCxnSpPr>
          <p:spPr>
            <a:xfrm flipH="1" flipV="1">
              <a:off x="866725" y="4685400"/>
              <a:ext cx="412957" cy="587878"/>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2BC3B5-DB71-4C84-AF89-168445886399}"/>
                </a:ext>
              </a:extLst>
            </p:cNvPr>
            <p:cNvCxnSpPr>
              <a:cxnSpLocks/>
            </p:cNvCxnSpPr>
            <p:nvPr/>
          </p:nvCxnSpPr>
          <p:spPr>
            <a:xfrm flipH="1">
              <a:off x="321373" y="4685400"/>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48E0E04-F6AD-4204-A734-B8A0EC1E885D}"/>
              </a:ext>
            </a:extLst>
          </p:cNvPr>
          <p:cNvGrpSpPr/>
          <p:nvPr/>
        </p:nvGrpSpPr>
        <p:grpSpPr>
          <a:xfrm>
            <a:off x="11132203" y="4617139"/>
            <a:ext cx="1393271" cy="1150767"/>
            <a:chOff x="9999052" y="4076531"/>
            <a:chExt cx="1393271" cy="1150767"/>
          </a:xfrm>
        </p:grpSpPr>
        <p:sp>
          <p:nvSpPr>
            <p:cNvPr id="33" name="TextBox 32">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a:solidFill>
                    <a:srgbClr val="3F3F3F"/>
                  </a:solidFill>
                  <a:latin typeface="Tw Cen MT" panose="020B0602020104020603" pitchFamily="34" charset="0"/>
                </a:rPr>
                <a:t>05</a:t>
              </a:r>
            </a:p>
          </p:txBody>
        </p:sp>
        <p:sp>
          <p:nvSpPr>
            <p:cNvPr id="34" name="TextBox 33">
              <a:extLst>
                <a:ext uri="{FF2B5EF4-FFF2-40B4-BE49-F238E27FC236}">
                  <a16:creationId xmlns:a16="http://schemas.microsoft.com/office/drawing/2014/main" id="{13DF5F7D-8517-4858-B26A-117AEF6AD00D}"/>
                </a:ext>
              </a:extLst>
            </p:cNvPr>
            <p:cNvSpPr txBox="1"/>
            <p:nvPr/>
          </p:nvSpPr>
          <p:spPr>
            <a:xfrm>
              <a:off x="10005003" y="4396301"/>
              <a:ext cx="1387320" cy="830997"/>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Bắt đầu sử dụng</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6" name="Straight Connector 35">
              <a:extLst>
                <a:ext uri="{FF2B5EF4-FFF2-40B4-BE49-F238E27FC236}">
                  <a16:creationId xmlns:a16="http://schemas.microsoft.com/office/drawing/2014/main" id="{BEBF1710-C0A2-443D-9E66-877BD8FA726A}"/>
                </a:ext>
              </a:extLst>
            </p:cNvPr>
            <p:cNvCxnSpPr>
              <a:cxnSpLocks/>
              <a:stCxn id="51"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B33EF84-99D9-4E3D-98A7-243B4B204E8F}"/>
              </a:ext>
            </a:extLst>
          </p:cNvPr>
          <p:cNvGrpSpPr/>
          <p:nvPr/>
        </p:nvGrpSpPr>
        <p:grpSpPr>
          <a:xfrm>
            <a:off x="8727166" y="1412715"/>
            <a:ext cx="1393271" cy="781435"/>
            <a:chOff x="8426780" y="1700156"/>
            <a:chExt cx="1393271" cy="781435"/>
          </a:xfrm>
        </p:grpSpPr>
        <p:sp>
          <p:nvSpPr>
            <p:cNvPr id="39" name="TextBox 38">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40" name="TextBox 39">
              <a:extLst>
                <a:ext uri="{FF2B5EF4-FFF2-40B4-BE49-F238E27FC236}">
                  <a16:creationId xmlns:a16="http://schemas.microsoft.com/office/drawing/2014/main" id="{DBF60901-7459-4FFF-BFAB-332F5872E18A}"/>
                </a:ext>
              </a:extLst>
            </p:cNvPr>
            <p:cNvSpPr txBox="1"/>
            <p:nvPr/>
          </p:nvSpPr>
          <p:spPr>
            <a:xfrm>
              <a:off x="8432731" y="2019926"/>
              <a:ext cx="1387320" cy="461665"/>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Mở app</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41" name="Group 40"/>
          <p:cNvGrpSpPr/>
          <p:nvPr/>
        </p:nvGrpSpPr>
        <p:grpSpPr>
          <a:xfrm>
            <a:off x="1186746" y="2695442"/>
            <a:ext cx="1750139" cy="1750139"/>
            <a:chOff x="1664412" y="3227865"/>
            <a:chExt cx="1224367" cy="1224367"/>
          </a:xfrm>
        </p:grpSpPr>
        <p:sp>
          <p:nvSpPr>
            <p:cNvPr id="42" name="Oval 41">
              <a:extLst>
                <a:ext uri="{FF2B5EF4-FFF2-40B4-BE49-F238E27FC236}">
                  <a16:creationId xmlns:a16="http://schemas.microsoft.com/office/drawing/2014/main" id="{6E22B37A-CCC7-4E5B-82F9-79A278CAA082}"/>
                </a:ext>
              </a:extLst>
            </p:cNvPr>
            <p:cNvSpPr/>
            <p:nvPr/>
          </p:nvSpPr>
          <p:spPr>
            <a:xfrm>
              <a:off x="1664412" y="3227865"/>
              <a:ext cx="1224367" cy="1224367"/>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978" y="3410567"/>
              <a:ext cx="709753" cy="985228"/>
            </a:xfrm>
            <a:prstGeom prst="rect">
              <a:avLst/>
            </a:prstGeom>
          </p:spPr>
        </p:pic>
      </p:grpSp>
      <p:grpSp>
        <p:nvGrpSpPr>
          <p:cNvPr id="44" name="Group 43"/>
          <p:cNvGrpSpPr/>
          <p:nvPr/>
        </p:nvGrpSpPr>
        <p:grpSpPr>
          <a:xfrm>
            <a:off x="3088595" y="3799715"/>
            <a:ext cx="1736932" cy="1736932"/>
            <a:chOff x="3271826" y="3597008"/>
            <a:chExt cx="1305971" cy="1305971"/>
          </a:xfrm>
        </p:grpSpPr>
        <p:sp>
          <p:nvSpPr>
            <p:cNvPr id="45" name="Oval 44">
              <a:extLst>
                <a:ext uri="{FF2B5EF4-FFF2-40B4-BE49-F238E27FC236}">
                  <a16:creationId xmlns:a16="http://schemas.microsoft.com/office/drawing/2014/main" id="{788C3841-127A-479B-94BD-220B2EDCAB6E}"/>
                </a:ext>
              </a:extLst>
            </p:cNvPr>
            <p:cNvSpPr/>
            <p:nvPr/>
          </p:nvSpPr>
          <p:spPr>
            <a:xfrm>
              <a:off x="3271826" y="3597008"/>
              <a:ext cx="1305971" cy="1305971"/>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549" y="3811474"/>
              <a:ext cx="871041" cy="1057919"/>
            </a:xfrm>
            <a:prstGeom prst="rect">
              <a:avLst/>
            </a:prstGeom>
          </p:spPr>
        </p:pic>
      </p:grpSp>
      <p:grpSp>
        <p:nvGrpSpPr>
          <p:cNvPr id="47" name="Group 46"/>
          <p:cNvGrpSpPr/>
          <p:nvPr/>
        </p:nvGrpSpPr>
        <p:grpSpPr>
          <a:xfrm>
            <a:off x="4926499" y="2649873"/>
            <a:ext cx="1946175" cy="1946175"/>
            <a:chOff x="4902276" y="2732540"/>
            <a:chExt cx="1492225" cy="1492225"/>
          </a:xfrm>
          <a:effectLst>
            <a:outerShdw blurRad="50800" dist="38100" dir="5400000" algn="t" rotWithShape="0">
              <a:prstClr val="black">
                <a:alpha val="40000"/>
              </a:prstClr>
            </a:outerShdw>
          </a:effectLst>
        </p:grpSpPr>
        <p:sp>
          <p:nvSpPr>
            <p:cNvPr id="48" name="Oval 47">
              <a:extLst>
                <a:ext uri="{FF2B5EF4-FFF2-40B4-BE49-F238E27FC236}">
                  <a16:creationId xmlns:a16="http://schemas.microsoft.com/office/drawing/2014/main" id="{BC59DA09-2750-4F0C-898C-08F0F54C4ACB}"/>
                </a:ext>
              </a:extLst>
            </p:cNvPr>
            <p:cNvSpPr/>
            <p:nvPr/>
          </p:nvSpPr>
          <p:spPr>
            <a:xfrm>
              <a:off x="4902276" y="2732540"/>
              <a:ext cx="1492225" cy="149222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49" name="Picture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325" y="2991603"/>
              <a:ext cx="799094" cy="1109244"/>
            </a:xfrm>
            <a:prstGeom prst="rect">
              <a:avLst/>
            </a:prstGeom>
          </p:spPr>
        </p:pic>
      </p:grpSp>
      <p:grpSp>
        <p:nvGrpSpPr>
          <p:cNvPr id="50" name="Group 49"/>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51" name="Oval 50">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53" name="Group 52"/>
          <p:cNvGrpSpPr/>
          <p:nvPr/>
        </p:nvGrpSpPr>
        <p:grpSpPr>
          <a:xfrm>
            <a:off x="9152494" y="2612201"/>
            <a:ext cx="1916619" cy="1916619"/>
            <a:chOff x="9152494" y="2612201"/>
            <a:chExt cx="1916619" cy="1916619"/>
          </a:xfrm>
        </p:grpSpPr>
        <p:sp>
          <p:nvSpPr>
            <p:cNvPr id="54" name="Oval 5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0832" y="2924337"/>
              <a:ext cx="816159" cy="1409268"/>
            </a:xfrm>
            <a:prstGeom prst="rect">
              <a:avLst/>
            </a:prstGeom>
            <a:ln>
              <a:noFill/>
            </a:ln>
          </p:spPr>
        </p:pic>
      </p:grpSp>
      <mc:AlternateContent xmlns:mc="http://schemas.openxmlformats.org/markup-compatibility/2006" xmlns:p14="http://schemas.microsoft.com/office/powerpoint/2010/main">
        <mc:Choice Requires="p14">
          <p:contentPart p14:bwMode="auto" r:id="rId7">
            <p14:nvContentPartPr>
              <p14:cNvPr id="56" name="Ink 55"/>
              <p14:cNvContentPartPr/>
              <p14:nvPr/>
            </p14:nvContentPartPr>
            <p14:xfrm>
              <a:off x="6331320" y="2401920"/>
              <a:ext cx="785880" cy="1733040"/>
            </p14:xfrm>
          </p:contentPart>
        </mc:Choice>
        <mc:Fallback xmlns="">
          <p:pic>
            <p:nvPicPr>
              <p:cNvPr id="56" name="Ink 55"/>
              <p:cNvPicPr/>
              <p:nvPr/>
            </p:nvPicPr>
            <p:blipFill>
              <a:blip r:embed="rId8"/>
              <a:stretch>
                <a:fillRect/>
              </a:stretch>
            </p:blipFill>
            <p:spPr>
              <a:xfrm>
                <a:off x="6321960" y="2392560"/>
                <a:ext cx="804600" cy="1751760"/>
              </a:xfrm>
              <a:prstGeom prst="rect">
                <a:avLst/>
              </a:prstGeom>
            </p:spPr>
          </p:pic>
        </mc:Fallback>
      </mc:AlternateContent>
    </p:spTree>
    <p:extLst>
      <p:ext uri="{BB962C8B-B14F-4D97-AF65-F5344CB8AC3E}">
        <p14:creationId xmlns:p14="http://schemas.microsoft.com/office/powerpoint/2010/main" val="1411797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2500"/>
                            </p:stCondLst>
                            <p:childTnLst>
                              <p:par>
                                <p:cTn id="27" presetID="6" presetClass="entr" presetSubtype="16"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circle(in)">
                                      <p:cBhvr>
                                        <p:cTn id="29" dur="500"/>
                                        <p:tgtEl>
                                          <p:spTgt spid="44"/>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000"/>
                            </p:stCondLst>
                            <p:childTnLst>
                              <p:par>
                                <p:cTn id="41" presetID="21" presetClass="entr" presetSubtype="1"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heel(1)">
                                      <p:cBhvr>
                                        <p:cTn id="43" dur="500"/>
                                        <p:tgtEl>
                                          <p:spTgt spid="47"/>
                                        </p:tgtEl>
                                      </p:cBhvr>
                                    </p:animEffect>
                                  </p:childTnLst>
                                </p:cTn>
                              </p:par>
                            </p:childTnLst>
                          </p:cTn>
                        </p:par>
                        <p:par>
                          <p:cTn id="44" fill="hold">
                            <p:stCondLst>
                              <p:cond delay="4500"/>
                            </p:stCondLst>
                            <p:childTnLst>
                              <p:par>
                                <p:cTn id="45" presetID="16" presetClass="entr" presetSubtype="21"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arn(inVertical)">
                                      <p:cBhvr>
                                        <p:cTn id="47" dur="500"/>
                                        <p:tgtEl>
                                          <p:spTgt spid="38"/>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right)">
                                      <p:cBhvr>
                                        <p:cTn id="51" dur="500"/>
                                        <p:tgtEl>
                                          <p:spTgt spid="35"/>
                                        </p:tgtEl>
                                      </p:cBhvr>
                                    </p:animEffect>
                                  </p:childTnLst>
                                </p:cTn>
                              </p:par>
                            </p:childTnLst>
                          </p:cTn>
                        </p:par>
                        <p:par>
                          <p:cTn id="52" fill="hold">
                            <p:stCondLst>
                              <p:cond delay="5500"/>
                            </p:stCondLst>
                            <p:childTnLst>
                              <p:par>
                                <p:cTn id="53" presetID="14" presetClass="entr" presetSubtype="10"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randombar(horizontal)">
                                      <p:cBhvr>
                                        <p:cTn id="55" dur="500"/>
                                        <p:tgtEl>
                                          <p:spTgt spid="50"/>
                                        </p:tgtEl>
                                      </p:cBhvr>
                                    </p:animEffect>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anim calcmode="lin" valueType="num">
                                      <p:cBhvr>
                                        <p:cTn id="60" dur="500" fill="hold"/>
                                        <p:tgtEl>
                                          <p:spTgt spid="32"/>
                                        </p:tgtEl>
                                        <p:attrNameLst>
                                          <p:attrName>ppt_x</p:attrName>
                                        </p:attrNameLst>
                                      </p:cBhvr>
                                      <p:tavLst>
                                        <p:tav tm="0">
                                          <p:val>
                                            <p:strVal val="#ppt_x"/>
                                          </p:val>
                                        </p:tav>
                                        <p:tav tm="100000">
                                          <p:val>
                                            <p:strVal val="#ppt_x"/>
                                          </p:val>
                                        </p:tav>
                                      </p:tavLst>
                                    </p:anim>
                                    <p:anim calcmode="lin" valueType="num">
                                      <p:cBhvr>
                                        <p:cTn id="61" dur="500" fill="hold"/>
                                        <p:tgtEl>
                                          <p:spTgt spid="32"/>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2"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7000"/>
                            </p:stCondLst>
                            <p:childTnLst>
                              <p:par>
                                <p:cTn id="67" presetID="16" presetClass="entr" presetSubtype="21" fill="hold"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barn(inVertical)">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13</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KẾT QUẢ ĐẠT ĐƯỢC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5" y="1055873"/>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2329484" y="1813568"/>
            <a:ext cx="9862516" cy="2862322"/>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3000" dirty="0" smtClean="0">
                <a:latin typeface="Arial" panose="020B0604020202020204" pitchFamily="34" charset="0"/>
                <a:cs typeface="Arial" panose="020B0604020202020204" pitchFamily="34" charset="0"/>
              </a:rPr>
              <a:t>Hoàn thành xây dựng </a:t>
            </a:r>
            <a:r>
              <a:rPr lang="en-US" sz="3000" smtClean="0">
                <a:latin typeface="Arial" panose="020B0604020202020204" pitchFamily="34" charset="0"/>
                <a:cs typeface="Arial" panose="020B0604020202020204" pitchFamily="34" charset="0"/>
              </a:rPr>
              <a:t>ứng dụng bằng C#</a:t>
            </a:r>
            <a:endParaRPr lang="en-US" sz="3000" dirty="0" smtClean="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3000" dirty="0" smtClean="0">
                <a:latin typeface="Arial" panose="020B0604020202020204" pitchFamily="34" charset="0"/>
                <a:cs typeface="Arial" panose="020B0604020202020204" pitchFamily="34" charset="0"/>
              </a:rPr>
              <a:t>Tìm </a:t>
            </a:r>
            <a:r>
              <a:rPr lang="en-US" sz="3000" dirty="0">
                <a:latin typeface="Arial" panose="020B0604020202020204" pitchFamily="34" charset="0"/>
                <a:cs typeface="Arial" panose="020B0604020202020204" pitchFamily="34" charset="0"/>
              </a:rPr>
              <a:t>hiểu các kiến thức </a:t>
            </a:r>
            <a:r>
              <a:rPr lang="en-US" sz="3000" dirty="0" smtClean="0">
                <a:latin typeface="Arial" panose="020B0604020202020204" pitchFamily="34" charset="0"/>
                <a:cs typeface="Arial" panose="020B0604020202020204" pitchFamily="34" charset="0"/>
              </a:rPr>
              <a:t>về lập trình C/ C#</a:t>
            </a:r>
            <a:endParaRPr lang="en-US" sz="3000" dirty="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3000" dirty="0">
                <a:latin typeface="Arial" panose="020B0604020202020204" pitchFamily="34" charset="0"/>
                <a:cs typeface="Arial" panose="020B0604020202020204" pitchFamily="34" charset="0"/>
              </a:rPr>
              <a:t>Hiểu biết hơn về </a:t>
            </a:r>
            <a:r>
              <a:rPr lang="en-US" sz="3000" dirty="0" smtClean="0">
                <a:latin typeface="Arial" panose="020B0604020202020204" pitchFamily="34" charset="0"/>
                <a:cs typeface="Arial" panose="020B0604020202020204" pitchFamily="34" charset="0"/>
              </a:rPr>
              <a:t>cách truyền tin trên internet</a:t>
            </a:r>
          </a:p>
          <a:p>
            <a:pPr marL="457200" lvl="0" indent="-457200" algn="just">
              <a:lnSpc>
                <a:spcPct val="150000"/>
              </a:lnSpc>
              <a:buFont typeface="Arial" panose="020B0604020202020204" pitchFamily="34" charset="0"/>
              <a:buChar char="•"/>
            </a:pPr>
            <a:r>
              <a:rPr lang="en-US" sz="3000" dirty="0" smtClean="0">
                <a:latin typeface="Arial" panose="020B0604020202020204" pitchFamily="34" charset="0"/>
                <a:cs typeface="Arial" panose="020B0604020202020204" pitchFamily="34" charset="0"/>
              </a:rPr>
              <a:t>Tìm hiểu và sử dụng được Visual Studio để lập trình</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97771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14</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HẠN CHẾ</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644146" y="1430594"/>
            <a:ext cx="9715663" cy="4293483"/>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2600" dirty="0">
                <a:latin typeface="Arial" panose="020B0604020202020204" pitchFamily="34" charset="0"/>
                <a:cs typeface="Arial" panose="020B0604020202020204" pitchFamily="34" charset="0"/>
              </a:rPr>
              <a:t>Ứng dụng được tạo nên dành riêng cho thiết bị </a:t>
            </a:r>
            <a:r>
              <a:rPr lang="en-US" sz="2600" dirty="0" smtClean="0">
                <a:latin typeface="Arial" panose="020B0604020202020204" pitchFamily="34" charset="0"/>
                <a:cs typeface="Arial" panose="020B0604020202020204" pitchFamily="34" charset="0"/>
              </a:rPr>
              <a:t>máy tính. </a:t>
            </a:r>
            <a:r>
              <a:rPr lang="en-US" sz="2600" dirty="0">
                <a:latin typeface="Arial" panose="020B0604020202020204" pitchFamily="34" charset="0"/>
                <a:cs typeface="Arial" panose="020B0604020202020204" pitchFamily="34" charset="0"/>
              </a:rPr>
              <a:t>Nên việc cài đặt và chạy ứng dụng trên các thiết bị </a:t>
            </a:r>
            <a:r>
              <a:rPr lang="en-US" sz="2600" dirty="0" smtClean="0">
                <a:latin typeface="Arial" panose="020B0604020202020204" pitchFamily="34" charset="0"/>
                <a:cs typeface="Arial" panose="020B0604020202020204" pitchFamily="34" charset="0"/>
              </a:rPr>
              <a:t>di động và MAC </a:t>
            </a:r>
            <a:r>
              <a:rPr lang="en-US" sz="2600" dirty="0">
                <a:latin typeface="Arial" panose="020B0604020202020204" pitchFamily="34" charset="0"/>
                <a:cs typeface="Arial" panose="020B0604020202020204" pitchFamily="34" charset="0"/>
              </a:rPr>
              <a:t>là không thể.</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Công suất của thiết bị thì nhỏ (Dưới 1000W).</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Khoảng cách kết nối wifi của thiết bị thì hạn chế(3 – 5m).</a:t>
            </a:r>
          </a:p>
          <a:p>
            <a:pPr marL="342900" lvl="0" indent="-3429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Không được cách ly nguồn giữa vi điều khiển và cơ cấu chấp hành</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435048"/>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15</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64245" y="131812"/>
            <a:ext cx="9263510" cy="707886"/>
          </a:xfrm>
          <a:prstGeom prst="rect">
            <a:avLst/>
          </a:prstGeom>
          <a:noFill/>
        </p:spPr>
        <p:txBody>
          <a:bodyPr wrap="square" rtlCol="0">
            <a:spAutoFit/>
          </a:bodyPr>
          <a:lstStyle/>
          <a:p>
            <a:pPr lvl="1" algn="ctr"/>
            <a:r>
              <a:rPr lang="en-US" sz="4000" dirty="0">
                <a:solidFill>
                  <a:schemeClr val="bg1">
                    <a:lumMod val="65000"/>
                  </a:schemeClr>
                </a:solidFill>
                <a:latin typeface="Arial" panose="020B0604020202020204" pitchFamily="34" charset="0"/>
                <a:cs typeface="Arial" panose="020B0604020202020204" pitchFamily="34" charset="0"/>
              </a:rPr>
              <a:t>HƯỚNG PHÁT TRIỂN</a:t>
            </a: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1394920" y="1470795"/>
            <a:ext cx="10023616" cy="2492990"/>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Hướng đến triển khai và lưu trữ dữ liệu trên Server.</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Ghi lại nhật ký sử dụng ứng dụng và thiết bị được sử dụng.</a:t>
            </a:r>
          </a:p>
          <a:p>
            <a:pPr marL="457200" lvl="0" indent="-457200" algn="just">
              <a:lnSpc>
                <a:spcPct val="150000"/>
              </a:lnSpc>
              <a:buFont typeface="Arial" panose="020B0604020202020204" pitchFamily="34" charset="0"/>
              <a:buChar char="•"/>
            </a:pPr>
            <a:r>
              <a:rPr lang="en-US" sz="2600" dirty="0" smtClean="0">
                <a:latin typeface="Arial" panose="020B0604020202020204" pitchFamily="34" charset="0"/>
                <a:cs typeface="Arial" panose="020B0604020202020204" pitchFamily="34" charset="0"/>
              </a:rPr>
              <a:t>Thêm các tính năng mới </a:t>
            </a:r>
            <a:r>
              <a:rPr lang="en-US" sz="2600" smtClean="0">
                <a:latin typeface="Arial" panose="020B0604020202020204" pitchFamily="34" charset="0"/>
                <a:cs typeface="Arial" panose="020B0604020202020204" pitchFamily="34" charset="0"/>
              </a:rPr>
              <a:t>như khoá điều khiển, hẹn giờ được nhiều công tắc cùng lúc</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35824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599687" y="3240129"/>
            <a:ext cx="8992508" cy="2123658"/>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a:t>
            </a:r>
            <a:r>
              <a:rPr lang="en-US" sz="4400" b="1" dirty="0" smtClean="0">
                <a:solidFill>
                  <a:schemeClr val="bg1">
                    <a:lumMod val="65000"/>
                  </a:schemeClr>
                </a:solidFill>
                <a:latin typeface="Tw Cen MT" panose="020B0602020104020603" pitchFamily="34" charset="0"/>
              </a:rPr>
              <a:t>S</a:t>
            </a:r>
          </a:p>
          <a:p>
            <a:pPr algn="ctr"/>
            <a:r>
              <a:rPr lang="en-US" sz="4400" b="1" dirty="0" smtClean="0">
                <a:solidFill>
                  <a:schemeClr val="bg1">
                    <a:lumMod val="65000"/>
                  </a:schemeClr>
                </a:solidFill>
                <a:latin typeface="Tw Cen MT" panose="020B0602020104020603" pitchFamily="34" charset="0"/>
              </a:rPr>
              <a:t>F </a:t>
            </a:r>
            <a:r>
              <a:rPr lang="en-US" sz="4400" b="1" dirty="0">
                <a:solidFill>
                  <a:schemeClr val="bg1">
                    <a:lumMod val="65000"/>
                  </a:schemeClr>
                </a:solidFill>
                <a:latin typeface="Tw Cen MT" panose="020B0602020104020603" pitchFamily="34" charset="0"/>
              </a:rPr>
              <a:t>O </a:t>
            </a:r>
            <a:r>
              <a:rPr lang="en-US" sz="4400" b="1" dirty="0" smtClean="0">
                <a:solidFill>
                  <a:schemeClr val="bg1">
                    <a:lumMod val="65000"/>
                  </a:schemeClr>
                </a:solidFill>
                <a:latin typeface="Tw Cen MT" panose="020B0602020104020603" pitchFamily="34" charset="0"/>
              </a:rPr>
              <a:t>R</a:t>
            </a:r>
          </a:p>
          <a:p>
            <a:pPr algn="ctr"/>
            <a:r>
              <a:rPr lang="en-US" sz="4400" b="1" dirty="0" smtClean="0">
                <a:solidFill>
                  <a:schemeClr val="bg1">
                    <a:lumMod val="65000"/>
                  </a:schemeClr>
                </a:solidFill>
                <a:latin typeface="Tw Cen MT" panose="020B0602020104020603" pitchFamily="34" charset="0"/>
              </a:rPr>
              <a:t>W </a:t>
            </a:r>
            <a:r>
              <a:rPr lang="en-US" sz="4400" b="1" dirty="0">
                <a:solidFill>
                  <a:schemeClr val="bg1">
                    <a:lumMod val="65000"/>
                  </a:schemeClr>
                </a:solidFill>
                <a:latin typeface="Tw Cen MT" panose="020B0602020104020603" pitchFamily="34" charset="0"/>
              </a:rPr>
              <a:t>A T C H I N G</a:t>
            </a:r>
          </a:p>
        </p:txBody>
      </p:sp>
      <p:pic>
        <p:nvPicPr>
          <p:cNvPr id="3" name="Picture 2">
            <a:extLst>
              <a:ext uri="{FF2B5EF4-FFF2-40B4-BE49-F238E27FC236}">
                <a16:creationId xmlns:a16="http://schemas.microsoft.com/office/drawing/2014/main" id="{50AD5817-10C9-4E0E-A247-63D6F743F8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3889" y="1624457"/>
            <a:ext cx="1244104" cy="1244104"/>
          </a:xfrm>
          <a:prstGeom prst="rect">
            <a:avLst/>
          </a:prstGeom>
        </p:spPr>
      </p:pic>
      <p:grpSp>
        <p:nvGrpSpPr>
          <p:cNvPr id="24" name="Group 23">
            <a:extLst>
              <a:ext uri="{FF2B5EF4-FFF2-40B4-BE49-F238E27FC236}">
                <a16:creationId xmlns:a16="http://schemas.microsoft.com/office/drawing/2014/main" id="{7D884BCA-1978-49CC-8588-5399D7CABDE7}"/>
              </a:ext>
            </a:extLst>
          </p:cNvPr>
          <p:cNvGrpSpPr/>
          <p:nvPr/>
        </p:nvGrpSpPr>
        <p:grpSpPr>
          <a:xfrm>
            <a:off x="5378696" y="5735355"/>
            <a:ext cx="1434489" cy="190500"/>
            <a:chOff x="4679586" y="878988"/>
            <a:chExt cx="1434489" cy="190500"/>
          </a:xfrm>
        </p:grpSpPr>
        <p:sp>
          <p:nvSpPr>
            <p:cNvPr id="25" name="Oval 2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03586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Effect transition="in" filter="fade">
                                      <p:cBhvr>
                                        <p:cTn id="14" dur="1000"/>
                                        <p:tgtEl>
                                          <p:spTgt spid="4"/>
                                        </p:tgtEl>
                                      </p:cBhvr>
                                    </p:animEffect>
                                  </p:childTnLst>
                                </p:cTn>
                              </p:par>
                              <p:par>
                                <p:cTn id="15" presetID="16" presetClass="entr" presetSubtype="21"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17</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LÝ DO CHỌN ĐỀ TÀI</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513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18</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963996" y="131812"/>
            <a:ext cx="826400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CÀI ĐẶT VÀ CHẠY ỨNG DỤNG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22" name="Straight Connector 21">
              <a:extLst>
                <a:ext uri="{FF2B5EF4-FFF2-40B4-BE49-F238E27FC236}">
                  <a16:creationId xmlns:a16="http://schemas.microsoft.com/office/drawing/2014/main" id="{802F08CF-D4D1-4A39-96BE-CB97F61D162B}"/>
                </a:ext>
              </a:extLst>
            </p:cNvPr>
            <p:cNvCxnSpPr>
              <a:cxnSpLocks/>
              <a:stCxn id="10"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D06F0A7-DAC2-4C40-B732-014C20C2F6D5}"/>
              </a:ext>
            </a:extLst>
          </p:cNvPr>
          <p:cNvGrpSpPr/>
          <p:nvPr/>
        </p:nvGrpSpPr>
        <p:grpSpPr>
          <a:xfrm>
            <a:off x="-64363" y="1073128"/>
            <a:ext cx="1387320" cy="1150014"/>
            <a:chOff x="345412" y="2411599"/>
            <a:chExt cx="1387320" cy="1150014"/>
          </a:xfrm>
        </p:grpSpPr>
        <p:sp>
          <p:nvSpPr>
            <p:cNvPr id="40" name="TextBox 39">
              <a:extLst>
                <a:ext uri="{FF2B5EF4-FFF2-40B4-BE49-F238E27FC236}">
                  <a16:creationId xmlns:a16="http://schemas.microsoft.com/office/drawing/2014/main" id="{FECAEFF9-14F9-420B-B81B-1A2D424B5A63}"/>
                </a:ext>
              </a:extLst>
            </p:cNvPr>
            <p:cNvSpPr txBox="1"/>
            <p:nvPr/>
          </p:nvSpPr>
          <p:spPr>
            <a:xfrm>
              <a:off x="1007919" y="2411599"/>
              <a:ext cx="724812" cy="830997"/>
            </a:xfrm>
            <a:prstGeom prst="rect">
              <a:avLst/>
            </a:prstGeom>
            <a:noFill/>
          </p:spPr>
          <p:txBody>
            <a:bodyPr wrap="square" rtlCol="0">
              <a:spAutoFit/>
            </a:bodyPr>
            <a:lstStyle/>
            <a:p>
              <a:pPr algn="r"/>
              <a:r>
                <a:rPr lang="en-US" sz="2400" dirty="0">
                  <a:solidFill>
                    <a:srgbClr val="EF3078"/>
                  </a:solidFill>
                  <a:latin typeface="Tw Cen MT" panose="020B0602020104020603" pitchFamily="34" charset="0"/>
                </a:rPr>
                <a:t>01</a:t>
              </a:r>
            </a:p>
          </p:txBody>
        </p:sp>
        <p:sp>
          <p:nvSpPr>
            <p:cNvPr id="41" name="TextBox 40">
              <a:extLst>
                <a:ext uri="{FF2B5EF4-FFF2-40B4-BE49-F238E27FC236}">
                  <a16:creationId xmlns:a16="http://schemas.microsoft.com/office/drawing/2014/main" id="{2E7256DD-6317-492A-853D-B93DE998E24A}"/>
                </a:ext>
              </a:extLst>
            </p:cNvPr>
            <p:cNvSpPr txBox="1"/>
            <p:nvPr/>
          </p:nvSpPr>
          <p:spPr>
            <a:xfrm>
              <a:off x="345412" y="2730616"/>
              <a:ext cx="1387320" cy="830997"/>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Cài đặt App</a:t>
              </a:r>
            </a:p>
          </p:txBody>
        </p:sp>
      </p:grpSp>
      <p:grpSp>
        <p:nvGrpSpPr>
          <p:cNvPr id="27" name="Group 2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28" name="Straight Connector 2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2804901-3BC3-4B63-B57A-680C61064136}"/>
              </a:ext>
            </a:extLst>
          </p:cNvPr>
          <p:cNvGrpSpPr/>
          <p:nvPr/>
        </p:nvGrpSpPr>
        <p:grpSpPr>
          <a:xfrm>
            <a:off x="978788" y="5500851"/>
            <a:ext cx="1387320" cy="1150014"/>
            <a:chOff x="1441079" y="5072730"/>
            <a:chExt cx="1387320" cy="1150014"/>
          </a:xfrm>
        </p:grpSpPr>
        <p:sp>
          <p:nvSpPr>
            <p:cNvPr id="44" name="TextBox 43">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a:solidFill>
                    <a:srgbClr val="EE9524"/>
                  </a:solidFill>
                  <a:latin typeface="Tw Cen MT" panose="020B0602020104020603" pitchFamily="34" charset="0"/>
                </a:rPr>
                <a:t>02</a:t>
              </a:r>
            </a:p>
          </p:txBody>
        </p:sp>
        <p:sp>
          <p:nvSpPr>
            <p:cNvPr id="45" name="TextBox 44">
              <a:extLst>
                <a:ext uri="{FF2B5EF4-FFF2-40B4-BE49-F238E27FC236}">
                  <a16:creationId xmlns:a16="http://schemas.microsoft.com/office/drawing/2014/main" id="{E3B5B3C4-08D7-4F80-905A-16D436C0F2EA}"/>
                </a:ext>
              </a:extLst>
            </p:cNvPr>
            <p:cNvSpPr txBox="1"/>
            <p:nvPr/>
          </p:nvSpPr>
          <p:spPr>
            <a:xfrm>
              <a:off x="1441079" y="5391747"/>
              <a:ext cx="1387320" cy="830997"/>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Kết nối cáp</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5" name="Straight Connector 24">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9DD4B7F-8A71-49A3-BC05-44E26D841E62}"/>
              </a:ext>
            </a:extLst>
          </p:cNvPr>
          <p:cNvGrpSpPr/>
          <p:nvPr/>
        </p:nvGrpSpPr>
        <p:grpSpPr>
          <a:xfrm>
            <a:off x="3034150" y="1252987"/>
            <a:ext cx="1387320" cy="1519346"/>
            <a:chOff x="3045381" y="1552263"/>
            <a:chExt cx="1387320" cy="1519346"/>
          </a:xfrm>
        </p:grpSpPr>
        <p:sp>
          <p:nvSpPr>
            <p:cNvPr id="48" name="TextBox 47">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a:solidFill>
                    <a:srgbClr val="03A1A4"/>
                  </a:solidFill>
                  <a:latin typeface="Tw Cen MT" panose="020B0602020104020603" pitchFamily="34" charset="0"/>
                </a:rPr>
                <a:t>03</a:t>
              </a:r>
            </a:p>
          </p:txBody>
        </p:sp>
        <p:sp>
          <p:nvSpPr>
            <p:cNvPr id="49" name="TextBox 48">
              <a:extLst>
                <a:ext uri="{FF2B5EF4-FFF2-40B4-BE49-F238E27FC236}">
                  <a16:creationId xmlns:a16="http://schemas.microsoft.com/office/drawing/2014/main" id="{83347D2D-8F9E-424F-8379-EE81B97BB648}"/>
                </a:ext>
              </a:extLst>
            </p:cNvPr>
            <p:cNvSpPr txBox="1"/>
            <p:nvPr/>
          </p:nvSpPr>
          <p:spPr>
            <a:xfrm>
              <a:off x="3045381" y="1871280"/>
              <a:ext cx="1387320" cy="1200329"/>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Xin Quyền Admin</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6E9A218-B141-4BD3-841A-BAB462C9175B}"/>
              </a:ext>
            </a:extLst>
          </p:cNvPr>
          <p:cNvGrpSpPr/>
          <p:nvPr/>
        </p:nvGrpSpPr>
        <p:grpSpPr>
          <a:xfrm flipH="1" flipV="1">
            <a:off x="10110804" y="4528820"/>
            <a:ext cx="958309" cy="587878"/>
            <a:chOff x="321373" y="4685400"/>
            <a:chExt cx="958309" cy="587878"/>
          </a:xfrm>
        </p:grpSpPr>
        <p:cxnSp>
          <p:nvCxnSpPr>
            <p:cNvPr id="34" name="Straight Connector 33">
              <a:extLst>
                <a:ext uri="{FF2B5EF4-FFF2-40B4-BE49-F238E27FC236}">
                  <a16:creationId xmlns:a16="http://schemas.microsoft.com/office/drawing/2014/main" id="{F7309261-EAF4-4065-B34C-74D63998B1F8}"/>
                </a:ext>
              </a:extLst>
            </p:cNvPr>
            <p:cNvCxnSpPr>
              <a:cxnSpLocks/>
              <a:stCxn id="14" idx="4"/>
            </p:cNvCxnSpPr>
            <p:nvPr/>
          </p:nvCxnSpPr>
          <p:spPr>
            <a:xfrm flipH="1" flipV="1">
              <a:off x="866725" y="4685400"/>
              <a:ext cx="412957" cy="587878"/>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2BC3B5-DB71-4C84-AF89-168445886399}"/>
                </a:ext>
              </a:extLst>
            </p:cNvPr>
            <p:cNvCxnSpPr>
              <a:cxnSpLocks/>
            </p:cNvCxnSpPr>
            <p:nvPr/>
          </p:nvCxnSpPr>
          <p:spPr>
            <a:xfrm flipH="1">
              <a:off x="321373" y="4685400"/>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48E0E04-F6AD-4204-A734-B8A0EC1E885D}"/>
              </a:ext>
            </a:extLst>
          </p:cNvPr>
          <p:cNvGrpSpPr/>
          <p:nvPr/>
        </p:nvGrpSpPr>
        <p:grpSpPr>
          <a:xfrm>
            <a:off x="11132203" y="4617139"/>
            <a:ext cx="1393271" cy="1150767"/>
            <a:chOff x="9999052" y="4076531"/>
            <a:chExt cx="1393271" cy="1150767"/>
          </a:xfrm>
        </p:grpSpPr>
        <p:sp>
          <p:nvSpPr>
            <p:cNvPr id="56" name="TextBox 55">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a:solidFill>
                    <a:srgbClr val="3F3F3F"/>
                  </a:solidFill>
                  <a:latin typeface="Tw Cen MT" panose="020B0602020104020603" pitchFamily="34" charset="0"/>
                </a:rPr>
                <a:t>05</a:t>
              </a:r>
            </a:p>
          </p:txBody>
        </p:sp>
        <p:sp>
          <p:nvSpPr>
            <p:cNvPr id="57" name="TextBox 56">
              <a:extLst>
                <a:ext uri="{FF2B5EF4-FFF2-40B4-BE49-F238E27FC236}">
                  <a16:creationId xmlns:a16="http://schemas.microsoft.com/office/drawing/2014/main" id="{13DF5F7D-8517-4858-B26A-117AEF6AD00D}"/>
                </a:ext>
              </a:extLst>
            </p:cNvPr>
            <p:cNvSpPr txBox="1"/>
            <p:nvPr/>
          </p:nvSpPr>
          <p:spPr>
            <a:xfrm>
              <a:off x="10005003" y="4396301"/>
              <a:ext cx="1387320" cy="830997"/>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Phát video</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7" name="Straight Connector 36">
              <a:extLst>
                <a:ext uri="{FF2B5EF4-FFF2-40B4-BE49-F238E27FC236}">
                  <a16:creationId xmlns:a16="http://schemas.microsoft.com/office/drawing/2014/main" id="{BEBF1710-C0A2-443D-9E66-877BD8FA726A}"/>
                </a:ext>
              </a:extLst>
            </p:cNvPr>
            <p:cNvCxnSpPr>
              <a:cxnSpLocks/>
              <a:stCxn id="13"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B33EF84-99D9-4E3D-98A7-243B4B204E8F}"/>
              </a:ext>
            </a:extLst>
          </p:cNvPr>
          <p:cNvGrpSpPr/>
          <p:nvPr/>
        </p:nvGrpSpPr>
        <p:grpSpPr>
          <a:xfrm>
            <a:off x="8727166" y="1412715"/>
            <a:ext cx="1393271" cy="1150767"/>
            <a:chOff x="8426780" y="1700156"/>
            <a:chExt cx="1393271" cy="1150767"/>
          </a:xfrm>
        </p:grpSpPr>
        <p:sp>
          <p:nvSpPr>
            <p:cNvPr id="60" name="TextBox 59">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a:solidFill>
                    <a:srgbClr val="385723"/>
                  </a:solidFill>
                  <a:latin typeface="Tw Cen MT" panose="020B0602020104020603" pitchFamily="34" charset="0"/>
                </a:rPr>
                <a:t>04</a:t>
              </a:r>
            </a:p>
          </p:txBody>
        </p:sp>
        <p:sp>
          <p:nvSpPr>
            <p:cNvPr id="61" name="TextBox 60">
              <a:extLst>
                <a:ext uri="{FF2B5EF4-FFF2-40B4-BE49-F238E27FC236}">
                  <a16:creationId xmlns:a16="http://schemas.microsoft.com/office/drawing/2014/main" id="{DBF60901-7459-4FFF-BFAB-332F5872E18A}"/>
                </a:ext>
              </a:extLst>
            </p:cNvPr>
            <p:cNvSpPr txBox="1"/>
            <p:nvPr/>
          </p:nvSpPr>
          <p:spPr>
            <a:xfrm>
              <a:off x="8432731" y="2019926"/>
              <a:ext cx="1387320" cy="830997"/>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Đặt mật khẩu</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71" name="Group 70"/>
          <p:cNvGrpSpPr/>
          <p:nvPr/>
        </p:nvGrpSpPr>
        <p:grpSpPr>
          <a:xfrm>
            <a:off x="1186746" y="2695442"/>
            <a:ext cx="1750139" cy="1750139"/>
            <a:chOff x="1664412" y="3227865"/>
            <a:chExt cx="1224367" cy="1224367"/>
          </a:xfrm>
        </p:grpSpPr>
        <p:sp>
          <p:nvSpPr>
            <p:cNvPr id="10" name="Oval 9">
              <a:extLst>
                <a:ext uri="{FF2B5EF4-FFF2-40B4-BE49-F238E27FC236}">
                  <a16:creationId xmlns:a16="http://schemas.microsoft.com/office/drawing/2014/main" id="{6E22B37A-CCC7-4E5B-82F9-79A278CAA082}"/>
                </a:ext>
              </a:extLst>
            </p:cNvPr>
            <p:cNvSpPr/>
            <p:nvPr/>
          </p:nvSpPr>
          <p:spPr>
            <a:xfrm>
              <a:off x="1664412" y="3227865"/>
              <a:ext cx="1224367" cy="1224367"/>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978" y="3410567"/>
              <a:ext cx="709753" cy="985228"/>
            </a:xfrm>
            <a:prstGeom prst="rect">
              <a:avLst/>
            </a:prstGeom>
          </p:spPr>
        </p:pic>
      </p:grpSp>
      <p:grpSp>
        <p:nvGrpSpPr>
          <p:cNvPr id="72" name="Group 71"/>
          <p:cNvGrpSpPr/>
          <p:nvPr/>
        </p:nvGrpSpPr>
        <p:grpSpPr>
          <a:xfrm>
            <a:off x="3088595" y="3799715"/>
            <a:ext cx="1736932" cy="1736932"/>
            <a:chOff x="3271826" y="3597008"/>
            <a:chExt cx="1305971" cy="1305971"/>
          </a:xfrm>
        </p:grpSpPr>
        <p:sp>
          <p:nvSpPr>
            <p:cNvPr id="11" name="Oval 10">
              <a:extLst>
                <a:ext uri="{FF2B5EF4-FFF2-40B4-BE49-F238E27FC236}">
                  <a16:creationId xmlns:a16="http://schemas.microsoft.com/office/drawing/2014/main" id="{788C3841-127A-479B-94BD-220B2EDCAB6E}"/>
                </a:ext>
              </a:extLst>
            </p:cNvPr>
            <p:cNvSpPr/>
            <p:nvPr/>
          </p:nvSpPr>
          <p:spPr>
            <a:xfrm>
              <a:off x="3271826" y="3597008"/>
              <a:ext cx="1305971" cy="1305971"/>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549" y="3811474"/>
              <a:ext cx="871041" cy="1057919"/>
            </a:xfrm>
            <a:prstGeom prst="rect">
              <a:avLst/>
            </a:prstGeom>
          </p:spPr>
        </p:pic>
      </p:grpSp>
      <p:grpSp>
        <p:nvGrpSpPr>
          <p:cNvPr id="73" name="Group 72"/>
          <p:cNvGrpSpPr/>
          <p:nvPr/>
        </p:nvGrpSpPr>
        <p:grpSpPr>
          <a:xfrm>
            <a:off x="4926499" y="2649873"/>
            <a:ext cx="1946175" cy="1946175"/>
            <a:chOff x="4902276" y="2732540"/>
            <a:chExt cx="1492225" cy="1492225"/>
          </a:xfrm>
          <a:effectLst>
            <a:outerShdw blurRad="50800" dist="38100" dir="5400000" algn="t" rotWithShape="0">
              <a:prstClr val="black">
                <a:alpha val="40000"/>
              </a:prstClr>
            </a:outerShdw>
          </a:effectLst>
        </p:grpSpPr>
        <p:sp>
          <p:nvSpPr>
            <p:cNvPr id="12" name="Oval 11">
              <a:extLst>
                <a:ext uri="{FF2B5EF4-FFF2-40B4-BE49-F238E27FC236}">
                  <a16:creationId xmlns:a16="http://schemas.microsoft.com/office/drawing/2014/main" id="{BC59DA09-2750-4F0C-898C-08F0F54C4ACB}"/>
                </a:ext>
              </a:extLst>
            </p:cNvPr>
            <p:cNvSpPr/>
            <p:nvPr/>
          </p:nvSpPr>
          <p:spPr>
            <a:xfrm>
              <a:off x="4902276" y="2732540"/>
              <a:ext cx="1492225" cy="149222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4325" y="2991603"/>
              <a:ext cx="799094" cy="1109244"/>
            </a:xfrm>
            <a:prstGeom prst="rect">
              <a:avLst/>
            </a:prstGeom>
          </p:spPr>
        </p:pic>
      </p:grpSp>
      <p:grpSp>
        <p:nvGrpSpPr>
          <p:cNvPr id="74" name="Group 73"/>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89" name="Group 88"/>
          <p:cNvGrpSpPr/>
          <p:nvPr/>
        </p:nvGrpSpPr>
        <p:grpSpPr>
          <a:xfrm>
            <a:off x="9152494" y="2612201"/>
            <a:ext cx="1916619" cy="1916619"/>
            <a:chOff x="9152494" y="2612201"/>
            <a:chExt cx="1916619" cy="1916619"/>
          </a:xfrm>
        </p:grpSpPr>
        <p:sp>
          <p:nvSpPr>
            <p:cNvPr id="14" name="Oval 1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0832" y="2924337"/>
              <a:ext cx="816159" cy="1409268"/>
            </a:xfrm>
            <a:prstGeom prst="rect">
              <a:avLst/>
            </a:prstGeom>
            <a:ln>
              <a:noFill/>
            </a:ln>
          </p:spPr>
        </p:pic>
      </p:grpSp>
    </p:spTree>
    <p:extLst>
      <p:ext uri="{BB962C8B-B14F-4D97-AF65-F5344CB8AC3E}">
        <p14:creationId xmlns:p14="http://schemas.microsoft.com/office/powerpoint/2010/main" val="303902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p:cTn id="15" dur="500" fill="hold"/>
                                        <p:tgtEl>
                                          <p:spTgt spid="71"/>
                                        </p:tgtEl>
                                        <p:attrNameLst>
                                          <p:attrName>ppt_w</p:attrName>
                                        </p:attrNameLst>
                                      </p:cBhvr>
                                      <p:tavLst>
                                        <p:tav tm="0">
                                          <p:val>
                                            <p:fltVal val="0"/>
                                          </p:val>
                                        </p:tav>
                                        <p:tav tm="100000">
                                          <p:val>
                                            <p:strVal val="#ppt_w"/>
                                          </p:val>
                                        </p:tav>
                                      </p:tavLst>
                                    </p:anim>
                                    <p:anim calcmode="lin" valueType="num">
                                      <p:cBhvr>
                                        <p:cTn id="16" dur="500" fill="hold"/>
                                        <p:tgtEl>
                                          <p:spTgt spid="71"/>
                                        </p:tgtEl>
                                        <p:attrNameLst>
                                          <p:attrName>ppt_h</p:attrName>
                                        </p:attrNameLst>
                                      </p:cBhvr>
                                      <p:tavLst>
                                        <p:tav tm="0">
                                          <p:val>
                                            <p:fltVal val="0"/>
                                          </p:val>
                                        </p:tav>
                                        <p:tav tm="100000">
                                          <p:val>
                                            <p:strVal val="#ppt_h"/>
                                          </p:val>
                                        </p:tav>
                                      </p:tavLst>
                                    </p:anim>
                                    <p:animEffect transition="in" filter="fade">
                                      <p:cBhvr>
                                        <p:cTn id="17" dur="500"/>
                                        <p:tgtEl>
                                          <p:spTgt spid="7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down)">
                                      <p:cBhvr>
                                        <p:cTn id="21" dur="500"/>
                                        <p:tgtEl>
                                          <p:spTgt spid="43"/>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childTnLst>
                          </p:cTn>
                        </p:par>
                        <p:par>
                          <p:cTn id="26" fill="hold">
                            <p:stCondLst>
                              <p:cond delay="2500"/>
                            </p:stCondLst>
                            <p:childTnLst>
                              <p:par>
                                <p:cTn id="27" presetID="6" presetClass="entr" presetSubtype="16"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circle(in)">
                                      <p:cBhvr>
                                        <p:cTn id="29" dur="500"/>
                                        <p:tgtEl>
                                          <p:spTgt spid="72"/>
                                        </p:tgtEl>
                                      </p:cBhvr>
                                    </p:animEffect>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anim calcmode="lin" valueType="num">
                                      <p:cBhvr>
                                        <p:cTn id="34" dur="500" fill="hold"/>
                                        <p:tgtEl>
                                          <p:spTgt spid="47"/>
                                        </p:tgtEl>
                                        <p:attrNameLst>
                                          <p:attrName>ppt_x</p:attrName>
                                        </p:attrNameLst>
                                      </p:cBhvr>
                                      <p:tavLst>
                                        <p:tav tm="0">
                                          <p:val>
                                            <p:strVal val="#ppt_x"/>
                                          </p:val>
                                        </p:tav>
                                        <p:tav tm="100000">
                                          <p:val>
                                            <p:strVal val="#ppt_x"/>
                                          </p:val>
                                        </p:tav>
                                      </p:tavLst>
                                    </p:anim>
                                    <p:anim calcmode="lin" valueType="num">
                                      <p:cBhvr>
                                        <p:cTn id="35" dur="500" fill="hold"/>
                                        <p:tgtEl>
                                          <p:spTgt spid="47"/>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4000"/>
                            </p:stCondLst>
                            <p:childTnLst>
                              <p:par>
                                <p:cTn id="41" presetID="21" presetClass="entr" presetSubtype="1" fill="hold"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heel(1)">
                                      <p:cBhvr>
                                        <p:cTn id="43" dur="500"/>
                                        <p:tgtEl>
                                          <p:spTgt spid="73"/>
                                        </p:tgtEl>
                                      </p:cBhvr>
                                    </p:animEffect>
                                  </p:childTnLst>
                                </p:cTn>
                              </p:par>
                            </p:childTnLst>
                          </p:cTn>
                        </p:par>
                        <p:par>
                          <p:cTn id="44" fill="hold">
                            <p:stCondLst>
                              <p:cond delay="4500"/>
                            </p:stCondLst>
                            <p:childTnLst>
                              <p:par>
                                <p:cTn id="45" presetID="16" presetClass="entr" presetSubtype="21" fill="hold" nodeType="after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arn(inVertical)">
                                      <p:cBhvr>
                                        <p:cTn id="47" dur="500"/>
                                        <p:tgtEl>
                                          <p:spTgt spid="59"/>
                                        </p:tgtEl>
                                      </p:cBhvr>
                                    </p:animEffect>
                                  </p:childTnLst>
                                </p:cTn>
                              </p:par>
                            </p:childTnLst>
                          </p:cTn>
                        </p:par>
                        <p:par>
                          <p:cTn id="48" fill="hold">
                            <p:stCondLst>
                              <p:cond delay="50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5500"/>
                            </p:stCondLst>
                            <p:childTnLst>
                              <p:par>
                                <p:cTn id="53" presetID="14" presetClass="entr" presetSubtype="1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randombar(horizontal)">
                                      <p:cBhvr>
                                        <p:cTn id="55" dur="500"/>
                                        <p:tgtEl>
                                          <p:spTgt spid="74"/>
                                        </p:tgtEl>
                                      </p:cBhvr>
                                    </p:animEffect>
                                  </p:childTnLst>
                                </p:cTn>
                              </p:par>
                            </p:childTnLst>
                          </p:cTn>
                        </p:par>
                        <p:par>
                          <p:cTn id="56" fill="hold">
                            <p:stCondLst>
                              <p:cond delay="6000"/>
                            </p:stCondLst>
                            <p:childTnLst>
                              <p:par>
                                <p:cTn id="57" presetID="42" presetClass="entr" presetSubtype="0"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fade">
                                      <p:cBhvr>
                                        <p:cTn id="59" dur="500"/>
                                        <p:tgtEl>
                                          <p:spTgt spid="55"/>
                                        </p:tgtEl>
                                      </p:cBhvr>
                                    </p:animEffect>
                                    <p:anim calcmode="lin" valueType="num">
                                      <p:cBhvr>
                                        <p:cTn id="60" dur="500" fill="hold"/>
                                        <p:tgtEl>
                                          <p:spTgt spid="55"/>
                                        </p:tgtEl>
                                        <p:attrNameLst>
                                          <p:attrName>ppt_x</p:attrName>
                                        </p:attrNameLst>
                                      </p:cBhvr>
                                      <p:tavLst>
                                        <p:tav tm="0">
                                          <p:val>
                                            <p:strVal val="#ppt_x"/>
                                          </p:val>
                                        </p:tav>
                                        <p:tav tm="100000">
                                          <p:val>
                                            <p:strVal val="#ppt_x"/>
                                          </p:val>
                                        </p:tav>
                                      </p:tavLst>
                                    </p:anim>
                                    <p:anim calcmode="lin" valueType="num">
                                      <p:cBhvr>
                                        <p:cTn id="61" dur="500" fill="hold"/>
                                        <p:tgtEl>
                                          <p:spTgt spid="55"/>
                                        </p:tgtEl>
                                        <p:attrNameLst>
                                          <p:attrName>ppt_y</p:attrName>
                                        </p:attrNameLst>
                                      </p:cBhvr>
                                      <p:tavLst>
                                        <p:tav tm="0">
                                          <p:val>
                                            <p:strVal val="#ppt_y+.1"/>
                                          </p:val>
                                        </p:tav>
                                        <p:tav tm="100000">
                                          <p:val>
                                            <p:strVal val="#ppt_y"/>
                                          </p:val>
                                        </p:tav>
                                      </p:tavLst>
                                    </p:anim>
                                  </p:childTnLst>
                                </p:cTn>
                              </p:par>
                            </p:childTnLst>
                          </p:cTn>
                        </p:par>
                        <p:par>
                          <p:cTn id="62" fill="hold">
                            <p:stCondLst>
                              <p:cond delay="6500"/>
                            </p:stCondLst>
                            <p:childTnLst>
                              <p:par>
                                <p:cTn id="63" presetID="22" presetClass="entr" presetSubtype="2"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right)">
                                      <p:cBhvr>
                                        <p:cTn id="65" dur="500"/>
                                        <p:tgtEl>
                                          <p:spTgt spid="33"/>
                                        </p:tgtEl>
                                      </p:cBhvr>
                                    </p:animEffect>
                                  </p:childTnLst>
                                </p:cTn>
                              </p:par>
                            </p:childTnLst>
                          </p:cTn>
                        </p:par>
                        <p:par>
                          <p:cTn id="66" fill="hold">
                            <p:stCondLst>
                              <p:cond delay="7000"/>
                            </p:stCondLst>
                            <p:childTnLst>
                              <p:par>
                                <p:cTn id="67" presetID="16" presetClass="entr" presetSubtype="21" fill="hold" nodeType="after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barn(inVertical)">
                                      <p:cBhvr>
                                        <p:cTn id="6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19</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038526" y="131812"/>
            <a:ext cx="8114948" cy="707886"/>
          </a:xfrm>
          <a:prstGeom prst="rect">
            <a:avLst/>
          </a:prstGeom>
          <a:noFill/>
        </p:spPr>
        <p:txBody>
          <a:bodyPr wrap="square" rtlCol="0">
            <a:spAutoFit/>
          </a:bodyPr>
          <a:lstStyle/>
          <a:p>
            <a:pPr lvl="1" algn="ctr"/>
            <a:r>
              <a:rPr lang="en-US" sz="4000" dirty="0">
                <a:solidFill>
                  <a:schemeClr val="bg1">
                    <a:lumMod val="65000"/>
                  </a:schemeClr>
                </a:solidFill>
                <a:latin typeface="Arial" panose="020B0604020202020204" pitchFamily="34" charset="0"/>
                <a:cs typeface="Arial" panose="020B0604020202020204" pitchFamily="34" charset="0"/>
              </a:rPr>
              <a:t>CÀI ĐẶT VÀ CHẠY ỨNG DỤNG</a:t>
            </a: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53F4246-CEED-4D1E-87E9-AF831143E541}"/>
              </a:ext>
            </a:extLst>
          </p:cNvPr>
          <p:cNvGrpSpPr/>
          <p:nvPr/>
        </p:nvGrpSpPr>
        <p:grpSpPr>
          <a:xfrm>
            <a:off x="1273596" y="1947135"/>
            <a:ext cx="788220" cy="748307"/>
            <a:chOff x="1647030" y="3062208"/>
            <a:chExt cx="788220" cy="748307"/>
          </a:xfrm>
        </p:grpSpPr>
        <p:cxnSp>
          <p:nvCxnSpPr>
            <p:cNvPr id="22" name="Straight Connector 21">
              <a:extLst>
                <a:ext uri="{FF2B5EF4-FFF2-40B4-BE49-F238E27FC236}">
                  <a16:creationId xmlns:a16="http://schemas.microsoft.com/office/drawing/2014/main" id="{802F08CF-D4D1-4A39-96BE-CB97F61D162B}"/>
                </a:ext>
              </a:extLst>
            </p:cNvPr>
            <p:cNvCxnSpPr>
              <a:cxnSpLocks/>
              <a:stCxn id="10" idx="0"/>
            </p:cNvCxnSpPr>
            <p:nvPr/>
          </p:nvCxnSpPr>
          <p:spPr>
            <a:xfrm flipH="1" flipV="1">
              <a:off x="2120691" y="3062208"/>
              <a:ext cx="314559" cy="748307"/>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20BBA-8F71-4702-91A3-44392F84AAE5}"/>
                </a:ext>
              </a:extLst>
            </p:cNvPr>
            <p:cNvCxnSpPr>
              <a:cxnSpLocks/>
            </p:cNvCxnSpPr>
            <p:nvPr/>
          </p:nvCxnSpPr>
          <p:spPr>
            <a:xfrm flipH="1">
              <a:off x="1647030" y="3062208"/>
              <a:ext cx="471956"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D06F0A7-DAC2-4C40-B732-014C20C2F6D5}"/>
              </a:ext>
            </a:extLst>
          </p:cNvPr>
          <p:cNvGrpSpPr/>
          <p:nvPr/>
        </p:nvGrpSpPr>
        <p:grpSpPr>
          <a:xfrm>
            <a:off x="-77020" y="1480465"/>
            <a:ext cx="1387320" cy="780682"/>
            <a:chOff x="345412" y="2411599"/>
            <a:chExt cx="1387320" cy="780682"/>
          </a:xfrm>
        </p:grpSpPr>
        <p:sp>
          <p:nvSpPr>
            <p:cNvPr id="40" name="TextBox 39">
              <a:extLst>
                <a:ext uri="{FF2B5EF4-FFF2-40B4-BE49-F238E27FC236}">
                  <a16:creationId xmlns:a16="http://schemas.microsoft.com/office/drawing/2014/main" id="{FECAEFF9-14F9-420B-B81B-1A2D424B5A63}"/>
                </a:ext>
              </a:extLst>
            </p:cNvPr>
            <p:cNvSpPr txBox="1"/>
            <p:nvPr/>
          </p:nvSpPr>
          <p:spPr>
            <a:xfrm>
              <a:off x="1007919" y="2411599"/>
              <a:ext cx="724812" cy="461665"/>
            </a:xfrm>
            <a:prstGeom prst="rect">
              <a:avLst/>
            </a:prstGeom>
            <a:noFill/>
          </p:spPr>
          <p:txBody>
            <a:bodyPr wrap="square" rtlCol="0">
              <a:spAutoFit/>
            </a:bodyPr>
            <a:lstStyle/>
            <a:p>
              <a:pPr algn="r"/>
              <a:r>
                <a:rPr lang="en-US" sz="2400" dirty="0" smtClean="0">
                  <a:solidFill>
                    <a:srgbClr val="EF3078"/>
                  </a:solidFill>
                  <a:latin typeface="Tw Cen MT" panose="020B0602020104020603" pitchFamily="34" charset="0"/>
                </a:rPr>
                <a:t>06</a:t>
              </a:r>
              <a:endParaRPr lang="en-US" sz="2400" dirty="0">
                <a:solidFill>
                  <a:srgbClr val="EF3078"/>
                </a:solidFill>
                <a:latin typeface="Tw Cen MT" panose="020B0602020104020603" pitchFamily="34" charset="0"/>
              </a:endParaRPr>
            </a:p>
          </p:txBody>
        </p:sp>
        <p:sp>
          <p:nvSpPr>
            <p:cNvPr id="41" name="TextBox 40">
              <a:extLst>
                <a:ext uri="{FF2B5EF4-FFF2-40B4-BE49-F238E27FC236}">
                  <a16:creationId xmlns:a16="http://schemas.microsoft.com/office/drawing/2014/main" id="{2E7256DD-6317-492A-853D-B93DE998E24A}"/>
                </a:ext>
              </a:extLst>
            </p:cNvPr>
            <p:cNvSpPr txBox="1"/>
            <p:nvPr/>
          </p:nvSpPr>
          <p:spPr>
            <a:xfrm>
              <a:off x="345412" y="2730616"/>
              <a:ext cx="1387320" cy="461665"/>
            </a:xfrm>
            <a:prstGeom prst="rect">
              <a:avLst/>
            </a:prstGeom>
            <a:noFill/>
          </p:spPr>
          <p:txBody>
            <a:bodyPr wrap="square" rtlCol="0">
              <a:spAutoFit/>
            </a:bodyPr>
            <a:lstStyle/>
            <a:p>
              <a:pPr algn="r"/>
              <a:r>
                <a:rPr lang="en-US" sz="2400" dirty="0" smtClean="0">
                  <a:solidFill>
                    <a:srgbClr val="EF3078"/>
                  </a:solidFill>
                  <a:latin typeface="Arial" panose="020B0604020202020204" pitchFamily="34" charset="0"/>
                  <a:cs typeface="Arial" panose="020B0604020202020204" pitchFamily="34" charset="0"/>
                </a:rPr>
                <a:t>Rút cáp</a:t>
              </a:r>
            </a:p>
          </p:txBody>
        </p:sp>
      </p:grpSp>
      <p:grpSp>
        <p:nvGrpSpPr>
          <p:cNvPr id="27" name="Group 26">
            <a:extLst>
              <a:ext uri="{FF2B5EF4-FFF2-40B4-BE49-F238E27FC236}">
                <a16:creationId xmlns:a16="http://schemas.microsoft.com/office/drawing/2014/main" id="{7137FDAE-CE25-40E9-AFD7-49BA1463E3D5}"/>
              </a:ext>
            </a:extLst>
          </p:cNvPr>
          <p:cNvGrpSpPr/>
          <p:nvPr/>
        </p:nvGrpSpPr>
        <p:grpSpPr>
          <a:xfrm flipV="1">
            <a:off x="2366108" y="5300900"/>
            <a:ext cx="988771" cy="707135"/>
            <a:chOff x="1666080" y="3059827"/>
            <a:chExt cx="988771" cy="707135"/>
          </a:xfrm>
        </p:grpSpPr>
        <p:cxnSp>
          <p:nvCxnSpPr>
            <p:cNvPr id="28" name="Straight Connector 27">
              <a:extLst>
                <a:ext uri="{FF2B5EF4-FFF2-40B4-BE49-F238E27FC236}">
                  <a16:creationId xmlns:a16="http://schemas.microsoft.com/office/drawing/2014/main" id="{C83C8BAA-87B2-4130-A6CA-1525D506B1D2}"/>
                </a:ext>
              </a:extLst>
            </p:cNvPr>
            <p:cNvCxnSpPr>
              <a:cxnSpLocks/>
            </p:cNvCxnSpPr>
            <p:nvPr/>
          </p:nvCxnSpPr>
          <p:spPr>
            <a:xfrm flipH="1" flipV="1">
              <a:off x="2135655" y="3059827"/>
              <a:ext cx="519196" cy="707135"/>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8D836A-5994-457C-AD4E-4304A9FBB1F8}"/>
                </a:ext>
              </a:extLst>
            </p:cNvPr>
            <p:cNvCxnSpPr>
              <a:cxnSpLocks/>
            </p:cNvCxnSpPr>
            <p:nvPr/>
          </p:nvCxnSpPr>
          <p:spPr>
            <a:xfrm flipH="1">
              <a:off x="1666080" y="3062208"/>
              <a:ext cx="471956" cy="0"/>
            </a:xfrm>
            <a:prstGeom prst="line">
              <a:avLst/>
            </a:prstGeom>
            <a:ln>
              <a:solidFill>
                <a:srgbClr val="EE9524"/>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12804901-3BC3-4B63-B57A-680C61064136}"/>
              </a:ext>
            </a:extLst>
          </p:cNvPr>
          <p:cNvGrpSpPr/>
          <p:nvPr/>
        </p:nvGrpSpPr>
        <p:grpSpPr>
          <a:xfrm>
            <a:off x="531594" y="5380903"/>
            <a:ext cx="1823281" cy="1519346"/>
            <a:chOff x="1441079" y="5072730"/>
            <a:chExt cx="1387320" cy="1519346"/>
          </a:xfrm>
        </p:grpSpPr>
        <p:sp>
          <p:nvSpPr>
            <p:cNvPr id="44" name="TextBox 43">
              <a:extLst>
                <a:ext uri="{FF2B5EF4-FFF2-40B4-BE49-F238E27FC236}">
                  <a16:creationId xmlns:a16="http://schemas.microsoft.com/office/drawing/2014/main" id="{3D4F678F-40B7-4440-9805-D7FF30FB7FC8}"/>
                </a:ext>
              </a:extLst>
            </p:cNvPr>
            <p:cNvSpPr txBox="1"/>
            <p:nvPr/>
          </p:nvSpPr>
          <p:spPr>
            <a:xfrm>
              <a:off x="2103586" y="5072730"/>
              <a:ext cx="724812" cy="461665"/>
            </a:xfrm>
            <a:prstGeom prst="rect">
              <a:avLst/>
            </a:prstGeom>
            <a:noFill/>
          </p:spPr>
          <p:txBody>
            <a:bodyPr wrap="square" rtlCol="0">
              <a:spAutoFit/>
            </a:bodyPr>
            <a:lstStyle/>
            <a:p>
              <a:pPr algn="r"/>
              <a:r>
                <a:rPr lang="en-US" sz="2400" dirty="0" smtClean="0">
                  <a:solidFill>
                    <a:srgbClr val="EE9524"/>
                  </a:solidFill>
                  <a:latin typeface="Tw Cen MT" panose="020B0602020104020603" pitchFamily="34" charset="0"/>
                </a:rPr>
                <a:t>07</a:t>
              </a:r>
              <a:endParaRPr lang="en-US" sz="2400" dirty="0">
                <a:solidFill>
                  <a:srgbClr val="EE9524"/>
                </a:solidFill>
                <a:latin typeface="Tw Cen MT" panose="020B0602020104020603" pitchFamily="34" charset="0"/>
              </a:endParaRPr>
            </a:p>
          </p:txBody>
        </p:sp>
        <p:sp>
          <p:nvSpPr>
            <p:cNvPr id="45" name="TextBox 44">
              <a:extLst>
                <a:ext uri="{FF2B5EF4-FFF2-40B4-BE49-F238E27FC236}">
                  <a16:creationId xmlns:a16="http://schemas.microsoft.com/office/drawing/2014/main" id="{E3B5B3C4-08D7-4F80-905A-16D436C0F2EA}"/>
                </a:ext>
              </a:extLst>
            </p:cNvPr>
            <p:cNvSpPr txBox="1"/>
            <p:nvPr/>
          </p:nvSpPr>
          <p:spPr>
            <a:xfrm>
              <a:off x="1441079" y="5391747"/>
              <a:ext cx="1387320" cy="1200329"/>
            </a:xfrm>
            <a:prstGeom prst="rect">
              <a:avLst/>
            </a:prstGeom>
            <a:noFill/>
          </p:spPr>
          <p:txBody>
            <a:bodyPr wrap="square" rtlCol="0">
              <a:spAutoFit/>
            </a:bodyPr>
            <a:lstStyle/>
            <a:p>
              <a:pPr algn="r"/>
              <a:r>
                <a:rPr lang="en-US" sz="2400" dirty="0" smtClean="0">
                  <a:solidFill>
                    <a:srgbClr val="EE9524"/>
                  </a:solidFill>
                  <a:latin typeface="Arial" panose="020B0604020202020204" pitchFamily="34" charset="0"/>
                  <a:cs typeface="Arial" panose="020B0604020202020204" pitchFamily="34" charset="0"/>
                </a:rPr>
                <a:t>Khóa và báo động</a:t>
              </a:r>
              <a:endParaRPr lang="en-US" sz="2400" dirty="0">
                <a:solidFill>
                  <a:srgbClr val="EE9524"/>
                </a:solidFill>
                <a:latin typeface="Arial" panose="020B06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B3BFFE84-C695-4D53-9EB1-6E3F023237F6}"/>
              </a:ext>
            </a:extLst>
          </p:cNvPr>
          <p:cNvGrpSpPr/>
          <p:nvPr/>
        </p:nvGrpSpPr>
        <p:grpSpPr>
          <a:xfrm>
            <a:off x="4432701" y="2054542"/>
            <a:ext cx="988771" cy="707135"/>
            <a:chOff x="4432701" y="2054542"/>
            <a:chExt cx="988771" cy="707135"/>
          </a:xfrm>
        </p:grpSpPr>
        <p:cxnSp>
          <p:nvCxnSpPr>
            <p:cNvPr id="25" name="Straight Connector 24">
              <a:extLst>
                <a:ext uri="{FF2B5EF4-FFF2-40B4-BE49-F238E27FC236}">
                  <a16:creationId xmlns:a16="http://schemas.microsoft.com/office/drawing/2014/main" id="{CDB6677B-8513-496A-A326-EDBAA2BA9403}"/>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03D7FC-94DB-4EDC-95C4-65A5F513BF8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9DD4B7F-8A71-49A3-BC05-44E26D841E62}"/>
              </a:ext>
            </a:extLst>
          </p:cNvPr>
          <p:cNvGrpSpPr/>
          <p:nvPr/>
        </p:nvGrpSpPr>
        <p:grpSpPr>
          <a:xfrm>
            <a:off x="3017283" y="1409141"/>
            <a:ext cx="1387320" cy="1150014"/>
            <a:chOff x="3045381" y="1552263"/>
            <a:chExt cx="1387320" cy="1150014"/>
          </a:xfrm>
        </p:grpSpPr>
        <p:sp>
          <p:nvSpPr>
            <p:cNvPr id="48" name="TextBox 47">
              <a:extLst>
                <a:ext uri="{FF2B5EF4-FFF2-40B4-BE49-F238E27FC236}">
                  <a16:creationId xmlns:a16="http://schemas.microsoft.com/office/drawing/2014/main" id="{C2359718-1C0E-45C6-99D0-A3CB1814E621}"/>
                </a:ext>
              </a:extLst>
            </p:cNvPr>
            <p:cNvSpPr txBox="1"/>
            <p:nvPr/>
          </p:nvSpPr>
          <p:spPr>
            <a:xfrm>
              <a:off x="3707888" y="1552263"/>
              <a:ext cx="724812" cy="461665"/>
            </a:xfrm>
            <a:prstGeom prst="rect">
              <a:avLst/>
            </a:prstGeom>
            <a:noFill/>
          </p:spPr>
          <p:txBody>
            <a:bodyPr wrap="square" rtlCol="0">
              <a:spAutoFit/>
            </a:bodyPr>
            <a:lstStyle/>
            <a:p>
              <a:pPr algn="r"/>
              <a:r>
                <a:rPr lang="en-US" sz="2400" dirty="0" smtClean="0">
                  <a:solidFill>
                    <a:srgbClr val="03A1A4"/>
                  </a:solidFill>
                  <a:latin typeface="Tw Cen MT" panose="020B0602020104020603" pitchFamily="34" charset="0"/>
                </a:rPr>
                <a:t>08</a:t>
              </a:r>
              <a:endParaRPr lang="en-US" sz="2400" dirty="0">
                <a:solidFill>
                  <a:srgbClr val="03A1A4"/>
                </a:solidFill>
                <a:latin typeface="Tw Cen MT" panose="020B0602020104020603" pitchFamily="34" charset="0"/>
              </a:endParaRPr>
            </a:p>
          </p:txBody>
        </p:sp>
        <p:sp>
          <p:nvSpPr>
            <p:cNvPr id="49" name="TextBox 48">
              <a:extLst>
                <a:ext uri="{FF2B5EF4-FFF2-40B4-BE49-F238E27FC236}">
                  <a16:creationId xmlns:a16="http://schemas.microsoft.com/office/drawing/2014/main" id="{83347D2D-8F9E-424F-8379-EE81B97BB648}"/>
                </a:ext>
              </a:extLst>
            </p:cNvPr>
            <p:cNvSpPr txBox="1"/>
            <p:nvPr/>
          </p:nvSpPr>
          <p:spPr>
            <a:xfrm>
              <a:off x="3045381" y="1871280"/>
              <a:ext cx="1387320" cy="830997"/>
            </a:xfrm>
            <a:prstGeom prst="rect">
              <a:avLst/>
            </a:prstGeom>
            <a:noFill/>
          </p:spPr>
          <p:txBody>
            <a:bodyPr wrap="square" rtlCol="0">
              <a:spAutoFit/>
            </a:bodyPr>
            <a:lstStyle/>
            <a:p>
              <a:pPr algn="r"/>
              <a:r>
                <a:rPr lang="en-US" sz="2400" dirty="0" smtClean="0">
                  <a:solidFill>
                    <a:srgbClr val="03A1A4"/>
                  </a:solidFill>
                  <a:latin typeface="Arial" panose="020B0604020202020204" pitchFamily="34" charset="0"/>
                  <a:cs typeface="Arial" panose="020B0604020202020204" pitchFamily="34" charset="0"/>
                </a:rPr>
                <a:t>Kết nối cáp</a:t>
              </a:r>
              <a:endParaRPr lang="en-US" sz="2400" dirty="0">
                <a:solidFill>
                  <a:srgbClr val="03A1A4"/>
                </a:solidFill>
                <a:latin typeface="Arial" panose="020B0604020202020204" pitchFamily="34" charset="0"/>
                <a:cs typeface="Arial" panose="020B0604020202020204" pitchFamily="34" charset="0"/>
              </a:endParaRPr>
            </a:p>
          </p:txBody>
        </p:sp>
      </p:grpSp>
      <p:grpSp>
        <p:nvGrpSpPr>
          <p:cNvPr id="33" name="Group 32">
            <a:extLst>
              <a:ext uri="{FF2B5EF4-FFF2-40B4-BE49-F238E27FC236}">
                <a16:creationId xmlns:a16="http://schemas.microsoft.com/office/drawing/2014/main" id="{C6E9A218-B141-4BD3-841A-BAB462C9175B}"/>
              </a:ext>
            </a:extLst>
          </p:cNvPr>
          <p:cNvGrpSpPr/>
          <p:nvPr/>
        </p:nvGrpSpPr>
        <p:grpSpPr>
          <a:xfrm flipH="1" flipV="1">
            <a:off x="10110804" y="4528820"/>
            <a:ext cx="746350" cy="852083"/>
            <a:chOff x="562344" y="4421195"/>
            <a:chExt cx="746350" cy="852083"/>
          </a:xfrm>
        </p:grpSpPr>
        <p:cxnSp>
          <p:nvCxnSpPr>
            <p:cNvPr id="34" name="Straight Connector 33">
              <a:extLst>
                <a:ext uri="{FF2B5EF4-FFF2-40B4-BE49-F238E27FC236}">
                  <a16:creationId xmlns:a16="http://schemas.microsoft.com/office/drawing/2014/main" id="{F7309261-EAF4-4065-B34C-74D63998B1F8}"/>
                </a:ext>
              </a:extLst>
            </p:cNvPr>
            <p:cNvCxnSpPr>
              <a:cxnSpLocks/>
              <a:stCxn id="14" idx="4"/>
            </p:cNvCxnSpPr>
            <p:nvPr/>
          </p:nvCxnSpPr>
          <p:spPr>
            <a:xfrm flipH="1" flipV="1">
              <a:off x="1107696" y="4421195"/>
              <a:ext cx="200998" cy="852083"/>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2BC3B5-DB71-4C84-AF89-168445886399}"/>
                </a:ext>
              </a:extLst>
            </p:cNvPr>
            <p:cNvCxnSpPr>
              <a:cxnSpLocks/>
            </p:cNvCxnSpPr>
            <p:nvPr/>
          </p:nvCxnSpPr>
          <p:spPr>
            <a:xfrm flipH="1">
              <a:off x="562344" y="4434917"/>
              <a:ext cx="545352" cy="12789"/>
            </a:xfrm>
            <a:prstGeom prst="line">
              <a:avLst/>
            </a:prstGeom>
            <a:ln>
              <a:solidFill>
                <a:srgbClr val="3F3F3F"/>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48E0E04-F6AD-4204-A734-B8A0EC1E885D}"/>
              </a:ext>
            </a:extLst>
          </p:cNvPr>
          <p:cNvGrpSpPr/>
          <p:nvPr/>
        </p:nvGrpSpPr>
        <p:grpSpPr>
          <a:xfrm>
            <a:off x="10798729" y="4620853"/>
            <a:ext cx="1393271" cy="1520099"/>
            <a:chOff x="9999052" y="4076531"/>
            <a:chExt cx="1393271" cy="1520099"/>
          </a:xfrm>
        </p:grpSpPr>
        <p:sp>
          <p:nvSpPr>
            <p:cNvPr id="56" name="TextBox 55">
              <a:extLst>
                <a:ext uri="{FF2B5EF4-FFF2-40B4-BE49-F238E27FC236}">
                  <a16:creationId xmlns:a16="http://schemas.microsoft.com/office/drawing/2014/main" id="{4DD90853-2F30-480A-A4BC-AF61CA243D4E}"/>
                </a:ext>
              </a:extLst>
            </p:cNvPr>
            <p:cNvSpPr txBox="1"/>
            <p:nvPr/>
          </p:nvSpPr>
          <p:spPr>
            <a:xfrm>
              <a:off x="9999052" y="4076531"/>
              <a:ext cx="724812" cy="461665"/>
            </a:xfrm>
            <a:prstGeom prst="rect">
              <a:avLst/>
            </a:prstGeom>
            <a:noFill/>
          </p:spPr>
          <p:txBody>
            <a:bodyPr wrap="square" rtlCol="0">
              <a:spAutoFit/>
            </a:bodyPr>
            <a:lstStyle/>
            <a:p>
              <a:r>
                <a:rPr lang="en-US" sz="2400" dirty="0" smtClean="0">
                  <a:solidFill>
                    <a:srgbClr val="3F3F3F"/>
                  </a:solidFill>
                  <a:latin typeface="Tw Cen MT" panose="020B0602020104020603" pitchFamily="34" charset="0"/>
                </a:rPr>
                <a:t>10</a:t>
              </a:r>
              <a:endParaRPr lang="en-US" sz="2400" dirty="0">
                <a:solidFill>
                  <a:srgbClr val="3F3F3F"/>
                </a:solidFill>
                <a:latin typeface="Tw Cen MT" panose="020B0602020104020603" pitchFamily="34" charset="0"/>
              </a:endParaRPr>
            </a:p>
          </p:txBody>
        </p:sp>
        <p:sp>
          <p:nvSpPr>
            <p:cNvPr id="57" name="TextBox 56">
              <a:extLst>
                <a:ext uri="{FF2B5EF4-FFF2-40B4-BE49-F238E27FC236}">
                  <a16:creationId xmlns:a16="http://schemas.microsoft.com/office/drawing/2014/main" id="{13DF5F7D-8517-4858-B26A-117AEF6AD00D}"/>
                </a:ext>
              </a:extLst>
            </p:cNvPr>
            <p:cNvSpPr txBox="1"/>
            <p:nvPr/>
          </p:nvSpPr>
          <p:spPr>
            <a:xfrm>
              <a:off x="10005003" y="4396301"/>
              <a:ext cx="1387320" cy="1200329"/>
            </a:xfrm>
            <a:prstGeom prst="rect">
              <a:avLst/>
            </a:prstGeom>
            <a:noFill/>
          </p:spPr>
          <p:txBody>
            <a:bodyPr wrap="square" rtlCol="0">
              <a:spAutoFit/>
            </a:bodyPr>
            <a:lstStyle/>
            <a:p>
              <a:r>
                <a:rPr lang="en-US" sz="2400" dirty="0" smtClean="0">
                  <a:solidFill>
                    <a:srgbClr val="3F3F3F"/>
                  </a:solidFill>
                  <a:latin typeface="Arial" panose="020B0604020202020204" pitchFamily="34" charset="0"/>
                  <a:cs typeface="Arial" panose="020B0604020202020204" pitchFamily="34" charset="0"/>
                </a:rPr>
                <a:t>Mở khóa thành công</a:t>
              </a:r>
              <a:endParaRPr lang="en-US" sz="2400" dirty="0">
                <a:solidFill>
                  <a:srgbClr val="3F3F3F"/>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B1ACE9A5-0AAC-4005-87FD-533CB273E3AF}"/>
              </a:ext>
            </a:extLst>
          </p:cNvPr>
          <p:cNvGrpSpPr/>
          <p:nvPr/>
        </p:nvGrpSpPr>
        <p:grpSpPr>
          <a:xfrm flipH="1">
            <a:off x="7946714" y="2035391"/>
            <a:ext cx="803471" cy="1854469"/>
            <a:chOff x="1642109" y="2771960"/>
            <a:chExt cx="430045" cy="992570"/>
          </a:xfrm>
        </p:grpSpPr>
        <p:cxnSp>
          <p:nvCxnSpPr>
            <p:cNvPr id="37" name="Straight Connector 36">
              <a:extLst>
                <a:ext uri="{FF2B5EF4-FFF2-40B4-BE49-F238E27FC236}">
                  <a16:creationId xmlns:a16="http://schemas.microsoft.com/office/drawing/2014/main" id="{BEBF1710-C0A2-443D-9E66-877BD8FA726A}"/>
                </a:ext>
              </a:extLst>
            </p:cNvPr>
            <p:cNvCxnSpPr>
              <a:cxnSpLocks/>
              <a:stCxn id="13" idx="0"/>
            </p:cNvCxnSpPr>
            <p:nvPr/>
          </p:nvCxnSpPr>
          <p:spPr>
            <a:xfrm flipH="1" flipV="1">
              <a:off x="1909334" y="2771960"/>
              <a:ext cx="162820" cy="99257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5F5471-E0F2-4736-A975-B0CD1D80AA97}"/>
                </a:ext>
              </a:extLst>
            </p:cNvPr>
            <p:cNvCxnSpPr>
              <a:cxnSpLocks/>
            </p:cNvCxnSpPr>
            <p:nvPr/>
          </p:nvCxnSpPr>
          <p:spPr>
            <a:xfrm flipH="1">
              <a:off x="1642109" y="2773093"/>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4B33EF84-99D9-4E3D-98A7-243B4B204E8F}"/>
              </a:ext>
            </a:extLst>
          </p:cNvPr>
          <p:cNvGrpSpPr/>
          <p:nvPr/>
        </p:nvGrpSpPr>
        <p:grpSpPr>
          <a:xfrm>
            <a:off x="8732032" y="1333393"/>
            <a:ext cx="1839459" cy="1520099"/>
            <a:chOff x="8426780" y="1700156"/>
            <a:chExt cx="1393271" cy="1520099"/>
          </a:xfrm>
        </p:grpSpPr>
        <p:sp>
          <p:nvSpPr>
            <p:cNvPr id="60" name="TextBox 59">
              <a:extLst>
                <a:ext uri="{FF2B5EF4-FFF2-40B4-BE49-F238E27FC236}">
                  <a16:creationId xmlns:a16="http://schemas.microsoft.com/office/drawing/2014/main" id="{3E41AE78-9E30-4CD4-9440-DE30C5519E6F}"/>
                </a:ext>
              </a:extLst>
            </p:cNvPr>
            <p:cNvSpPr txBox="1"/>
            <p:nvPr/>
          </p:nvSpPr>
          <p:spPr>
            <a:xfrm>
              <a:off x="8426780" y="1700156"/>
              <a:ext cx="724812" cy="461665"/>
            </a:xfrm>
            <a:prstGeom prst="rect">
              <a:avLst/>
            </a:prstGeom>
            <a:noFill/>
          </p:spPr>
          <p:txBody>
            <a:bodyPr wrap="square" rtlCol="0">
              <a:spAutoFit/>
            </a:bodyPr>
            <a:lstStyle/>
            <a:p>
              <a:r>
                <a:rPr lang="en-US" sz="2400" dirty="0" smtClean="0">
                  <a:solidFill>
                    <a:srgbClr val="385723"/>
                  </a:solidFill>
                  <a:latin typeface="Tw Cen MT" panose="020B0602020104020603" pitchFamily="34" charset="0"/>
                </a:rPr>
                <a:t>09</a:t>
              </a:r>
              <a:endParaRPr lang="en-US" sz="2400" dirty="0">
                <a:solidFill>
                  <a:srgbClr val="385723"/>
                </a:solidFill>
                <a:latin typeface="Tw Cen MT" panose="020B0602020104020603" pitchFamily="34" charset="0"/>
              </a:endParaRPr>
            </a:p>
          </p:txBody>
        </p:sp>
        <p:sp>
          <p:nvSpPr>
            <p:cNvPr id="61" name="TextBox 60">
              <a:extLst>
                <a:ext uri="{FF2B5EF4-FFF2-40B4-BE49-F238E27FC236}">
                  <a16:creationId xmlns:a16="http://schemas.microsoft.com/office/drawing/2014/main" id="{DBF60901-7459-4FFF-BFAB-332F5872E18A}"/>
                </a:ext>
              </a:extLst>
            </p:cNvPr>
            <p:cNvSpPr txBox="1"/>
            <p:nvPr/>
          </p:nvSpPr>
          <p:spPr>
            <a:xfrm>
              <a:off x="8432731" y="2019926"/>
              <a:ext cx="1387320" cy="1200329"/>
            </a:xfrm>
            <a:prstGeom prst="rect">
              <a:avLst/>
            </a:prstGeom>
            <a:noFill/>
          </p:spPr>
          <p:txBody>
            <a:bodyPr wrap="square" rtlCol="0">
              <a:spAutoFit/>
            </a:bodyPr>
            <a:lstStyle/>
            <a:p>
              <a:r>
                <a:rPr lang="en-US" sz="2400" dirty="0" smtClean="0">
                  <a:solidFill>
                    <a:srgbClr val="385723"/>
                  </a:solidFill>
                  <a:latin typeface="Arial" panose="020B0604020202020204" pitchFamily="34" charset="0"/>
                  <a:cs typeface="Arial" panose="020B0604020202020204" pitchFamily="34" charset="0"/>
                </a:rPr>
                <a:t>Yêu cầu mật khẩu</a:t>
              </a:r>
              <a:endParaRPr lang="en-US" sz="2400" dirty="0">
                <a:solidFill>
                  <a:srgbClr val="385723"/>
                </a:solidFill>
                <a:latin typeface="Arial" panose="020B0604020202020204" pitchFamily="34" charset="0"/>
                <a:cs typeface="Arial" panose="020B0604020202020204" pitchFamily="34" charset="0"/>
              </a:endParaRPr>
            </a:p>
          </p:txBody>
        </p:sp>
      </p:grpSp>
      <p:grpSp>
        <p:nvGrpSpPr>
          <p:cNvPr id="74" name="Group 73"/>
          <p:cNvGrpSpPr/>
          <p:nvPr/>
        </p:nvGrpSpPr>
        <p:grpSpPr>
          <a:xfrm>
            <a:off x="7048092" y="3889862"/>
            <a:ext cx="1797206" cy="1797206"/>
            <a:chOff x="6559593" y="3663215"/>
            <a:chExt cx="1151673" cy="1151673"/>
          </a:xfrm>
          <a:effectLst>
            <a:outerShdw blurRad="50800" dist="38100" dir="5400000" algn="t" rotWithShape="0">
              <a:prstClr val="black">
                <a:alpha val="40000"/>
              </a:prstClr>
            </a:outerShdw>
          </a:effectLst>
        </p:grpSpPr>
        <p:sp>
          <p:nvSpPr>
            <p:cNvPr id="13" name="Oval 12">
              <a:extLst>
                <a:ext uri="{FF2B5EF4-FFF2-40B4-BE49-F238E27FC236}">
                  <a16:creationId xmlns:a16="http://schemas.microsoft.com/office/drawing/2014/main" id="{69F6674A-9F6A-4ECF-8B1A-B5CD331C63F8}"/>
                </a:ext>
              </a:extLst>
            </p:cNvPr>
            <p:cNvSpPr/>
            <p:nvPr/>
          </p:nvSpPr>
          <p:spPr>
            <a:xfrm>
              <a:off x="6559593" y="3663215"/>
              <a:ext cx="1151673" cy="1151673"/>
            </a:xfrm>
            <a:prstGeom prst="ellipse">
              <a:avLst/>
            </a:prstGeom>
            <a:solidFill>
              <a:schemeClr val="accent6">
                <a:lumMod val="20000"/>
                <a:lumOff val="80000"/>
              </a:schemeClr>
            </a:solidFill>
            <a:ln>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307" y="3888292"/>
              <a:ext cx="467615" cy="774131"/>
            </a:xfrm>
            <a:prstGeom prst="rect">
              <a:avLst/>
            </a:prstGeom>
          </p:spPr>
        </p:pic>
      </p:grpSp>
      <p:grpSp>
        <p:nvGrpSpPr>
          <p:cNvPr id="16" name="Group 15"/>
          <p:cNvGrpSpPr/>
          <p:nvPr/>
        </p:nvGrpSpPr>
        <p:grpSpPr>
          <a:xfrm>
            <a:off x="1186746" y="2695442"/>
            <a:ext cx="1750139" cy="1750139"/>
            <a:chOff x="1186746" y="2695442"/>
            <a:chExt cx="1750139" cy="1750139"/>
          </a:xfrm>
        </p:grpSpPr>
        <p:sp>
          <p:nvSpPr>
            <p:cNvPr id="10" name="Oval 9">
              <a:extLst>
                <a:ext uri="{FF2B5EF4-FFF2-40B4-BE49-F238E27FC236}">
                  <a16:creationId xmlns:a16="http://schemas.microsoft.com/office/drawing/2014/main" id="{6E22B37A-CCC7-4E5B-82F9-79A278CAA082}"/>
                </a:ext>
              </a:extLst>
            </p:cNvPr>
            <p:cNvSpPr/>
            <p:nvPr/>
          </p:nvSpPr>
          <p:spPr>
            <a:xfrm>
              <a:off x="1186746" y="2695442"/>
              <a:ext cx="1750139" cy="1750139"/>
            </a:xfrm>
            <a:prstGeom prst="ellipse">
              <a:avLst/>
            </a:prstGeom>
            <a:solidFill>
              <a:schemeClr val="accent6">
                <a:lumMod val="20000"/>
                <a:lumOff val="80000"/>
              </a:schemeClr>
            </a:solidFill>
            <a:ln>
              <a:solidFill>
                <a:srgbClr val="F25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709" y="2987746"/>
              <a:ext cx="1128643" cy="1370788"/>
            </a:xfrm>
            <a:prstGeom prst="rect">
              <a:avLst/>
            </a:prstGeom>
          </p:spPr>
        </p:pic>
      </p:grpSp>
      <p:grpSp>
        <p:nvGrpSpPr>
          <p:cNvPr id="18" name="Group 17"/>
          <p:cNvGrpSpPr/>
          <p:nvPr/>
        </p:nvGrpSpPr>
        <p:grpSpPr>
          <a:xfrm>
            <a:off x="4926499" y="2649873"/>
            <a:ext cx="1946175" cy="1946175"/>
            <a:chOff x="4926499" y="2649873"/>
            <a:chExt cx="1946175" cy="1946175"/>
          </a:xfrm>
        </p:grpSpPr>
        <p:sp>
          <p:nvSpPr>
            <p:cNvPr id="12" name="Oval 11">
              <a:extLst>
                <a:ext uri="{FF2B5EF4-FFF2-40B4-BE49-F238E27FC236}">
                  <a16:creationId xmlns:a16="http://schemas.microsoft.com/office/drawing/2014/main" id="{BC59DA09-2750-4F0C-898C-08F0F54C4ACB}"/>
                </a:ext>
              </a:extLst>
            </p:cNvPr>
            <p:cNvSpPr/>
            <p:nvPr/>
          </p:nvSpPr>
          <p:spPr>
            <a:xfrm>
              <a:off x="4926499" y="2649873"/>
              <a:ext cx="1946175" cy="1946175"/>
            </a:xfrm>
            <a:prstGeom prst="ellipse">
              <a:avLst/>
            </a:prstGeom>
            <a:solidFill>
              <a:schemeClr val="accent6">
                <a:lumMod val="20000"/>
                <a:lumOff val="80000"/>
              </a:schemeClr>
            </a:solidFill>
            <a:ln>
              <a:solidFill>
                <a:srgbClr val="03A1A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8417" y="2962625"/>
              <a:ext cx="1298836" cy="1577495"/>
            </a:xfrm>
            <a:prstGeom prst="rect">
              <a:avLst/>
            </a:prstGeom>
          </p:spPr>
        </p:pic>
      </p:grpSp>
      <p:grpSp>
        <p:nvGrpSpPr>
          <p:cNvPr id="20" name="Group 19"/>
          <p:cNvGrpSpPr/>
          <p:nvPr/>
        </p:nvGrpSpPr>
        <p:grpSpPr>
          <a:xfrm>
            <a:off x="3088595" y="3799715"/>
            <a:ext cx="1736932" cy="1736932"/>
            <a:chOff x="3088595" y="3799715"/>
            <a:chExt cx="1736932" cy="1736932"/>
          </a:xfrm>
        </p:grpSpPr>
        <p:sp>
          <p:nvSpPr>
            <p:cNvPr id="11" name="Oval 10">
              <a:extLst>
                <a:ext uri="{FF2B5EF4-FFF2-40B4-BE49-F238E27FC236}">
                  <a16:creationId xmlns:a16="http://schemas.microsoft.com/office/drawing/2014/main" id="{788C3841-127A-479B-94BD-220B2EDCAB6E}"/>
                </a:ext>
              </a:extLst>
            </p:cNvPr>
            <p:cNvSpPr/>
            <p:nvPr/>
          </p:nvSpPr>
          <p:spPr>
            <a:xfrm>
              <a:off x="3088595" y="3799715"/>
              <a:ext cx="1736932" cy="1736932"/>
            </a:xfrm>
            <a:prstGeom prst="ellipse">
              <a:avLst/>
            </a:prstGeom>
            <a:solidFill>
              <a:schemeClr val="accent6">
                <a:lumMod val="20000"/>
                <a:lumOff val="80000"/>
              </a:schemeClr>
            </a:solidFill>
            <a:ln w="19050">
              <a:solidFill>
                <a:srgbClr val="EE952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8383" y="4027030"/>
              <a:ext cx="1122794" cy="1406577"/>
            </a:xfrm>
            <a:prstGeom prst="rect">
              <a:avLst/>
            </a:prstGeom>
          </p:spPr>
        </p:pic>
      </p:grpSp>
      <p:grpSp>
        <p:nvGrpSpPr>
          <p:cNvPr id="31" name="Group 30"/>
          <p:cNvGrpSpPr/>
          <p:nvPr/>
        </p:nvGrpSpPr>
        <p:grpSpPr>
          <a:xfrm>
            <a:off x="9152494" y="2612201"/>
            <a:ext cx="1916619" cy="1916619"/>
            <a:chOff x="9152494" y="2612201"/>
            <a:chExt cx="1916619" cy="1916619"/>
          </a:xfrm>
        </p:grpSpPr>
        <p:sp>
          <p:nvSpPr>
            <p:cNvPr id="14" name="Oval 13">
              <a:extLst>
                <a:ext uri="{FF2B5EF4-FFF2-40B4-BE49-F238E27FC236}">
                  <a16:creationId xmlns:a16="http://schemas.microsoft.com/office/drawing/2014/main" id="{3F5A07E2-72FE-479E-9CC4-3AE297809FA7}"/>
                </a:ext>
              </a:extLst>
            </p:cNvPr>
            <p:cNvSpPr/>
            <p:nvPr/>
          </p:nvSpPr>
          <p:spPr>
            <a:xfrm>
              <a:off x="9152494" y="2612201"/>
              <a:ext cx="1916619" cy="1916619"/>
            </a:xfrm>
            <a:prstGeom prst="ellipse">
              <a:avLst/>
            </a:prstGeom>
            <a:solidFill>
              <a:schemeClr val="accent6">
                <a:lumMod val="20000"/>
                <a:lumOff val="80000"/>
              </a:schemeClr>
            </a:solidFill>
            <a:ln>
              <a:solidFill>
                <a:srgbClr val="3F3F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3474" y="2826904"/>
              <a:ext cx="1272685" cy="1414371"/>
            </a:xfrm>
            <a:prstGeom prst="rect">
              <a:avLst/>
            </a:prstGeom>
          </p:spPr>
        </p:pic>
      </p:grpSp>
    </p:spTree>
    <p:extLst>
      <p:ext uri="{BB962C8B-B14F-4D97-AF65-F5344CB8AC3E}">
        <p14:creationId xmlns:p14="http://schemas.microsoft.com/office/powerpoint/2010/main" val="18304652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500"/>
                                        <p:tgtEl>
                                          <p:spTgt spid="43"/>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randombar(horizontal)">
                                      <p:cBhvr>
                                        <p:cTn id="27" dur="500"/>
                                        <p:tgtEl>
                                          <p:spTgt spid="20"/>
                                        </p:tgtEl>
                                      </p:cBhvr>
                                    </p:animEffect>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anim calcmode="lin" valueType="num">
                                      <p:cBhvr>
                                        <p:cTn id="32" dur="500" fill="hold"/>
                                        <p:tgtEl>
                                          <p:spTgt spid="47"/>
                                        </p:tgtEl>
                                        <p:attrNameLst>
                                          <p:attrName>ppt_x</p:attrName>
                                        </p:attrNameLst>
                                      </p:cBhvr>
                                      <p:tavLst>
                                        <p:tav tm="0">
                                          <p:val>
                                            <p:strVal val="#ppt_x"/>
                                          </p:val>
                                        </p:tav>
                                        <p:tav tm="100000">
                                          <p:val>
                                            <p:strVal val="#ppt_x"/>
                                          </p:val>
                                        </p:tav>
                                      </p:tavLst>
                                    </p:anim>
                                    <p:anim calcmode="lin" valueType="num">
                                      <p:cBhvr>
                                        <p:cTn id="33" dur="500" fill="hold"/>
                                        <p:tgtEl>
                                          <p:spTgt spid="47"/>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4000"/>
                            </p:stCondLst>
                            <p:childTnLst>
                              <p:par>
                                <p:cTn id="39" presetID="21" presetClass="entr" presetSubtype="1"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1)">
                                      <p:cBhvr>
                                        <p:cTn id="41" dur="500"/>
                                        <p:tgtEl>
                                          <p:spTgt spid="18"/>
                                        </p:tgtEl>
                                      </p:cBhvr>
                                    </p:animEffect>
                                  </p:childTnLst>
                                </p:cTn>
                              </p:par>
                            </p:childTnLst>
                          </p:cTn>
                        </p:par>
                        <p:par>
                          <p:cTn id="42" fill="hold">
                            <p:stCondLst>
                              <p:cond delay="4500"/>
                            </p:stCondLst>
                            <p:childTnLst>
                              <p:par>
                                <p:cTn id="43" presetID="16" presetClass="entr" presetSubtype="21"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barn(inVertical)">
                                      <p:cBhvr>
                                        <p:cTn id="45" dur="500"/>
                                        <p:tgtEl>
                                          <p:spTgt spid="59"/>
                                        </p:tgtEl>
                                      </p:cBhvr>
                                    </p:animEffect>
                                  </p:childTnLst>
                                </p:cTn>
                              </p:par>
                            </p:childTnLst>
                          </p:cTn>
                        </p:par>
                        <p:par>
                          <p:cTn id="46" fill="hold">
                            <p:stCondLst>
                              <p:cond delay="5000"/>
                            </p:stCondLst>
                            <p:childTnLst>
                              <p:par>
                                <p:cTn id="47" presetID="22" presetClass="entr" presetSubtype="2"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childTnLst>
                          </p:cTn>
                        </p:par>
                        <p:par>
                          <p:cTn id="50" fill="hold">
                            <p:stCondLst>
                              <p:cond delay="5500"/>
                            </p:stCondLst>
                            <p:childTnLst>
                              <p:par>
                                <p:cTn id="51" presetID="14" presetClass="entr" presetSubtype="10" fill="hold" nodeType="after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randombar(horizontal)">
                                      <p:cBhvr>
                                        <p:cTn id="53" dur="500"/>
                                        <p:tgtEl>
                                          <p:spTgt spid="74"/>
                                        </p:tgtEl>
                                      </p:cBhvr>
                                    </p:animEffect>
                                  </p:childTnLst>
                                </p:cTn>
                              </p:par>
                            </p:childTnLst>
                          </p:cTn>
                        </p:par>
                        <p:par>
                          <p:cTn id="54" fill="hold">
                            <p:stCondLst>
                              <p:cond delay="6000"/>
                            </p:stCondLst>
                            <p:childTnLst>
                              <p:par>
                                <p:cTn id="55" presetID="6" presetClass="entr" presetSubtype="16"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circle(in)">
                                      <p:cBhvr>
                                        <p:cTn id="57" dur="500"/>
                                        <p:tgtEl>
                                          <p:spTgt spid="55"/>
                                        </p:tgtEl>
                                      </p:cBhvr>
                                    </p:animEffect>
                                  </p:childTnLst>
                                </p:cTn>
                              </p:par>
                            </p:childTnLst>
                          </p:cTn>
                        </p:par>
                        <p:par>
                          <p:cTn id="58" fill="hold">
                            <p:stCondLst>
                              <p:cond delay="6500"/>
                            </p:stCondLst>
                            <p:childTnLst>
                              <p:par>
                                <p:cTn id="59" presetID="22" presetClass="entr" presetSubtype="2"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right)">
                                      <p:cBhvr>
                                        <p:cTn id="61" dur="500"/>
                                        <p:tgtEl>
                                          <p:spTgt spid="33"/>
                                        </p:tgtEl>
                                      </p:cBhvr>
                                    </p:animEffect>
                                  </p:childTnLst>
                                </p:cTn>
                              </p:par>
                            </p:childTnLst>
                          </p:cTn>
                        </p:par>
                        <p:par>
                          <p:cTn id="62" fill="hold">
                            <p:stCondLst>
                              <p:cond delay="7000"/>
                            </p:stCondLst>
                            <p:childTnLst>
                              <p:par>
                                <p:cTn id="63" presetID="6" presetClass="entr" presetSubtype="16"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circle(in)">
                                      <p:cBhvr>
                                        <p:cTn id="6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2</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Công việc</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959370" y="1484026"/>
            <a:ext cx="10467499" cy="1477671"/>
          </a:xfrm>
          <a:prstGeom prst="rect">
            <a:avLst/>
          </a:prstGeom>
        </p:spPr>
        <p:txBody>
          <a:bodyPr wrap="square">
            <a:spAutoFit/>
          </a:bodyPr>
          <a:lstStyle/>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Kiểm tra Camera</a:t>
            </a:r>
          </a:p>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Kiểm tra mạch wifi code mới</a:t>
            </a:r>
          </a:p>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Viết tài liệu test</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2007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AA9BD-5B28-4BB1-803B-54BB6E1B0DE1}"/>
              </a:ext>
            </a:extLst>
          </p:cNvPr>
          <p:cNvSpPr txBox="1"/>
          <p:nvPr/>
        </p:nvSpPr>
        <p:spPr>
          <a:xfrm>
            <a:off x="2213956" y="131812"/>
            <a:ext cx="7764089"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Các lỗi phát hiện</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473557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4</a:t>
            </a:fld>
            <a:endParaRPr lang="en-US" dirty="0"/>
          </a:p>
        </p:txBody>
      </p:sp>
      <p:sp>
        <p:nvSpPr>
          <p:cNvPr id="3" name="Rectangle 2"/>
          <p:cNvSpPr/>
          <p:nvPr/>
        </p:nvSpPr>
        <p:spPr>
          <a:xfrm>
            <a:off x="3576666" y="171102"/>
            <a:ext cx="5038560" cy="707886"/>
          </a:xfrm>
          <a:prstGeom prst="rect">
            <a:avLst/>
          </a:prstGeom>
        </p:spPr>
        <p:txBody>
          <a:bodyPr wrap="none">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Công việc tuần này</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697" y="1088850"/>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11" name="Oval 10">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p:nvSpPr>
        <p:spPr>
          <a:xfrm>
            <a:off x="1077669" y="2053652"/>
            <a:ext cx="10467499" cy="1477328"/>
          </a:xfrm>
          <a:prstGeom prst="rect">
            <a:avLst/>
          </a:prstGeom>
        </p:spPr>
        <p:txBody>
          <a:bodyPr wrap="square">
            <a:spAutoFit/>
          </a:bodyPr>
          <a:lstStyle/>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Kiểm tra công tắc BLE </a:t>
            </a:r>
          </a:p>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Kiểm tra Công tắc mimi wifi</a:t>
            </a:r>
          </a:p>
          <a:p>
            <a:pPr marL="457200" lvl="0" indent="-457200" algn="just" fontAlgn="base">
              <a:buFont typeface="Courier New" panose="02070309020205020404" pitchFamily="49" charset="0"/>
              <a:buChar char="o"/>
            </a:pPr>
            <a:r>
              <a:rPr lang="en-US" sz="3000" dirty="0" smtClean="0">
                <a:latin typeface="Arial" panose="020B0604020202020204" pitchFamily="34" charset="0"/>
                <a:cs typeface="Arial" panose="020B0604020202020204" pitchFamily="34" charset="0"/>
              </a:rPr>
              <a:t>Viết tài liệu test</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298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C2E478F-E849-4A8C-AF1F-CBCC78A7CBFA}" type="slidenum">
              <a:rPr lang="en-US" smtClean="0"/>
              <a:t>5</a:t>
            </a:fld>
            <a:endParaRPr lang="en-US" dirty="0"/>
          </a:p>
        </p:txBody>
      </p:sp>
      <p:pic>
        <p:nvPicPr>
          <p:cNvPr id="9" name="Picture Placeholder 8"/>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0225" r="10225"/>
          <a:stretch>
            <a:fillRect/>
          </a:stretch>
        </p:blipFill>
        <p:spPr/>
      </p:pic>
      <p:sp>
        <p:nvSpPr>
          <p:cNvPr id="7" name="Block Arc 6"/>
          <p:cNvSpPr/>
          <p:nvPr/>
        </p:nvSpPr>
        <p:spPr>
          <a:xfrm>
            <a:off x="-775853" y="-397914"/>
            <a:ext cx="7878495" cy="7878495"/>
          </a:xfrm>
          <a:prstGeom prst="blockArc">
            <a:avLst>
              <a:gd name="adj1" fmla="val 18900000"/>
              <a:gd name="adj2" fmla="val 2700000"/>
              <a:gd name="adj3" fmla="val 274"/>
            </a:avLst>
          </a:prstGeom>
        </p:spPr>
        <p:style>
          <a:lnRef idx="2">
            <a:schemeClr val="accent3">
              <a:hueOff val="0"/>
              <a:satOff val="0"/>
              <a:lumOff val="0"/>
              <a:alphaOff val="0"/>
            </a:schemeClr>
          </a:lnRef>
          <a:fillRef idx="0">
            <a:schemeClr val="accent2">
              <a:tint val="90000"/>
              <a:hueOff val="0"/>
              <a:satOff val="0"/>
              <a:lumOff val="0"/>
              <a:alphaOff val="0"/>
            </a:schemeClr>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6502410" y="1064413"/>
            <a:ext cx="4601245" cy="900570"/>
          </a:xfrm>
          <a:custGeom>
            <a:avLst/>
            <a:gdLst>
              <a:gd name="connsiteX0" fmla="*/ 0 w 4601245"/>
              <a:gd name="connsiteY0" fmla="*/ 0 h 900570"/>
              <a:gd name="connsiteX1" fmla="*/ 4601245 w 4601245"/>
              <a:gd name="connsiteY1" fmla="*/ 0 h 900570"/>
              <a:gd name="connsiteX2" fmla="*/ 4601245 w 4601245"/>
              <a:gd name="connsiteY2" fmla="*/ 900570 h 900570"/>
              <a:gd name="connsiteX3" fmla="*/ 0 w 4601245"/>
              <a:gd name="connsiteY3" fmla="*/ 900570 h 900570"/>
              <a:gd name="connsiteX4" fmla="*/ 0 w 4601245"/>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1245" h="900570">
                <a:moveTo>
                  <a:pt x="0" y="0"/>
                </a:moveTo>
                <a:lnTo>
                  <a:pt x="4601245" y="0"/>
                </a:lnTo>
                <a:lnTo>
                  <a:pt x="4601245" y="900570"/>
                </a:lnTo>
                <a:lnTo>
                  <a:pt x="0" y="900570"/>
                </a:lnTo>
                <a:lnTo>
                  <a:pt x="0" y="0"/>
                </a:lnTo>
                <a:close/>
              </a:path>
            </a:pathLst>
          </a:custGeom>
          <a:solidFill>
            <a:srgbClr val="F25892"/>
          </a:solidFill>
        </p:spPr>
        <p:style>
          <a:lnRef idx="0">
            <a:schemeClr val="lt1">
              <a:hueOff val="0"/>
              <a:satOff val="0"/>
              <a:lumOff val="0"/>
              <a:alphaOff val="0"/>
            </a:schemeClr>
          </a:lnRef>
          <a:fillRef idx="3">
            <a:scrgbClr r="0" g="0" b="0"/>
          </a:fillRef>
          <a:effectRef idx="3">
            <a:schemeClr val="accent2">
              <a:hueOff val="0"/>
              <a:satOff val="0"/>
              <a:lumOff val="0"/>
              <a:alphaOff val="0"/>
            </a:schemeClr>
          </a:effectRef>
          <a:fontRef idx="minor">
            <a:schemeClr val="lt1"/>
          </a:fontRef>
        </p:style>
        <p:txBody>
          <a:bodyPr spcFirstLastPara="0" vert="horz" wrap="square" lIns="714828" tIns="68580" rIns="68580" bIns="68580" numCol="1" spcCol="1270" anchor="ctr" anchorCtr="0">
            <a:noAutofit/>
          </a:bodyPr>
          <a:lstStyle/>
          <a:p>
            <a:pPr lvl="0" defTabSz="1200150">
              <a:lnSpc>
                <a:spcPct val="90000"/>
              </a:lnSpc>
              <a:spcBef>
                <a:spcPct val="0"/>
              </a:spcBef>
              <a:spcAft>
                <a:spcPct val="35000"/>
              </a:spcAft>
            </a:pPr>
            <a:r>
              <a:rPr lang="en-US" sz="2700" dirty="0" smtClean="0"/>
              <a:t>Thiết bị phần cứng</a:t>
            </a:r>
            <a:endParaRPr lang="en-US" sz="2700" dirty="0"/>
          </a:p>
        </p:txBody>
      </p:sp>
      <p:sp>
        <p:nvSpPr>
          <p:cNvPr id="10" name="Oval 9"/>
          <p:cNvSpPr/>
          <p:nvPr/>
        </p:nvSpPr>
        <p:spPr>
          <a:xfrm>
            <a:off x="5939554" y="951842"/>
            <a:ext cx="1125712" cy="1125712"/>
          </a:xfrm>
          <a:prstGeom prst="ellipse">
            <a:avLst/>
          </a:prstGeom>
          <a:ln>
            <a:solidFill>
              <a:srgbClr val="F25892"/>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1" name="Freeform 10"/>
          <p:cNvSpPr/>
          <p:nvPr/>
        </p:nvSpPr>
        <p:spPr>
          <a:xfrm>
            <a:off x="7018728" y="2415503"/>
            <a:ext cx="4084927" cy="900570"/>
          </a:xfrm>
          <a:custGeom>
            <a:avLst/>
            <a:gdLst>
              <a:gd name="connsiteX0" fmla="*/ 0 w 4084927"/>
              <a:gd name="connsiteY0" fmla="*/ 0 h 900570"/>
              <a:gd name="connsiteX1" fmla="*/ 4084927 w 4084927"/>
              <a:gd name="connsiteY1" fmla="*/ 0 h 900570"/>
              <a:gd name="connsiteX2" fmla="*/ 4084927 w 4084927"/>
              <a:gd name="connsiteY2" fmla="*/ 900570 h 900570"/>
              <a:gd name="connsiteX3" fmla="*/ 0 w 4084927"/>
              <a:gd name="connsiteY3" fmla="*/ 900570 h 900570"/>
              <a:gd name="connsiteX4" fmla="*/ 0 w 4084927"/>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927" h="900570">
                <a:moveTo>
                  <a:pt x="0" y="0"/>
                </a:moveTo>
                <a:lnTo>
                  <a:pt x="4084927" y="0"/>
                </a:lnTo>
                <a:lnTo>
                  <a:pt x="4084927" y="900570"/>
                </a:lnTo>
                <a:lnTo>
                  <a:pt x="0" y="900570"/>
                </a:lnTo>
                <a:lnTo>
                  <a:pt x="0" y="0"/>
                </a:lnTo>
                <a:close/>
              </a:path>
            </a:pathLst>
          </a:custGeom>
          <a:solidFill>
            <a:srgbClr val="EE9524"/>
          </a:solidFill>
        </p:spPr>
        <p:style>
          <a:lnRef idx="0">
            <a:schemeClr val="lt1">
              <a:hueOff val="0"/>
              <a:satOff val="0"/>
              <a:lumOff val="0"/>
              <a:alphaOff val="0"/>
            </a:schemeClr>
          </a:lnRef>
          <a:fillRef idx="3">
            <a:scrgbClr r="0" g="0" b="0"/>
          </a:fillRef>
          <a:effectRef idx="3">
            <a:schemeClr val="accent2">
              <a:hueOff val="4021767"/>
              <a:satOff val="-20011"/>
              <a:lumOff val="-13529"/>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Phần mềm điều khiển</a:t>
            </a:r>
            <a:endParaRPr lang="en-US" sz="2700" dirty="0"/>
          </a:p>
        </p:txBody>
      </p:sp>
      <p:sp>
        <p:nvSpPr>
          <p:cNvPr id="12" name="Oval 11"/>
          <p:cNvSpPr/>
          <p:nvPr/>
        </p:nvSpPr>
        <p:spPr>
          <a:xfrm>
            <a:off x="6455871" y="2302931"/>
            <a:ext cx="1125712" cy="1125712"/>
          </a:xfrm>
          <a:prstGeom prst="ellipse">
            <a:avLst/>
          </a:prstGeom>
          <a:ln>
            <a:solidFill>
              <a:srgbClr val="EE9524"/>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3" name="Freeform 12"/>
          <p:cNvSpPr/>
          <p:nvPr/>
        </p:nvSpPr>
        <p:spPr>
          <a:xfrm>
            <a:off x="7018728" y="3766592"/>
            <a:ext cx="4084927" cy="900570"/>
          </a:xfrm>
          <a:custGeom>
            <a:avLst/>
            <a:gdLst>
              <a:gd name="connsiteX0" fmla="*/ 0 w 4084927"/>
              <a:gd name="connsiteY0" fmla="*/ 0 h 900570"/>
              <a:gd name="connsiteX1" fmla="*/ 4084927 w 4084927"/>
              <a:gd name="connsiteY1" fmla="*/ 0 h 900570"/>
              <a:gd name="connsiteX2" fmla="*/ 4084927 w 4084927"/>
              <a:gd name="connsiteY2" fmla="*/ 900570 h 900570"/>
              <a:gd name="connsiteX3" fmla="*/ 0 w 4084927"/>
              <a:gd name="connsiteY3" fmla="*/ 900570 h 900570"/>
              <a:gd name="connsiteX4" fmla="*/ 0 w 4084927"/>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927" h="900570">
                <a:moveTo>
                  <a:pt x="0" y="0"/>
                </a:moveTo>
                <a:lnTo>
                  <a:pt x="4084927" y="0"/>
                </a:lnTo>
                <a:lnTo>
                  <a:pt x="4084927" y="900570"/>
                </a:lnTo>
                <a:lnTo>
                  <a:pt x="0" y="900570"/>
                </a:lnTo>
                <a:lnTo>
                  <a:pt x="0" y="0"/>
                </a:lnTo>
                <a:close/>
              </a:path>
            </a:pathLst>
          </a:custGeom>
          <a:solidFill>
            <a:srgbClr val="00B0F0"/>
          </a:solidFill>
        </p:spPr>
        <p:style>
          <a:lnRef idx="0">
            <a:schemeClr val="lt1">
              <a:hueOff val="0"/>
              <a:satOff val="0"/>
              <a:lumOff val="0"/>
              <a:alphaOff val="0"/>
            </a:schemeClr>
          </a:lnRef>
          <a:fillRef idx="3">
            <a:scrgbClr r="0" g="0" b="0"/>
          </a:fillRef>
          <a:effectRef idx="3">
            <a:schemeClr val="accent2">
              <a:hueOff val="8043534"/>
              <a:satOff val="-40021"/>
              <a:lumOff val="-27058"/>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latin typeface="Arial" panose="020B0604020202020204" pitchFamily="34" charset="0"/>
                <a:cs typeface="Arial" panose="020B0604020202020204" pitchFamily="34" charset="0"/>
              </a:rPr>
              <a:t>Một số chức năng </a:t>
            </a:r>
            <a:endParaRPr lang="en-US" sz="2700" dirty="0">
              <a:latin typeface="Arial" panose="020B0604020202020204" pitchFamily="34" charset="0"/>
              <a:cs typeface="Arial" panose="020B0604020202020204" pitchFamily="34" charset="0"/>
            </a:endParaRPr>
          </a:p>
        </p:txBody>
      </p:sp>
      <p:sp>
        <p:nvSpPr>
          <p:cNvPr id="14" name="Oval 13"/>
          <p:cNvSpPr/>
          <p:nvPr/>
        </p:nvSpPr>
        <p:spPr>
          <a:xfrm>
            <a:off x="6455871" y="3654021"/>
            <a:ext cx="1125712" cy="1125712"/>
          </a:xfrm>
          <a:prstGeom prst="ellipse">
            <a:avLst/>
          </a:prstGeom>
          <a:ln>
            <a:solidFill>
              <a:srgbClr val="00B0F0"/>
            </a:solidFill>
          </a:ln>
        </p:spPr>
        <p:style>
          <a:lnRef idx="1">
            <a:scrgbClr r="0" g="0" b="0"/>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6502410" y="5117681"/>
            <a:ext cx="4601245" cy="900570"/>
          </a:xfrm>
          <a:custGeom>
            <a:avLst/>
            <a:gdLst>
              <a:gd name="connsiteX0" fmla="*/ 0 w 4601245"/>
              <a:gd name="connsiteY0" fmla="*/ 0 h 900570"/>
              <a:gd name="connsiteX1" fmla="*/ 4601245 w 4601245"/>
              <a:gd name="connsiteY1" fmla="*/ 0 h 900570"/>
              <a:gd name="connsiteX2" fmla="*/ 4601245 w 4601245"/>
              <a:gd name="connsiteY2" fmla="*/ 900570 h 900570"/>
              <a:gd name="connsiteX3" fmla="*/ 0 w 4601245"/>
              <a:gd name="connsiteY3" fmla="*/ 900570 h 900570"/>
              <a:gd name="connsiteX4" fmla="*/ 0 w 4601245"/>
              <a:gd name="connsiteY4" fmla="*/ 0 h 900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01245" h="900570">
                <a:moveTo>
                  <a:pt x="0" y="0"/>
                </a:moveTo>
                <a:lnTo>
                  <a:pt x="4601245" y="0"/>
                </a:lnTo>
                <a:lnTo>
                  <a:pt x="4601245" y="900570"/>
                </a:lnTo>
                <a:lnTo>
                  <a:pt x="0" y="900570"/>
                </a:lnTo>
                <a:lnTo>
                  <a:pt x="0" y="0"/>
                </a:lnTo>
                <a:close/>
              </a:path>
            </a:pathLst>
          </a:custGeom>
          <a:solidFill>
            <a:srgbClr val="898989"/>
          </a:solidFill>
        </p:spPr>
        <p:style>
          <a:lnRef idx="0">
            <a:schemeClr val="lt1">
              <a:hueOff val="0"/>
              <a:satOff val="0"/>
              <a:lumOff val="0"/>
              <a:alphaOff val="0"/>
            </a:schemeClr>
          </a:lnRef>
          <a:fillRef idx="3">
            <a:scrgbClr r="0" g="0" b="0"/>
          </a:fillRef>
          <a:effectRef idx="3">
            <a:schemeClr val="accent2">
              <a:hueOff val="12065300"/>
              <a:satOff val="-60032"/>
              <a:lumOff val="-40587"/>
              <a:alphaOff val="0"/>
            </a:schemeClr>
          </a:effectRef>
          <a:fontRef idx="minor">
            <a:schemeClr val="lt1"/>
          </a:fontRef>
        </p:style>
        <p:txBody>
          <a:bodyPr spcFirstLastPara="0" vert="horz" wrap="square" lIns="714828" tIns="68580" rIns="68580" bIns="68580" numCol="1" spcCol="1270" anchor="ctr" anchorCtr="0">
            <a:noAutofit/>
          </a:bodyPr>
          <a:lstStyle/>
          <a:p>
            <a:pPr defTabSz="1200150">
              <a:lnSpc>
                <a:spcPct val="90000"/>
              </a:lnSpc>
              <a:spcBef>
                <a:spcPct val="0"/>
              </a:spcBef>
              <a:spcAft>
                <a:spcPct val="35000"/>
              </a:spcAft>
            </a:pPr>
            <a:r>
              <a:rPr lang="en-US" sz="2700" dirty="0" smtClean="0"/>
              <a:t>Hướng phát triển</a:t>
            </a:r>
            <a:endParaRPr lang="en-US" sz="2700" dirty="0"/>
          </a:p>
        </p:txBody>
      </p:sp>
      <p:sp>
        <p:nvSpPr>
          <p:cNvPr id="16" name="Oval 15"/>
          <p:cNvSpPr/>
          <p:nvPr/>
        </p:nvSpPr>
        <p:spPr>
          <a:xfrm>
            <a:off x="5939554" y="5005110"/>
            <a:ext cx="1125712" cy="1125712"/>
          </a:xfrm>
          <a:prstGeom prst="ellipse">
            <a:avLst/>
          </a:prstGeom>
          <a:solidFill>
            <a:schemeClr val="bg1"/>
          </a:solidFill>
          <a:ln>
            <a:solidFill>
              <a:srgbClr val="898989"/>
            </a:solidFill>
          </a:ln>
        </p:spPr>
        <p:style>
          <a:lnRef idx="1">
            <a:scrgbClr r="0" g="0" b="0"/>
          </a:lnRef>
          <a:fillRef idx="1">
            <a:scrgbClr r="0" g="0" b="0"/>
          </a:fillRef>
          <a:effectRef idx="2">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649537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2"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750"/>
                                        <p:tgtEl>
                                          <p:spTgt spid="11"/>
                                        </p:tgtEl>
                                      </p:cBhvr>
                                    </p:animEffect>
                                    <p:anim calcmode="lin" valueType="num">
                                      <p:cBhvr>
                                        <p:cTn id="28" dur="750" fill="hold"/>
                                        <p:tgtEl>
                                          <p:spTgt spid="11"/>
                                        </p:tgtEl>
                                        <p:attrNameLst>
                                          <p:attrName>ppt_x</p:attrName>
                                        </p:attrNameLst>
                                      </p:cBhvr>
                                      <p:tavLst>
                                        <p:tav tm="0">
                                          <p:val>
                                            <p:strVal val="#ppt_x"/>
                                          </p:val>
                                        </p:tav>
                                        <p:tav tm="100000">
                                          <p:val>
                                            <p:strVal val="#ppt_x"/>
                                          </p:val>
                                        </p:tav>
                                      </p:tavLst>
                                    </p:anim>
                                    <p:anim calcmode="lin" valueType="num">
                                      <p:cBhvr>
                                        <p:cTn id="29" dur="75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750"/>
                                        <p:tgtEl>
                                          <p:spTgt spid="14"/>
                                        </p:tgtEl>
                                      </p:cBhvr>
                                    </p:animEffect>
                                    <p:anim calcmode="lin" valueType="num">
                                      <p:cBhvr>
                                        <p:cTn id="34" dur="750" fill="hold"/>
                                        <p:tgtEl>
                                          <p:spTgt spid="14"/>
                                        </p:tgtEl>
                                        <p:attrNameLst>
                                          <p:attrName>ppt_x</p:attrName>
                                        </p:attrNameLst>
                                      </p:cBhvr>
                                      <p:tavLst>
                                        <p:tav tm="0">
                                          <p:val>
                                            <p:strVal val="#ppt_x"/>
                                          </p:val>
                                        </p:tav>
                                        <p:tav tm="100000">
                                          <p:val>
                                            <p:strVal val="#ppt_x"/>
                                          </p:val>
                                        </p:tav>
                                      </p:tavLst>
                                    </p:anim>
                                    <p:anim calcmode="lin" valueType="num">
                                      <p:cBhvr>
                                        <p:cTn id="35" dur="75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750"/>
                                        <p:tgtEl>
                                          <p:spTgt spid="13"/>
                                        </p:tgtEl>
                                      </p:cBhvr>
                                    </p:animEffect>
                                    <p:anim calcmode="lin" valueType="num">
                                      <p:cBhvr>
                                        <p:cTn id="39" dur="750" fill="hold"/>
                                        <p:tgtEl>
                                          <p:spTgt spid="13"/>
                                        </p:tgtEl>
                                        <p:attrNameLst>
                                          <p:attrName>ppt_x</p:attrName>
                                        </p:attrNameLst>
                                      </p:cBhvr>
                                      <p:tavLst>
                                        <p:tav tm="0">
                                          <p:val>
                                            <p:strVal val="#ppt_x"/>
                                          </p:val>
                                        </p:tav>
                                        <p:tav tm="100000">
                                          <p:val>
                                            <p:strVal val="#ppt_x"/>
                                          </p:val>
                                        </p:tav>
                                      </p:tavLst>
                                    </p:anim>
                                    <p:anim calcmode="lin" valueType="num">
                                      <p:cBhvr>
                                        <p:cTn id="40" dur="750" fill="hold"/>
                                        <p:tgtEl>
                                          <p:spTgt spid="13"/>
                                        </p:tgtEl>
                                        <p:attrNameLst>
                                          <p:attrName>ppt_y</p:attrName>
                                        </p:attrNameLst>
                                      </p:cBhvr>
                                      <p:tavLst>
                                        <p:tav tm="0">
                                          <p:val>
                                            <p:strVal val="#ppt_y+.1"/>
                                          </p:val>
                                        </p:tav>
                                        <p:tav tm="100000">
                                          <p:val>
                                            <p:strVal val="#ppt_y"/>
                                          </p:val>
                                        </p:tav>
                                      </p:tavLst>
                                    </p:anim>
                                  </p:childTnLst>
                                </p:cTn>
                              </p:par>
                            </p:childTnLst>
                          </p:cTn>
                        </p:par>
                        <p:par>
                          <p:cTn id="41" fill="hold">
                            <p:stCondLst>
                              <p:cond delay="2750"/>
                            </p:stCondLst>
                            <p:childTnLst>
                              <p:par>
                                <p:cTn id="42" presetID="42" presetClass="entr" presetSubtype="0"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750"/>
                                        <p:tgtEl>
                                          <p:spTgt spid="16"/>
                                        </p:tgtEl>
                                      </p:cBhvr>
                                    </p:animEffect>
                                    <p:anim calcmode="lin" valueType="num">
                                      <p:cBhvr>
                                        <p:cTn id="45" dur="750" fill="hold"/>
                                        <p:tgtEl>
                                          <p:spTgt spid="16"/>
                                        </p:tgtEl>
                                        <p:attrNameLst>
                                          <p:attrName>ppt_x</p:attrName>
                                        </p:attrNameLst>
                                      </p:cBhvr>
                                      <p:tavLst>
                                        <p:tav tm="0">
                                          <p:val>
                                            <p:strVal val="#ppt_x"/>
                                          </p:val>
                                        </p:tav>
                                        <p:tav tm="100000">
                                          <p:val>
                                            <p:strVal val="#ppt_x"/>
                                          </p:val>
                                        </p:tav>
                                      </p:tavLst>
                                    </p:anim>
                                    <p:anim calcmode="lin" valueType="num">
                                      <p:cBhvr>
                                        <p:cTn id="46" dur="75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750"/>
                                        <p:tgtEl>
                                          <p:spTgt spid="15"/>
                                        </p:tgtEl>
                                      </p:cBhvr>
                                    </p:animEffect>
                                    <p:anim calcmode="lin" valueType="num">
                                      <p:cBhvr>
                                        <p:cTn id="50" dur="750" fill="hold"/>
                                        <p:tgtEl>
                                          <p:spTgt spid="15"/>
                                        </p:tgtEl>
                                        <p:attrNameLst>
                                          <p:attrName>ppt_x</p:attrName>
                                        </p:attrNameLst>
                                      </p:cBhvr>
                                      <p:tavLst>
                                        <p:tav tm="0">
                                          <p:val>
                                            <p:strVal val="#ppt_x"/>
                                          </p:val>
                                        </p:tav>
                                        <p:tav tm="100000">
                                          <p:val>
                                            <p:strVal val="#ppt_x"/>
                                          </p:val>
                                        </p:tav>
                                      </p:tavLst>
                                    </p:anim>
                                    <p:anim calcmode="lin" valueType="num">
                                      <p:cBhvr>
                                        <p:cTn id="51"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615262" y="6377596"/>
            <a:ext cx="475645" cy="365125"/>
          </a:xfrm>
        </p:spPr>
        <p:txBody>
          <a:bodyPr/>
          <a:lstStyle/>
          <a:p>
            <a:fld id="{8C2E478F-E849-4A8C-AF1F-CBCC78A7CBFA}" type="slidenum">
              <a:rPr lang="en-US" smtClean="0"/>
              <a:t>6</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28344" y="131812"/>
            <a:ext cx="9335313" cy="707886"/>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THIẾT BỊ PHẦN CỨNG</a:t>
            </a:r>
            <a:endParaRPr lang="en-US" sz="40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BD851E6-4D93-4808-875B-521FE45F88B6}"/>
              </a:ext>
            </a:extLst>
          </p:cNvPr>
          <p:cNvSpPr/>
          <p:nvPr/>
        </p:nvSpPr>
        <p:spPr>
          <a:xfrm>
            <a:off x="256678" y="1951890"/>
            <a:ext cx="3747490"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64CA526-6677-4417-AB92-4A5730C2CFBB}"/>
              </a:ext>
            </a:extLst>
          </p:cNvPr>
          <p:cNvGrpSpPr/>
          <p:nvPr/>
        </p:nvGrpSpPr>
        <p:grpSpPr>
          <a:xfrm>
            <a:off x="484003" y="1939288"/>
            <a:ext cx="3324138" cy="3677575"/>
            <a:chOff x="1106844" y="3646936"/>
            <a:chExt cx="2689700" cy="2586545"/>
          </a:xfrm>
        </p:grpSpPr>
        <p:sp>
          <p:nvSpPr>
            <p:cNvPr id="37" name="TextBox 36">
              <a:extLst>
                <a:ext uri="{FF2B5EF4-FFF2-40B4-BE49-F238E27FC236}">
                  <a16:creationId xmlns:a16="http://schemas.microsoft.com/office/drawing/2014/main" id="{46A1E12B-F817-436F-94E2-5F7731E01E0A}"/>
                </a:ext>
              </a:extLst>
            </p:cNvPr>
            <p:cNvSpPr txBox="1"/>
            <p:nvPr/>
          </p:nvSpPr>
          <p:spPr>
            <a:xfrm>
              <a:off x="1246395" y="4090446"/>
              <a:ext cx="2422879" cy="2143035"/>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Có nhiệm vụ kết nối wifi và nhận dữ liệu từ server MQTT, xử lý data nhận được để điều khiển đầu ra là các relay, xử lý đầu vào từ các nút bấm</a:t>
              </a:r>
            </a:p>
          </p:txBody>
        </p:sp>
        <p:sp>
          <p:nvSpPr>
            <p:cNvPr id="38" name="TextBox 37">
              <a:extLst>
                <a:ext uri="{FF2B5EF4-FFF2-40B4-BE49-F238E27FC236}">
                  <a16:creationId xmlns:a16="http://schemas.microsoft.com/office/drawing/2014/main" id="{50879957-CD43-4A95-845A-AE2DBCE441EC}"/>
                </a:ext>
              </a:extLst>
            </p:cNvPr>
            <p:cNvSpPr txBox="1"/>
            <p:nvPr/>
          </p:nvSpPr>
          <p:spPr>
            <a:xfrm>
              <a:off x="1106844" y="3646936"/>
              <a:ext cx="2689700" cy="367996"/>
            </a:xfrm>
            <a:prstGeom prst="rect">
              <a:avLst/>
            </a:prstGeom>
            <a:noFill/>
          </p:spPr>
          <p:txBody>
            <a:bodyPr wrap="square" rtlCol="0">
              <a:spAutoFit/>
            </a:bodyPr>
            <a:lstStyle/>
            <a:p>
              <a:pPr algn="ctr"/>
              <a:r>
                <a:rPr lang="en-US" sz="2800" b="1" dirty="0" smtClean="0">
                  <a:solidFill>
                    <a:srgbClr val="03A1A4"/>
                  </a:solidFill>
                  <a:latin typeface="Arial" panose="020B0604020202020204" pitchFamily="34" charset="0"/>
                  <a:ea typeface="Tahoma" panose="020B0604030504040204" pitchFamily="34" charset="0"/>
                  <a:cs typeface="Arial" panose="020B0604020202020204" pitchFamily="34" charset="0"/>
                </a:rPr>
                <a:t>ESP8266</a:t>
              </a:r>
              <a:endParaRPr lang="en-US" sz="2800" b="1" dirty="0">
                <a:solidFill>
                  <a:srgbClr val="03A1A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40" name="Straight Connector 39">
            <a:extLst>
              <a:ext uri="{FF2B5EF4-FFF2-40B4-BE49-F238E27FC236}">
                <a16:creationId xmlns:a16="http://schemas.microsoft.com/office/drawing/2014/main" id="{CB32DBFD-68B8-4B30-B445-9953926E7EC5}"/>
              </a:ext>
            </a:extLst>
          </p:cNvPr>
          <p:cNvCxnSpPr>
            <a:cxnSpLocks/>
          </p:cNvCxnSpPr>
          <p:nvPr/>
        </p:nvCxnSpPr>
        <p:spPr>
          <a:xfrm rot="16200000">
            <a:off x="825797" y="1344156"/>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106A27-B64D-45C9-9E26-0763F3404A91}"/>
              </a:ext>
            </a:extLst>
          </p:cNvPr>
          <p:cNvCxnSpPr>
            <a:cxnSpLocks/>
          </p:cNvCxnSpPr>
          <p:nvPr/>
        </p:nvCxnSpPr>
        <p:spPr>
          <a:xfrm>
            <a:off x="256678" y="1913275"/>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A80407B-06C8-44FD-94F4-573761D0C6B2}"/>
              </a:ext>
            </a:extLst>
          </p:cNvPr>
          <p:cNvCxnSpPr>
            <a:cxnSpLocks/>
          </p:cNvCxnSpPr>
          <p:nvPr/>
        </p:nvCxnSpPr>
        <p:spPr>
          <a:xfrm rot="5400000">
            <a:off x="3435049" y="5899184"/>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336D1D-5BC9-4EAC-8660-D4B2BBD4C548}"/>
              </a:ext>
            </a:extLst>
          </p:cNvPr>
          <p:cNvCxnSpPr>
            <a:cxnSpLocks/>
          </p:cNvCxnSpPr>
          <p:nvPr/>
        </p:nvCxnSpPr>
        <p:spPr>
          <a:xfrm flipV="1">
            <a:off x="4004168" y="5330065"/>
            <a:ext cx="0" cy="1138238"/>
          </a:xfrm>
          <a:prstGeom prst="line">
            <a:avLst/>
          </a:prstGeom>
          <a:ln w="38100">
            <a:solidFill>
              <a:srgbClr val="03A1A4"/>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BD851E6-4D93-4808-875B-521FE45F88B6}"/>
              </a:ext>
            </a:extLst>
          </p:cNvPr>
          <p:cNvSpPr/>
          <p:nvPr/>
        </p:nvSpPr>
        <p:spPr>
          <a:xfrm>
            <a:off x="4174566" y="1861183"/>
            <a:ext cx="3647229"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E64CA526-6677-4417-AB92-4A5730C2CFBB}"/>
              </a:ext>
            </a:extLst>
          </p:cNvPr>
          <p:cNvGrpSpPr/>
          <p:nvPr/>
        </p:nvGrpSpPr>
        <p:grpSpPr>
          <a:xfrm>
            <a:off x="4613036" y="1770478"/>
            <a:ext cx="2732145" cy="1703261"/>
            <a:chOff x="1246396" y="3583394"/>
            <a:chExt cx="2855019" cy="1056260"/>
          </a:xfrm>
        </p:grpSpPr>
        <p:sp>
          <p:nvSpPr>
            <p:cNvPr id="56" name="TextBox 55">
              <a:extLst>
                <a:ext uri="{FF2B5EF4-FFF2-40B4-BE49-F238E27FC236}">
                  <a16:creationId xmlns:a16="http://schemas.microsoft.com/office/drawing/2014/main" id="{46A1E12B-F817-436F-94E2-5F7731E01E0A}"/>
                </a:ext>
              </a:extLst>
            </p:cNvPr>
            <p:cNvSpPr txBox="1"/>
            <p:nvPr/>
          </p:nvSpPr>
          <p:spPr>
            <a:xfrm>
              <a:off x="1246396" y="4124320"/>
              <a:ext cx="2855019" cy="515334"/>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Là đầu vào và ra của thiết bị</a:t>
              </a:r>
              <a:endParaRPr lang="en-US" sz="2400" dirty="0">
                <a:solidFill>
                  <a:schemeClr val="bg1">
                    <a:lumMod val="6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50879957-CD43-4A95-845A-AE2DBCE441EC}"/>
                </a:ext>
              </a:extLst>
            </p:cNvPr>
            <p:cNvSpPr txBox="1"/>
            <p:nvPr/>
          </p:nvSpPr>
          <p:spPr>
            <a:xfrm>
              <a:off x="1368812" y="3583394"/>
              <a:ext cx="2689700" cy="591680"/>
            </a:xfrm>
            <a:prstGeom prst="rect">
              <a:avLst/>
            </a:prstGeom>
            <a:noFill/>
          </p:spPr>
          <p:txBody>
            <a:bodyPr wrap="square" rtlCol="0">
              <a:spAutoFit/>
            </a:bodyPr>
            <a:lstStyle/>
            <a:p>
              <a:pPr algn="ctr"/>
              <a:r>
                <a:rPr lang="en-US" sz="2800" b="1" dirty="0" smtClean="0">
                  <a:solidFill>
                    <a:srgbClr val="EE9524"/>
                  </a:solidFill>
                  <a:latin typeface="Arial" panose="020B0604020202020204" pitchFamily="34" charset="0"/>
                  <a:ea typeface="Tahoma" panose="020B0604030504040204" pitchFamily="34" charset="0"/>
                  <a:cs typeface="Arial" panose="020B0604020202020204" pitchFamily="34" charset="0"/>
                </a:rPr>
                <a:t>RELAY + BUTTON</a:t>
              </a:r>
              <a:endParaRPr lang="en-US" sz="2800" b="1" dirty="0">
                <a:solidFill>
                  <a:srgbClr val="EE952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59" name="Straight Connector 58">
            <a:extLst>
              <a:ext uri="{FF2B5EF4-FFF2-40B4-BE49-F238E27FC236}">
                <a16:creationId xmlns:a16="http://schemas.microsoft.com/office/drawing/2014/main" id="{CB32DBFD-68B8-4B30-B445-9953926E7EC5}"/>
              </a:ext>
            </a:extLst>
          </p:cNvPr>
          <p:cNvCxnSpPr>
            <a:cxnSpLocks/>
          </p:cNvCxnSpPr>
          <p:nvPr/>
        </p:nvCxnSpPr>
        <p:spPr>
          <a:xfrm>
            <a:off x="4174567" y="1861183"/>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106A27-B64D-45C9-9E26-0763F3404A91}"/>
              </a:ext>
            </a:extLst>
          </p:cNvPr>
          <p:cNvCxnSpPr>
            <a:cxnSpLocks/>
          </p:cNvCxnSpPr>
          <p:nvPr/>
        </p:nvCxnSpPr>
        <p:spPr>
          <a:xfrm>
            <a:off x="4174567" y="1861183"/>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80407B-06C8-44FD-94F4-573761D0C6B2}"/>
              </a:ext>
            </a:extLst>
          </p:cNvPr>
          <p:cNvCxnSpPr>
            <a:cxnSpLocks/>
          </p:cNvCxnSpPr>
          <p:nvPr/>
        </p:nvCxnSpPr>
        <p:spPr>
          <a:xfrm flipH="1">
            <a:off x="6683557" y="6377596"/>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D336D1D-5BC9-4EAC-8660-D4B2BBD4C548}"/>
              </a:ext>
            </a:extLst>
          </p:cNvPr>
          <p:cNvCxnSpPr>
            <a:cxnSpLocks/>
          </p:cNvCxnSpPr>
          <p:nvPr/>
        </p:nvCxnSpPr>
        <p:spPr>
          <a:xfrm flipV="1">
            <a:off x="8328247" y="5239358"/>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BD851E6-4D93-4808-875B-521FE45F88B6}"/>
              </a:ext>
            </a:extLst>
          </p:cNvPr>
          <p:cNvSpPr/>
          <p:nvPr/>
        </p:nvSpPr>
        <p:spPr>
          <a:xfrm>
            <a:off x="8128921" y="1887229"/>
            <a:ext cx="3668338" cy="4516413"/>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64CA526-6677-4417-AB92-4A5730C2CFBB}"/>
              </a:ext>
            </a:extLst>
          </p:cNvPr>
          <p:cNvGrpSpPr/>
          <p:nvPr/>
        </p:nvGrpSpPr>
        <p:grpSpPr>
          <a:xfrm>
            <a:off x="8567389" y="1913275"/>
            <a:ext cx="2882709" cy="2270549"/>
            <a:chOff x="1246395" y="3655797"/>
            <a:chExt cx="2855019" cy="1408058"/>
          </a:xfrm>
        </p:grpSpPr>
        <p:sp>
          <p:nvSpPr>
            <p:cNvPr id="30" name="TextBox 29">
              <a:extLst>
                <a:ext uri="{FF2B5EF4-FFF2-40B4-BE49-F238E27FC236}">
                  <a16:creationId xmlns:a16="http://schemas.microsoft.com/office/drawing/2014/main" id="{46A1E12B-F817-436F-94E2-5F7731E01E0A}"/>
                </a:ext>
              </a:extLst>
            </p:cNvPr>
            <p:cNvSpPr txBox="1"/>
            <p:nvPr/>
          </p:nvSpPr>
          <p:spPr>
            <a:xfrm>
              <a:off x="1246395" y="4090446"/>
              <a:ext cx="2855019" cy="973409"/>
            </a:xfrm>
            <a:prstGeom prst="rect">
              <a:avLst/>
            </a:prstGeom>
            <a:noFill/>
          </p:spPr>
          <p:txBody>
            <a:bodyPr wrap="square" rtlCol="0">
              <a:spAutoFit/>
            </a:bodyPr>
            <a:lstStyle/>
            <a:p>
              <a:pPr algn="ctr"/>
              <a:r>
                <a:rPr lang="en-US" sz="2400" dirty="0" smtClean="0">
                  <a:solidFill>
                    <a:schemeClr val="bg1">
                      <a:lumMod val="65000"/>
                    </a:schemeClr>
                  </a:solidFill>
                  <a:latin typeface="Arial" panose="020B0604020202020204" pitchFamily="34" charset="0"/>
                  <a:ea typeface="Tahoma" panose="020B0604030504040204" pitchFamily="34" charset="0"/>
                  <a:cs typeface="Arial" panose="020B0604020202020204" pitchFamily="34" charset="0"/>
                </a:rPr>
                <a:t>Bộ chuyển đổi nguồn 220AC sang 5VDC cung cấp cho toàn hệ thống</a:t>
              </a:r>
              <a:endParaRPr lang="en-US" sz="2400" dirty="0">
                <a:solidFill>
                  <a:schemeClr val="bg1">
                    <a:lumMod val="65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50879957-CD43-4A95-845A-AE2DBCE441EC}"/>
                </a:ext>
              </a:extLst>
            </p:cNvPr>
            <p:cNvSpPr txBox="1"/>
            <p:nvPr/>
          </p:nvSpPr>
          <p:spPr>
            <a:xfrm>
              <a:off x="1329054" y="3655797"/>
              <a:ext cx="2689700" cy="324470"/>
            </a:xfrm>
            <a:prstGeom prst="rect">
              <a:avLst/>
            </a:prstGeom>
            <a:noFill/>
          </p:spPr>
          <p:txBody>
            <a:bodyPr wrap="square" rtlCol="0">
              <a:spAutoFit/>
            </a:bodyPr>
            <a:lstStyle/>
            <a:p>
              <a:pPr algn="ctr"/>
              <a:r>
                <a:rPr lang="en-US" sz="2800" b="1" dirty="0" smtClean="0">
                  <a:solidFill>
                    <a:srgbClr val="EE9524"/>
                  </a:solidFill>
                  <a:latin typeface="Arial" panose="020B0604020202020204" pitchFamily="34" charset="0"/>
                  <a:ea typeface="Tahoma" panose="020B0604030504040204" pitchFamily="34" charset="0"/>
                  <a:cs typeface="Arial" panose="020B0604020202020204" pitchFamily="34" charset="0"/>
                </a:rPr>
                <a:t>HILINK </a:t>
              </a:r>
              <a:endParaRPr lang="en-US" sz="2800" b="1" dirty="0">
                <a:solidFill>
                  <a:srgbClr val="EE9524"/>
                </a:solidFill>
                <a:latin typeface="Arial" panose="020B0604020202020204" pitchFamily="34" charset="0"/>
                <a:ea typeface="Tahoma" panose="020B0604030504040204" pitchFamily="34" charset="0"/>
                <a:cs typeface="Arial" panose="020B0604020202020204" pitchFamily="34" charset="0"/>
              </a:endParaRPr>
            </a:p>
          </p:txBody>
        </p:sp>
      </p:grpSp>
      <p:cxnSp>
        <p:nvCxnSpPr>
          <p:cNvPr id="32" name="Straight Connector 31">
            <a:extLst>
              <a:ext uri="{FF2B5EF4-FFF2-40B4-BE49-F238E27FC236}">
                <a16:creationId xmlns:a16="http://schemas.microsoft.com/office/drawing/2014/main" id="{CB32DBFD-68B8-4B30-B445-9953926E7EC5}"/>
              </a:ext>
            </a:extLst>
          </p:cNvPr>
          <p:cNvCxnSpPr>
            <a:cxnSpLocks/>
          </p:cNvCxnSpPr>
          <p:nvPr/>
        </p:nvCxnSpPr>
        <p:spPr>
          <a:xfrm>
            <a:off x="8128921" y="1887229"/>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106A27-B64D-45C9-9E26-0763F3404A91}"/>
              </a:ext>
            </a:extLst>
          </p:cNvPr>
          <p:cNvCxnSpPr>
            <a:cxnSpLocks/>
          </p:cNvCxnSpPr>
          <p:nvPr/>
        </p:nvCxnSpPr>
        <p:spPr>
          <a:xfrm>
            <a:off x="8128921" y="1893389"/>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80407B-06C8-44FD-94F4-573761D0C6B2}"/>
              </a:ext>
            </a:extLst>
          </p:cNvPr>
          <p:cNvCxnSpPr>
            <a:cxnSpLocks/>
          </p:cNvCxnSpPr>
          <p:nvPr/>
        </p:nvCxnSpPr>
        <p:spPr>
          <a:xfrm flipH="1">
            <a:off x="10659021" y="6410418"/>
            <a:ext cx="1138238" cy="0"/>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336D1D-5BC9-4EAC-8660-D4B2BBD4C548}"/>
              </a:ext>
            </a:extLst>
          </p:cNvPr>
          <p:cNvCxnSpPr>
            <a:cxnSpLocks/>
          </p:cNvCxnSpPr>
          <p:nvPr/>
        </p:nvCxnSpPr>
        <p:spPr>
          <a:xfrm flipV="1">
            <a:off x="11797259" y="5265404"/>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D336D1D-5BC9-4EAC-8660-D4B2BBD4C548}"/>
              </a:ext>
            </a:extLst>
          </p:cNvPr>
          <p:cNvCxnSpPr>
            <a:cxnSpLocks/>
          </p:cNvCxnSpPr>
          <p:nvPr/>
        </p:nvCxnSpPr>
        <p:spPr>
          <a:xfrm flipV="1">
            <a:off x="7821795" y="5239358"/>
            <a:ext cx="0" cy="1138238"/>
          </a:xfrm>
          <a:prstGeom prst="line">
            <a:avLst/>
          </a:prstGeom>
          <a:ln w="38100">
            <a:solidFill>
              <a:srgbClr val="EE95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62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250"/>
                                        <p:tgtEl>
                                          <p:spTgt spid="39"/>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250"/>
                                        <p:tgtEl>
                                          <p:spTgt spid="40"/>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250"/>
                                        <p:tgtEl>
                                          <p:spTgt spid="41"/>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right)">
                                      <p:cBhvr>
                                        <p:cTn id="19" dur="250"/>
                                        <p:tgtEl>
                                          <p:spTgt spid="42"/>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down)">
                                      <p:cBhvr>
                                        <p:cTn id="23" dur="250"/>
                                        <p:tgtEl>
                                          <p:spTgt spid="60"/>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wipe(left)">
                                      <p:cBhvr>
                                        <p:cTn id="27" dur="250"/>
                                        <p:tgtEl>
                                          <p:spTgt spid="59"/>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up)">
                                      <p:cBhvr>
                                        <p:cTn id="31" dur="250"/>
                                        <p:tgtEl>
                                          <p:spTgt spid="62"/>
                                        </p:tgtEl>
                                      </p:cBhvr>
                                    </p:animEffect>
                                  </p:childTnLst>
                                </p:cTn>
                              </p:par>
                            </p:childTnLst>
                          </p:cTn>
                        </p:par>
                        <p:par>
                          <p:cTn id="32" fill="hold">
                            <p:stCondLst>
                              <p:cond delay="1750"/>
                            </p:stCondLst>
                            <p:childTnLst>
                              <p:par>
                                <p:cTn id="33" presetID="22" presetClass="entr" presetSubtype="2" fill="hold"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right)">
                                      <p:cBhvr>
                                        <p:cTn id="35" dur="250"/>
                                        <p:tgtEl>
                                          <p:spTgt spid="61"/>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250"/>
                                        <p:tgtEl>
                                          <p:spTgt spid="33"/>
                                        </p:tgtEl>
                                      </p:cBhvr>
                                    </p:animEffect>
                                  </p:childTnLst>
                                </p:cTn>
                              </p:par>
                            </p:childTnLst>
                          </p:cTn>
                        </p:par>
                        <p:par>
                          <p:cTn id="40" fill="hold">
                            <p:stCondLst>
                              <p:cond delay="2250"/>
                            </p:stCondLst>
                            <p:childTnLst>
                              <p:par>
                                <p:cTn id="41" presetID="22" presetClass="entr" presetSubtype="8"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250"/>
                                        <p:tgtEl>
                                          <p:spTgt spid="32"/>
                                        </p:tgtEl>
                                      </p:cBhvr>
                                    </p:animEffect>
                                  </p:childTnLst>
                                </p:cTn>
                              </p:par>
                            </p:childTnLst>
                          </p:cTn>
                        </p:par>
                        <p:par>
                          <p:cTn id="44" fill="hold">
                            <p:stCondLst>
                              <p:cond delay="2500"/>
                            </p:stCondLst>
                            <p:childTnLst>
                              <p:par>
                                <p:cTn id="45" presetID="22" presetClass="entr" presetSubtype="1" fill="hold"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up)">
                                      <p:cBhvr>
                                        <p:cTn id="47" dur="250"/>
                                        <p:tgtEl>
                                          <p:spTgt spid="43"/>
                                        </p:tgtEl>
                                      </p:cBhvr>
                                    </p:animEffect>
                                  </p:childTnLst>
                                </p:cTn>
                              </p:par>
                            </p:childTnLst>
                          </p:cTn>
                        </p:par>
                        <p:par>
                          <p:cTn id="48" fill="hold">
                            <p:stCondLst>
                              <p:cond delay="2750"/>
                            </p:stCondLst>
                            <p:childTnLst>
                              <p:par>
                                <p:cTn id="49" presetID="22" presetClass="entr" presetSubtype="2"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right)">
                                      <p:cBhvr>
                                        <p:cTn id="51" dur="250"/>
                                        <p:tgtEl>
                                          <p:spTgt spid="34"/>
                                        </p:tgtEl>
                                      </p:cBhvr>
                                    </p:animEffect>
                                  </p:childTnLst>
                                </p:cTn>
                              </p:par>
                            </p:childTnLst>
                          </p:cTn>
                        </p:par>
                        <p:par>
                          <p:cTn id="52" fill="hold">
                            <p:stCondLst>
                              <p:cond delay="3000"/>
                            </p:stCondLst>
                            <p:childTnLst>
                              <p:par>
                                <p:cTn id="53" presetID="22" presetClass="entr" presetSubtype="1"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7</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0" y="131812"/>
            <a:ext cx="11769213" cy="646331"/>
          </a:xfrm>
          <a:prstGeom prst="rect">
            <a:avLst/>
          </a:prstGeom>
          <a:noFill/>
        </p:spPr>
        <p:txBody>
          <a:bodyPr wrap="square" rtlCol="0">
            <a:spAutoFit/>
          </a:bodyPr>
          <a:lstStyle/>
          <a:p>
            <a:pPr lvl="1" algn="ctr"/>
            <a:r>
              <a:rPr lang="en-US" sz="3600" dirty="0" smtClean="0">
                <a:solidFill>
                  <a:schemeClr val="bg1">
                    <a:lumMod val="65000"/>
                  </a:schemeClr>
                </a:solidFill>
                <a:latin typeface="Arial" panose="020B0604020202020204" pitchFamily="34" charset="0"/>
                <a:cs typeface="Arial" panose="020B0604020202020204" pitchFamily="34" charset="0"/>
              </a:rPr>
              <a:t>THIẾT KẾ PHẦN CỨNG</a:t>
            </a:r>
            <a:endParaRPr lang="en-US" sz="36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p:nvPr/>
        </p:nvPicPr>
        <p:blipFill>
          <a:blip r:embed="rId3"/>
          <a:stretch>
            <a:fillRect/>
          </a:stretch>
        </p:blipFill>
        <p:spPr>
          <a:xfrm>
            <a:off x="226929" y="1993958"/>
            <a:ext cx="3700494" cy="2847866"/>
          </a:xfrm>
          <a:prstGeom prst="rect">
            <a:avLst/>
          </a:prstGeom>
        </p:spPr>
      </p:pic>
      <p:pic>
        <p:nvPicPr>
          <p:cNvPr id="12" name="Picture 11"/>
          <p:cNvPicPr/>
          <p:nvPr/>
        </p:nvPicPr>
        <p:blipFill>
          <a:blip r:embed="rId4"/>
          <a:stretch>
            <a:fillRect/>
          </a:stretch>
        </p:blipFill>
        <p:spPr>
          <a:xfrm>
            <a:off x="4044528" y="1993958"/>
            <a:ext cx="4035170" cy="2847866"/>
          </a:xfrm>
          <a:prstGeom prst="rect">
            <a:avLst/>
          </a:prstGeom>
        </p:spPr>
      </p:pic>
      <p:pic>
        <p:nvPicPr>
          <p:cNvPr id="13" name="Picture 12"/>
          <p:cNvPicPr/>
          <p:nvPr/>
        </p:nvPicPr>
        <p:blipFill>
          <a:blip r:embed="rId5"/>
          <a:stretch>
            <a:fillRect/>
          </a:stretch>
        </p:blipFill>
        <p:spPr>
          <a:xfrm>
            <a:off x="8196803" y="1993958"/>
            <a:ext cx="3995197" cy="2847866"/>
          </a:xfrm>
          <a:prstGeom prst="rect">
            <a:avLst/>
          </a:prstGeom>
        </p:spPr>
      </p:pic>
    </p:spTree>
    <p:extLst>
      <p:ext uri="{BB962C8B-B14F-4D97-AF65-F5344CB8AC3E}">
        <p14:creationId xmlns:p14="http://schemas.microsoft.com/office/powerpoint/2010/main" val="171298601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8</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0" y="131812"/>
            <a:ext cx="12192000" cy="646331"/>
          </a:xfrm>
          <a:prstGeom prst="rect">
            <a:avLst/>
          </a:prstGeom>
          <a:noFill/>
        </p:spPr>
        <p:txBody>
          <a:bodyPr wrap="square" rtlCol="0">
            <a:spAutoFit/>
          </a:bodyPr>
          <a:lstStyle/>
          <a:p>
            <a:pPr lvl="1" algn="ctr"/>
            <a:r>
              <a:rPr lang="en-US" sz="3600" dirty="0" smtClean="0">
                <a:solidFill>
                  <a:schemeClr val="bg1">
                    <a:lumMod val="65000"/>
                  </a:schemeClr>
                </a:solidFill>
                <a:latin typeface="Arial" panose="020B0604020202020204" pitchFamily="34" charset="0"/>
                <a:cs typeface="Arial" panose="020B0604020202020204" pitchFamily="34" charset="0"/>
              </a:rPr>
              <a:t>PHẦN MỀM ĐIỀU KHIỂN</a:t>
            </a:r>
            <a:endParaRPr lang="en-US" sz="3600" dirty="0">
              <a:solidFill>
                <a:schemeClr val="bg1">
                  <a:lumMod val="6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p:nvPr/>
        </p:nvPicPr>
        <p:blipFill>
          <a:blip r:embed="rId3"/>
          <a:stretch>
            <a:fillRect/>
          </a:stretch>
        </p:blipFill>
        <p:spPr>
          <a:xfrm>
            <a:off x="3020060" y="1524635"/>
            <a:ext cx="6151880" cy="3808730"/>
          </a:xfrm>
          <a:prstGeom prst="rect">
            <a:avLst/>
          </a:prstGeom>
        </p:spPr>
      </p:pic>
    </p:spTree>
    <p:extLst>
      <p:ext uri="{BB962C8B-B14F-4D97-AF65-F5344CB8AC3E}">
        <p14:creationId xmlns:p14="http://schemas.microsoft.com/office/powerpoint/2010/main" val="278519096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t>9</a:t>
            </a:fld>
            <a:endParaRPr lang="en-US" dirty="0"/>
          </a:p>
        </p:txBody>
      </p:sp>
      <p:sp>
        <p:nvSpPr>
          <p:cNvPr id="3" name="TextBox 2">
            <a:extLst>
              <a:ext uri="{FF2B5EF4-FFF2-40B4-BE49-F238E27FC236}">
                <a16:creationId xmlns:a16="http://schemas.microsoft.com/office/drawing/2014/main" id="{BE8AA9BD-5B28-4BB1-803B-54BB6E1B0DE1}"/>
              </a:ext>
            </a:extLst>
          </p:cNvPr>
          <p:cNvSpPr txBox="1"/>
          <p:nvPr/>
        </p:nvSpPr>
        <p:spPr>
          <a:xfrm>
            <a:off x="1428344" y="131812"/>
            <a:ext cx="9335313" cy="1323439"/>
          </a:xfrm>
          <a:prstGeom prst="rect">
            <a:avLst/>
          </a:prstGeom>
          <a:noFill/>
        </p:spPr>
        <p:txBody>
          <a:bodyPr wrap="square" rtlCol="0">
            <a:spAutoFit/>
          </a:bodyPr>
          <a:lstStyle/>
          <a:p>
            <a:pPr lvl="1" algn="ctr"/>
            <a:r>
              <a:rPr lang="en-US" sz="4000" dirty="0" smtClean="0">
                <a:solidFill>
                  <a:schemeClr val="bg1">
                    <a:lumMod val="65000"/>
                  </a:schemeClr>
                </a:solidFill>
                <a:latin typeface="Arial" panose="020B0604020202020204" pitchFamily="34" charset="0"/>
                <a:cs typeface="Arial" panose="020B0604020202020204" pitchFamily="34" charset="0"/>
              </a:rPr>
              <a:t>MỘT SỐ CHỨC NĂNG TRÊN PHẦN MỀM</a:t>
            </a:r>
            <a:endParaRPr lang="en-US" sz="4000" dirty="0">
              <a:solidFill>
                <a:schemeClr val="bg2">
                  <a:lumMod val="7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D884BCA-1978-49CC-8588-5399D7CABDE7}"/>
              </a:ext>
            </a:extLst>
          </p:cNvPr>
          <p:cNvGrpSpPr/>
          <p:nvPr/>
        </p:nvGrpSpPr>
        <p:grpSpPr>
          <a:xfrm>
            <a:off x="5594656" y="1455251"/>
            <a:ext cx="1434489" cy="190500"/>
            <a:chOff x="4679586" y="878988"/>
            <a:chExt cx="1434489" cy="190500"/>
          </a:xfrm>
        </p:grpSpPr>
        <p:sp>
          <p:nvSpPr>
            <p:cNvPr id="5" name="Oval 4">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47701" y="1384141"/>
            <a:ext cx="2145165"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Hẹn giờ</a:t>
            </a:r>
            <a:endParaRPr lang="en-US" sz="2800" dirty="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647701" y="2054670"/>
            <a:ext cx="6408107" cy="3738063"/>
          </a:xfrm>
          <a:prstGeom prst="rect">
            <a:avLst/>
          </a:prstGeom>
        </p:spPr>
      </p:pic>
      <p:sp>
        <p:nvSpPr>
          <p:cNvPr id="15" name="TextBox 14"/>
          <p:cNvSpPr txBox="1"/>
          <p:nvPr/>
        </p:nvSpPr>
        <p:spPr>
          <a:xfrm>
            <a:off x="7302500" y="2054670"/>
            <a:ext cx="4572000" cy="1881990"/>
          </a:xfrm>
          <a:prstGeom prst="rect">
            <a:avLst/>
          </a:prstGeom>
          <a:noFill/>
        </p:spPr>
        <p:txBody>
          <a:bodyPr wrap="square" rtlCol="0">
            <a:spAutoFit/>
          </a:bodyPr>
          <a:lstStyle/>
          <a:p>
            <a:pPr algn="just">
              <a:lnSpc>
                <a:spcPct val="150000"/>
              </a:lnSpc>
            </a:pPr>
            <a:r>
              <a:rPr lang="en-US" sz="2000" dirty="0" smtClean="0">
                <a:latin typeface="Arial" panose="020B0604020202020204" pitchFamily="34" charset="0"/>
                <a:cs typeface="Arial" panose="020B0604020202020204" pitchFamily="34" charset="0"/>
              </a:rPr>
              <a:t>Giúp người dùng bật tắt thiết bị theo thời gian mong muốn</a:t>
            </a:r>
          </a:p>
          <a:p>
            <a:pPr algn="just">
              <a:lnSpc>
                <a:spcPct val="150000"/>
              </a:lnSpc>
            </a:pPr>
            <a:r>
              <a:rPr lang="en-US" sz="2000" dirty="0" smtClean="0">
                <a:latin typeface="Arial" panose="020B0604020202020204" pitchFamily="34" charset="0"/>
                <a:cs typeface="Arial" panose="020B0604020202020204" pitchFamily="34" charset="0"/>
              </a:rPr>
              <a:t>Hạn chế: Mỗi lần chỉ hẹn giờ cho một kênh</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5466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Tech presentation_RVA_v4" id="{72761486-35C0-4EF3-924E-44BF93C5F925}" vid="{AA80AB01-476F-48C3-B3B7-DC4890A60E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71848-B78E-4D58-BFA5-D2D5918911CD}">
  <ds:schemaRefs>
    <ds:schemaRef ds:uri="http://purl.org/dc/elements/1.1/"/>
    <ds:schemaRef ds:uri="16c05727-aa75-4e4a-9b5f-8a80a1165891"/>
    <ds:schemaRef ds:uri="http://schemas.microsoft.com/office/2006/documentManagement/types"/>
    <ds:schemaRef ds:uri="http://purl.org/dc/terms/"/>
    <ds:schemaRef ds:uri="http://www.w3.org/XML/1998/namespace"/>
    <ds:schemaRef ds:uri="http://schemas.microsoft.com/office/infopath/2007/PartnerControls"/>
    <ds:schemaRef ds:uri="71af3243-3dd4-4a8d-8c0d-dd76da1f02a5"/>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0B16AC2-D7DD-48B6-919A-4ADE887D7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B3E157-1CAC-4231-A2EC-E93952D57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0</TotalTime>
  <Words>551</Words>
  <Application>Microsoft Office PowerPoint</Application>
  <PresentationFormat>Widescreen</PresentationFormat>
  <Paragraphs>123</Paragraphs>
  <Slides>19</Slides>
  <Notes>15</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vt:lpstr>
      <vt:lpstr>Calibri</vt:lpstr>
      <vt:lpstr>Calibri Light</vt:lpstr>
      <vt:lpstr>Courier New</vt:lpstr>
      <vt:lpstr>Gill Sans</vt:lpstr>
      <vt:lpstr>Tahoma</vt:lpstr>
      <vt:lpstr>Tw Cen MT</vt:lpstr>
      <vt:lpstr>Office Theme</vt:lpstr>
      <vt:lpstr>Công ty cổ phần hunonic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2020-04-15T12:26:56Z</dcterms:created>
  <dcterms:modified xsi:type="dcterms:W3CDTF">2021-11-16T07:26:28Z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