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8288000" cy="10287000"/>
  <p:notesSz cx="6858000" cy="9144000"/>
  <p:embeddedFontLst>
    <p:embeddedFont>
      <p:font typeface="Noto Sans" panose="020B0604020202020204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Bold" panose="020B0604020202020204" charset="0"/>
      <p:regular r:id="rId17"/>
    </p:embeddedFont>
    <p:embeddedFont>
      <p:font typeface="Josefi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FB2"/>
    <a:srgbClr val="399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5" d="100"/>
          <a:sy n="35" d="100"/>
        </p:scale>
        <p:origin x="3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9D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14581"/>
            <a:ext cx="9272923" cy="7498959"/>
            <a:chOff x="0" y="914508"/>
            <a:chExt cx="12363897" cy="9998612"/>
          </a:xfrm>
        </p:grpSpPr>
        <p:sp>
          <p:nvSpPr>
            <p:cNvPr id="3" name="TextBox 3"/>
            <p:cNvSpPr txBox="1"/>
            <p:nvPr/>
          </p:nvSpPr>
          <p:spPr>
            <a:xfrm>
              <a:off x="0" y="1452062"/>
              <a:ext cx="12363897" cy="3679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63"/>
                </a:lnSpc>
              </a:pP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Phần</a:t>
              </a:r>
              <a:r>
                <a:rPr lang="en-US" sz="9053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mềm</a:t>
              </a:r>
              <a:r>
                <a:rPr lang="en-US" sz="9053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chấm</a:t>
              </a:r>
              <a:r>
                <a:rPr lang="en-US" sz="9053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thi</a:t>
              </a:r>
              <a:r>
                <a:rPr lang="en-US" sz="9053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tự</a:t>
              </a:r>
              <a:r>
                <a:rPr lang="en-US" sz="9053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9053" dirty="0" err="1">
                  <a:solidFill>
                    <a:srgbClr val="FFFFFF"/>
                  </a:solidFill>
                  <a:latin typeface="Open Sans"/>
                </a:rPr>
                <a:t>động</a:t>
              </a:r>
              <a:endParaRPr lang="en-US" sz="9053" dirty="0">
                <a:solidFill>
                  <a:srgbClr val="FFFFFF"/>
                </a:solidFill>
                <a:latin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14508"/>
              <a:ext cx="12363897" cy="53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38"/>
                </a:lnSpc>
              </a:pPr>
              <a:r>
                <a:rPr lang="en-US" sz="2615" dirty="0" err="1">
                  <a:solidFill>
                    <a:srgbClr val="FFFFFF"/>
                  </a:solidFill>
                  <a:latin typeface="Open Sans Bold"/>
                </a:rPr>
                <a:t>Ngày</a:t>
              </a:r>
              <a:r>
                <a:rPr lang="en-US" sz="2615" dirty="0">
                  <a:solidFill>
                    <a:srgbClr val="FFFFFF"/>
                  </a:solidFill>
                  <a:latin typeface="Open Sans Bold"/>
                </a:rPr>
                <a:t> 24 </a:t>
              </a:r>
              <a:r>
                <a:rPr lang="en-US" sz="2615" dirty="0" err="1">
                  <a:solidFill>
                    <a:srgbClr val="FFFFFF"/>
                  </a:solidFill>
                  <a:latin typeface="Open Sans Bold"/>
                </a:rPr>
                <a:t>tháng</a:t>
              </a:r>
              <a:r>
                <a:rPr lang="en-US" sz="2615" dirty="0">
                  <a:solidFill>
                    <a:srgbClr val="FFFFFF"/>
                  </a:solidFill>
                  <a:latin typeface="Open Sans Bold"/>
                </a:rPr>
                <a:t> 7 </a:t>
              </a:r>
              <a:r>
                <a:rPr lang="en-US" sz="2615" dirty="0" err="1">
                  <a:solidFill>
                    <a:srgbClr val="FFFFFF"/>
                  </a:solidFill>
                  <a:latin typeface="Open Sans Bold"/>
                </a:rPr>
                <a:t>năm</a:t>
              </a:r>
              <a:r>
                <a:rPr lang="en-US" sz="2615" dirty="0">
                  <a:solidFill>
                    <a:srgbClr val="FFFFFF"/>
                  </a:solidFill>
                  <a:latin typeface="Open Sans Bold"/>
                </a:rPr>
                <a:t> 2021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01517"/>
              <a:ext cx="12363897" cy="4911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Thành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viên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nhóm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Hà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Kim Long</a:t>
              </a: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Phạm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Văn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Cường</a:t>
              </a:r>
              <a:endParaRPr lang="en-US" sz="3017" spc="6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Nguyễn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Phương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Anh</a:t>
              </a: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Nguyễn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Quang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Huy</a:t>
              </a:r>
              <a:endParaRPr lang="en-US" sz="3017" spc="6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Đào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Ngọc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Quang</a:t>
              </a:r>
              <a:endParaRPr lang="en-US" sz="3017" spc="6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4224"/>
                </a:lnSpc>
              </a:pP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Tạ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Văn</a:t>
              </a:r>
              <a:r>
                <a:rPr lang="en-US" sz="3017" spc="60" dirty="0">
                  <a:solidFill>
                    <a:srgbClr val="FFFFFF"/>
                  </a:solidFill>
                  <a:latin typeface="Open Sans"/>
                </a:rPr>
                <a:t> </a:t>
              </a:r>
              <a:r>
                <a:rPr lang="en-US" sz="3017" spc="60" dirty="0" err="1">
                  <a:solidFill>
                    <a:srgbClr val="FFFFFF"/>
                  </a:solidFill>
                  <a:latin typeface="Open Sans"/>
                </a:rPr>
                <a:t>Thoại</a:t>
              </a:r>
              <a:endParaRPr lang="en-US" sz="3017" spc="60" dirty="0">
                <a:solidFill>
                  <a:srgbClr val="FFFFFF"/>
                </a:solidFill>
                <a:latin typeface="Open Sans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41789" y="1113019"/>
            <a:ext cx="5965111" cy="8060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7571" y="393609"/>
            <a:ext cx="10578305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dirty="0" err="1">
                <a:solidFill>
                  <a:srgbClr val="2A2A2A"/>
                </a:solidFill>
                <a:latin typeface="Josefin Sans Bold"/>
              </a:rPr>
              <a:t>Tổng</a:t>
            </a:r>
            <a:r>
              <a:rPr lang="en-US" sz="7000" dirty="0">
                <a:solidFill>
                  <a:srgbClr val="2A2A2A"/>
                </a:solidFill>
                <a:latin typeface="Josefin Sans Bold"/>
              </a:rPr>
              <a:t> </a:t>
            </a:r>
            <a:r>
              <a:rPr lang="en-US" sz="7000" dirty="0" err="1">
                <a:solidFill>
                  <a:srgbClr val="2A2A2A"/>
                </a:solidFill>
                <a:latin typeface="Josefin Sans Bold"/>
              </a:rPr>
              <a:t>Quát</a:t>
            </a:r>
            <a:r>
              <a:rPr lang="en-US" sz="7000" dirty="0">
                <a:solidFill>
                  <a:srgbClr val="2A2A2A"/>
                </a:solidFill>
                <a:latin typeface="Josefin Sans Bold"/>
              </a:rPr>
              <a:t> </a:t>
            </a:r>
            <a:r>
              <a:rPr lang="en-US" sz="7000" dirty="0" err="1">
                <a:solidFill>
                  <a:srgbClr val="2A2A2A"/>
                </a:solidFill>
                <a:latin typeface="Josefin Sans Bold"/>
              </a:rPr>
              <a:t>Phần</a:t>
            </a:r>
            <a:r>
              <a:rPr lang="en-US" sz="7000" dirty="0">
                <a:solidFill>
                  <a:srgbClr val="2A2A2A"/>
                </a:solidFill>
                <a:latin typeface="Josefin Sans Bold"/>
              </a:rPr>
              <a:t> </a:t>
            </a:r>
            <a:r>
              <a:rPr lang="en-US" sz="7000" dirty="0" err="1">
                <a:solidFill>
                  <a:srgbClr val="2A2A2A"/>
                </a:solidFill>
                <a:latin typeface="Josefin Sans Bold"/>
              </a:rPr>
              <a:t>Mềm</a:t>
            </a:r>
            <a:endParaRPr lang="en-US" sz="7000" dirty="0">
              <a:solidFill>
                <a:srgbClr val="2A2A2A"/>
              </a:solidFill>
              <a:latin typeface="Josefin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01822" y="1710976"/>
            <a:ext cx="3662625" cy="56426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1629904"/>
            <a:ext cx="2877911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658" lvl="1" algn="ctr">
              <a:lnSpc>
                <a:spcPts val="6298"/>
              </a:lnSpc>
            </a:pPr>
            <a:r>
              <a:rPr lang="en-US" sz="3500" b="1" dirty="0" smtClean="0">
                <a:solidFill>
                  <a:srgbClr val="2A2A2A"/>
                </a:solidFill>
                <a:latin typeface="Noto Sans"/>
              </a:rPr>
              <a:t>1. </a:t>
            </a:r>
            <a:r>
              <a:rPr lang="en-US" sz="4000" b="1" dirty="0" err="1" smtClean="0">
                <a:solidFill>
                  <a:srgbClr val="2A2A2A"/>
                </a:solidFill>
                <a:latin typeface="Noto Sans"/>
              </a:rPr>
              <a:t>Mô</a:t>
            </a:r>
            <a:r>
              <a:rPr lang="en-US" sz="4000" b="1" dirty="0" smtClean="0">
                <a:solidFill>
                  <a:srgbClr val="2A2A2A"/>
                </a:solidFill>
                <a:latin typeface="Noto Sans"/>
              </a:rPr>
              <a:t> </a:t>
            </a:r>
            <a:r>
              <a:rPr lang="en-US" sz="4000" b="1" dirty="0" err="1">
                <a:solidFill>
                  <a:srgbClr val="2A2A2A"/>
                </a:solidFill>
                <a:latin typeface="Noto Sans"/>
              </a:rPr>
              <a:t>tả</a:t>
            </a:r>
            <a:r>
              <a:rPr lang="en-US" sz="3500" b="1" dirty="0">
                <a:solidFill>
                  <a:srgbClr val="2A2A2A"/>
                </a:solidFill>
                <a:latin typeface="Noto Sans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7571" y="5536328"/>
            <a:ext cx="2877911" cy="73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000" b="1" dirty="0">
                <a:solidFill>
                  <a:srgbClr val="2A2A2A"/>
                </a:solidFill>
                <a:latin typeface="Noto Sans"/>
              </a:rPr>
              <a:t>2. </a:t>
            </a:r>
            <a:r>
              <a:rPr lang="en-US" sz="4000" b="1" dirty="0" err="1">
                <a:solidFill>
                  <a:srgbClr val="2A2A2A"/>
                </a:solidFill>
                <a:latin typeface="Noto Sans"/>
              </a:rPr>
              <a:t>Lý</a:t>
            </a:r>
            <a:r>
              <a:rPr lang="en-US" sz="4000" b="1" dirty="0">
                <a:solidFill>
                  <a:srgbClr val="2A2A2A"/>
                </a:solidFill>
                <a:latin typeface="Noto Sans"/>
              </a:rPr>
              <a:t> do: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2971" y="8581847"/>
            <a:ext cx="12316022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1"/>
              </a:lnSpc>
            </a:pPr>
            <a:r>
              <a:rPr lang="en-US" sz="4000" b="1" dirty="0">
                <a:solidFill>
                  <a:srgbClr val="2A2A2A"/>
                </a:solidFill>
                <a:latin typeface="Noto Sans"/>
              </a:rPr>
              <a:t>3. </a:t>
            </a:r>
            <a:r>
              <a:rPr lang="en-US" sz="4000" b="1" dirty="0" err="1">
                <a:solidFill>
                  <a:srgbClr val="2A2A2A"/>
                </a:solidFill>
                <a:latin typeface="Noto Sans"/>
              </a:rPr>
              <a:t>Công</a:t>
            </a:r>
            <a:r>
              <a:rPr lang="en-US" sz="4000" b="1" dirty="0">
                <a:solidFill>
                  <a:srgbClr val="2A2A2A"/>
                </a:solidFill>
                <a:latin typeface="Noto Sans"/>
              </a:rPr>
              <a:t> </a:t>
            </a:r>
            <a:r>
              <a:rPr lang="en-US" sz="4000" b="1" dirty="0" err="1">
                <a:solidFill>
                  <a:srgbClr val="2A2A2A"/>
                </a:solidFill>
                <a:latin typeface="Noto Sans"/>
              </a:rPr>
              <a:t>nghệ</a:t>
            </a:r>
            <a:r>
              <a:rPr lang="en-US" sz="4000" b="1" dirty="0">
                <a:solidFill>
                  <a:srgbClr val="2A2A2A"/>
                </a:solidFill>
                <a:latin typeface="Noto Sans"/>
              </a:rPr>
              <a:t>: </a:t>
            </a:r>
            <a:r>
              <a:rPr lang="en-US" sz="3200" dirty="0" smtClean="0">
                <a:solidFill>
                  <a:srgbClr val="2A2A2A"/>
                </a:solidFill>
                <a:latin typeface="Noto Sans"/>
              </a:rPr>
              <a:t>Windows Form(</a:t>
            </a:r>
            <a:r>
              <a:rPr lang="en-US" sz="3200" dirty="0" err="1" smtClean="0">
                <a:solidFill>
                  <a:srgbClr val="2A2A2A"/>
                </a:solidFill>
                <a:latin typeface="Noto Sans"/>
              </a:rPr>
              <a:t>.Net</a:t>
            </a:r>
            <a:r>
              <a:rPr lang="en-US" sz="3200" dirty="0" smtClean="0">
                <a:solidFill>
                  <a:srgbClr val="2A2A2A"/>
                </a:solidFill>
                <a:latin typeface="Noto Sans"/>
              </a:rPr>
              <a:t> Framework), </a:t>
            </a:r>
            <a:r>
              <a:rPr lang="en-US" sz="3200" dirty="0" err="1" smtClean="0">
                <a:solidFill>
                  <a:srgbClr val="2A2A2A"/>
                </a:solidFill>
                <a:latin typeface="Noto Sans"/>
              </a:rPr>
              <a:t>Sql</a:t>
            </a:r>
            <a:r>
              <a:rPr lang="en-US" sz="3200" dirty="0" smtClean="0">
                <a:solidFill>
                  <a:srgbClr val="2A2A2A"/>
                </a:solidFill>
                <a:latin typeface="Noto Sans"/>
              </a:rPr>
              <a:t> Server </a:t>
            </a:r>
            <a:endParaRPr lang="en-US" sz="3200" dirty="0">
              <a:solidFill>
                <a:srgbClr val="2A2A2A"/>
              </a:solidFill>
              <a:latin typeface="Noto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2366070"/>
            <a:ext cx="1066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/>
              <a:t>Phần</a:t>
            </a:r>
            <a:r>
              <a:rPr lang="en-GB" sz="3200" dirty="0"/>
              <a:t> </a:t>
            </a:r>
            <a:r>
              <a:rPr lang="en-GB" sz="3200" dirty="0" err="1"/>
              <a:t>mềm</a:t>
            </a:r>
            <a:r>
              <a:rPr lang="en-GB" sz="3200" dirty="0"/>
              <a:t> </a:t>
            </a:r>
            <a:r>
              <a:rPr lang="en-GB" sz="3200" dirty="0" err="1"/>
              <a:t>dành</a:t>
            </a:r>
            <a:r>
              <a:rPr lang="en-GB" sz="3200" dirty="0"/>
              <a:t> </a:t>
            </a:r>
            <a:r>
              <a:rPr lang="en-GB" sz="3200" dirty="0" err="1"/>
              <a:t>cho</a:t>
            </a:r>
            <a:r>
              <a:rPr lang="en-GB" sz="3200" dirty="0"/>
              <a:t> </a:t>
            </a:r>
            <a:r>
              <a:rPr lang="en-GB" sz="3200" dirty="0" err="1"/>
              <a:t>giáo</a:t>
            </a:r>
            <a:r>
              <a:rPr lang="en-GB" sz="3200" dirty="0"/>
              <a:t> </a:t>
            </a:r>
            <a:r>
              <a:rPr lang="en-GB" sz="3200" dirty="0" err="1"/>
              <a:t>viên</a:t>
            </a:r>
            <a:r>
              <a:rPr lang="en-GB" sz="3200" dirty="0"/>
              <a:t> </a:t>
            </a:r>
            <a:r>
              <a:rPr lang="en-GB" sz="3200" dirty="0" err="1"/>
              <a:t>giảng</a:t>
            </a:r>
            <a:r>
              <a:rPr lang="en-GB" sz="3200" dirty="0"/>
              <a:t> </a:t>
            </a:r>
            <a:r>
              <a:rPr lang="en-GB" sz="3200" dirty="0" err="1"/>
              <a:t>dạy</a:t>
            </a:r>
            <a:r>
              <a:rPr lang="en-GB" sz="3200" dirty="0"/>
              <a:t> </a:t>
            </a:r>
            <a:r>
              <a:rPr lang="en-GB" sz="3200" dirty="0" err="1"/>
              <a:t>trong</a:t>
            </a:r>
            <a:r>
              <a:rPr lang="en-GB" sz="3200" dirty="0"/>
              <a:t> </a:t>
            </a:r>
            <a:r>
              <a:rPr lang="en-GB" sz="3200" dirty="0" err="1"/>
              <a:t>lĩnh</a:t>
            </a:r>
            <a:r>
              <a:rPr lang="en-GB" sz="3200" dirty="0"/>
              <a:t> </a:t>
            </a:r>
            <a:r>
              <a:rPr lang="en-GB" sz="3200" dirty="0" err="1"/>
              <a:t>vực</a:t>
            </a:r>
            <a:r>
              <a:rPr lang="en-GB" sz="3200" dirty="0"/>
              <a:t> </a:t>
            </a:r>
            <a:r>
              <a:rPr lang="en-GB" sz="3200" dirty="0" err="1"/>
              <a:t>công</a:t>
            </a:r>
            <a:r>
              <a:rPr lang="en-GB" sz="3200" dirty="0"/>
              <a:t> </a:t>
            </a:r>
            <a:r>
              <a:rPr lang="en-GB" sz="3200" dirty="0" err="1"/>
              <a:t>nghệ</a:t>
            </a:r>
            <a:r>
              <a:rPr lang="en-GB" sz="3200" dirty="0"/>
              <a:t> </a:t>
            </a:r>
            <a:r>
              <a:rPr lang="en-GB" sz="3200" dirty="0" err="1"/>
              <a:t>thông</a:t>
            </a:r>
            <a:r>
              <a:rPr lang="en-GB" sz="3200" dirty="0"/>
              <a:t> tin</a:t>
            </a:r>
            <a:r>
              <a:rPr lang="en-GB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 smtClean="0"/>
              <a:t>Phần</a:t>
            </a:r>
            <a:r>
              <a:rPr lang="en-GB" sz="3200" dirty="0" smtClean="0"/>
              <a:t> </a:t>
            </a:r>
            <a:r>
              <a:rPr lang="en-GB" sz="3200" dirty="0" err="1" smtClean="0"/>
              <a:t>mềm</a:t>
            </a:r>
            <a:r>
              <a:rPr lang="en-GB" sz="3200" dirty="0" smtClean="0"/>
              <a:t> </a:t>
            </a:r>
            <a:r>
              <a:rPr lang="en-GB" sz="3200" dirty="0" err="1" smtClean="0"/>
              <a:t>được</a:t>
            </a:r>
            <a:r>
              <a:rPr lang="en-GB" sz="3200" dirty="0" smtClean="0"/>
              <a:t> </a:t>
            </a:r>
            <a:r>
              <a:rPr lang="en-GB" sz="3200" dirty="0" err="1" smtClean="0"/>
              <a:t>thiết</a:t>
            </a:r>
            <a:r>
              <a:rPr lang="en-GB" sz="3200" dirty="0" smtClean="0"/>
              <a:t> </a:t>
            </a:r>
            <a:r>
              <a:rPr lang="en-GB" sz="3200" dirty="0" err="1" smtClean="0"/>
              <a:t>kế</a:t>
            </a:r>
            <a:r>
              <a:rPr lang="en-GB" sz="3200" dirty="0" smtClean="0"/>
              <a:t> </a:t>
            </a:r>
            <a:r>
              <a:rPr lang="en-GB" sz="3200" dirty="0" err="1" smtClean="0"/>
              <a:t>để</a:t>
            </a:r>
            <a:r>
              <a:rPr lang="en-GB" sz="3200" dirty="0" smtClean="0"/>
              <a:t> </a:t>
            </a:r>
            <a:r>
              <a:rPr lang="en-GB" sz="3200" dirty="0" err="1"/>
              <a:t>chấm</a:t>
            </a:r>
            <a:r>
              <a:rPr lang="en-GB" sz="3200" dirty="0"/>
              <a:t> </a:t>
            </a:r>
            <a:r>
              <a:rPr lang="en-GB" sz="3200" dirty="0" err="1"/>
              <a:t>điểm</a:t>
            </a:r>
            <a:r>
              <a:rPr lang="en-GB" sz="3200" dirty="0"/>
              <a:t> </a:t>
            </a:r>
            <a:r>
              <a:rPr lang="en-GB" sz="3200" dirty="0" err="1"/>
              <a:t>tự</a:t>
            </a:r>
            <a:r>
              <a:rPr lang="en-GB" sz="3200" dirty="0"/>
              <a:t> </a:t>
            </a:r>
            <a:r>
              <a:rPr lang="en-GB" sz="3200" dirty="0" err="1" smtClean="0"/>
              <a:t>động</a:t>
            </a:r>
            <a:r>
              <a:rPr lang="en-GB" sz="3200" dirty="0" smtClean="0"/>
              <a:t> </a:t>
            </a:r>
            <a:r>
              <a:rPr lang="en-GB" sz="3200" dirty="0" err="1" smtClean="0"/>
              <a:t>và</a:t>
            </a:r>
            <a:r>
              <a:rPr lang="en-GB" sz="3200" dirty="0" smtClean="0"/>
              <a:t> test code </a:t>
            </a:r>
            <a:r>
              <a:rPr lang="en-GB" sz="3200" dirty="0" err="1" smtClean="0"/>
              <a:t>chương</a:t>
            </a:r>
            <a:r>
              <a:rPr lang="en-GB" sz="3200" dirty="0" smtClean="0"/>
              <a:t> </a:t>
            </a:r>
            <a:r>
              <a:rPr lang="en-GB" sz="3200" dirty="0" err="1" smtClean="0"/>
              <a:t>trình</a:t>
            </a:r>
            <a:r>
              <a:rPr lang="en-GB" sz="3200" dirty="0" smtClean="0"/>
              <a:t>. </a:t>
            </a:r>
            <a:r>
              <a:rPr lang="en-GB" sz="3200" dirty="0" err="1" smtClean="0"/>
              <a:t>Phần</a:t>
            </a:r>
            <a:r>
              <a:rPr lang="en-GB" sz="3200" dirty="0" smtClean="0"/>
              <a:t> </a:t>
            </a:r>
            <a:r>
              <a:rPr lang="en-GB" sz="3200" dirty="0" err="1" smtClean="0"/>
              <a:t>mềm</a:t>
            </a:r>
            <a:r>
              <a:rPr lang="en-GB" sz="3200" dirty="0" smtClean="0"/>
              <a:t> </a:t>
            </a:r>
            <a:r>
              <a:rPr lang="en-GB" sz="3200" dirty="0" err="1" smtClean="0"/>
              <a:t>cho</a:t>
            </a:r>
            <a:r>
              <a:rPr lang="en-GB" sz="3200" dirty="0" smtClean="0"/>
              <a:t> </a:t>
            </a:r>
            <a:r>
              <a:rPr lang="en-GB" sz="3200" dirty="0" err="1" smtClean="0"/>
              <a:t>phép</a:t>
            </a:r>
            <a:r>
              <a:rPr lang="en-GB" sz="3200" dirty="0" smtClean="0"/>
              <a:t> </a:t>
            </a:r>
            <a:r>
              <a:rPr lang="en-GB" sz="3200" dirty="0" err="1" smtClean="0"/>
              <a:t>giáo</a:t>
            </a:r>
            <a:r>
              <a:rPr lang="en-GB" sz="3200" dirty="0" smtClean="0"/>
              <a:t> </a:t>
            </a:r>
            <a:r>
              <a:rPr lang="en-GB" sz="3200" dirty="0" err="1" smtClean="0"/>
              <a:t>viên</a:t>
            </a:r>
            <a:r>
              <a:rPr lang="en-GB" sz="3200" dirty="0" smtClean="0"/>
              <a:t> </a:t>
            </a:r>
            <a:r>
              <a:rPr lang="en-GB" sz="3200" dirty="0" err="1" smtClean="0"/>
              <a:t>lựa</a:t>
            </a:r>
            <a:r>
              <a:rPr lang="en-GB" sz="3200" dirty="0" smtClean="0"/>
              <a:t> </a:t>
            </a:r>
            <a:r>
              <a:rPr lang="en-GB" sz="3200" dirty="0" err="1" smtClean="0"/>
              <a:t>chọn</a:t>
            </a:r>
            <a:r>
              <a:rPr lang="en-GB" sz="3200" dirty="0" smtClean="0"/>
              <a:t> </a:t>
            </a:r>
            <a:r>
              <a:rPr lang="en-GB" sz="3200" dirty="0" err="1" smtClean="0"/>
              <a:t>cách</a:t>
            </a:r>
            <a:r>
              <a:rPr lang="en-GB" sz="3200" dirty="0" smtClean="0"/>
              <a:t> </a:t>
            </a:r>
            <a:r>
              <a:rPr lang="en-GB" sz="3200" dirty="0" err="1" smtClean="0"/>
              <a:t>chấm</a:t>
            </a:r>
            <a:r>
              <a:rPr lang="en-GB" sz="3200" dirty="0" smtClean="0"/>
              <a:t> </a:t>
            </a:r>
            <a:r>
              <a:rPr lang="en-GB" sz="3200" dirty="0" err="1" smtClean="0"/>
              <a:t>và</a:t>
            </a:r>
            <a:r>
              <a:rPr lang="en-GB" sz="3200" dirty="0" smtClean="0"/>
              <a:t> </a:t>
            </a:r>
            <a:r>
              <a:rPr lang="en-GB" sz="3200" dirty="0" err="1" smtClean="0"/>
              <a:t>sẽ</a:t>
            </a:r>
            <a:r>
              <a:rPr lang="en-GB" sz="3200" dirty="0" smtClean="0"/>
              <a:t> </a:t>
            </a:r>
            <a:r>
              <a:rPr lang="en-GB" sz="3200" dirty="0" err="1" smtClean="0"/>
              <a:t>tự</a:t>
            </a:r>
            <a:r>
              <a:rPr lang="en-GB" sz="3200" dirty="0" smtClean="0"/>
              <a:t> </a:t>
            </a:r>
            <a:r>
              <a:rPr lang="en-GB" sz="3200" dirty="0" err="1" smtClean="0"/>
              <a:t>động</a:t>
            </a:r>
            <a:r>
              <a:rPr lang="en-GB" sz="3200" dirty="0" smtClean="0"/>
              <a:t> </a:t>
            </a:r>
            <a:r>
              <a:rPr lang="en-GB" sz="3200" dirty="0" err="1" smtClean="0"/>
              <a:t>chấm</a:t>
            </a:r>
            <a:r>
              <a:rPr lang="en-GB" sz="3200" dirty="0" smtClean="0"/>
              <a:t> </a:t>
            </a:r>
            <a:r>
              <a:rPr lang="en-GB" sz="3200" dirty="0" err="1" smtClean="0"/>
              <a:t>mỗi</a:t>
            </a:r>
            <a:r>
              <a:rPr lang="en-GB" sz="3200" dirty="0" smtClean="0"/>
              <a:t> </a:t>
            </a:r>
            <a:r>
              <a:rPr lang="en-GB" sz="3200" dirty="0" err="1" smtClean="0"/>
              <a:t>câu</a:t>
            </a:r>
            <a:r>
              <a:rPr lang="en-GB" sz="3200" dirty="0" smtClean="0"/>
              <a:t> </a:t>
            </a:r>
            <a:r>
              <a:rPr lang="en-GB" sz="3200" dirty="0" err="1" smtClean="0"/>
              <a:t>của</a:t>
            </a:r>
            <a:r>
              <a:rPr lang="en-GB" sz="3200" dirty="0" smtClean="0"/>
              <a:t> </a:t>
            </a:r>
            <a:r>
              <a:rPr lang="en-GB" sz="3200" dirty="0" err="1" smtClean="0"/>
              <a:t>mỗi</a:t>
            </a:r>
            <a:r>
              <a:rPr lang="en-GB" sz="3200" dirty="0" smtClean="0"/>
              <a:t> </a:t>
            </a:r>
            <a:r>
              <a:rPr lang="en-GB" sz="3200" dirty="0" err="1" smtClean="0"/>
              <a:t>đề</a:t>
            </a:r>
            <a:r>
              <a:rPr lang="en-GB" sz="3200" dirty="0"/>
              <a:t> </a:t>
            </a:r>
            <a:r>
              <a:rPr lang="en-GB" sz="3200" dirty="0" err="1" smtClean="0"/>
              <a:t>của</a:t>
            </a:r>
            <a:r>
              <a:rPr lang="en-GB" sz="3200" dirty="0"/>
              <a:t> </a:t>
            </a:r>
            <a:r>
              <a:rPr lang="en-GB" sz="3200" dirty="0" err="1" smtClean="0"/>
              <a:t>sinh</a:t>
            </a:r>
            <a:r>
              <a:rPr lang="en-GB" sz="3200" dirty="0" smtClean="0"/>
              <a:t> </a:t>
            </a:r>
            <a:r>
              <a:rPr lang="en-GB" sz="3200" dirty="0" err="1" smtClean="0"/>
              <a:t>viên</a:t>
            </a:r>
            <a:r>
              <a:rPr lang="en-GB" sz="3200" dirty="0" smtClean="0"/>
              <a:t>. </a:t>
            </a:r>
            <a:r>
              <a:rPr lang="en-GB" sz="3200" dirty="0" err="1" smtClean="0"/>
              <a:t>Phần</a:t>
            </a:r>
            <a:r>
              <a:rPr lang="en-GB" sz="3200" dirty="0" smtClean="0"/>
              <a:t> </a:t>
            </a:r>
            <a:r>
              <a:rPr lang="en-GB" sz="3200" dirty="0" err="1" smtClean="0"/>
              <a:t>mềm</a:t>
            </a:r>
            <a:r>
              <a:rPr lang="en-GB" sz="3200" dirty="0" smtClean="0"/>
              <a:t> </a:t>
            </a:r>
            <a:r>
              <a:rPr lang="en-GB" sz="3200" dirty="0" err="1" smtClean="0"/>
              <a:t>hỗ</a:t>
            </a:r>
            <a:r>
              <a:rPr lang="en-GB" sz="3200" dirty="0" smtClean="0"/>
              <a:t> </a:t>
            </a:r>
            <a:r>
              <a:rPr lang="en-GB" sz="3200" dirty="0" err="1" smtClean="0"/>
              <a:t>trợ</a:t>
            </a:r>
            <a:r>
              <a:rPr lang="en-GB" sz="3200" dirty="0" smtClean="0"/>
              <a:t> </a:t>
            </a:r>
            <a:r>
              <a:rPr lang="en-GB" sz="3200" dirty="0" err="1" smtClean="0"/>
              <a:t>xuất</a:t>
            </a:r>
            <a:r>
              <a:rPr lang="en-GB" sz="3200" dirty="0" smtClean="0"/>
              <a:t> </a:t>
            </a:r>
            <a:r>
              <a:rPr lang="en-GB" sz="3200" dirty="0" err="1" smtClean="0"/>
              <a:t>điểm</a:t>
            </a:r>
            <a:r>
              <a:rPr lang="en-GB" sz="3200" dirty="0" smtClean="0"/>
              <a:t> </a:t>
            </a:r>
            <a:r>
              <a:rPr lang="en-GB" sz="3200" dirty="0" err="1" smtClean="0"/>
              <a:t>ra</a:t>
            </a:r>
            <a:r>
              <a:rPr lang="en-GB" sz="3200" dirty="0" smtClean="0"/>
              <a:t> file Excel.</a:t>
            </a:r>
          </a:p>
          <a:p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21971" y="6279173"/>
            <a:ext cx="111797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 smtClean="0"/>
              <a:t>Giáo</a:t>
            </a:r>
            <a:r>
              <a:rPr lang="en-GB" sz="3200" dirty="0" smtClean="0"/>
              <a:t> </a:t>
            </a:r>
            <a:r>
              <a:rPr lang="en-GB" sz="3200" dirty="0" err="1" smtClean="0"/>
              <a:t>viên</a:t>
            </a:r>
            <a:r>
              <a:rPr lang="en-GB" sz="3200" dirty="0" smtClean="0"/>
              <a:t> </a:t>
            </a:r>
            <a:r>
              <a:rPr lang="en-GB" sz="3200" dirty="0" err="1" smtClean="0"/>
              <a:t>phải</a:t>
            </a:r>
            <a:r>
              <a:rPr lang="en-GB" sz="3200" dirty="0" smtClean="0"/>
              <a:t> </a:t>
            </a:r>
            <a:r>
              <a:rPr lang="en-GB" sz="3200" dirty="0" err="1" smtClean="0"/>
              <a:t>chấm</a:t>
            </a:r>
            <a:r>
              <a:rPr lang="en-GB" sz="3200" dirty="0" smtClean="0"/>
              <a:t> </a:t>
            </a:r>
            <a:r>
              <a:rPr lang="en-GB" sz="3200" dirty="0" err="1" smtClean="0"/>
              <a:t>nhiều</a:t>
            </a:r>
            <a:r>
              <a:rPr lang="en-GB" sz="3200" dirty="0" smtClean="0"/>
              <a:t> </a:t>
            </a:r>
            <a:r>
              <a:rPr lang="en-GB" sz="3200" dirty="0" err="1" smtClean="0"/>
              <a:t>câu</a:t>
            </a:r>
            <a:r>
              <a:rPr lang="en-GB" sz="3200" dirty="0" smtClean="0"/>
              <a:t> </a:t>
            </a:r>
            <a:r>
              <a:rPr lang="en-GB" sz="3200" dirty="0" err="1" smtClean="0"/>
              <a:t>nhiều</a:t>
            </a:r>
            <a:r>
              <a:rPr lang="en-GB" sz="3200" dirty="0" smtClean="0"/>
              <a:t> </a:t>
            </a:r>
            <a:r>
              <a:rPr lang="en-GB" sz="3200" dirty="0" err="1" smtClean="0"/>
              <a:t>đề</a:t>
            </a:r>
            <a:r>
              <a:rPr lang="en-GB" sz="3200" dirty="0" smtClean="0"/>
              <a:t> </a:t>
            </a:r>
            <a:r>
              <a:rPr lang="en-GB" sz="3200" dirty="0" err="1" smtClean="0"/>
              <a:t>cho</a:t>
            </a:r>
            <a:r>
              <a:rPr lang="en-GB" sz="3200" dirty="0" smtClean="0"/>
              <a:t> </a:t>
            </a:r>
            <a:r>
              <a:rPr lang="en-GB" sz="3200" dirty="0" err="1" smtClean="0"/>
              <a:t>sinh</a:t>
            </a:r>
            <a:r>
              <a:rPr lang="en-GB" sz="3200" dirty="0" smtClean="0"/>
              <a:t> </a:t>
            </a:r>
            <a:r>
              <a:rPr lang="en-GB" sz="3200" dirty="0" err="1" smtClean="0"/>
              <a:t>viên</a:t>
            </a:r>
            <a:r>
              <a:rPr lang="en-GB" sz="3200" dirty="0" smtClean="0"/>
              <a:t> </a:t>
            </a:r>
            <a:r>
              <a:rPr lang="en-GB" sz="3200" dirty="0" err="1" smtClean="0"/>
              <a:t>làm</a:t>
            </a:r>
            <a:r>
              <a:rPr lang="en-GB" sz="3200" dirty="0" smtClean="0"/>
              <a:t> </a:t>
            </a:r>
            <a:r>
              <a:rPr lang="en-GB" sz="3200" dirty="0" err="1" smtClean="0"/>
              <a:t>mất</a:t>
            </a:r>
            <a:r>
              <a:rPr lang="en-GB" sz="3200" dirty="0" smtClean="0"/>
              <a:t> </a:t>
            </a:r>
            <a:r>
              <a:rPr lang="en-GB" sz="3200" dirty="0" err="1" smtClean="0"/>
              <a:t>đi</a:t>
            </a:r>
            <a:r>
              <a:rPr lang="en-GB" sz="3200" dirty="0" smtClean="0"/>
              <a:t> </a:t>
            </a:r>
            <a:r>
              <a:rPr lang="en-GB" sz="3200" dirty="0" err="1" smtClean="0"/>
              <a:t>độ</a:t>
            </a:r>
            <a:r>
              <a:rPr lang="en-GB" sz="3200" dirty="0" smtClean="0"/>
              <a:t> </a:t>
            </a:r>
            <a:r>
              <a:rPr lang="en-GB" sz="3200" dirty="0" err="1" smtClean="0"/>
              <a:t>chính</a:t>
            </a:r>
            <a:r>
              <a:rPr lang="en-GB" sz="3200" dirty="0" smtClean="0"/>
              <a:t> </a:t>
            </a:r>
            <a:r>
              <a:rPr lang="en-GB" sz="3200" dirty="0" err="1" smtClean="0"/>
              <a:t>xác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</a:t>
            </a:r>
            <a:r>
              <a:rPr lang="en-GB" sz="3200" dirty="0" err="1" smtClean="0"/>
              <a:t>việc</a:t>
            </a:r>
            <a:r>
              <a:rPr lang="en-GB" sz="3200" dirty="0" smtClean="0"/>
              <a:t> </a:t>
            </a:r>
            <a:r>
              <a:rPr lang="en-GB" sz="3200" dirty="0" err="1" smtClean="0"/>
              <a:t>chấm</a:t>
            </a:r>
            <a:r>
              <a:rPr lang="en-GB" sz="3200" dirty="0" smtClean="0"/>
              <a:t> </a:t>
            </a:r>
            <a:r>
              <a:rPr lang="en-GB" sz="3200" dirty="0" err="1" smtClean="0"/>
              <a:t>điểm</a:t>
            </a:r>
            <a:r>
              <a:rPr lang="en-GB" sz="3200" dirty="0"/>
              <a:t> </a:t>
            </a:r>
            <a:r>
              <a:rPr lang="en-GB" sz="3200" dirty="0" err="1" smtClean="0"/>
              <a:t>và</a:t>
            </a:r>
            <a:r>
              <a:rPr lang="en-GB" sz="3200" dirty="0" smtClean="0"/>
              <a:t> </a:t>
            </a:r>
            <a:r>
              <a:rPr lang="en-GB" sz="3200" dirty="0" err="1" smtClean="0"/>
              <a:t>mất</a:t>
            </a:r>
            <a:r>
              <a:rPr lang="en-GB" sz="3200" dirty="0" smtClean="0"/>
              <a:t> </a:t>
            </a:r>
            <a:r>
              <a:rPr lang="en-GB" sz="3200" dirty="0" err="1" smtClean="0"/>
              <a:t>nhiều</a:t>
            </a:r>
            <a:r>
              <a:rPr lang="en-GB" sz="3200" dirty="0" smtClean="0"/>
              <a:t> </a:t>
            </a:r>
            <a:r>
              <a:rPr lang="en-GB" sz="3200" dirty="0" err="1" smtClean="0"/>
              <a:t>thời</a:t>
            </a:r>
            <a:r>
              <a:rPr lang="en-GB" sz="3200" dirty="0" smtClean="0"/>
              <a:t> </a:t>
            </a:r>
            <a:r>
              <a:rPr lang="en-GB" sz="3200" dirty="0" err="1" smtClean="0"/>
              <a:t>gian</a:t>
            </a:r>
            <a:r>
              <a:rPr lang="en-GB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 smtClean="0"/>
              <a:t>Khó</a:t>
            </a:r>
            <a:r>
              <a:rPr lang="en-GB" sz="3200" dirty="0" smtClean="0"/>
              <a:t> </a:t>
            </a:r>
            <a:r>
              <a:rPr lang="en-GB" sz="3200" dirty="0" err="1"/>
              <a:t>khăn</a:t>
            </a:r>
            <a:r>
              <a:rPr lang="en-GB" sz="3200" dirty="0"/>
              <a:t> </a:t>
            </a:r>
            <a:r>
              <a:rPr lang="en-GB" sz="3200" dirty="0" err="1"/>
              <a:t>trong</a:t>
            </a:r>
            <a:r>
              <a:rPr lang="en-GB" sz="3200" dirty="0"/>
              <a:t> </a:t>
            </a:r>
            <a:r>
              <a:rPr lang="en-GB" sz="3200" dirty="0" err="1"/>
              <a:t>việc</a:t>
            </a:r>
            <a:r>
              <a:rPr lang="en-GB" sz="3200" dirty="0"/>
              <a:t> test code </a:t>
            </a:r>
            <a:r>
              <a:rPr lang="en-GB" sz="3200" dirty="0" err="1"/>
              <a:t>nếu</a:t>
            </a:r>
            <a:r>
              <a:rPr lang="en-GB" sz="3200" dirty="0"/>
              <a:t> </a:t>
            </a:r>
            <a:r>
              <a:rPr lang="en-GB" sz="3200" dirty="0" err="1"/>
              <a:t>như</a:t>
            </a:r>
            <a:r>
              <a:rPr lang="en-GB" sz="3200" dirty="0"/>
              <a:t> code </a:t>
            </a:r>
            <a:r>
              <a:rPr lang="en-GB" sz="3200" dirty="0" err="1"/>
              <a:t>đó</a:t>
            </a:r>
            <a:r>
              <a:rPr lang="en-GB" sz="3200" dirty="0"/>
              <a:t> </a:t>
            </a:r>
            <a:r>
              <a:rPr lang="en-GB" sz="3200" dirty="0" err="1"/>
              <a:t>quá</a:t>
            </a:r>
            <a:r>
              <a:rPr lang="en-GB" sz="3200" dirty="0"/>
              <a:t> </a:t>
            </a:r>
            <a:r>
              <a:rPr lang="en-GB" sz="3200" dirty="0" err="1"/>
              <a:t>dài</a:t>
            </a:r>
            <a:r>
              <a:rPr lang="en-GB" sz="3200" dirty="0"/>
              <a:t>, </a:t>
            </a:r>
            <a:r>
              <a:rPr lang="en-GB" sz="3200" dirty="0" err="1"/>
              <a:t>lằng</a:t>
            </a:r>
            <a:r>
              <a:rPr lang="en-GB" sz="3200" dirty="0"/>
              <a:t> </a:t>
            </a:r>
            <a:r>
              <a:rPr lang="en-GB" sz="3200" dirty="0" err="1" smtClean="0"/>
              <a:t>nhằng</a:t>
            </a:r>
            <a:r>
              <a:rPr lang="en-GB" sz="3200" dirty="0" smtClean="0"/>
              <a:t>.</a:t>
            </a:r>
          </a:p>
          <a:p>
            <a:pPr algn="just"/>
            <a:endParaRPr lang="en-GB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3550" y="1727086"/>
            <a:ext cx="6590377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2A2A2A"/>
                </a:solidFill>
                <a:latin typeface="Open Sans"/>
              </a:rPr>
              <a:t>Phân công</a:t>
            </a:r>
          </a:p>
          <a:p>
            <a:pPr>
              <a:lnSpc>
                <a:spcPts val="10800"/>
              </a:lnSpc>
            </a:pPr>
            <a:r>
              <a:rPr lang="en-US" sz="9000">
                <a:solidFill>
                  <a:srgbClr val="2A2A2A"/>
                </a:solidFill>
                <a:latin typeface="Open Sans"/>
              </a:rPr>
              <a:t>công việc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33550" y="4797871"/>
            <a:ext cx="5997460" cy="376204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26640"/>
              </p:ext>
            </p:extLst>
          </p:nvPr>
        </p:nvGraphicFramePr>
        <p:xfrm>
          <a:off x="8458200" y="1142945"/>
          <a:ext cx="8153400" cy="765815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315452162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78403886"/>
                    </a:ext>
                  </a:extLst>
                </a:gridCol>
              </a:tblGrid>
              <a:tr h="1023385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30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E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30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E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68167"/>
                  </a:ext>
                </a:extLst>
              </a:tr>
              <a:tr h="1169542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smtClean="0"/>
                        <a:t> </a:t>
                      </a:r>
                      <a:r>
                        <a:rPr lang="en-GB" sz="2300" dirty="0" err="1" smtClean="0"/>
                        <a:t>Hà</a:t>
                      </a:r>
                      <a:r>
                        <a:rPr lang="en-GB" sz="2300" baseline="0" dirty="0" smtClean="0"/>
                        <a:t> Kim Long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Đọc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chạy</a:t>
                      </a:r>
                      <a:r>
                        <a:rPr lang="en-GB" sz="2300" baseline="0" dirty="0" smtClean="0"/>
                        <a:t> file .c </a:t>
                      </a:r>
                      <a:r>
                        <a:rPr lang="en-GB" sz="2300" baseline="0" dirty="0" err="1" smtClean="0"/>
                        <a:t>và</a:t>
                      </a:r>
                      <a:r>
                        <a:rPr lang="en-GB" sz="2300" baseline="0" dirty="0" smtClean="0"/>
                        <a:t> file .exe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29931"/>
                  </a:ext>
                </a:extLst>
              </a:tr>
              <a:tr h="1023385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Phạm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Văn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Cường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300" dirty="0" err="1" smtClean="0"/>
                        <a:t>Chấm</a:t>
                      </a:r>
                      <a:r>
                        <a:rPr lang="en-GB" sz="2300" dirty="0" smtClean="0"/>
                        <a:t> </a:t>
                      </a:r>
                      <a:r>
                        <a:rPr lang="en-GB" sz="2300" dirty="0" err="1" smtClean="0"/>
                        <a:t>bài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theo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tên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và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mã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sinh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viên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làm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thanh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processbar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làm</a:t>
                      </a:r>
                      <a:r>
                        <a:rPr lang="en-GB" sz="2300" baseline="0" dirty="0" smtClean="0"/>
                        <a:t> file case </a:t>
                      </a:r>
                      <a:r>
                        <a:rPr lang="en-GB" sz="2300" baseline="0" dirty="0" err="1" smtClean="0"/>
                        <a:t>và</a:t>
                      </a:r>
                      <a:r>
                        <a:rPr lang="en-GB" sz="2300" baseline="0" dirty="0" smtClean="0"/>
                        <a:t> file </a:t>
                      </a:r>
                      <a:r>
                        <a:rPr lang="en-GB" sz="2300" baseline="0" dirty="0" err="1" smtClean="0"/>
                        <a:t>bài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thi</a:t>
                      </a:r>
                      <a:r>
                        <a:rPr lang="en-GB" sz="2300" baseline="0" dirty="0" smtClean="0"/>
                        <a:t>  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91202"/>
                  </a:ext>
                </a:extLst>
              </a:tr>
              <a:tr h="1023385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Nguyễn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Phương</a:t>
                      </a:r>
                      <a:r>
                        <a:rPr lang="en-GB" sz="2300" baseline="0" dirty="0" smtClean="0"/>
                        <a:t> Anh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300" dirty="0" err="1" smtClean="0"/>
                        <a:t>Thiết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kế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giao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diện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chương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trình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toàn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bộ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tài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liệu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nhóm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76640"/>
                  </a:ext>
                </a:extLst>
              </a:tr>
              <a:tr h="1023385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Nguyễn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Quang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Huy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 err="1" smtClean="0"/>
                        <a:t>Thiết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kế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dữ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liệu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kiểm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soát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dữ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liệu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vào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ra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xuất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ra</a:t>
                      </a:r>
                      <a:r>
                        <a:rPr lang="en-GB" sz="2300" baseline="0" dirty="0" smtClean="0"/>
                        <a:t> file Excel</a:t>
                      </a:r>
                      <a:endParaRPr lang="en-GB" sz="2300" dirty="0" smtClean="0"/>
                    </a:p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65748"/>
                  </a:ext>
                </a:extLst>
              </a:tr>
              <a:tr h="1208658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Tạ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Văn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Thoại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 err="1" smtClean="0"/>
                        <a:t>Chấm</a:t>
                      </a:r>
                      <a:r>
                        <a:rPr lang="en-GB" sz="2300" dirty="0" smtClean="0"/>
                        <a:t> </a:t>
                      </a:r>
                      <a:r>
                        <a:rPr lang="en-GB" sz="2300" dirty="0" err="1" smtClean="0"/>
                        <a:t>bài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theo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tên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và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mã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sinh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viên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làm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thanh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processbar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làm</a:t>
                      </a:r>
                      <a:r>
                        <a:rPr lang="en-GB" sz="2300" baseline="0" dirty="0" smtClean="0"/>
                        <a:t> file case </a:t>
                      </a:r>
                      <a:r>
                        <a:rPr lang="en-GB" sz="2300" baseline="0" dirty="0" err="1" smtClean="0"/>
                        <a:t>và</a:t>
                      </a:r>
                      <a:r>
                        <a:rPr lang="en-GB" sz="2300" baseline="0" dirty="0" smtClean="0"/>
                        <a:t> file </a:t>
                      </a:r>
                      <a:r>
                        <a:rPr lang="en-GB" sz="2300" baseline="0" dirty="0" err="1" smtClean="0"/>
                        <a:t>bài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thi</a:t>
                      </a:r>
                      <a:r>
                        <a:rPr lang="en-GB" sz="2300" baseline="0" dirty="0" smtClean="0"/>
                        <a:t>  </a:t>
                      </a:r>
                      <a:endParaRPr lang="en-GB" sz="23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448389"/>
                  </a:ext>
                </a:extLst>
              </a:tr>
              <a:tr h="1023385">
                <a:tc>
                  <a:txBody>
                    <a:bodyPr/>
                    <a:lstStyle/>
                    <a:p>
                      <a:pPr algn="ctr"/>
                      <a:r>
                        <a:rPr lang="en-GB" sz="2300" dirty="0" err="1" smtClean="0"/>
                        <a:t>Đào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Ngọc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Quang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300" dirty="0" err="1" smtClean="0"/>
                        <a:t>Thiết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kế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dữ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liệu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kiểm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soát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dữ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liệu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vào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ra</a:t>
                      </a:r>
                      <a:r>
                        <a:rPr lang="en-GB" sz="2300" baseline="0" dirty="0" smtClean="0"/>
                        <a:t>, </a:t>
                      </a:r>
                      <a:r>
                        <a:rPr lang="en-GB" sz="2300" baseline="0" dirty="0" err="1" smtClean="0"/>
                        <a:t>xuất</a:t>
                      </a:r>
                      <a:r>
                        <a:rPr lang="en-GB" sz="2300" baseline="0" dirty="0" smtClean="0"/>
                        <a:t> </a:t>
                      </a:r>
                      <a:r>
                        <a:rPr lang="en-GB" sz="2300" baseline="0" dirty="0" err="1" smtClean="0"/>
                        <a:t>ra</a:t>
                      </a:r>
                      <a:r>
                        <a:rPr lang="en-GB" sz="2300" baseline="0" dirty="0" smtClean="0"/>
                        <a:t> file Excel</a:t>
                      </a:r>
                      <a:endParaRPr lang="en-GB" sz="2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67533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7166" b="7166"/>
          <a:stretch>
            <a:fillRect/>
          </a:stretch>
        </p:blipFill>
        <p:spPr>
          <a:xfrm>
            <a:off x="10282646" y="0"/>
            <a:ext cx="8005354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2036" y="2847975"/>
            <a:ext cx="7010767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dirty="0" err="1" smtClean="0">
                <a:solidFill>
                  <a:srgbClr val="2A2A2A"/>
                </a:solidFill>
                <a:latin typeface="Open Sans"/>
              </a:rPr>
              <a:t>Các</a:t>
            </a:r>
            <a:r>
              <a:rPr lang="en-US" sz="10000" dirty="0" smtClean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10000" dirty="0" err="1" smtClean="0">
                <a:solidFill>
                  <a:srgbClr val="2A2A2A"/>
                </a:solidFill>
                <a:latin typeface="Open Sans"/>
              </a:rPr>
              <a:t>chức</a:t>
            </a:r>
            <a:r>
              <a:rPr lang="en-US" sz="10000" dirty="0" smtClean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10000" dirty="0" err="1" smtClean="0">
                <a:solidFill>
                  <a:srgbClr val="2A2A2A"/>
                </a:solidFill>
                <a:latin typeface="Open Sans"/>
              </a:rPr>
              <a:t>năng</a:t>
            </a:r>
            <a:r>
              <a:rPr lang="en-US" sz="10000" dirty="0" smtClean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10000" dirty="0" err="1" smtClean="0">
                <a:solidFill>
                  <a:srgbClr val="2A2A2A"/>
                </a:solidFill>
                <a:latin typeface="Open Sans"/>
              </a:rPr>
              <a:t>phần</a:t>
            </a:r>
            <a:r>
              <a:rPr lang="en-US" sz="10000" dirty="0" smtClean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10000" dirty="0" err="1" smtClean="0">
                <a:solidFill>
                  <a:srgbClr val="2A2A2A"/>
                </a:solidFill>
                <a:latin typeface="Open Sans"/>
              </a:rPr>
              <a:t>mềm</a:t>
            </a:r>
            <a:endParaRPr lang="en-US" sz="10000" dirty="0">
              <a:solidFill>
                <a:srgbClr val="2A2A2A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423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192" y="598557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 smtClean="0"/>
              <a:t>Chức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Năng</a:t>
            </a:r>
            <a:r>
              <a:rPr lang="en-GB" sz="4000" b="1" dirty="0" smtClean="0"/>
              <a:t> 1</a:t>
            </a:r>
            <a:r>
              <a:rPr lang="en-GB" sz="3000" dirty="0" smtClean="0"/>
              <a:t>: </a:t>
            </a:r>
            <a:r>
              <a:rPr lang="en-GB" sz="3500" b="1" dirty="0" err="1" smtClean="0"/>
              <a:t>Chọn</a:t>
            </a:r>
            <a:r>
              <a:rPr lang="en-GB" sz="3500" b="1" dirty="0" smtClean="0"/>
              <a:t> folder </a:t>
            </a:r>
            <a:r>
              <a:rPr lang="en-GB" sz="3500" b="1" dirty="0" err="1" smtClean="0"/>
              <a:t>bài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làm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sinh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viên</a:t>
            </a:r>
            <a:endParaRPr lang="en-GB" sz="35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790700"/>
            <a:ext cx="9272016" cy="678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86" y="419100"/>
            <a:ext cx="762000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5143500"/>
            <a:ext cx="7620000" cy="44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0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71500"/>
            <a:ext cx="9024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err="1"/>
              <a:t>Chức</a:t>
            </a:r>
            <a:r>
              <a:rPr lang="en-GB" sz="4000" b="1" dirty="0"/>
              <a:t> </a:t>
            </a:r>
            <a:r>
              <a:rPr lang="en-GB" sz="4000" b="1" dirty="0" err="1"/>
              <a:t>Năng</a:t>
            </a:r>
            <a:r>
              <a:rPr lang="en-GB" sz="4000" b="1" dirty="0"/>
              <a:t> </a:t>
            </a:r>
            <a:r>
              <a:rPr lang="en-GB" sz="4000" b="1" dirty="0" smtClean="0"/>
              <a:t>2</a:t>
            </a:r>
            <a:r>
              <a:rPr lang="en-GB" sz="3500" b="1" dirty="0" smtClean="0"/>
              <a:t>:</a:t>
            </a:r>
            <a:r>
              <a:rPr lang="en-GB" sz="3500" dirty="0" smtClean="0"/>
              <a:t> </a:t>
            </a:r>
            <a:r>
              <a:rPr lang="en-GB" sz="3500" b="1" dirty="0" err="1"/>
              <a:t>Chọn</a:t>
            </a:r>
            <a:r>
              <a:rPr lang="en-GB" sz="3500" b="1" dirty="0"/>
              <a:t> </a:t>
            </a:r>
            <a:r>
              <a:rPr lang="en-GB" sz="3500" b="1" dirty="0" smtClean="0"/>
              <a:t>folder </a:t>
            </a:r>
            <a:r>
              <a:rPr lang="en-GB" sz="3500" b="1" dirty="0" err="1" smtClean="0"/>
              <a:t>chấm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của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giáo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viên</a:t>
            </a:r>
            <a:r>
              <a:rPr lang="en-GB" sz="3500" b="1" dirty="0" smtClean="0"/>
              <a:t> </a:t>
            </a:r>
            <a:endParaRPr lang="en-GB" sz="35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0700"/>
            <a:ext cx="8778240" cy="6781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677400" y="571500"/>
            <a:ext cx="8153400" cy="4419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677400" y="5181600"/>
            <a:ext cx="8153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9D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0184" y="495300"/>
            <a:ext cx="8458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/>
              <a:t>Chức</a:t>
            </a:r>
            <a:r>
              <a:rPr lang="en-GB" sz="4000" b="1" dirty="0"/>
              <a:t> </a:t>
            </a:r>
            <a:r>
              <a:rPr lang="en-GB" sz="4000" b="1" dirty="0" err="1"/>
              <a:t>Năng</a:t>
            </a:r>
            <a:r>
              <a:rPr lang="en-GB" sz="4000" b="1" dirty="0"/>
              <a:t> </a:t>
            </a:r>
            <a:r>
              <a:rPr lang="en-GB" sz="4000" b="1" dirty="0" smtClean="0"/>
              <a:t>3</a:t>
            </a:r>
            <a:r>
              <a:rPr lang="en-GB" sz="3500" b="1" dirty="0" smtClean="0"/>
              <a:t>:</a:t>
            </a:r>
            <a:r>
              <a:rPr lang="en-GB" sz="3500" dirty="0" smtClean="0"/>
              <a:t> </a:t>
            </a:r>
            <a:r>
              <a:rPr lang="en-GB" sz="3500" b="1" dirty="0" err="1" smtClean="0"/>
              <a:t>Chấm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bài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theo</a:t>
            </a:r>
            <a:r>
              <a:rPr lang="en-GB" sz="3500" b="1" dirty="0" smtClean="0"/>
              <a:t> file .exe</a:t>
            </a:r>
          </a:p>
          <a:p>
            <a:r>
              <a:rPr lang="en-GB" sz="3500" b="1" dirty="0"/>
              <a:t> </a:t>
            </a:r>
            <a:r>
              <a:rPr lang="en-GB" sz="3500" b="1" dirty="0" smtClean="0"/>
              <a:t>                             </a:t>
            </a:r>
            <a:r>
              <a:rPr lang="en-GB" sz="3500" b="1" dirty="0" err="1" smtClean="0"/>
              <a:t>hoặc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chấm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theo</a:t>
            </a:r>
            <a:r>
              <a:rPr lang="en-GB" sz="3500" b="1" dirty="0" smtClean="0"/>
              <a:t> .c </a:t>
            </a:r>
            <a:endParaRPr lang="en-GB" sz="35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400300"/>
            <a:ext cx="8305800" cy="586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4003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00100"/>
            <a:ext cx="6177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err="1"/>
              <a:t>Chức</a:t>
            </a:r>
            <a:r>
              <a:rPr lang="en-GB" sz="4000" b="1" dirty="0"/>
              <a:t> </a:t>
            </a:r>
            <a:r>
              <a:rPr lang="en-GB" sz="4000" b="1" dirty="0" err="1"/>
              <a:t>Năng</a:t>
            </a:r>
            <a:r>
              <a:rPr lang="en-GB" sz="4000" b="1" dirty="0"/>
              <a:t> 4</a:t>
            </a:r>
            <a:r>
              <a:rPr lang="en-GB" sz="4000" b="1" dirty="0" smtClean="0"/>
              <a:t>:</a:t>
            </a:r>
            <a:r>
              <a:rPr lang="en-GB" sz="1600" dirty="0" smtClean="0"/>
              <a:t>: </a:t>
            </a:r>
            <a:r>
              <a:rPr lang="en-GB" sz="3500" b="1" dirty="0" err="1" smtClean="0"/>
              <a:t>Xuất</a:t>
            </a:r>
            <a:r>
              <a:rPr lang="en-GB" sz="3500" b="1" dirty="0" smtClean="0"/>
              <a:t> </a:t>
            </a:r>
            <a:r>
              <a:rPr lang="en-GB" sz="3500" b="1" dirty="0" err="1" smtClean="0"/>
              <a:t>ra</a:t>
            </a:r>
            <a:r>
              <a:rPr lang="en-GB" sz="3500" b="1" dirty="0" smtClean="0"/>
              <a:t> file Excel</a:t>
            </a:r>
            <a:endParaRPr lang="en-GB" sz="35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247900"/>
            <a:ext cx="8915400" cy="61722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441180" y="1814"/>
            <a:ext cx="8534400" cy="563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525000" y="5753100"/>
            <a:ext cx="83667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9700"/>
            <a:ext cx="131064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338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Noto Sans</vt:lpstr>
      <vt:lpstr>Arial</vt:lpstr>
      <vt:lpstr>Open Sans</vt:lpstr>
      <vt:lpstr>Calibri</vt:lpstr>
      <vt:lpstr>Open Sans Bold</vt:lpstr>
      <vt:lpstr>Josefin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thông tin ngắn gọn</dc:title>
  <cp:lastModifiedBy>phuong anh</cp:lastModifiedBy>
  <cp:revision>48</cp:revision>
  <dcterms:created xsi:type="dcterms:W3CDTF">2006-08-16T00:00:00Z</dcterms:created>
  <dcterms:modified xsi:type="dcterms:W3CDTF">2021-07-23T10:28:14Z</dcterms:modified>
  <dc:identifier>DAEkvG0X1S8</dc:identifier>
</cp:coreProperties>
</file>