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99b409e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99b409e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744aee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744aee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5114444b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5114444b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5114444b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5114444b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5114444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5114444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5114444b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5114444b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36477c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236477c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5114444b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5114444b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36477c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36477c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85114444b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85114444b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85114444b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85114444b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5114444b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5114444b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5114444b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85114444b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5114444b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5114444b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36477c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36477c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36477c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236477c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36477c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36477c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744aee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744aee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744aee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744aee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5114444b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5114444b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744aee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744aee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5114444b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5114444b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744aee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744aee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36477c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36477c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vi/docs/Web/JavaScript/Reference/Global_Objects/Array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vi/docs/Web/JavaScript/Reference/Global_Objects/Number" TargetMode="External"/><Relationship Id="rId4" Type="http://schemas.openxmlformats.org/officeDocument/2006/relationships/hyperlink" Target="https://developer.mozilla.org/vi/docs/Web/JavaScript/Reference/Global_Objects/Math" TargetMode="External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vi/docs/Web/JavaScript/Reference/Global_Objects/String" TargetMode="External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vi/docs/Web/JavaScript/Reference/Global_Objects/Date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Data Types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mảng là một cấu trúc dữ liệu, cho phép lưu trữ bộ sưu tập dữ liệu có thứ tự, 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ỗi mục trong mảng được gọi là một phần tử, được đánh chỉ mục (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theo thứ tự bắt đầu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và cung cấp các phương thức để xử lý dữ liệu trong mảng.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Thuộc tính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độ dài (số lượng phần tử) của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Thực tế, mảng cũng là object (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typeof (array) === “object”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Thuộc tính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bằng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lớn nhất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và có thể chỉnh sửa trực tiếp (xóa, mở rộng mảng)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00" y="2678650"/>
            <a:ext cx="5663176" cy="15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Mảng cho phép lưu trữ dữ liệu có kiểu bất kỳ, không nhất thiết phải có cùng kiểu dữ liệu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8811"/>
            <a:ext cx="7415901" cy="2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Lặp qua tất cả phần tử trong mảng sử dụng vòng lặp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of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Mảng mặc định khi chuyển về kiểu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sẽ có dạng: </a:t>
            </a:r>
            <a:r>
              <a:rPr b="1" i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“10,20,30,40,50”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4700"/>
            <a:ext cx="5356450" cy="28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7B8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💡 Tham khảo thêm các phương thức của mảng: </a:t>
            </a:r>
            <a:r>
              <a:rPr lang="vi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mdn/Array</a:t>
            </a:r>
            <a:endParaRPr i="1" sz="1050">
              <a:solidFill>
                <a:srgbClr val="657B83"/>
              </a:solidFill>
              <a:highlight>
                <a:srgbClr val="002B3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12325"/>
            <a:ext cx="7135998" cy="32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Callback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một hàm được truyền vào hàm khác dưới dạng đối số, và được gọi trong hàm đó.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Lưu ý: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truyền dưới dạng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hàm - reference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không phải cuộc gọi hàm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1425"/>
            <a:ext cx="4896551" cy="2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forEach()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nhận vào 1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nó lặp qua mảng và với mỗi phần tử,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với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tham số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Không thể ngắt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forEach()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và 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bị bỏ qua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995775"/>
            <a:ext cx="5833326" cy="25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nhận vào 1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nó lặp qua mảng và với mỗi phần tử,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với các tham số đặc biệt.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đánh giá các phần tử, kết quả trả về phần tử đầu tiên thỏa mãn điều kiện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nếu không có phần tử nào thỏa mãn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09825"/>
            <a:ext cx="5533776" cy="1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sử dụng để lọc ra các phần tử trong mảng khớp với một điều kiện nào đó. Nó nhận vào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giá trị,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phải trả về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58425"/>
            <a:ext cx="6134625" cy="20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map()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sử dụng để biến đổi một mảng, nó nhận tham số là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Với mỗi phần tử của mảng,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ghi giá trị trả về từ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vào một mảng mới.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2724"/>
            <a:ext cx="5242049" cy="19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một giá trị số nguyên thủy (số nguyên, số thực, …) hoặc một đối tượng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cung cấp một số phương thức xử lý với các giá trị số (các giá trị số nguyên thủy cũng có thể gọi các phương thức của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và một số hằng số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72300"/>
            <a:ext cx="8113998" cy="25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reduce()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thực hiện tính toán (tổng hợp) giá trị của mảng, nó nhận vào tham số là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một giá trị khởi tạo (tùy chọn)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7075"/>
            <a:ext cx="6281451" cy="27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sắp xếp mảng, nó cập nhật trực tiếp giá trị trong mảng.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ặc định, các phần tử trong mảng sẽ được chuyển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so sánh, nếu mảng chứa các giá trị số, sắp xếp bằng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đơn thuần có thể làm sai lệch kết quả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5080401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Để sắp xếp mảng số, hoặc các đối tượng phức tạp, 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nhận 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ột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2 phần tử của mảng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89125"/>
            <a:ext cx="6336074" cy="2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Để sắp xếp mảng số, hoặc các đối tượng phức tạp,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nhận một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2 phần tử của mảng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94225"/>
            <a:ext cx="7191801" cy="22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sumAvg(arr)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tính trung bình cộng một mảng số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findMax(arr)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tìm giá trị lớn nhất trong một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fibonacci(n)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chứa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số Fibonacci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removeFalsy(arr)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mới chỉ chứa các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đúng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sortByColumn(arr, col)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sắp xếp một mảng 2 chiều theo giá trị cột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tăng dần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double(arr)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mới với giá trị các phần tử bằng bình phương chính nó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capitalize(str)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đổi một chuỗi thành dạng capitalize.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VD: capitalize(“hello world!”); // “Hello World!”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randItem(arr)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phần tử ngẫu nhiên trong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12325"/>
            <a:ext cx="5510551" cy="35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JavaScript còn cung cấp module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chứa nhiều phương thức xử lý số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hằng số/phương thức xử lý số: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mdn/Numbers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mdn/Math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1675713"/>
            <a:ext cx="7238623" cy="28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là một giá trị chuỗi nguyên thủy (đặt trong cặp dấu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 ’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“”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hoặc một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có tính chất đặc biệt, các ký tự được đánh chỉ mục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có thể truy cập thông qua chỉ mục đó (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bắt đầu từ 0).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có thuộc tính đặc biệt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độ dài (số ký tự) của chuỗi. Đồng thời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cung cấp nhiều phương thức xử lý chuỗi (các chuỗi nguyên thủy cũng có thể gọi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String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75" y="3057900"/>
            <a:ext cx="6559826" cy="18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Một số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phương thức xử lý chuỗi: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mdn/Strings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String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757875"/>
            <a:ext cx="7365501" cy="2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JavaScript cung cấp các phương thức xử lý dữ liệu về thời gian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Sử dụng phương thức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khởi tạo đối tượng date mới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93300"/>
            <a:ext cx="7851701" cy="1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Một số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61750"/>
            <a:ext cx="5140149" cy="3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Các giá trị vượt quá giới hạn tự động điều chỉnh cho phù hợp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phương thức datetime: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mdn/Date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12325"/>
            <a:ext cx="7375975" cy="27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